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2" r:id="rId2"/>
    <p:sldMasterId id="2147483714" r:id="rId3"/>
  </p:sldMasterIdLst>
  <p:notesMasterIdLst>
    <p:notesMasterId r:id="rId28"/>
  </p:notesMasterIdLst>
  <p:handoutMasterIdLst>
    <p:handoutMasterId r:id="rId29"/>
  </p:handoutMasterIdLst>
  <p:sldIdLst>
    <p:sldId id="297" r:id="rId4"/>
    <p:sldId id="310" r:id="rId5"/>
    <p:sldId id="2147473251" r:id="rId6"/>
    <p:sldId id="2147473252" r:id="rId7"/>
    <p:sldId id="2147473253" r:id="rId8"/>
    <p:sldId id="2147473245" r:id="rId9"/>
    <p:sldId id="431" r:id="rId10"/>
    <p:sldId id="425" r:id="rId11"/>
    <p:sldId id="426" r:id="rId12"/>
    <p:sldId id="427" r:id="rId13"/>
    <p:sldId id="312" r:id="rId14"/>
    <p:sldId id="2147473254" r:id="rId15"/>
    <p:sldId id="428" r:id="rId16"/>
    <p:sldId id="430" r:id="rId17"/>
    <p:sldId id="429" r:id="rId18"/>
    <p:sldId id="422" r:id="rId19"/>
    <p:sldId id="434" r:id="rId20"/>
    <p:sldId id="435" r:id="rId21"/>
    <p:sldId id="2147473256" r:id="rId22"/>
    <p:sldId id="2147473249" r:id="rId23"/>
    <p:sldId id="2147473250" r:id="rId24"/>
    <p:sldId id="436" r:id="rId25"/>
    <p:sldId id="433" r:id="rId26"/>
    <p:sldId id="2147473218"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89B0C5F4-A315-7640-ABE1-4F0DE1FE9CAB}">
          <p14:sldIdLst>
            <p14:sldId id="297"/>
            <p14:sldId id="310"/>
            <p14:sldId id="2147473251"/>
            <p14:sldId id="2147473252"/>
            <p14:sldId id="2147473253"/>
            <p14:sldId id="2147473245"/>
            <p14:sldId id="431"/>
            <p14:sldId id="425"/>
            <p14:sldId id="426"/>
            <p14:sldId id="427"/>
            <p14:sldId id="312"/>
            <p14:sldId id="2147473254"/>
            <p14:sldId id="428"/>
            <p14:sldId id="430"/>
            <p14:sldId id="429"/>
            <p14:sldId id="422"/>
            <p14:sldId id="434"/>
            <p14:sldId id="435"/>
            <p14:sldId id="2147473256"/>
            <p14:sldId id="2147473249"/>
            <p14:sldId id="2147473250"/>
            <p14:sldId id="436"/>
            <p14:sldId id="433"/>
            <p14:sldId id="214747321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91F9F1-0E2C-9D73-A0EC-050A1391FC9F}" name="金岡　幸嗣朗" initials="金岡　幸嗣朗" userId="S::kanaokak@ncvc.go.jp::05ffc84b-7e69-458f-8471-ce3d09af69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0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278"/>
    <p:restoredTop sz="92529" autoAdjust="0"/>
  </p:normalViewPr>
  <p:slideViewPr>
    <p:cSldViewPr snapToGrid="0" snapToObjects="1">
      <p:cViewPr varScale="1">
        <p:scale>
          <a:sx n="83" d="100"/>
          <a:sy n="83" d="100"/>
        </p:scale>
        <p:origin x="948"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HR</c:v>
                </c:pt>
              </c:strCache>
            </c:strRef>
          </c:tx>
          <c:spPr>
            <a:noFill/>
            <a:ln>
              <a:noFill/>
            </a:ln>
            <a:effectLst/>
          </c:spPr>
          <c:invertIfNegative val="0"/>
          <c:errBars>
            <c:errBarType val="both"/>
            <c:errValType val="cust"/>
            <c:noEndCap val="0"/>
            <c:plus>
              <c:numRef>
                <c:f>Sheet1!$F$3:$F$20</c:f>
                <c:numCache>
                  <c:formatCode>General</c:formatCode>
                  <c:ptCount val="18"/>
                  <c:pt idx="1">
                    <c:v>0.57000000000000006</c:v>
                  </c:pt>
                  <c:pt idx="2">
                    <c:v>0.85</c:v>
                  </c:pt>
                  <c:pt idx="4">
                    <c:v>0.67999999999999994</c:v>
                  </c:pt>
                  <c:pt idx="5">
                    <c:v>0.66</c:v>
                  </c:pt>
                  <c:pt idx="7">
                    <c:v>0.5</c:v>
                  </c:pt>
                  <c:pt idx="8">
                    <c:v>0.99</c:v>
                  </c:pt>
                  <c:pt idx="10">
                    <c:v>1.0699999999999998</c:v>
                  </c:pt>
                  <c:pt idx="11">
                    <c:v>0.51000000000000012</c:v>
                  </c:pt>
                  <c:pt idx="13">
                    <c:v>0.48</c:v>
                  </c:pt>
                  <c:pt idx="14">
                    <c:v>1.74</c:v>
                  </c:pt>
                  <c:pt idx="16">
                    <c:v>0.57999999999999985</c:v>
                  </c:pt>
                  <c:pt idx="17">
                    <c:v>0.78</c:v>
                  </c:pt>
                </c:numCache>
              </c:numRef>
            </c:plus>
            <c:minus>
              <c:numRef>
                <c:f>Sheet1!$D$3:$D$20</c:f>
                <c:numCache>
                  <c:formatCode>General</c:formatCode>
                  <c:ptCount val="18"/>
                  <c:pt idx="1">
                    <c:v>0.37</c:v>
                  </c:pt>
                  <c:pt idx="2">
                    <c:v>0.43</c:v>
                  </c:pt>
                  <c:pt idx="4">
                    <c:v>0.42000000000000004</c:v>
                  </c:pt>
                  <c:pt idx="5">
                    <c:v>0.38</c:v>
                  </c:pt>
                  <c:pt idx="7">
                    <c:v>0.28999999999999998</c:v>
                  </c:pt>
                  <c:pt idx="8">
                    <c:v>0.52999999999999992</c:v>
                  </c:pt>
                  <c:pt idx="10">
                    <c:v>0.59000000000000008</c:v>
                  </c:pt>
                  <c:pt idx="11">
                    <c:v>0.30999999999999994</c:v>
                  </c:pt>
                  <c:pt idx="13">
                    <c:v>0.32999999999999996</c:v>
                  </c:pt>
                  <c:pt idx="14">
                    <c:v>0.63</c:v>
                  </c:pt>
                  <c:pt idx="16">
                    <c:v>0.38</c:v>
                  </c:pt>
                  <c:pt idx="17">
                    <c:v>0.4</c:v>
                  </c:pt>
                </c:numCache>
              </c:numRef>
            </c:minus>
            <c:spPr>
              <a:noFill/>
              <a:ln w="9525" cap="flat" cmpd="sng" algn="ctr">
                <a:solidFill>
                  <a:schemeClr val="tx1">
                    <a:lumMod val="65000"/>
                    <a:lumOff val="35000"/>
                  </a:schemeClr>
                </a:solidFill>
                <a:round/>
              </a:ln>
              <a:effectLst/>
            </c:spPr>
          </c:errBars>
          <c:cat>
            <c:strRef>
              <c:f>Sheet1!$A$3:$A$20</c:f>
              <c:strCache>
                <c:ptCount val="18"/>
                <c:pt idx="0">
                  <c:v>Sex</c:v>
                </c:pt>
                <c:pt idx="1">
                  <c:v>  Male</c:v>
                </c:pt>
                <c:pt idx="2">
                  <c:v>  Female</c:v>
                </c:pt>
                <c:pt idx="3">
                  <c:v>Age</c:v>
                </c:pt>
                <c:pt idx="4">
                  <c:v>   ≤70 years</c:v>
                </c:pt>
                <c:pt idx="5">
                  <c:v>   &gt;70 years</c:v>
                </c:pt>
                <c:pt idx="6">
                  <c:v>LA volume index</c:v>
                </c:pt>
                <c:pt idx="7">
                  <c:v>   ≤50 ml/m2</c:v>
                </c:pt>
                <c:pt idx="8">
                  <c:v>   &gt;50 ml/m2</c:v>
                </c:pt>
                <c:pt idx="9">
                  <c:v>Hypertension</c:v>
                </c:pt>
                <c:pt idx="10">
                  <c:v>   No</c:v>
                </c:pt>
                <c:pt idx="11">
                  <c:v>   Yes</c:v>
                </c:pt>
                <c:pt idx="12">
                  <c:v>Diabetes Mellitus</c:v>
                </c:pt>
                <c:pt idx="13">
                  <c:v>   No</c:v>
                </c:pt>
                <c:pt idx="14">
                  <c:v>   Yes</c:v>
                </c:pt>
                <c:pt idx="15">
                  <c:v>Adjunctive ablation</c:v>
                </c:pt>
                <c:pt idx="16">
                  <c:v>   No</c:v>
                </c:pt>
                <c:pt idx="17">
                  <c:v>   Yes</c:v>
                </c:pt>
              </c:strCache>
            </c:strRef>
          </c:cat>
          <c:val>
            <c:numRef>
              <c:f>Sheet1!$B$3:$B$20</c:f>
              <c:numCache>
                <c:formatCode>General</c:formatCode>
                <c:ptCount val="18"/>
                <c:pt idx="1">
                  <c:v>1.05</c:v>
                </c:pt>
                <c:pt idx="2">
                  <c:v>0.87</c:v>
                </c:pt>
                <c:pt idx="4">
                  <c:v>1.08</c:v>
                </c:pt>
                <c:pt idx="5">
                  <c:v>0.89</c:v>
                </c:pt>
                <c:pt idx="7">
                  <c:v>0.74</c:v>
                </c:pt>
                <c:pt idx="8">
                  <c:v>1.1399999999999999</c:v>
                </c:pt>
                <c:pt idx="10">
                  <c:v>1.29</c:v>
                </c:pt>
                <c:pt idx="11">
                  <c:v>0.85</c:v>
                </c:pt>
                <c:pt idx="13">
                  <c:v>1</c:v>
                </c:pt>
                <c:pt idx="14">
                  <c:v>0.99</c:v>
                </c:pt>
                <c:pt idx="16">
                  <c:v>1.06</c:v>
                </c:pt>
                <c:pt idx="17">
                  <c:v>0.8</c:v>
                </c:pt>
              </c:numCache>
            </c:numRef>
          </c:val>
          <c:extLst>
            <c:ext xmlns:c16="http://schemas.microsoft.com/office/drawing/2014/chart" uri="{C3380CC4-5D6E-409C-BE32-E72D297353CC}">
              <c16:uniqueId val="{00000000-4437-403B-9D3D-14D74069B756}"/>
            </c:ext>
          </c:extLst>
        </c:ser>
        <c:dLbls>
          <c:showLegendKey val="0"/>
          <c:showVal val="0"/>
          <c:showCatName val="0"/>
          <c:showSerName val="0"/>
          <c:showPercent val="0"/>
          <c:showBubbleSize val="0"/>
        </c:dLbls>
        <c:gapWidth val="182"/>
        <c:axId val="1862236480"/>
        <c:axId val="1862237440"/>
      </c:barChart>
      <c:catAx>
        <c:axId val="1862236480"/>
        <c:scaling>
          <c:orientation val="maxMin"/>
        </c:scaling>
        <c:delete val="1"/>
        <c:axPos val="l"/>
        <c:numFmt formatCode="General" sourceLinked="1"/>
        <c:majorTickMark val="none"/>
        <c:minorTickMark val="none"/>
        <c:tickLblPos val="low"/>
        <c:crossAx val="1862237440"/>
        <c:crosses val="autoZero"/>
        <c:auto val="1"/>
        <c:lblAlgn val="ctr"/>
        <c:lblOffset val="100"/>
        <c:noMultiLvlLbl val="0"/>
      </c:catAx>
      <c:valAx>
        <c:axId val="1862237440"/>
        <c:scaling>
          <c:logBase val="10"/>
          <c:orientation val="minMax"/>
          <c:max val="5"/>
          <c:min val="5.000000000000001E-2"/>
        </c:scaling>
        <c:delete val="1"/>
        <c:axPos val="b"/>
        <c:numFmt formatCode="General" sourceLinked="1"/>
        <c:majorTickMark val="none"/>
        <c:minorTickMark val="none"/>
        <c:tickLblPos val="nextTo"/>
        <c:crossAx val="1862236480"/>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Cryoballoon</c:v>
                </c:pt>
              </c:strCache>
            </c:strRef>
          </c:tx>
          <c:spPr>
            <a:solidFill>
              <a:schemeClr val="accent5"/>
            </a:solidFill>
            <a:ln>
              <a:noFill/>
            </a:ln>
            <a:effectLst/>
          </c:spPr>
          <c:invertIfNegative val="0"/>
          <c:cat>
            <c:strRef>
              <c:f>Sheet1!$A$2:$A$3</c:f>
              <c:strCache>
                <c:ptCount val="2"/>
                <c:pt idx="0">
                  <c:v>Pre Ablation</c:v>
                </c:pt>
                <c:pt idx="1">
                  <c:v>1-year post Ablation</c:v>
                </c:pt>
              </c:strCache>
            </c:strRef>
          </c:cat>
          <c:val>
            <c:numRef>
              <c:f>Sheet1!$B$2:$B$3</c:f>
              <c:numCache>
                <c:formatCode>General</c:formatCode>
                <c:ptCount val="2"/>
              </c:numCache>
            </c:numRef>
          </c:val>
          <c:extLst>
            <c:ext xmlns:c16="http://schemas.microsoft.com/office/drawing/2014/chart" uri="{C3380CC4-5D6E-409C-BE32-E72D297353CC}">
              <c16:uniqueId val="{00000000-D6A0-41EE-B7FC-12881EE64742}"/>
            </c:ext>
          </c:extLst>
        </c:ser>
        <c:ser>
          <c:idx val="1"/>
          <c:order val="1"/>
          <c:tx>
            <c:strRef>
              <c:f>Sheet1!$C$1</c:f>
              <c:strCache>
                <c:ptCount val="1"/>
                <c:pt idx="0">
                  <c:v>Radiofrequency</c:v>
                </c:pt>
              </c:strCache>
            </c:strRef>
          </c:tx>
          <c:spPr>
            <a:solidFill>
              <a:schemeClr val="accent2">
                <a:lumMod val="60000"/>
                <a:lumOff val="40000"/>
              </a:schemeClr>
            </a:solidFill>
            <a:ln>
              <a:noFill/>
            </a:ln>
            <a:effectLst/>
          </c:spPr>
          <c:invertIfNegative val="0"/>
          <c:cat>
            <c:strRef>
              <c:f>Sheet1!$A$2:$A$3</c:f>
              <c:strCache>
                <c:ptCount val="2"/>
                <c:pt idx="0">
                  <c:v>Pre Ablation</c:v>
                </c:pt>
                <c:pt idx="1">
                  <c:v>1-year post Ablation</c:v>
                </c:pt>
              </c:strCache>
            </c:strRef>
          </c:cat>
          <c:val>
            <c:numRef>
              <c:f>Sheet1!$C$2:$C$3</c:f>
              <c:numCache>
                <c:formatCode>General</c:formatCode>
                <c:ptCount val="2"/>
              </c:numCache>
            </c:numRef>
          </c:val>
          <c:extLst>
            <c:ext xmlns:c16="http://schemas.microsoft.com/office/drawing/2014/chart" uri="{C3380CC4-5D6E-409C-BE32-E72D297353CC}">
              <c16:uniqueId val="{00000001-D6A0-41EE-B7FC-12881EE64742}"/>
            </c:ext>
          </c:extLst>
        </c:ser>
        <c:dLbls>
          <c:showLegendKey val="0"/>
          <c:showVal val="0"/>
          <c:showCatName val="0"/>
          <c:showSerName val="0"/>
          <c:showPercent val="0"/>
          <c:showBubbleSize val="0"/>
        </c:dLbls>
        <c:gapWidth val="219"/>
        <c:overlap val="-27"/>
        <c:axId val="1099035967"/>
        <c:axId val="1099022527"/>
      </c:barChart>
      <c:catAx>
        <c:axId val="1099035967"/>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ja-JP"/>
          </a:p>
        </c:txPr>
        <c:crossAx val="1099022527"/>
        <c:crosses val="autoZero"/>
        <c:auto val="1"/>
        <c:lblAlgn val="ctr"/>
        <c:lblOffset val="100"/>
        <c:noMultiLvlLbl val="0"/>
      </c:catAx>
      <c:valAx>
        <c:axId val="1099022527"/>
        <c:scaling>
          <c:orientation val="minMax"/>
          <c:max val="130"/>
          <c:min val="1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ja-JP"/>
          </a:p>
        </c:txPr>
        <c:crossAx val="1099035967"/>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Cryoballoon</c:v>
                </c:pt>
              </c:strCache>
            </c:strRef>
          </c:tx>
          <c:spPr>
            <a:solidFill>
              <a:schemeClr val="accent5"/>
            </a:solidFill>
            <a:ln>
              <a:noFill/>
            </a:ln>
            <a:effectLst/>
          </c:spPr>
          <c:invertIfNegative val="0"/>
          <c:cat>
            <c:strRef>
              <c:f>Sheet1!$A$2</c:f>
              <c:strCache>
                <c:ptCount val="1"/>
                <c:pt idx="0">
                  <c:v>1-5 Day post Ablation</c:v>
                </c:pt>
              </c:strCache>
            </c:strRef>
          </c:cat>
          <c:val>
            <c:numRef>
              <c:f>Sheet1!$B$2</c:f>
              <c:numCache>
                <c:formatCode>General</c:formatCode>
                <c:ptCount val="1"/>
              </c:numCache>
            </c:numRef>
          </c:val>
          <c:extLst>
            <c:ext xmlns:c16="http://schemas.microsoft.com/office/drawing/2014/chart" uri="{C3380CC4-5D6E-409C-BE32-E72D297353CC}">
              <c16:uniqueId val="{00000000-AF93-42CC-8CC8-5BA329781FC6}"/>
            </c:ext>
          </c:extLst>
        </c:ser>
        <c:ser>
          <c:idx val="1"/>
          <c:order val="1"/>
          <c:tx>
            <c:strRef>
              <c:f>Sheet1!$C$1</c:f>
              <c:strCache>
                <c:ptCount val="1"/>
                <c:pt idx="0">
                  <c:v>Radiofrequency</c:v>
                </c:pt>
              </c:strCache>
            </c:strRef>
          </c:tx>
          <c:spPr>
            <a:solidFill>
              <a:schemeClr val="accent2">
                <a:lumMod val="60000"/>
                <a:lumOff val="40000"/>
              </a:schemeClr>
            </a:solidFill>
            <a:ln>
              <a:noFill/>
            </a:ln>
            <a:effectLst/>
          </c:spPr>
          <c:invertIfNegative val="0"/>
          <c:cat>
            <c:strRef>
              <c:f>Sheet1!$A$2</c:f>
              <c:strCache>
                <c:ptCount val="1"/>
                <c:pt idx="0">
                  <c:v>1-5 Day post Ablation</c:v>
                </c:pt>
              </c:strCache>
            </c:strRef>
          </c:cat>
          <c:val>
            <c:numRef>
              <c:f>Sheet1!$C$2</c:f>
              <c:numCache>
                <c:formatCode>General</c:formatCode>
                <c:ptCount val="1"/>
              </c:numCache>
            </c:numRef>
          </c:val>
          <c:extLst>
            <c:ext xmlns:c16="http://schemas.microsoft.com/office/drawing/2014/chart" uri="{C3380CC4-5D6E-409C-BE32-E72D297353CC}">
              <c16:uniqueId val="{00000001-AF93-42CC-8CC8-5BA329781FC6}"/>
            </c:ext>
          </c:extLst>
        </c:ser>
        <c:dLbls>
          <c:showLegendKey val="0"/>
          <c:showVal val="0"/>
          <c:showCatName val="0"/>
          <c:showSerName val="0"/>
          <c:showPercent val="0"/>
          <c:showBubbleSize val="0"/>
        </c:dLbls>
        <c:gapWidth val="219"/>
        <c:overlap val="-27"/>
        <c:axId val="1099035967"/>
        <c:axId val="1099022527"/>
      </c:barChart>
      <c:catAx>
        <c:axId val="1099035967"/>
        <c:scaling>
          <c:orientation val="minMax"/>
        </c:scaling>
        <c:delete val="1"/>
        <c:axPos val="b"/>
        <c:numFmt formatCode="General" sourceLinked="1"/>
        <c:majorTickMark val="out"/>
        <c:minorTickMark val="none"/>
        <c:tickLblPos val="nextTo"/>
        <c:crossAx val="1099022527"/>
        <c:crosses val="autoZero"/>
        <c:auto val="1"/>
        <c:lblAlgn val="ctr"/>
        <c:lblOffset val="100"/>
        <c:noMultiLvlLbl val="0"/>
      </c:catAx>
      <c:valAx>
        <c:axId val="1099022527"/>
        <c:scaling>
          <c:orientation val="minMax"/>
          <c:max val="40"/>
          <c:min val="-6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ja-JP"/>
          </a:p>
        </c:txPr>
        <c:crossAx val="1099035967"/>
        <c:crosses val="autoZero"/>
        <c:crossBetween val="between"/>
        <c:majorUnit val="10"/>
        <c:min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panose="020B0504020202020204" pitchFamily="34" charset="0"/>
              <a:ea typeface="+mn-ea"/>
              <a:cs typeface="Times New Roman" panose="02020603050405020304" pitchFamily="18"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0.12034</cdr:x>
      <cdr:y>0.37584</cdr:y>
    </cdr:from>
    <cdr:to>
      <cdr:x>0.94081</cdr:x>
      <cdr:y>0.37584</cdr:y>
    </cdr:to>
    <cdr:cxnSp macro="">
      <cdr:nvCxnSpPr>
        <cdr:cNvPr id="4" name="直線コネクタ 3">
          <a:extLst xmlns:a="http://schemas.openxmlformats.org/drawingml/2006/main">
            <a:ext uri="{FF2B5EF4-FFF2-40B4-BE49-F238E27FC236}">
              <a16:creationId xmlns:a16="http://schemas.microsoft.com/office/drawing/2014/main" id="{9219DB3C-83EF-8A6B-54DD-FD9ED6668279}"/>
            </a:ext>
          </a:extLst>
        </cdr:cNvPr>
        <cdr:cNvCxnSpPr/>
      </cdr:nvCxnSpPr>
      <cdr:spPr>
        <a:xfrm xmlns:a="http://schemas.openxmlformats.org/drawingml/2006/main">
          <a:off x="467836" y="1719147"/>
          <a:ext cx="3189767" cy="0"/>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2D2D93-8703-F275-E6AD-C4A00BDE97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EE0A0C-5DF0-2508-F618-0992764054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46F13-2EF1-8641-A22D-4C3265C6FB12}" type="datetimeFigureOut">
              <a:rPr lang="en-US" smtClean="0"/>
              <a:t>11/18/2024</a:t>
            </a:fld>
            <a:endParaRPr lang="en-US"/>
          </a:p>
        </p:txBody>
      </p:sp>
      <p:sp>
        <p:nvSpPr>
          <p:cNvPr id="4" name="Footer Placeholder 3">
            <a:extLst>
              <a:ext uri="{FF2B5EF4-FFF2-40B4-BE49-F238E27FC236}">
                <a16:creationId xmlns:a16="http://schemas.microsoft.com/office/drawing/2014/main" id="{1A83426C-578C-1C65-8CBC-3E444761CA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7E0831-6407-672B-F1A0-BBD1CCEDE0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920111-FE5F-DE44-97F4-05E258531D0A}" type="slidenum">
              <a:rPr lang="en-US" smtClean="0"/>
              <a:t>‹#›</a:t>
            </a:fld>
            <a:endParaRPr lang="en-US"/>
          </a:p>
        </p:txBody>
      </p:sp>
    </p:spTree>
    <p:extLst>
      <p:ext uri="{BB962C8B-B14F-4D97-AF65-F5344CB8AC3E}">
        <p14:creationId xmlns:p14="http://schemas.microsoft.com/office/powerpoint/2010/main" val="26915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0480647-A374-2E40-8098-CFEA282B3582}" type="datetimeFigureOut">
              <a:rPr lang="en-US" smtClean="0"/>
              <a:pPr/>
              <a:t>11/18/2024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BB1E8CF-6542-954F-8DA2-B9786D13B588}" type="slidenum">
              <a:rPr lang="en-US" smtClean="0"/>
              <a:pPr/>
              <a:t>‹#›</a:t>
            </a:fld>
            <a:endParaRPr lang="en-US" dirty="0"/>
          </a:p>
        </p:txBody>
      </p:sp>
    </p:spTree>
    <p:extLst>
      <p:ext uri="{BB962C8B-B14F-4D97-AF65-F5344CB8AC3E}">
        <p14:creationId xmlns:p14="http://schemas.microsoft.com/office/powerpoint/2010/main" val="18714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lgn="l">
              <a:spcBef>
                <a:spcPts val="500"/>
              </a:spcBef>
              <a:spcAft>
                <a:spcPts val="400"/>
              </a:spcAft>
              <a:buFont typeface="Arial" panose="020B0604020202020204" pitchFamily="34" charset="0"/>
              <a:buChar char="•"/>
            </a:pP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When the primary end point was observed in one-third of the total sample size (160 patients), early stopping of the study for futility was considered based on the conditional power at an interim analysis, which was reviewed by the Data and Safety Monitoring Board. A simulation suggested a very limited power loss with a potential early stopping for futility, and the targeted power was expected to be achieved with this sample size.</a:t>
            </a:r>
          </a:p>
          <a:p>
            <a:pPr marL="285750" indent="-285750" algn="l">
              <a:spcBef>
                <a:spcPts val="500"/>
              </a:spcBef>
              <a:spcAft>
                <a:spcPts val="400"/>
              </a:spcAft>
              <a:buFont typeface="Arial" panose="020B0604020202020204" pitchFamily="34" charset="0"/>
              <a:buChar char="•"/>
            </a:pP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Analysis of the primary end point was conducted according to modified intention-to-treat principle. This analysis excluded patients who had died or were withdrawn from the trial during the run-in period. The </a:t>
            </a:r>
            <a:r>
              <a:rPr lang="en-US" altLang="ja-JP" sz="1200" b="0" kern="0" dirty="0" err="1">
                <a:effectLst/>
                <a:latin typeface="Arial Nova" panose="020B0504020202020204" pitchFamily="34" charset="0"/>
                <a:ea typeface="游明朝" panose="02020400000000000000" pitchFamily="18" charset="-128"/>
                <a:cs typeface="Times New Roman" panose="02020603050405020304" pitchFamily="18" charset="0"/>
              </a:rPr>
              <a:t>cryoballoon</a:t>
            </a: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 group was considered non-inferior to the RF group if the lower boundary of the between-group difference in the primary end point was within the predefined margin in intention-to-treat analyses. When non-inferiority was demonstrated on the primary end point, the superiority hypothesis was also evaluated. The Kaplan-Meier method and log-rank test were used to estimate survival curves. </a:t>
            </a:r>
          </a:p>
          <a:p>
            <a:pPr marL="285750" indent="-285750" algn="l">
              <a:spcBef>
                <a:spcPts val="500"/>
              </a:spcBef>
              <a:spcAft>
                <a:spcPts val="400"/>
              </a:spcAft>
              <a:buFont typeface="Arial" panose="020B0604020202020204" pitchFamily="34" charset="0"/>
              <a:buChar char="•"/>
            </a:pPr>
            <a:r>
              <a:rPr lang="en-US" altLang="ja-JP" sz="1200" b="0" kern="0" dirty="0">
                <a:effectLst/>
                <a:latin typeface="Arial Nova" panose="020B0504020202020204" pitchFamily="34" charset="0"/>
                <a:ea typeface="游明朝" panose="02020400000000000000" pitchFamily="18" charset="-128"/>
                <a:cs typeface="Times New Roman" panose="02020603050405020304" pitchFamily="18" charset="0"/>
              </a:rPr>
              <a:t>Categorical variables were presented as numbers and percentages and analyzed using chi-square or Fisher’s exact tests. Continuous variables were expressed as means ± standard deviations for normally distributed data or as median with the interquartile range (IQR) for skewed data, with comparisons made using the Student’s t-test or Wilcoxon rank-sum test, as appropriate. Statistical significance was defined as P &lt;0.05.</a:t>
            </a:r>
          </a:p>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7</a:t>
            </a:fld>
            <a:endParaRPr lang="en-US" dirty="0"/>
          </a:p>
        </p:txBody>
      </p:sp>
    </p:spTree>
    <p:extLst>
      <p:ext uri="{BB962C8B-B14F-4D97-AF65-F5344CB8AC3E}">
        <p14:creationId xmlns:p14="http://schemas.microsoft.com/office/powerpoint/2010/main" val="116755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12</a:t>
            </a:fld>
            <a:endParaRPr lang="en-US" dirty="0"/>
          </a:p>
        </p:txBody>
      </p:sp>
    </p:spTree>
    <p:extLst>
      <p:ext uri="{BB962C8B-B14F-4D97-AF65-F5344CB8AC3E}">
        <p14:creationId xmlns:p14="http://schemas.microsoft.com/office/powerpoint/2010/main" val="374795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20</a:t>
            </a:fld>
            <a:endParaRPr lang="en-US" dirty="0"/>
          </a:p>
        </p:txBody>
      </p:sp>
    </p:spTree>
    <p:extLst>
      <p:ext uri="{BB962C8B-B14F-4D97-AF65-F5344CB8AC3E}">
        <p14:creationId xmlns:p14="http://schemas.microsoft.com/office/powerpoint/2010/main" val="189943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On the other hand, it is not yet known whether the greater the extent of left atrial volume reduction after ablation, the greater the reverse remodeling effect of ablation in patients with atrial fibrillation. </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err="1">
                <a:ln>
                  <a:noFill/>
                </a:ln>
                <a:solidFill>
                  <a:schemeClr val="tx1"/>
                </a:solidFill>
                <a:effectLst/>
                <a:ea typeface="游明朝" panose="02020400000000000000" pitchFamily="18" charset="-128"/>
                <a:cs typeface="Times New Roman" panose="02020603050405020304" pitchFamily="18" charset="0"/>
              </a:rPr>
              <a:t>Karanasos</a:t>
            </a: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 et al investigated changes in the left atrial function by volume-pressure loops after ablation for atrial fibrillation and explored potential differences between the radiofrequency and cryoballoon ablation.</a:t>
            </a:r>
            <a:r>
              <a:rPr kumimoji="0" lang="en-US" altLang="ja-JP" sz="10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They found that there was a decrease in the left atrial booster pump function and trend for increase in the reservoir function in both 2 technologies, however, there was a post-procedural increase of the left atrial pressure which was associated with an acute increase in left atrial stiffness in radiofrequency ablation, but not in cryoablation. </a:t>
            </a:r>
          </a:p>
          <a:p>
            <a:pPr marL="0" marR="0" lvl="0" indent="53340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Therefore,</a:t>
            </a:r>
            <a:r>
              <a:rPr kumimoji="0" lang="en-US" altLang="ja-JP" sz="10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the fact that left atrial volume reduction was greater in the radiofrequency group in the present study may indicate that radiofrequency can cause left atrial stiffness, and it may prevent the left atrium from spreading as much as it should be. This issue demands further investigation.</a:t>
            </a:r>
            <a:endParaRPr kumimoji="0" lang="en-US" altLang="ja-JP" sz="1800" b="0" i="0" u="none" strike="noStrike" cap="none" normalizeH="0" baseline="0" dirty="0">
              <a:ln>
                <a:noFill/>
              </a:ln>
              <a:solidFill>
                <a:schemeClr val="tx1"/>
              </a:solidFill>
              <a:effectLst/>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21</a:t>
            </a:fld>
            <a:endParaRPr lang="en-US" dirty="0"/>
          </a:p>
        </p:txBody>
      </p:sp>
    </p:spTree>
    <p:extLst>
      <p:ext uri="{BB962C8B-B14F-4D97-AF65-F5344CB8AC3E}">
        <p14:creationId xmlns:p14="http://schemas.microsoft.com/office/powerpoint/2010/main" val="65015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BB1E8CF-6542-954F-8DA2-B9786D13B588}" type="slidenum">
              <a:rPr lang="en-US" smtClean="0"/>
              <a:pPr/>
              <a:t>22</a:t>
            </a:fld>
            <a:endParaRPr lang="en-US" dirty="0"/>
          </a:p>
        </p:txBody>
      </p:sp>
    </p:spTree>
    <p:extLst>
      <p:ext uri="{BB962C8B-B14F-4D97-AF65-F5344CB8AC3E}">
        <p14:creationId xmlns:p14="http://schemas.microsoft.com/office/powerpoint/2010/main" val="1587782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2" name="Background Graphic">
            <a:extLst>
              <a:ext uri="{FF2B5EF4-FFF2-40B4-BE49-F238E27FC236}">
                <a16:creationId xmlns:a16="http://schemas.microsoft.com/office/drawing/2014/main" id="{49387654-1D06-2A19-B8B2-D044347B27EE}"/>
              </a:ext>
            </a:extLst>
          </p:cNvPr>
          <p:cNvGrpSpPr/>
          <p:nvPr userDrawn="1"/>
        </p:nvGrpSpPr>
        <p:grpSpPr>
          <a:xfrm>
            <a:off x="0" y="0"/>
            <a:ext cx="9144000" cy="5143500"/>
            <a:chOff x="0" y="0"/>
            <a:chExt cx="9144000" cy="5143500"/>
          </a:xfrm>
        </p:grpSpPr>
        <p:pic>
          <p:nvPicPr>
            <p:cNvPr id="3" name="Background Image" descr="A red and yellow curved design&#10;&#10;Description automatically generated">
              <a:extLst>
                <a:ext uri="{FF2B5EF4-FFF2-40B4-BE49-F238E27FC236}">
                  <a16:creationId xmlns:a16="http://schemas.microsoft.com/office/drawing/2014/main" id="{1F96157B-11C9-D6DC-8750-C54931318DF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AHA24">
              <a:extLst>
                <a:ext uri="{FF2B5EF4-FFF2-40B4-BE49-F238E27FC236}">
                  <a16:creationId xmlns:a16="http://schemas.microsoft.com/office/drawing/2014/main" id="{2C3599D1-C8F1-AE10-0489-0C315C72766D}"/>
                </a:ext>
              </a:extLst>
            </p:cNvPr>
            <p:cNvSpPr txBox="1"/>
            <p:nvPr userDrawn="1"/>
          </p:nvSpPr>
          <p:spPr>
            <a:xfrm>
              <a:off x="7214469" y="429837"/>
              <a:ext cx="1435608" cy="338554"/>
            </a:xfrm>
            <a:prstGeom prst="rect">
              <a:avLst/>
            </a:prstGeom>
            <a:noFill/>
          </p:spPr>
          <p:txBody>
            <a:bodyPr wrap="square" rtlCol="0">
              <a:spAutoFit/>
            </a:bodyPr>
            <a:lstStyle/>
            <a:p>
              <a:pPr algn="r"/>
              <a:r>
                <a:rPr lang="en-US" sz="1600" dirty="0">
                  <a:solidFill>
                    <a:schemeClr val="bg1"/>
                  </a:solidFill>
                  <a:latin typeface="Arial" panose="020B0604020202020204" pitchFamily="34" charset="0"/>
                  <a:cs typeface="Arial" panose="020B0604020202020204" pitchFamily="34" charset="0"/>
                </a:rPr>
                <a:t>#AHA24</a:t>
              </a:r>
            </a:p>
          </p:txBody>
        </p:sp>
        <p:pic>
          <p:nvPicPr>
            <p:cNvPr id="20" name="AHA Logo" descr="Logo&#10;&#10;Description automatically generated">
              <a:extLst>
                <a:ext uri="{FF2B5EF4-FFF2-40B4-BE49-F238E27FC236}">
                  <a16:creationId xmlns:a16="http://schemas.microsoft.com/office/drawing/2014/main" id="{2B3697C3-0036-5549-A91B-324D999E268E}"/>
                </a:ext>
              </a:extLst>
            </p:cNvPr>
            <p:cNvPicPr>
              <a:picLocks noChangeAspect="1"/>
            </p:cNvPicPr>
            <p:nvPr userDrawn="1"/>
          </p:nvPicPr>
          <p:blipFill>
            <a:blip r:embed="rId3"/>
            <a:stretch>
              <a:fillRect/>
            </a:stretch>
          </p:blipFill>
          <p:spPr>
            <a:xfrm>
              <a:off x="493922" y="4186936"/>
              <a:ext cx="1164473" cy="631145"/>
            </a:xfrm>
            <a:prstGeom prst="rect">
              <a:avLst/>
            </a:prstGeom>
          </p:spPr>
        </p:pic>
      </p:grpSp>
      <p:sp>
        <p:nvSpPr>
          <p:cNvPr id="9" name="Presentation Title">
            <a:extLst>
              <a:ext uri="{FF2B5EF4-FFF2-40B4-BE49-F238E27FC236}">
                <a16:creationId xmlns:a16="http://schemas.microsoft.com/office/drawing/2014/main" id="{B7FB9AEF-A2C3-1655-A7C0-E94911D5CEFD}"/>
              </a:ext>
            </a:extLst>
          </p:cNvPr>
          <p:cNvSpPr>
            <a:spLocks noGrp="1"/>
          </p:cNvSpPr>
          <p:nvPr>
            <p:ph type="ctrTitle" hasCustomPrompt="1"/>
          </p:nvPr>
        </p:nvSpPr>
        <p:spPr>
          <a:xfrm>
            <a:off x="493922" y="1392872"/>
            <a:ext cx="4943632" cy="1989851"/>
          </a:xfrm>
        </p:spPr>
        <p:txBody>
          <a:bodyPr anchor="t">
            <a:normAutofit/>
          </a:bodyPr>
          <a:lstStyle>
            <a:lvl1pPr algn="l">
              <a:lnSpc>
                <a:spcPct val="110000"/>
              </a:lnSpc>
              <a:defRPr sz="3200" b="1" i="0" cap="all" baseline="0">
                <a:solidFill>
                  <a:schemeClr val="tx1"/>
                </a:solidFill>
                <a:latin typeface="+mj-lt"/>
              </a:defRPr>
            </a:lvl1pPr>
          </a:lstStyle>
          <a:p>
            <a:r>
              <a:rPr lang="en-US" dirty="0"/>
              <a:t>PRESENTATION TITLE Arial black ALL CAPS</a:t>
            </a:r>
          </a:p>
        </p:txBody>
      </p:sp>
      <p:sp>
        <p:nvSpPr>
          <p:cNvPr id="10" name="Subtitle">
            <a:extLst>
              <a:ext uri="{FF2B5EF4-FFF2-40B4-BE49-F238E27FC236}">
                <a16:creationId xmlns:a16="http://schemas.microsoft.com/office/drawing/2014/main" id="{2913BAD4-6B08-AD33-D98B-166C53B85B1E}"/>
              </a:ext>
            </a:extLst>
          </p:cNvPr>
          <p:cNvSpPr>
            <a:spLocks noGrp="1"/>
          </p:cNvSpPr>
          <p:nvPr>
            <p:ph type="subTitle" idx="1" hasCustomPrompt="1"/>
          </p:nvPr>
        </p:nvSpPr>
        <p:spPr>
          <a:xfrm>
            <a:off x="493922" y="3404069"/>
            <a:ext cx="4943632" cy="409793"/>
          </a:xfrm>
        </p:spPr>
        <p:txBody>
          <a:bodyPr anchor="t"/>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name(s)</a:t>
            </a:r>
          </a:p>
        </p:txBody>
      </p:sp>
      <p:sp>
        <p:nvSpPr>
          <p:cNvPr id="11" name="Logo Placeholder">
            <a:extLst>
              <a:ext uri="{FF2B5EF4-FFF2-40B4-BE49-F238E27FC236}">
                <a16:creationId xmlns:a16="http://schemas.microsoft.com/office/drawing/2014/main" id="{93A0C854-DD11-8BDB-128D-35B687EB7C66}"/>
              </a:ext>
            </a:extLst>
          </p:cNvPr>
          <p:cNvSpPr>
            <a:spLocks noGrp="1"/>
          </p:cNvSpPr>
          <p:nvPr>
            <p:ph type="pic" sz="quarter" idx="10" hasCustomPrompt="1"/>
          </p:nvPr>
        </p:nvSpPr>
        <p:spPr>
          <a:xfrm>
            <a:off x="493923" y="487900"/>
            <a:ext cx="1873838" cy="678729"/>
          </a:xfrm>
        </p:spPr>
        <p:txBody>
          <a:bodyPr/>
          <a:lstStyle>
            <a:lvl1pPr>
              <a:defRPr>
                <a:solidFill>
                  <a:schemeClr val="tx1"/>
                </a:solidFill>
              </a:defRPr>
            </a:lvl1pPr>
          </a:lstStyle>
          <a:p>
            <a:r>
              <a:rPr lang="en-US" dirty="0"/>
              <a:t>Your Company Logo</a:t>
            </a:r>
          </a:p>
        </p:txBody>
      </p:sp>
      <p:pic>
        <p:nvPicPr>
          <p:cNvPr id="13" name="Picture 12" descr="A red heart with a fire and text&#10;&#10;Description automatically generated">
            <a:extLst>
              <a:ext uri="{FF2B5EF4-FFF2-40B4-BE49-F238E27FC236}">
                <a16:creationId xmlns:a16="http://schemas.microsoft.com/office/drawing/2014/main" id="{7BC9CB72-EA2A-DAE2-6C40-D5E046089ED7}"/>
              </a:ext>
            </a:extLst>
          </p:cNvPr>
          <p:cNvPicPr>
            <a:picLocks noChangeAspect="1"/>
          </p:cNvPicPr>
          <p:nvPr userDrawn="1"/>
        </p:nvPicPr>
        <p:blipFill>
          <a:blip r:embed="rId4"/>
          <a:stretch>
            <a:fillRect/>
          </a:stretch>
        </p:blipFill>
        <p:spPr>
          <a:xfrm>
            <a:off x="7900901" y="4110361"/>
            <a:ext cx="749176" cy="707720"/>
          </a:xfrm>
          <a:prstGeom prst="rect">
            <a:avLst/>
          </a:prstGeom>
        </p:spPr>
      </p:pic>
    </p:spTree>
    <p:extLst>
      <p:ext uri="{BB962C8B-B14F-4D97-AF65-F5344CB8AC3E}">
        <p14:creationId xmlns:p14="http://schemas.microsoft.com/office/powerpoint/2010/main" val="275344823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0B50B413-95D4-90BC-3E56-972CF7344518}"/>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Page Title"/>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13" name="Subtitle">
            <a:extLst>
              <a:ext uri="{FF2B5EF4-FFF2-40B4-BE49-F238E27FC236}">
                <a16:creationId xmlns:a16="http://schemas.microsoft.com/office/drawing/2014/main" id="{AEAA2984-2A59-A54C-B427-DEE957944C2F}"/>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8" name="Sub Subhead 1">
            <a:extLst>
              <a:ext uri="{FF2B5EF4-FFF2-40B4-BE49-F238E27FC236}">
                <a16:creationId xmlns:a16="http://schemas.microsoft.com/office/drawing/2014/main" id="{6E09E779-4AA7-8C41-A5C4-09B386E84A35}"/>
              </a:ext>
            </a:extLst>
          </p:cNvPr>
          <p:cNvSpPr>
            <a:spLocks noGrp="1"/>
          </p:cNvSpPr>
          <p:nvPr>
            <p:ph type="body" idx="13" hasCustomPrompt="1"/>
          </p:nvPr>
        </p:nvSpPr>
        <p:spPr>
          <a:xfrm>
            <a:off x="437990"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3" name="Body Copy 1"/>
          <p:cNvSpPr>
            <a:spLocks noGrp="1"/>
          </p:cNvSpPr>
          <p:nvPr>
            <p:ph sz="half" idx="1" hasCustomPrompt="1"/>
          </p:nvPr>
        </p:nvSpPr>
        <p:spPr>
          <a:xfrm>
            <a:off x="437990" y="2149609"/>
            <a:ext cx="4010105" cy="2483113"/>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9" name="Sub Subhead 2">
            <a:extLst>
              <a:ext uri="{FF2B5EF4-FFF2-40B4-BE49-F238E27FC236}">
                <a16:creationId xmlns:a16="http://schemas.microsoft.com/office/drawing/2014/main" id="{3C97490B-A0CA-6842-B0D4-A768FEA98C5C}"/>
              </a:ext>
            </a:extLst>
          </p:cNvPr>
          <p:cNvSpPr>
            <a:spLocks noGrp="1"/>
          </p:cNvSpPr>
          <p:nvPr>
            <p:ph type="body" sz="quarter" idx="3" hasCustomPrompt="1"/>
          </p:nvPr>
        </p:nvSpPr>
        <p:spPr>
          <a:xfrm>
            <a:off x="4710722" y="1690626"/>
            <a:ext cx="4010105" cy="458982"/>
          </a:xfrm>
        </p:spPr>
        <p:txBody>
          <a:bodyPr anchor="b">
            <a:normAutofit/>
          </a:bodyPr>
          <a:lstStyle>
            <a:lvl1pPr marL="0" indent="0">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title is Arial bold at 14pts</a:t>
            </a:r>
          </a:p>
        </p:txBody>
      </p:sp>
      <p:sp>
        <p:nvSpPr>
          <p:cNvPr id="4" name="Body Copy 2"/>
          <p:cNvSpPr>
            <a:spLocks noGrp="1"/>
          </p:cNvSpPr>
          <p:nvPr>
            <p:ph sz="half" idx="2" hasCustomPrompt="1"/>
          </p:nvPr>
        </p:nvSpPr>
        <p:spPr>
          <a:xfrm>
            <a:off x="4710722" y="2149608"/>
            <a:ext cx="4010105" cy="2483114"/>
          </a:xfrm>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4" name="Footer Placeholder ">
            <a:extLst>
              <a:ext uri="{FF2B5EF4-FFF2-40B4-BE49-F238E27FC236}">
                <a16:creationId xmlns:a16="http://schemas.microsoft.com/office/drawing/2014/main" id="{9CC32C2C-31DF-2F46-9F16-B24E13AB2D1E}"/>
              </a:ext>
            </a:extLst>
          </p:cNvPr>
          <p:cNvSpPr>
            <a:spLocks noGrp="1"/>
          </p:cNvSpPr>
          <p:nvPr>
            <p:ph type="ftr" sz="quarter" idx="14"/>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8" name="Footer Placeholder 2">
            <a:extLst>
              <a:ext uri="{FF2B5EF4-FFF2-40B4-BE49-F238E27FC236}">
                <a16:creationId xmlns:a16="http://schemas.microsoft.com/office/drawing/2014/main" id="{5DBB586A-F86C-9D47-9EF2-03050CD089FA}"/>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7" name="Footer Logo ">
            <a:extLst>
              <a:ext uri="{FF2B5EF4-FFF2-40B4-BE49-F238E27FC236}">
                <a16:creationId xmlns:a16="http://schemas.microsoft.com/office/drawing/2014/main" id="{C675CE23-848D-C840-90DB-5DDA76AD10F0}"/>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6" name="Straight Connector 15">
            <a:extLst>
              <a:ext uri="{FF2B5EF4-FFF2-40B4-BE49-F238E27FC236}">
                <a16:creationId xmlns:a16="http://schemas.microsoft.com/office/drawing/2014/main" id="{3838EEC2-8575-094C-9FAF-3E4F66EF6C7F}"/>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a:extLst>
              <a:ext uri="{FF2B5EF4-FFF2-40B4-BE49-F238E27FC236}">
                <a16:creationId xmlns:a16="http://schemas.microsoft.com/office/drawing/2014/main" id="{51E718DA-AD40-AD44-96F9-28BF816909F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7067895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hree Conten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7E23E47E-BBEC-34D7-D62B-2AC8BB8F4D5A}"/>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22" name="Primary Subhead">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9" name="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3" name="Body Copy 1"/>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1" name="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8" name="Body Copy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2" name="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4" name="Body Copy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17" name="Footer Text 1">
            <a:extLst>
              <a:ext uri="{FF2B5EF4-FFF2-40B4-BE49-F238E27FC236}">
                <a16:creationId xmlns:a16="http://schemas.microsoft.com/office/drawing/2014/main" id="{E8E69C78-53AB-1A4F-95D4-5A724053EE7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1" name="Footer Text 2">
            <a:extLst>
              <a:ext uri="{FF2B5EF4-FFF2-40B4-BE49-F238E27FC236}">
                <a16:creationId xmlns:a16="http://schemas.microsoft.com/office/drawing/2014/main" id="{F4B41CC0-36A5-9148-81AE-EE3BAA8363CC}"/>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20" name="Logo Placeholder">
            <a:extLst>
              <a:ext uri="{FF2B5EF4-FFF2-40B4-BE49-F238E27FC236}">
                <a16:creationId xmlns:a16="http://schemas.microsoft.com/office/drawing/2014/main" id="{717C4081-D4F6-A443-A222-9EC692BB5A6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9" name="Straight Line Connector">
            <a:extLst>
              <a:ext uri="{FF2B5EF4-FFF2-40B4-BE49-F238E27FC236}">
                <a16:creationId xmlns:a16="http://schemas.microsoft.com/office/drawing/2014/main" id="{978E947B-51A0-2B4C-8987-3D7864C88FA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24FB4381-77B7-2D49-B182-BDBED84A951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371193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hree Conten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580026C7-0226-7613-66B1-BF1201C52F1C}"/>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Title 1"/>
          <p:cNvSpPr>
            <a:spLocks noGrp="1"/>
          </p:cNvSpPr>
          <p:nvPr>
            <p:ph type="title" hasCustomPrompt="1"/>
          </p:nvPr>
        </p:nvSpPr>
        <p:spPr>
          <a:xfrm>
            <a:off x="437990" y="614723"/>
            <a:ext cx="8268020" cy="1075902"/>
          </a:xfrm>
        </p:spPr>
        <p:txBody>
          <a:bodyPr/>
          <a:lstStyle/>
          <a:p>
            <a:r>
              <a:rPr lang="en-US" dirty="0"/>
              <a:t>TITLE IS ALL CAPS AT 25-30PTS</a:t>
            </a:r>
          </a:p>
        </p:txBody>
      </p:sp>
      <p:sp>
        <p:nvSpPr>
          <p:cNvPr id="3" name="Content Placeholder 2"/>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4" name="Content Placeholder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10-12pts</a:t>
            </a:r>
          </a:p>
        </p:txBody>
      </p:sp>
      <p:sp>
        <p:nvSpPr>
          <p:cNvPr id="9" name="Text Placeholder 2">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1" name="Text Placeholder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12" name="Text Placeholder 2">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22" name="Text Placeholder 4">
            <a:extLst>
              <a:ext uri="{FF2B5EF4-FFF2-40B4-BE49-F238E27FC236}">
                <a16:creationId xmlns:a16="http://schemas.microsoft.com/office/drawing/2014/main" id="{9C2E350C-0407-EC4A-8E78-CB557D816F5D}"/>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15" name="Rectangle 14">
            <a:extLst>
              <a:ext uri="{FF2B5EF4-FFF2-40B4-BE49-F238E27FC236}">
                <a16:creationId xmlns:a16="http://schemas.microsoft.com/office/drawing/2014/main" id="{8361DD87-D092-9A4D-B163-D06BE572AA6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a:extLst>
              <a:ext uri="{FF2B5EF4-FFF2-40B4-BE49-F238E27FC236}">
                <a16:creationId xmlns:a16="http://schemas.microsoft.com/office/drawing/2014/main" id="{3F5BDFF5-9AAB-F748-93B5-E892E41EE0D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3" name="Slide Number Placeholder 5">
            <a:extLst>
              <a:ext uri="{FF2B5EF4-FFF2-40B4-BE49-F238E27FC236}">
                <a16:creationId xmlns:a16="http://schemas.microsoft.com/office/drawing/2014/main" id="{82B99EB5-DA84-8341-A001-DC968393A56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24" name="Straight Connector 23">
            <a:extLst>
              <a:ext uri="{FF2B5EF4-FFF2-40B4-BE49-F238E27FC236}">
                <a16:creationId xmlns:a16="http://schemas.microsoft.com/office/drawing/2014/main" id="{CB8771D9-2C08-5541-AE36-77D389CF66BE}"/>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Picture Placeholder 10">
            <a:extLst>
              <a:ext uri="{FF2B5EF4-FFF2-40B4-BE49-F238E27FC236}">
                <a16:creationId xmlns:a16="http://schemas.microsoft.com/office/drawing/2014/main" id="{F8B7DF30-2E70-F048-AC92-756805EC44BC}"/>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6" name="Text Placeholder 5">
            <a:extLst>
              <a:ext uri="{FF2B5EF4-FFF2-40B4-BE49-F238E27FC236}">
                <a16:creationId xmlns:a16="http://schemas.microsoft.com/office/drawing/2014/main" id="{69D2FE19-F35E-A847-86CB-A2E0D36AD6E3}"/>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201889839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hree Content - Dark">
    <p:bg>
      <p:bgRef idx="1001">
        <a:schemeClr val="bg1"/>
      </p:bgRef>
    </p:bg>
    <p:spTree>
      <p:nvGrpSpPr>
        <p:cNvPr id="1" name=""/>
        <p:cNvGrpSpPr/>
        <p:nvPr/>
      </p:nvGrpSpPr>
      <p:grpSpPr>
        <a:xfrm>
          <a:off x="0" y="0"/>
          <a:ext cx="0" cy="0"/>
          <a:chOff x="0" y="0"/>
          <a:chExt cx="0" cy="0"/>
        </a:xfrm>
      </p:grpSpPr>
      <p:pic>
        <p:nvPicPr>
          <p:cNvPr id="10" name="Bold Hearts Logo" descr="A black and white logo with white text&#10;&#10;Description automatically generated">
            <a:extLst>
              <a:ext uri="{FF2B5EF4-FFF2-40B4-BE49-F238E27FC236}">
                <a16:creationId xmlns:a16="http://schemas.microsoft.com/office/drawing/2014/main" id="{EE7B1869-B942-484F-F442-692805614C53}"/>
              </a:ext>
            </a:extLst>
          </p:cNvPr>
          <p:cNvPicPr>
            <a:picLocks noChangeAspect="1"/>
          </p:cNvPicPr>
          <p:nvPr userDrawn="1"/>
        </p:nvPicPr>
        <p:blipFill>
          <a:blip r:embed="rId2"/>
          <a:stretch>
            <a:fillRect/>
          </a:stretch>
        </p:blipFill>
        <p:spPr>
          <a:xfrm>
            <a:off x="8597006" y="116602"/>
            <a:ext cx="409208" cy="386564"/>
          </a:xfrm>
          <a:prstGeom prst="rect">
            <a:avLst/>
          </a:prstGeom>
        </p:spPr>
      </p:pic>
      <p:sp>
        <p:nvSpPr>
          <p:cNvPr id="2" name="Headline" descr="Headline&#10;"/>
          <p:cNvSpPr>
            <a:spLocks noGrp="1"/>
          </p:cNvSpPr>
          <p:nvPr>
            <p:ph type="title" hasCustomPrompt="1"/>
          </p:nvPr>
        </p:nvSpPr>
        <p:spPr>
          <a:xfrm>
            <a:off x="437990" y="614723"/>
            <a:ext cx="8268020" cy="1075902"/>
          </a:xfrm>
        </p:spPr>
        <p:txBody>
          <a:bodyPr/>
          <a:lstStyle>
            <a:lvl1pPr>
              <a:defRPr>
                <a:solidFill>
                  <a:schemeClr val="tx1"/>
                </a:solidFill>
              </a:defRPr>
            </a:lvl1pPr>
          </a:lstStyle>
          <a:p>
            <a:r>
              <a:rPr lang="en-US" dirty="0"/>
              <a:t>TITLE IS ALL CAPS 25-30PTS</a:t>
            </a:r>
          </a:p>
        </p:txBody>
      </p:sp>
      <p:sp>
        <p:nvSpPr>
          <p:cNvPr id="15" name="Primary Subhead" descr="Primary Subhead">
            <a:extLst>
              <a:ext uri="{FF2B5EF4-FFF2-40B4-BE49-F238E27FC236}">
                <a16:creationId xmlns:a16="http://schemas.microsoft.com/office/drawing/2014/main" id="{DDC3EE99-CD14-5047-BFF3-677423A1E2BC}"/>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9" name="Secondary Subhead 1" descr="Secondary Subhead 1">
            <a:extLst>
              <a:ext uri="{FF2B5EF4-FFF2-40B4-BE49-F238E27FC236}">
                <a16:creationId xmlns:a16="http://schemas.microsoft.com/office/drawing/2014/main" id="{C9AB6A60-17CA-6742-8005-008F7B7B5FC8}"/>
              </a:ext>
            </a:extLst>
          </p:cNvPr>
          <p:cNvSpPr>
            <a:spLocks noGrp="1"/>
          </p:cNvSpPr>
          <p:nvPr>
            <p:ph type="body" idx="14" hasCustomPrompt="1"/>
          </p:nvPr>
        </p:nvSpPr>
        <p:spPr>
          <a:xfrm>
            <a:off x="437990"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3" name="Content Textbox 1" descr="Content Textbox 1"/>
          <p:cNvSpPr>
            <a:spLocks noGrp="1"/>
          </p:cNvSpPr>
          <p:nvPr>
            <p:ph sz="half" idx="1" hasCustomPrompt="1"/>
          </p:nvPr>
        </p:nvSpPr>
        <p:spPr>
          <a:xfrm>
            <a:off x="437990"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1" name="Secondary Subhead 2" descr="Secondary Subhead 2">
            <a:extLst>
              <a:ext uri="{FF2B5EF4-FFF2-40B4-BE49-F238E27FC236}">
                <a16:creationId xmlns:a16="http://schemas.microsoft.com/office/drawing/2014/main" id="{2D9FE39B-E297-9347-B65D-D304684C468F}"/>
              </a:ext>
            </a:extLst>
          </p:cNvPr>
          <p:cNvSpPr>
            <a:spLocks noGrp="1"/>
          </p:cNvSpPr>
          <p:nvPr>
            <p:ph type="body" idx="15" hasCustomPrompt="1"/>
          </p:nvPr>
        </p:nvSpPr>
        <p:spPr>
          <a:xfrm>
            <a:off x="3367537"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8" name="Content Textbox 2" descr="Content Textbox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3367537" y="2149609"/>
            <a:ext cx="2423743" cy="2379168"/>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2" name="Secondary Subhead 3" descr="Secondary Subhead 3">
            <a:extLst>
              <a:ext uri="{FF2B5EF4-FFF2-40B4-BE49-F238E27FC236}">
                <a16:creationId xmlns:a16="http://schemas.microsoft.com/office/drawing/2014/main" id="{FD70EABA-222E-8543-A021-DA7CA30518FE}"/>
              </a:ext>
            </a:extLst>
          </p:cNvPr>
          <p:cNvSpPr>
            <a:spLocks noGrp="1"/>
          </p:cNvSpPr>
          <p:nvPr>
            <p:ph type="body" idx="16" hasCustomPrompt="1"/>
          </p:nvPr>
        </p:nvSpPr>
        <p:spPr>
          <a:xfrm>
            <a:off x="6297083" y="1690626"/>
            <a:ext cx="2423743" cy="458982"/>
          </a:xfrm>
        </p:spPr>
        <p:txBody>
          <a:bodyPr anchor="b">
            <a:noAutofit/>
          </a:bodyPr>
          <a:lstStyle>
            <a:lvl1pPr marL="0" indent="0" algn="l">
              <a:lnSpc>
                <a:spcPct val="100000"/>
              </a:lnSpc>
              <a:spcBef>
                <a:spcPts val="0"/>
              </a:spcBef>
              <a:buNone/>
              <a:defRPr sz="14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Header is bold at 14pts</a:t>
            </a:r>
          </a:p>
        </p:txBody>
      </p:sp>
      <p:sp>
        <p:nvSpPr>
          <p:cNvPr id="4" name="Content Textbox 3" descr="Content Textbox 3"/>
          <p:cNvSpPr>
            <a:spLocks noGrp="1"/>
          </p:cNvSpPr>
          <p:nvPr>
            <p:ph sz="half" idx="2" hasCustomPrompt="1"/>
          </p:nvPr>
        </p:nvSpPr>
        <p:spPr>
          <a:xfrm>
            <a:off x="6297084" y="2149607"/>
            <a:ext cx="2423743" cy="2379169"/>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5" name="Bottom Border">
            <a:extLst>
              <a:ext uri="{FF2B5EF4-FFF2-40B4-BE49-F238E27FC236}">
                <a16:creationId xmlns:a16="http://schemas.microsoft.com/office/drawing/2014/main" id="{AB0B32BF-3044-3F9E-91F2-76D10059453E}"/>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7" name="Footer Text 1" descr="Footer Text 1">
            <a:extLst>
              <a:ext uri="{FF2B5EF4-FFF2-40B4-BE49-F238E27FC236}">
                <a16:creationId xmlns:a16="http://schemas.microsoft.com/office/drawing/2014/main" id="{291A53FE-1EDA-434C-AD2D-43D7C1349E4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21" name="Footer Text 2" descr="Footer Text 2">
            <a:extLst>
              <a:ext uri="{FF2B5EF4-FFF2-40B4-BE49-F238E27FC236}">
                <a16:creationId xmlns:a16="http://schemas.microsoft.com/office/drawing/2014/main" id="{C0F627A2-EF0A-A34A-814D-747419ED48F5}"/>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latin typeface="+mn-lt"/>
              </a:defRPr>
            </a:lvl1pPr>
          </a:lstStyle>
          <a:p>
            <a:pPr lvl="0"/>
            <a:r>
              <a:rPr lang="en-US" dirty="0"/>
              <a:t>Sponsored by:</a:t>
            </a:r>
          </a:p>
        </p:txBody>
      </p:sp>
      <p:sp>
        <p:nvSpPr>
          <p:cNvPr id="20" name="Logo" descr="Logo&#10;">
            <a:extLst>
              <a:ext uri="{FF2B5EF4-FFF2-40B4-BE49-F238E27FC236}">
                <a16:creationId xmlns:a16="http://schemas.microsoft.com/office/drawing/2014/main" id="{BD4C97E7-0429-7A45-82CE-2FFEB3F8AEC9}"/>
              </a:ext>
            </a:extLst>
          </p:cNvPr>
          <p:cNvSpPr>
            <a:spLocks noGrp="1"/>
          </p:cNvSpPr>
          <p:nvPr>
            <p:ph type="pic" sz="quarter" idx="12" hasCustomPrompt="1"/>
          </p:nvPr>
        </p:nvSpPr>
        <p:spPr>
          <a:xfrm>
            <a:off x="7426520" y="4767263"/>
            <a:ext cx="995238" cy="273844"/>
          </a:xfrm>
        </p:spPr>
        <p:txBody>
          <a:bodyPr/>
          <a:lstStyle>
            <a:lvl1pPr>
              <a:defRPr>
                <a:solidFill>
                  <a:schemeClr val="tx1"/>
                </a:solidFill>
                <a:latin typeface="+mn-lt"/>
              </a:defRPr>
            </a:lvl1pPr>
          </a:lstStyle>
          <a:p>
            <a:r>
              <a:rPr lang="en-US" dirty="0"/>
              <a:t>Logo</a:t>
            </a:r>
          </a:p>
        </p:txBody>
      </p:sp>
      <p:sp>
        <p:nvSpPr>
          <p:cNvPr id="18" name="Slide Number " descr="Slide number">
            <a:extLst>
              <a:ext uri="{FF2B5EF4-FFF2-40B4-BE49-F238E27FC236}">
                <a16:creationId xmlns:a16="http://schemas.microsoft.com/office/drawing/2014/main" id="{76F9E6B8-8DB4-C240-ABC9-CE235C90403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19" name="Line Connector">
            <a:extLst>
              <a:ext uri="{FF2B5EF4-FFF2-40B4-BE49-F238E27FC236}">
                <a16:creationId xmlns:a16="http://schemas.microsoft.com/office/drawing/2014/main" id="{FD7797FB-A08E-2445-8AEA-6A04DABFD6DE}"/>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9337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ree Content">
    <p:bg>
      <p:bgPr>
        <a:solidFill>
          <a:schemeClr val="bg1"/>
        </a:solidFill>
        <a:effectLst/>
      </p:bgPr>
    </p:bg>
    <p:spTree>
      <p:nvGrpSpPr>
        <p:cNvPr id="1" name=""/>
        <p:cNvGrpSpPr/>
        <p:nvPr/>
      </p:nvGrpSpPr>
      <p:grpSpPr>
        <a:xfrm>
          <a:off x="0" y="0"/>
          <a:ext cx="0" cy="0"/>
          <a:chOff x="0" y="0"/>
          <a:chExt cx="0" cy="0"/>
        </a:xfrm>
      </p:grpSpPr>
      <p:pic>
        <p:nvPicPr>
          <p:cNvPr id="6" name="Bold Hearts Logo" descr="A red heart with a fire and text&#10;&#10;Description automatically generated">
            <a:extLst>
              <a:ext uri="{FF2B5EF4-FFF2-40B4-BE49-F238E27FC236}">
                <a16:creationId xmlns:a16="http://schemas.microsoft.com/office/drawing/2014/main" id="{BFB1DBA4-40FC-CEF7-314F-7A0B58A687BF}"/>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Page Title"/>
          <p:cNvSpPr>
            <a:spLocks noGrp="1"/>
          </p:cNvSpPr>
          <p:nvPr>
            <p:ph type="title" hasCustomPrompt="1"/>
          </p:nvPr>
        </p:nvSpPr>
        <p:spPr/>
        <p:txBody>
          <a:bodyPr/>
          <a:lstStyle/>
          <a:p>
            <a:r>
              <a:rPr lang="en-US" dirty="0"/>
              <a:t>TITLE IS ALL CAPS AT 25-30PTS</a:t>
            </a:r>
          </a:p>
        </p:txBody>
      </p:sp>
      <p:sp>
        <p:nvSpPr>
          <p:cNvPr id="12" name="Subtitle">
            <a:extLst>
              <a:ext uri="{FF2B5EF4-FFF2-40B4-BE49-F238E27FC236}">
                <a16:creationId xmlns:a16="http://schemas.microsoft.com/office/drawing/2014/main" id="{A8C6698E-3A17-2C4B-A772-35E80587AD5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3" name="Content Placeholder Box 1"/>
          <p:cNvSpPr>
            <a:spLocks noGrp="1"/>
          </p:cNvSpPr>
          <p:nvPr>
            <p:ph sz="half" idx="1" hasCustomPrompt="1"/>
          </p:nvPr>
        </p:nvSpPr>
        <p:spPr>
          <a:xfrm>
            <a:off x="50497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8" name="Content Placeholder Box 2">
            <a:extLst>
              <a:ext uri="{FF2B5EF4-FFF2-40B4-BE49-F238E27FC236}">
                <a16:creationId xmlns:a16="http://schemas.microsoft.com/office/drawing/2014/main" id="{8120CBB7-A2A4-E74E-B87E-2D76A9E46746}"/>
              </a:ext>
            </a:extLst>
          </p:cNvPr>
          <p:cNvSpPr>
            <a:spLocks noGrp="1"/>
          </p:cNvSpPr>
          <p:nvPr>
            <p:ph sz="half" idx="24" hasCustomPrompt="1"/>
          </p:nvPr>
        </p:nvSpPr>
        <p:spPr>
          <a:xfrm>
            <a:off x="3386450"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29" name="Content Placeholder Box 3">
            <a:extLst>
              <a:ext uri="{FF2B5EF4-FFF2-40B4-BE49-F238E27FC236}">
                <a16:creationId xmlns:a16="http://schemas.microsoft.com/office/drawing/2014/main" id="{487B6099-C961-B743-A222-7C76DF372EC0}"/>
              </a:ext>
            </a:extLst>
          </p:cNvPr>
          <p:cNvSpPr>
            <a:spLocks noGrp="1"/>
          </p:cNvSpPr>
          <p:nvPr>
            <p:ph sz="half" idx="25" hasCustomPrompt="1"/>
          </p:nvPr>
        </p:nvSpPr>
        <p:spPr>
          <a:xfrm>
            <a:off x="6364063" y="1762897"/>
            <a:ext cx="2331816" cy="2644346"/>
          </a:xfrm>
          <a:prstGeom prst="rect">
            <a:avLst/>
          </a:prstGeom>
          <a:ln>
            <a:solidFill>
              <a:schemeClr val="accent1"/>
            </a:solidFill>
          </a:ln>
        </p:spPr>
        <p:txBody>
          <a:bodyPr anchor="ctr"/>
          <a:lstStyle>
            <a:lvl1pPr algn="ctr">
              <a:defRPr/>
            </a:lvl1pPr>
            <a:lvl2pPr algn="ctr">
              <a:defRPr/>
            </a:lvl2pPr>
            <a:lvl3pPr algn="ctr">
              <a:defRPr/>
            </a:lvl3pPr>
            <a:lvl4pPr algn="ctr">
              <a:defRPr/>
            </a:lvl4pPr>
            <a:lvl5pPr algn="ctr">
              <a:defRPr/>
            </a:lvl5pPr>
          </a:lstStyle>
          <a:p>
            <a:pPr lvl="0"/>
            <a:r>
              <a:rPr lang="en-US" dirty="0"/>
              <a:t>Body copy is Arial at 12pts</a:t>
            </a:r>
          </a:p>
        </p:txBody>
      </p:sp>
      <p:sp>
        <p:nvSpPr>
          <p:cNvPr id="13" name="Footer Placeholder 1">
            <a:extLst>
              <a:ext uri="{FF2B5EF4-FFF2-40B4-BE49-F238E27FC236}">
                <a16:creationId xmlns:a16="http://schemas.microsoft.com/office/drawing/2014/main" id="{86B82A6A-55B3-9D47-9DE3-33378D48456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Footer Placeholder 2">
            <a:extLst>
              <a:ext uri="{FF2B5EF4-FFF2-40B4-BE49-F238E27FC236}">
                <a16:creationId xmlns:a16="http://schemas.microsoft.com/office/drawing/2014/main" id="{69F20A52-3F30-6848-B02A-CC784D394B56}"/>
              </a:ext>
            </a:extLst>
          </p:cNvPr>
          <p:cNvSpPr>
            <a:spLocks noGrp="1"/>
          </p:cNvSpPr>
          <p:nvPr>
            <p:ph type="body" sz="quarter" idx="14"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6" name="Footer Logo">
            <a:extLst>
              <a:ext uri="{FF2B5EF4-FFF2-40B4-BE49-F238E27FC236}">
                <a16:creationId xmlns:a16="http://schemas.microsoft.com/office/drawing/2014/main" id="{D66F458C-2735-9B48-946D-FEF3C31F50D7}"/>
              </a:ext>
            </a:extLst>
          </p:cNvPr>
          <p:cNvSpPr>
            <a:spLocks noGrp="1"/>
          </p:cNvSpPr>
          <p:nvPr>
            <p:ph type="pic" sz="quarter" idx="12" hasCustomPrompt="1"/>
          </p:nvPr>
        </p:nvSpPr>
        <p:spPr>
          <a:xfrm>
            <a:off x="7426519" y="4767263"/>
            <a:ext cx="995232" cy="273844"/>
          </a:xfrm>
        </p:spPr>
        <p:txBody>
          <a:bodyPr/>
          <a:lstStyle>
            <a:lvl1pPr>
              <a:defRPr>
                <a:solidFill>
                  <a:schemeClr val="accent4"/>
                </a:solidFill>
              </a:defRPr>
            </a:lvl1pPr>
          </a:lstStyle>
          <a:p>
            <a:r>
              <a:rPr lang="en-US" dirty="0"/>
              <a:t>Logo</a:t>
            </a:r>
          </a:p>
        </p:txBody>
      </p:sp>
      <p:cxnSp>
        <p:nvCxnSpPr>
          <p:cNvPr id="15" name="Vertical Line Connector">
            <a:extLst>
              <a:ext uri="{FF2B5EF4-FFF2-40B4-BE49-F238E27FC236}">
                <a16:creationId xmlns:a16="http://schemas.microsoft.com/office/drawing/2014/main" id="{FFB29AEA-9063-F540-B560-B6DE4146B920}"/>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E1ED4A31-F45A-AD47-979B-DA3BA52F457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31507700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ist">
    <p:bg>
      <p:bgPr>
        <a:solidFill>
          <a:schemeClr val="bg1"/>
        </a:solidFill>
        <a:effectLst/>
      </p:bgPr>
    </p:bg>
    <p:spTree>
      <p:nvGrpSpPr>
        <p:cNvPr id="1" name=""/>
        <p:cNvGrpSpPr/>
        <p:nvPr/>
      </p:nvGrpSpPr>
      <p:grpSpPr>
        <a:xfrm>
          <a:off x="0" y="0"/>
          <a:ext cx="0" cy="0"/>
          <a:chOff x="0" y="0"/>
          <a:chExt cx="0" cy="0"/>
        </a:xfrm>
      </p:grpSpPr>
      <p:pic>
        <p:nvPicPr>
          <p:cNvPr id="6" name="Bold Hearts Logo" descr="A red heart with a fire and text&#10;&#10;Description automatically generated">
            <a:extLst>
              <a:ext uri="{FF2B5EF4-FFF2-40B4-BE49-F238E27FC236}">
                <a16:creationId xmlns:a16="http://schemas.microsoft.com/office/drawing/2014/main" id="{56751E9E-07FF-0A61-C5F7-22CED88286E0}"/>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black ALL CAPS AT 20PTS</a:t>
            </a:r>
          </a:p>
        </p:txBody>
      </p:sp>
      <p:sp>
        <p:nvSpPr>
          <p:cNvPr id="3" name="Subhead Section Number 1 with a Circle"/>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1</a:t>
            </a:r>
          </a:p>
        </p:txBody>
      </p:sp>
      <p:sp>
        <p:nvSpPr>
          <p:cNvPr id="8" name="Body Copy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9" name="Subhead Section Number 2 with a Circle">
            <a:extLst>
              <a:ext uri="{FF2B5EF4-FFF2-40B4-BE49-F238E27FC236}">
                <a16:creationId xmlns:a16="http://schemas.microsoft.com/office/drawing/2014/main" id="{4B16A25D-27F6-844F-B866-D1D8F748178B}"/>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2</a:t>
            </a:r>
          </a:p>
        </p:txBody>
      </p:sp>
      <p:sp>
        <p:nvSpPr>
          <p:cNvPr id="10" name="Body Copy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1" name="Subhead Section Number 3 with a Circle">
            <a:extLst>
              <a:ext uri="{FF2B5EF4-FFF2-40B4-BE49-F238E27FC236}">
                <a16:creationId xmlns:a16="http://schemas.microsoft.com/office/drawing/2014/main" id="{1313D73A-419F-CF44-A231-C8789EC6BF94}"/>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3</a:t>
            </a:r>
          </a:p>
        </p:txBody>
      </p:sp>
      <p:sp>
        <p:nvSpPr>
          <p:cNvPr id="12" name="Body Copy 3">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13" name="Subhead Section Number 4 with a Circle">
            <a:extLst>
              <a:ext uri="{FF2B5EF4-FFF2-40B4-BE49-F238E27FC236}">
                <a16:creationId xmlns:a16="http://schemas.microsoft.com/office/drawing/2014/main" id="{1E014EB3-3E20-0B43-BCC5-ADCA9FF75706}"/>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accent1"/>
                </a:solidFill>
              </a:defRPr>
            </a:lvl1pPr>
          </a:lstStyle>
          <a:p>
            <a:pPr lvl="0"/>
            <a:r>
              <a:rPr lang="en-US" dirty="0"/>
              <a:t>4</a:t>
            </a:r>
          </a:p>
        </p:txBody>
      </p:sp>
      <p:sp>
        <p:nvSpPr>
          <p:cNvPr id="14" name="Body Copy 4">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10-12pts</a:t>
            </a:r>
          </a:p>
        </p:txBody>
      </p:sp>
      <p:sp>
        <p:nvSpPr>
          <p:cNvPr id="28" name="Red Rectangle at Footer">
            <a:extLst>
              <a:ext uri="{FF2B5EF4-FFF2-40B4-BE49-F238E27FC236}">
                <a16:creationId xmlns:a16="http://schemas.microsoft.com/office/drawing/2014/main" id="{FA1CDB2B-BA8C-1F4C-BD9D-A37069FF0311}"/>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Text 1">
            <a:extLst>
              <a:ext uri="{FF2B5EF4-FFF2-40B4-BE49-F238E27FC236}">
                <a16:creationId xmlns:a16="http://schemas.microsoft.com/office/drawing/2014/main" id="{99D6B3EA-317A-7545-805F-3A5DEE3B7267}"/>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47" name="Footer Text 2">
            <a:extLst>
              <a:ext uri="{FF2B5EF4-FFF2-40B4-BE49-F238E27FC236}">
                <a16:creationId xmlns:a16="http://schemas.microsoft.com/office/drawing/2014/main" id="{A6260234-959A-A24A-91C8-9EB5708B3B83}"/>
              </a:ext>
            </a:extLst>
          </p:cNvPr>
          <p:cNvSpPr>
            <a:spLocks noGrp="1"/>
          </p:cNvSpPr>
          <p:nvPr>
            <p:ph type="body" sz="quarter" idx="20"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46" name="Logo Placeholder">
            <a:extLst>
              <a:ext uri="{FF2B5EF4-FFF2-40B4-BE49-F238E27FC236}">
                <a16:creationId xmlns:a16="http://schemas.microsoft.com/office/drawing/2014/main" id="{57C42273-4ACE-D242-87CE-89630D2257BD}"/>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45" name="Straight Line Connector">
            <a:extLst>
              <a:ext uri="{FF2B5EF4-FFF2-40B4-BE49-F238E27FC236}">
                <a16:creationId xmlns:a16="http://schemas.microsoft.com/office/drawing/2014/main" id="{158F4B84-3B6A-3C4A-81E0-8BF5B683E47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Slide Number">
            <a:extLst>
              <a:ext uri="{FF2B5EF4-FFF2-40B4-BE49-F238E27FC236}">
                <a16:creationId xmlns:a16="http://schemas.microsoft.com/office/drawing/2014/main" id="{063C635A-6153-9345-953B-68FCC3EA2D45}"/>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7183753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List - Dark">
    <p:bg>
      <p:bgPr>
        <a:solidFill>
          <a:schemeClr val="bg2"/>
        </a:solidFill>
        <a:effectLst/>
      </p:bgPr>
    </p:bg>
    <p:spTree>
      <p:nvGrpSpPr>
        <p:cNvPr id="1" name=""/>
        <p:cNvGrpSpPr/>
        <p:nvPr/>
      </p:nvGrpSpPr>
      <p:grpSpPr>
        <a:xfrm>
          <a:off x="0" y="0"/>
          <a:ext cx="0" cy="0"/>
          <a:chOff x="0" y="0"/>
          <a:chExt cx="0" cy="0"/>
        </a:xfrm>
      </p:grpSpPr>
      <p:pic>
        <p:nvPicPr>
          <p:cNvPr id="3" name="Bold Hearts Logo" descr="A black and white logo with white text&#10;&#10;Description automatically generated">
            <a:extLst>
              <a:ext uri="{FF2B5EF4-FFF2-40B4-BE49-F238E27FC236}">
                <a16:creationId xmlns:a16="http://schemas.microsoft.com/office/drawing/2014/main" id="{9E3585EF-19F4-B5E6-6F2A-DA3C6E178A3B}"/>
              </a:ext>
            </a:extLst>
          </p:cNvPr>
          <p:cNvPicPr>
            <a:picLocks noChangeAspect="1"/>
          </p:cNvPicPr>
          <p:nvPr userDrawn="1"/>
        </p:nvPicPr>
        <p:blipFill>
          <a:blip r:embed="rId2"/>
          <a:stretch>
            <a:fillRect/>
          </a:stretch>
        </p:blipFill>
        <p:spPr>
          <a:xfrm>
            <a:off x="8597006" y="116602"/>
            <a:ext cx="409208" cy="386564"/>
          </a:xfrm>
          <a:prstGeom prst="rect">
            <a:avLst/>
          </a:prstGeom>
        </p:spPr>
      </p:pic>
      <p:sp>
        <p:nvSpPr>
          <p:cNvPr id="2" name="Title 1"/>
          <p:cNvSpPr>
            <a:spLocks noGrp="1"/>
          </p:cNvSpPr>
          <p:nvPr>
            <p:ph type="title" hasCustomPrompt="1"/>
          </p:nvPr>
        </p:nvSpPr>
        <p:spPr>
          <a:xfrm>
            <a:off x="437990" y="614724"/>
            <a:ext cx="8268020" cy="418210"/>
          </a:xfrm>
        </p:spPr>
        <p:txBody>
          <a:bodyPr anchor="t">
            <a:normAutofit/>
          </a:bodyPr>
          <a:lstStyle>
            <a:lvl1pPr>
              <a:lnSpc>
                <a:spcPct val="100000"/>
              </a:lnSpc>
              <a:defRPr sz="2000">
                <a:solidFill>
                  <a:schemeClr val="tx1"/>
                </a:solidFill>
              </a:defRPr>
            </a:lvl1pPr>
          </a:lstStyle>
          <a:p>
            <a:r>
              <a:rPr lang="en-US" dirty="0"/>
              <a:t>SLIDE HEADER IS Arial ALL CAPS AT 20PTS</a:t>
            </a:r>
          </a:p>
        </p:txBody>
      </p:sp>
      <p:sp>
        <p:nvSpPr>
          <p:cNvPr id="8" name="Content Placeholder 2">
            <a:extLst>
              <a:ext uri="{FF2B5EF4-FFF2-40B4-BE49-F238E27FC236}">
                <a16:creationId xmlns:a16="http://schemas.microsoft.com/office/drawing/2014/main" id="{AA9F94AD-4803-4842-B9CD-1D2365C7EA8E}"/>
              </a:ext>
            </a:extLst>
          </p:cNvPr>
          <p:cNvSpPr>
            <a:spLocks noGrp="1"/>
          </p:cNvSpPr>
          <p:nvPr>
            <p:ph sz="half" idx="13" hasCustomPrompt="1"/>
          </p:nvPr>
        </p:nvSpPr>
        <p:spPr>
          <a:xfrm>
            <a:off x="437992" y="1753129"/>
            <a:ext cx="3913876" cy="1022944"/>
          </a:xfrm>
          <a:ln>
            <a:noFill/>
          </a:ln>
        </p:spPr>
        <p:txBody>
          <a:bodyPr/>
          <a:lstStyle>
            <a:lvl1pPr>
              <a:defRPr sz="1000"/>
            </a:lvl1pPr>
          </a:lstStyle>
          <a:p>
            <a:pPr lvl="0"/>
            <a:r>
              <a:rPr lang="en-US" dirty="0"/>
              <a:t>Body copy is Arial at 10-12pts </a:t>
            </a:r>
          </a:p>
        </p:txBody>
      </p:sp>
      <p:sp>
        <p:nvSpPr>
          <p:cNvPr id="10" name="Content Placeholder 2">
            <a:extLst>
              <a:ext uri="{FF2B5EF4-FFF2-40B4-BE49-F238E27FC236}">
                <a16:creationId xmlns:a16="http://schemas.microsoft.com/office/drawing/2014/main" id="{CDCE5C14-0907-0040-B016-5A3EB79D35DA}"/>
              </a:ext>
            </a:extLst>
          </p:cNvPr>
          <p:cNvSpPr>
            <a:spLocks noGrp="1"/>
          </p:cNvSpPr>
          <p:nvPr>
            <p:ph sz="half" idx="15" hasCustomPrompt="1"/>
          </p:nvPr>
        </p:nvSpPr>
        <p:spPr>
          <a:xfrm>
            <a:off x="4806951" y="1753129"/>
            <a:ext cx="3913876" cy="1022944"/>
          </a:xfrm>
          <a:ln>
            <a:noFill/>
          </a:ln>
        </p:spPr>
        <p:txBody>
          <a:bodyPr>
            <a:normAutofit/>
          </a:bodyPr>
          <a:lstStyle>
            <a:lvl1pPr>
              <a:defRPr sz="1000"/>
            </a:lvl1pPr>
          </a:lstStyle>
          <a:p>
            <a:pPr lvl="0"/>
            <a:r>
              <a:rPr lang="en-US" dirty="0"/>
              <a:t>Body copy is Arial at 10-12pts </a:t>
            </a:r>
          </a:p>
        </p:txBody>
      </p:sp>
      <p:sp>
        <p:nvSpPr>
          <p:cNvPr id="12" name="Content Placeholder 2">
            <a:extLst>
              <a:ext uri="{FF2B5EF4-FFF2-40B4-BE49-F238E27FC236}">
                <a16:creationId xmlns:a16="http://schemas.microsoft.com/office/drawing/2014/main" id="{3D2A72FB-4A53-D744-8854-CE9C11F1FD2A}"/>
              </a:ext>
            </a:extLst>
          </p:cNvPr>
          <p:cNvSpPr>
            <a:spLocks noGrp="1"/>
          </p:cNvSpPr>
          <p:nvPr>
            <p:ph sz="half" idx="17" hasCustomPrompt="1"/>
          </p:nvPr>
        </p:nvSpPr>
        <p:spPr>
          <a:xfrm>
            <a:off x="437992" y="3515984"/>
            <a:ext cx="3913876" cy="1022944"/>
          </a:xfrm>
          <a:ln>
            <a:noFill/>
          </a:ln>
        </p:spPr>
        <p:txBody>
          <a:bodyPr>
            <a:normAutofit/>
          </a:bodyPr>
          <a:lstStyle>
            <a:lvl1pPr>
              <a:defRPr sz="1000"/>
            </a:lvl1pPr>
          </a:lstStyle>
          <a:p>
            <a:pPr lvl="0"/>
            <a:r>
              <a:rPr lang="en-US" dirty="0"/>
              <a:t>Body copy is Arial at 10-12pts </a:t>
            </a:r>
          </a:p>
        </p:txBody>
      </p:sp>
      <p:sp>
        <p:nvSpPr>
          <p:cNvPr id="14" name="Content Placeholder 2">
            <a:extLst>
              <a:ext uri="{FF2B5EF4-FFF2-40B4-BE49-F238E27FC236}">
                <a16:creationId xmlns:a16="http://schemas.microsoft.com/office/drawing/2014/main" id="{8D9FFC47-78CD-D246-9A49-216376CD8402}"/>
              </a:ext>
            </a:extLst>
          </p:cNvPr>
          <p:cNvSpPr>
            <a:spLocks noGrp="1"/>
          </p:cNvSpPr>
          <p:nvPr>
            <p:ph sz="half" idx="19" hasCustomPrompt="1"/>
          </p:nvPr>
        </p:nvSpPr>
        <p:spPr>
          <a:xfrm>
            <a:off x="4806951" y="3515984"/>
            <a:ext cx="3913876" cy="1022944"/>
          </a:xfrm>
          <a:ln>
            <a:noFill/>
          </a:ln>
        </p:spPr>
        <p:txBody>
          <a:bodyPr>
            <a:normAutofit/>
          </a:bodyPr>
          <a:lstStyle>
            <a:lvl1pPr>
              <a:defRPr sz="1000"/>
            </a:lvl1pPr>
          </a:lstStyle>
          <a:p>
            <a:pPr lvl="0"/>
            <a:r>
              <a:rPr lang="en-US" dirty="0"/>
              <a:t>Body copy is Arial at 10-12pts </a:t>
            </a:r>
          </a:p>
        </p:txBody>
      </p:sp>
      <p:sp>
        <p:nvSpPr>
          <p:cNvPr id="28" name="Content Placeholder 2">
            <a:extLst>
              <a:ext uri="{FF2B5EF4-FFF2-40B4-BE49-F238E27FC236}">
                <a16:creationId xmlns:a16="http://schemas.microsoft.com/office/drawing/2014/main" id="{05911E3C-A0CB-9B4A-A53F-CF700E9002B0}"/>
              </a:ext>
            </a:extLst>
          </p:cNvPr>
          <p:cNvSpPr>
            <a:spLocks noGrp="1"/>
          </p:cNvSpPr>
          <p:nvPr>
            <p:ph sz="half" idx="1" hasCustomPrompt="1"/>
          </p:nvPr>
        </p:nvSpPr>
        <p:spPr>
          <a:xfrm>
            <a:off x="437991"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1</a:t>
            </a:r>
          </a:p>
        </p:txBody>
      </p:sp>
      <p:sp>
        <p:nvSpPr>
          <p:cNvPr id="32" name="Content Placeholder 2">
            <a:extLst>
              <a:ext uri="{FF2B5EF4-FFF2-40B4-BE49-F238E27FC236}">
                <a16:creationId xmlns:a16="http://schemas.microsoft.com/office/drawing/2014/main" id="{44EA4460-3772-A84F-B580-A575E36AFE17}"/>
              </a:ext>
            </a:extLst>
          </p:cNvPr>
          <p:cNvSpPr>
            <a:spLocks noGrp="1"/>
          </p:cNvSpPr>
          <p:nvPr>
            <p:ph sz="half" idx="14" hasCustomPrompt="1"/>
          </p:nvPr>
        </p:nvSpPr>
        <p:spPr>
          <a:xfrm>
            <a:off x="4806950" y="1204183"/>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2</a:t>
            </a:r>
          </a:p>
        </p:txBody>
      </p:sp>
      <p:sp>
        <p:nvSpPr>
          <p:cNvPr id="36" name="Content Placeholder 2">
            <a:extLst>
              <a:ext uri="{FF2B5EF4-FFF2-40B4-BE49-F238E27FC236}">
                <a16:creationId xmlns:a16="http://schemas.microsoft.com/office/drawing/2014/main" id="{BC387B01-3627-1B46-834C-B744A1E28402}"/>
              </a:ext>
            </a:extLst>
          </p:cNvPr>
          <p:cNvSpPr>
            <a:spLocks noGrp="1"/>
          </p:cNvSpPr>
          <p:nvPr>
            <p:ph sz="half" idx="16" hasCustomPrompt="1"/>
          </p:nvPr>
        </p:nvSpPr>
        <p:spPr>
          <a:xfrm>
            <a:off x="437991"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3</a:t>
            </a:r>
          </a:p>
        </p:txBody>
      </p:sp>
      <p:sp>
        <p:nvSpPr>
          <p:cNvPr id="37" name="Content Placeholder 2">
            <a:extLst>
              <a:ext uri="{FF2B5EF4-FFF2-40B4-BE49-F238E27FC236}">
                <a16:creationId xmlns:a16="http://schemas.microsoft.com/office/drawing/2014/main" id="{2B24D04F-3524-BF4F-8FAB-491AFB60F3D8}"/>
              </a:ext>
            </a:extLst>
          </p:cNvPr>
          <p:cNvSpPr>
            <a:spLocks noGrp="1"/>
          </p:cNvSpPr>
          <p:nvPr>
            <p:ph sz="half" idx="18" hasCustomPrompt="1"/>
          </p:nvPr>
        </p:nvSpPr>
        <p:spPr>
          <a:xfrm>
            <a:off x="4806950" y="2967038"/>
            <a:ext cx="457200" cy="457200"/>
          </a:xfrm>
          <a:prstGeom prst="ellipse">
            <a:avLst/>
          </a:prstGeom>
          <a:ln>
            <a:solidFill>
              <a:schemeClr val="accent1"/>
            </a:solidFill>
          </a:ln>
        </p:spPr>
        <p:txBody>
          <a:bodyPr anchor="ctr">
            <a:normAutofit/>
          </a:bodyPr>
          <a:lstStyle>
            <a:lvl1pPr algn="ctr">
              <a:defRPr sz="2000">
                <a:solidFill>
                  <a:schemeClr val="tx1"/>
                </a:solidFill>
              </a:defRPr>
            </a:lvl1pPr>
          </a:lstStyle>
          <a:p>
            <a:pPr lvl="0"/>
            <a:r>
              <a:rPr lang="en-US" dirty="0"/>
              <a:t>4</a:t>
            </a:r>
          </a:p>
        </p:txBody>
      </p:sp>
      <p:sp>
        <p:nvSpPr>
          <p:cNvPr id="44" name="Rectangle 43">
            <a:extLst>
              <a:ext uri="{FF2B5EF4-FFF2-40B4-BE49-F238E27FC236}">
                <a16:creationId xmlns:a16="http://schemas.microsoft.com/office/drawing/2014/main" id="{EA8E5501-6375-F44D-B2E4-B49E3AF4002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45" name="Footer Placeholder 4">
            <a:extLst>
              <a:ext uri="{FF2B5EF4-FFF2-40B4-BE49-F238E27FC236}">
                <a16:creationId xmlns:a16="http://schemas.microsoft.com/office/drawing/2014/main" id="{29C65F5E-061A-6B49-A416-E64FC42F93F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solidFill>
                <a:latin typeface="+mn-lt"/>
              </a:defRPr>
            </a:lvl1pPr>
          </a:lstStyle>
          <a:p>
            <a:endParaRPr lang="en-US" dirty="0"/>
          </a:p>
        </p:txBody>
      </p:sp>
      <p:sp>
        <p:nvSpPr>
          <p:cNvPr id="46" name="Slide Number Placeholder 5">
            <a:extLst>
              <a:ext uri="{FF2B5EF4-FFF2-40B4-BE49-F238E27FC236}">
                <a16:creationId xmlns:a16="http://schemas.microsoft.com/office/drawing/2014/main" id="{ED2893FE-CECA-B540-B80B-B02EFAF65D0D}"/>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solidFill>
                <a:latin typeface="+mn-lt"/>
              </a:defRPr>
            </a:lvl1pPr>
          </a:lstStyle>
          <a:p>
            <a:fld id="{0E35BBB0-73A1-954D-9854-C6F827AED934}" type="slidenum">
              <a:rPr lang="en-US" smtClean="0"/>
              <a:pPr/>
              <a:t>‹#›</a:t>
            </a:fld>
            <a:endParaRPr lang="en-US" dirty="0"/>
          </a:p>
        </p:txBody>
      </p:sp>
      <p:cxnSp>
        <p:nvCxnSpPr>
          <p:cNvPr id="47" name="Straight Connector 46">
            <a:extLst>
              <a:ext uri="{FF2B5EF4-FFF2-40B4-BE49-F238E27FC236}">
                <a16:creationId xmlns:a16="http://schemas.microsoft.com/office/drawing/2014/main" id="{883E75D7-5703-6049-80B1-94ADE6BD30CE}"/>
              </a:ext>
            </a:extLst>
          </p:cNvPr>
          <p:cNvCxnSpPr>
            <a:cxnSpLocks/>
          </p:cNvCxnSpPr>
          <p:nvPr userDrawn="1"/>
        </p:nvCxnSpPr>
        <p:spPr>
          <a:xfrm>
            <a:off x="852593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Picture Placeholder 10">
            <a:extLst>
              <a:ext uri="{FF2B5EF4-FFF2-40B4-BE49-F238E27FC236}">
                <a16:creationId xmlns:a16="http://schemas.microsoft.com/office/drawing/2014/main" id="{A634BF51-E6D3-6B48-9F97-9ED947F56FB3}"/>
              </a:ext>
            </a:extLst>
          </p:cNvPr>
          <p:cNvSpPr>
            <a:spLocks noGrp="1"/>
          </p:cNvSpPr>
          <p:nvPr>
            <p:ph type="pic" sz="quarter" idx="12" hasCustomPrompt="1"/>
          </p:nvPr>
        </p:nvSpPr>
        <p:spPr>
          <a:xfrm>
            <a:off x="7426520" y="4767263"/>
            <a:ext cx="995238" cy="273844"/>
          </a:xfrm>
        </p:spPr>
        <p:txBody>
          <a:bodyPr/>
          <a:lstStyle>
            <a:lvl1pPr>
              <a:defRPr>
                <a:solidFill>
                  <a:schemeClr val="tx1"/>
                </a:solidFill>
              </a:defRPr>
            </a:lvl1pPr>
          </a:lstStyle>
          <a:p>
            <a:r>
              <a:rPr lang="en-US" dirty="0"/>
              <a:t>Logo</a:t>
            </a:r>
          </a:p>
        </p:txBody>
      </p:sp>
      <p:sp>
        <p:nvSpPr>
          <p:cNvPr id="49" name="Text Placeholder 5">
            <a:extLst>
              <a:ext uri="{FF2B5EF4-FFF2-40B4-BE49-F238E27FC236}">
                <a16:creationId xmlns:a16="http://schemas.microsoft.com/office/drawing/2014/main" id="{36CD95AA-2DBD-A943-82C9-D1372495D6CB}"/>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tx1"/>
                </a:solidFill>
              </a:defRPr>
            </a:lvl1pPr>
          </a:lstStyle>
          <a:p>
            <a:pPr lvl="0"/>
            <a:r>
              <a:rPr lang="en-US" dirty="0"/>
              <a:t>Sponsored by:</a:t>
            </a:r>
          </a:p>
        </p:txBody>
      </p:sp>
    </p:spTree>
    <p:extLst>
      <p:ext uri="{BB962C8B-B14F-4D97-AF65-F5344CB8AC3E}">
        <p14:creationId xmlns:p14="http://schemas.microsoft.com/office/powerpoint/2010/main" val="11657867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Lis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1CA3B0CA-70FB-51C0-B95C-93C48A56708D}"/>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descr="Headline"/>
          <p:cNvSpPr>
            <a:spLocks noGrp="1"/>
          </p:cNvSpPr>
          <p:nvPr>
            <p:ph type="title" hasCustomPrompt="1"/>
          </p:nvPr>
        </p:nvSpPr>
        <p:spPr>
          <a:xfrm>
            <a:off x="437990" y="614724"/>
            <a:ext cx="8268020" cy="418210"/>
          </a:xfrm>
        </p:spPr>
        <p:txBody>
          <a:bodyPr anchor="t">
            <a:normAutofit/>
          </a:bodyPr>
          <a:lstStyle>
            <a:lvl1pPr>
              <a:lnSpc>
                <a:spcPct val="100000"/>
              </a:lnSpc>
              <a:defRPr sz="2000"/>
            </a:lvl1pPr>
          </a:lstStyle>
          <a:p>
            <a:r>
              <a:rPr lang="en-US" dirty="0"/>
              <a:t>SLIDE HEADER IS Arial BOLD ALL CAPS AT 20PTS</a:t>
            </a:r>
          </a:p>
        </p:txBody>
      </p:sp>
      <p:sp>
        <p:nvSpPr>
          <p:cNvPr id="8" name="Content Textbox 1" descr="Content Textbox 1">
            <a:extLst>
              <a:ext uri="{FF2B5EF4-FFF2-40B4-BE49-F238E27FC236}">
                <a16:creationId xmlns:a16="http://schemas.microsoft.com/office/drawing/2014/main" id="{AA9F94AD-4803-4842-B9CD-1D2365C7EA8E}"/>
              </a:ext>
            </a:extLst>
          </p:cNvPr>
          <p:cNvSpPr>
            <a:spLocks noGrp="1"/>
          </p:cNvSpPr>
          <p:nvPr>
            <p:ph sz="half" idx="13" hasCustomPrompt="1"/>
          </p:nvPr>
        </p:nvSpPr>
        <p:spPr>
          <a:xfrm>
            <a:off x="571264"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9" name="Content Textbox 2" descr="Content Textbox 2">
            <a:extLst>
              <a:ext uri="{FF2B5EF4-FFF2-40B4-BE49-F238E27FC236}">
                <a16:creationId xmlns:a16="http://schemas.microsoft.com/office/drawing/2014/main" id="{1ACFD52E-6004-544B-AFFF-BD5AA425275C}"/>
              </a:ext>
            </a:extLst>
          </p:cNvPr>
          <p:cNvSpPr>
            <a:spLocks noGrp="1"/>
          </p:cNvSpPr>
          <p:nvPr>
            <p:ph sz="half" idx="21" hasCustomPrompt="1"/>
          </p:nvPr>
        </p:nvSpPr>
        <p:spPr>
          <a:xfrm>
            <a:off x="3331395"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1" name="Content Textbox 3" descr="Content Textbox 3">
            <a:extLst>
              <a:ext uri="{FF2B5EF4-FFF2-40B4-BE49-F238E27FC236}">
                <a16:creationId xmlns:a16="http://schemas.microsoft.com/office/drawing/2014/main" id="{107B16FF-735F-A64A-B33C-54E56AE3B823}"/>
              </a:ext>
            </a:extLst>
          </p:cNvPr>
          <p:cNvSpPr>
            <a:spLocks noGrp="1"/>
          </p:cNvSpPr>
          <p:nvPr>
            <p:ph sz="half" idx="23" hasCustomPrompt="1"/>
          </p:nvPr>
        </p:nvSpPr>
        <p:spPr>
          <a:xfrm>
            <a:off x="6091527" y="2136871"/>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24" name="Content Textbox 4" descr="Content Textbox 4">
            <a:extLst>
              <a:ext uri="{FF2B5EF4-FFF2-40B4-BE49-F238E27FC236}">
                <a16:creationId xmlns:a16="http://schemas.microsoft.com/office/drawing/2014/main" id="{96E95F10-C34D-7F43-A256-A388515E73BA}"/>
              </a:ext>
            </a:extLst>
          </p:cNvPr>
          <p:cNvSpPr>
            <a:spLocks noGrp="1"/>
          </p:cNvSpPr>
          <p:nvPr>
            <p:ph sz="half" idx="20" hasCustomPrompt="1"/>
          </p:nvPr>
        </p:nvSpPr>
        <p:spPr>
          <a:xfrm>
            <a:off x="571264"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0" name="Content Textbox 5" descr="Content Textbox 5">
            <a:extLst>
              <a:ext uri="{FF2B5EF4-FFF2-40B4-BE49-F238E27FC236}">
                <a16:creationId xmlns:a16="http://schemas.microsoft.com/office/drawing/2014/main" id="{528731D6-EC72-E441-8779-C46A2F54FA42}"/>
              </a:ext>
            </a:extLst>
          </p:cNvPr>
          <p:cNvSpPr>
            <a:spLocks noGrp="1"/>
          </p:cNvSpPr>
          <p:nvPr>
            <p:ph sz="half" idx="22" hasCustomPrompt="1"/>
          </p:nvPr>
        </p:nvSpPr>
        <p:spPr>
          <a:xfrm>
            <a:off x="3331395"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sp>
        <p:nvSpPr>
          <p:cNvPr id="32" name="Content Textbox 6" descr="Content Textbox 6">
            <a:extLst>
              <a:ext uri="{FF2B5EF4-FFF2-40B4-BE49-F238E27FC236}">
                <a16:creationId xmlns:a16="http://schemas.microsoft.com/office/drawing/2014/main" id="{5426962D-170F-A74B-B88B-22AE085E85DF}"/>
              </a:ext>
            </a:extLst>
          </p:cNvPr>
          <p:cNvSpPr>
            <a:spLocks noGrp="1"/>
          </p:cNvSpPr>
          <p:nvPr>
            <p:ph sz="half" idx="24" hasCustomPrompt="1"/>
          </p:nvPr>
        </p:nvSpPr>
        <p:spPr>
          <a:xfrm>
            <a:off x="6091527" y="3505832"/>
            <a:ext cx="2442790" cy="1022944"/>
          </a:xfrm>
          <a:ln>
            <a:noFill/>
          </a:ln>
        </p:spPr>
        <p:txBody>
          <a:bodyPr>
            <a:normAutofit/>
          </a:bodyPr>
          <a:lstStyle>
            <a:lvl1pPr>
              <a:defRPr sz="1000"/>
            </a:lvl1pPr>
            <a:lvl2pPr>
              <a:defRPr sz="1000"/>
            </a:lvl2pPr>
            <a:lvl3pPr>
              <a:defRPr sz="1000"/>
            </a:lvl3pPr>
            <a:lvl4pPr>
              <a:defRPr sz="1000"/>
            </a:lvl4pPr>
            <a:lvl5pPr>
              <a:defRPr sz="1000"/>
            </a:lvl5pPr>
          </a:lstStyle>
          <a:p>
            <a:pPr lvl="0"/>
            <a:r>
              <a:rPr lang="en-US" dirty="0"/>
              <a:t>Body copy is Arial at 10pts</a:t>
            </a:r>
          </a:p>
        </p:txBody>
      </p:sp>
      <p:cxnSp>
        <p:nvCxnSpPr>
          <p:cNvPr id="5" name="Straight Connector 4">
            <a:extLst>
              <a:ext uri="{FF2B5EF4-FFF2-40B4-BE49-F238E27FC236}">
                <a16:creationId xmlns:a16="http://schemas.microsoft.com/office/drawing/2014/main" id="{B4820398-385A-7148-B5E7-FC8EA8B5704C}"/>
              </a:ext>
            </a:extLst>
          </p:cNvPr>
          <p:cNvCxnSpPr>
            <a:cxnSpLocks/>
          </p:cNvCxnSpPr>
          <p:nvPr userDrawn="1"/>
        </p:nvCxnSpPr>
        <p:spPr>
          <a:xfrm>
            <a:off x="423171" y="3318669"/>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BD7414-9A1B-8F43-ADB2-096FA6175BE8}"/>
              </a:ext>
            </a:extLst>
          </p:cNvPr>
          <p:cNvCxnSpPr>
            <a:cxnSpLocks/>
          </p:cNvCxnSpPr>
          <p:nvPr userDrawn="1"/>
        </p:nvCxnSpPr>
        <p:spPr>
          <a:xfrm flipV="1">
            <a:off x="31811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BBFB5B-EEE9-664B-8974-09F468851D3A}"/>
              </a:ext>
            </a:extLst>
          </p:cNvPr>
          <p:cNvCxnSpPr>
            <a:cxnSpLocks/>
          </p:cNvCxnSpPr>
          <p:nvPr userDrawn="1"/>
        </p:nvCxnSpPr>
        <p:spPr>
          <a:xfrm flipV="1">
            <a:off x="5924390" y="2108563"/>
            <a:ext cx="0" cy="24202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oter Text 1" descr="Footer Text 1">
            <a:extLst>
              <a:ext uri="{FF2B5EF4-FFF2-40B4-BE49-F238E27FC236}">
                <a16:creationId xmlns:a16="http://schemas.microsoft.com/office/drawing/2014/main" id="{C2C53305-F3F2-584B-8515-1364A864DF3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5" name="Footer Text 2" descr="Footer Text 2">
            <a:extLst>
              <a:ext uri="{FF2B5EF4-FFF2-40B4-BE49-F238E27FC236}">
                <a16:creationId xmlns:a16="http://schemas.microsoft.com/office/drawing/2014/main" id="{28826ED9-A7D4-5644-8EA8-1426CE1EBA74}"/>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23" name="Logo" descr="Logo">
            <a:extLst>
              <a:ext uri="{FF2B5EF4-FFF2-40B4-BE49-F238E27FC236}">
                <a16:creationId xmlns:a16="http://schemas.microsoft.com/office/drawing/2014/main" id="{08D40720-91AD-AF45-BAC3-147CE2ADB716}"/>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cxnSp>
        <p:nvCxnSpPr>
          <p:cNvPr id="21" name="Straight Connector 20">
            <a:extLst>
              <a:ext uri="{FF2B5EF4-FFF2-40B4-BE49-F238E27FC236}">
                <a16:creationId xmlns:a16="http://schemas.microsoft.com/office/drawing/2014/main" id="{CCB08A2A-9341-7F45-84BF-DC878AC48552}"/>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0" name="Slide Number Placeholder 5" descr="Slide number">
            <a:extLst>
              <a:ext uri="{FF2B5EF4-FFF2-40B4-BE49-F238E27FC236}">
                <a16:creationId xmlns:a16="http://schemas.microsoft.com/office/drawing/2014/main" id="{03F3A79D-DB6D-2F4B-9012-04674A7C055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405173497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Description - Left">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18C4497E-971E-C6EF-E6D4-F6BF3CA54CE4}"/>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15" name="Headlin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IS ALL CAPS AT 20PTS</a:t>
            </a:r>
          </a:p>
        </p:txBody>
      </p:sp>
      <p:sp>
        <p:nvSpPr>
          <p:cNvPr id="9" name="Body Copy 1">
            <a:extLst>
              <a:ext uri="{FF2B5EF4-FFF2-40B4-BE49-F238E27FC236}">
                <a16:creationId xmlns:a16="http://schemas.microsoft.com/office/drawing/2014/main" id="{275FFA47-9D3C-304F-B1AD-52D413E045F7}"/>
              </a:ext>
            </a:extLst>
          </p:cNvPr>
          <p:cNvSpPr>
            <a:spLocks noGrp="1"/>
          </p:cNvSpPr>
          <p:nvPr>
            <p:ph sz="half" idx="13" hasCustomPrompt="1"/>
          </p:nvPr>
        </p:nvSpPr>
        <p:spPr>
          <a:xfrm>
            <a:off x="437991" y="1540933"/>
            <a:ext cx="2965346" cy="2988575"/>
          </a:xfrm>
        </p:spPr>
        <p:txBody>
          <a:bodyPr/>
          <a:lstStyle/>
          <a:p>
            <a:pPr lvl="0"/>
            <a:r>
              <a:rPr lang="en-US" dirty="0"/>
              <a:t>Body copy is Arial at 12pts</a:t>
            </a:r>
          </a:p>
        </p:txBody>
      </p:sp>
      <p:sp>
        <p:nvSpPr>
          <p:cNvPr id="3" name="Body Copy 2"/>
          <p:cNvSpPr>
            <a:spLocks noGrp="1"/>
          </p:cNvSpPr>
          <p:nvPr>
            <p:ph idx="1" hasCustomPrompt="1"/>
          </p:nvPr>
        </p:nvSpPr>
        <p:spPr>
          <a:xfrm>
            <a:off x="3887390" y="614723"/>
            <a:ext cx="4803243" cy="3914785"/>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10" name="Red Bottom Bar Footer Background">
            <a:extLst>
              <a:ext uri="{FF2B5EF4-FFF2-40B4-BE49-F238E27FC236}">
                <a16:creationId xmlns:a16="http://schemas.microsoft.com/office/drawing/2014/main" id="{91C36C70-6984-F844-9B89-610E280DB462}"/>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Text 1">
            <a:extLst>
              <a:ext uri="{FF2B5EF4-FFF2-40B4-BE49-F238E27FC236}">
                <a16:creationId xmlns:a16="http://schemas.microsoft.com/office/drawing/2014/main" id="{66CE10C6-24F1-9C4E-90BB-62E54EF86F8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Footer Text 2">
            <a:extLst>
              <a:ext uri="{FF2B5EF4-FFF2-40B4-BE49-F238E27FC236}">
                <a16:creationId xmlns:a16="http://schemas.microsoft.com/office/drawing/2014/main" id="{CF277811-1B33-C14C-AF48-568144887491}"/>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14" name="Logo">
            <a:extLst>
              <a:ext uri="{FF2B5EF4-FFF2-40B4-BE49-F238E27FC236}">
                <a16:creationId xmlns:a16="http://schemas.microsoft.com/office/drawing/2014/main" id="{D8CD58D3-E0E5-7E45-A69F-3F7F710BAC3B}"/>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13" name="Straight Line Connector">
            <a:extLst>
              <a:ext uri="{FF2B5EF4-FFF2-40B4-BE49-F238E27FC236}">
                <a16:creationId xmlns:a16="http://schemas.microsoft.com/office/drawing/2014/main" id="{3A092D5A-A769-B149-BAC0-55CC99431EDA}"/>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32C9CE65-BF18-1343-810D-4388E77B801E}"/>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64351268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Description - Right">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E8856CDE-8B56-266A-74A8-118B704AFA74}"/>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3" name="Content Placeholder 2"/>
          <p:cNvSpPr>
            <a:spLocks noGrp="1"/>
          </p:cNvSpPr>
          <p:nvPr>
            <p:ph idx="1" hasCustomPrompt="1"/>
          </p:nvPr>
        </p:nvSpPr>
        <p:spPr>
          <a:xfrm>
            <a:off x="437989" y="614723"/>
            <a:ext cx="4362611" cy="3842729"/>
          </a:xfrm>
        </p:spPr>
        <p:txBody>
          <a:bodyPr>
            <a:normAutofit/>
          </a:bodyPr>
          <a:lstStyle>
            <a:lvl1pPr>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Body copy is Arial at 10pts</a:t>
            </a:r>
          </a:p>
        </p:txBody>
      </p:sp>
      <p:sp>
        <p:nvSpPr>
          <p:cNvPr id="9" name="Content Placeholder 2">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5" name="Text Placeholder 14">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a:solidFill>
                  <a:schemeClr val="tx1"/>
                </a:solidFill>
                <a:latin typeface="+mn-lt"/>
              </a:defRPr>
            </a:lvl1pPr>
          </a:lstStyle>
          <a:p>
            <a:pPr lvl="0"/>
            <a:r>
              <a:rPr lang="en-US" dirty="0"/>
              <a:t>HEADER TITLE ALL CAPS AT 20PTS</a:t>
            </a:r>
          </a:p>
        </p:txBody>
      </p:sp>
      <p:sp>
        <p:nvSpPr>
          <p:cNvPr id="13" name="Rectangle 12">
            <a:extLst>
              <a:ext uri="{FF2B5EF4-FFF2-40B4-BE49-F238E27FC236}">
                <a16:creationId xmlns:a16="http://schemas.microsoft.com/office/drawing/2014/main" id="{E25FB03C-64BB-E244-9F9A-5888AD7CA61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4" name="Footer Placeholder 4">
            <a:extLst>
              <a:ext uri="{FF2B5EF4-FFF2-40B4-BE49-F238E27FC236}">
                <a16:creationId xmlns:a16="http://schemas.microsoft.com/office/drawing/2014/main" id="{EBAD528E-D07C-2E44-8CC6-93B2048CF26D}"/>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6" name="Slide Number Placeholder 5">
            <a:extLst>
              <a:ext uri="{FF2B5EF4-FFF2-40B4-BE49-F238E27FC236}">
                <a16:creationId xmlns:a16="http://schemas.microsoft.com/office/drawing/2014/main" id="{9547D5FA-C76C-0B45-BFA9-DF3904A8BF2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7" name="Straight Connector 16">
            <a:extLst>
              <a:ext uri="{FF2B5EF4-FFF2-40B4-BE49-F238E27FC236}">
                <a16:creationId xmlns:a16="http://schemas.microsoft.com/office/drawing/2014/main" id="{5D6AD7C8-C0F8-344A-AB05-B7501F17FE53}"/>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Picture Placeholder 10">
            <a:extLst>
              <a:ext uri="{FF2B5EF4-FFF2-40B4-BE49-F238E27FC236}">
                <a16:creationId xmlns:a16="http://schemas.microsoft.com/office/drawing/2014/main" id="{D4F8AD3F-F663-7442-8072-EAE33D78FC22}"/>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20" name="Text Placeholder 5">
            <a:extLst>
              <a:ext uri="{FF2B5EF4-FFF2-40B4-BE49-F238E27FC236}">
                <a16:creationId xmlns:a16="http://schemas.microsoft.com/office/drawing/2014/main" id="{03BA3C6F-95DE-804F-9CB4-B0A70FDAFFB0}"/>
              </a:ext>
            </a:extLst>
          </p:cNvPr>
          <p:cNvSpPr>
            <a:spLocks noGrp="1"/>
          </p:cNvSpPr>
          <p:nvPr>
            <p:ph type="body" sz="quarter" idx="15"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18813307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grpSp>
        <p:nvGrpSpPr>
          <p:cNvPr id="2" name="Background Graphic">
            <a:extLst>
              <a:ext uri="{FF2B5EF4-FFF2-40B4-BE49-F238E27FC236}">
                <a16:creationId xmlns:a16="http://schemas.microsoft.com/office/drawing/2014/main" id="{71E1B3B2-4E33-F788-6F57-907B0589708E}"/>
              </a:ext>
            </a:extLst>
          </p:cNvPr>
          <p:cNvGrpSpPr/>
          <p:nvPr userDrawn="1"/>
        </p:nvGrpSpPr>
        <p:grpSpPr>
          <a:xfrm>
            <a:off x="-61472" y="0"/>
            <a:ext cx="9205472" cy="5178078"/>
            <a:chOff x="-61472" y="-34578"/>
            <a:chExt cx="9205472" cy="5178078"/>
          </a:xfrm>
        </p:grpSpPr>
        <p:pic>
          <p:nvPicPr>
            <p:cNvPr id="3" name="AHA Centennial Branded Background Image" descr="A red and yellow background&#10;&#10;Description automatically generated">
              <a:extLst>
                <a:ext uri="{FF2B5EF4-FFF2-40B4-BE49-F238E27FC236}">
                  <a16:creationId xmlns:a16="http://schemas.microsoft.com/office/drawing/2014/main" id="{C6B7319B-3D00-2D26-7045-DF4E239B3548}"/>
                </a:ext>
              </a:extLst>
            </p:cNvPr>
            <p:cNvPicPr>
              <a:picLocks noChangeAspect="1"/>
            </p:cNvPicPr>
            <p:nvPr userDrawn="1"/>
          </p:nvPicPr>
          <p:blipFill>
            <a:blip r:embed="rId2"/>
            <a:stretch>
              <a:fillRect/>
            </a:stretch>
          </p:blipFill>
          <p:spPr>
            <a:xfrm>
              <a:off x="-61472" y="-34578"/>
              <a:ext cx="9205472" cy="5178078"/>
            </a:xfrm>
            <a:prstGeom prst="rect">
              <a:avLst/>
            </a:prstGeom>
          </p:spPr>
        </p:pic>
        <p:sp>
          <p:nvSpPr>
            <p:cNvPr id="13" name="#AHA24">
              <a:extLst>
                <a:ext uri="{FF2B5EF4-FFF2-40B4-BE49-F238E27FC236}">
                  <a16:creationId xmlns:a16="http://schemas.microsoft.com/office/drawing/2014/main" id="{91AE4E72-D6CE-B9DA-2CE2-14D35DA3D062}"/>
                </a:ext>
              </a:extLst>
            </p:cNvPr>
            <p:cNvSpPr txBox="1">
              <a:spLocks/>
            </p:cNvSpPr>
            <p:nvPr userDrawn="1"/>
          </p:nvSpPr>
          <p:spPr>
            <a:xfrm>
              <a:off x="493924" y="4471636"/>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l"/>
              <a:r>
                <a:rPr lang="en-US" sz="2000" b="0" i="0" dirty="0">
                  <a:solidFill>
                    <a:schemeClr val="bg1"/>
                  </a:solidFill>
                  <a:latin typeface="Arial" panose="020B0604020202020204" pitchFamily="34" charset="0"/>
                </a:rPr>
                <a:t>#</a:t>
              </a:r>
              <a:r>
                <a:rPr lang="en-US" sz="1600" b="0" i="0" dirty="0">
                  <a:solidFill>
                    <a:schemeClr val="bg1"/>
                  </a:solidFill>
                  <a:latin typeface="Arial" panose="020B0604020202020204" pitchFamily="34" charset="0"/>
                </a:rPr>
                <a:t>AHA24</a:t>
              </a:r>
            </a:p>
          </p:txBody>
        </p:sp>
        <p:pic>
          <p:nvPicPr>
            <p:cNvPr id="12" name="AHA Bold Hearts Logo">
              <a:extLst>
                <a:ext uri="{FF2B5EF4-FFF2-40B4-BE49-F238E27FC236}">
                  <a16:creationId xmlns:a16="http://schemas.microsoft.com/office/drawing/2014/main" id="{3B9E2EC7-EA8E-2B4C-1733-22A1E5BD95EB}"/>
                </a:ext>
              </a:extLst>
            </p:cNvPr>
            <p:cNvPicPr>
              <a:picLocks noChangeAspect="1"/>
            </p:cNvPicPr>
            <p:nvPr userDrawn="1"/>
          </p:nvPicPr>
          <p:blipFill>
            <a:blip r:embed="rId3"/>
            <a:stretch>
              <a:fillRect/>
            </a:stretch>
          </p:blipFill>
          <p:spPr>
            <a:xfrm>
              <a:off x="8204517" y="209890"/>
              <a:ext cx="648159" cy="612292"/>
            </a:xfrm>
            <a:prstGeom prst="rect">
              <a:avLst/>
            </a:prstGeom>
          </p:spPr>
        </p:pic>
      </p:grpSp>
      <p:sp>
        <p:nvSpPr>
          <p:cNvPr id="17" name="Section Number" descr="Section number">
            <a:extLst>
              <a:ext uri="{FF2B5EF4-FFF2-40B4-BE49-F238E27FC236}">
                <a16:creationId xmlns:a16="http://schemas.microsoft.com/office/drawing/2014/main" id="{3AB1FEA1-9B68-F95B-5D90-13F2C14953A5}"/>
              </a:ext>
            </a:extLst>
          </p:cNvPr>
          <p:cNvSpPr>
            <a:spLocks noGrp="1"/>
          </p:cNvSpPr>
          <p:nvPr>
            <p:ph type="body" sz="quarter" idx="11" hasCustomPrompt="1"/>
          </p:nvPr>
        </p:nvSpPr>
        <p:spPr>
          <a:xfrm>
            <a:off x="465602" y="1445693"/>
            <a:ext cx="1698747" cy="1653063"/>
          </a:xfrm>
        </p:spPr>
        <p:txBody>
          <a:bodyPr>
            <a:noAutofit/>
          </a:bodyPr>
          <a:lstStyle>
            <a:lvl1pPr algn="l">
              <a:defRPr sz="8000" b="1" i="0">
                <a:solidFill>
                  <a:schemeClr val="bg1"/>
                </a:solidFill>
                <a:latin typeface="Arial" panose="020B0604020202020204" pitchFamily="34" charset="0"/>
                <a:cs typeface="Arial" panose="020B0604020202020204" pitchFamily="34" charset="0"/>
              </a:defRPr>
            </a:lvl1pPr>
          </a:lstStyle>
          <a:p>
            <a:pPr lvl="0"/>
            <a:r>
              <a:rPr lang="en-US" dirty="0"/>
              <a:t>01</a:t>
            </a:r>
          </a:p>
        </p:txBody>
      </p:sp>
      <p:sp>
        <p:nvSpPr>
          <p:cNvPr id="15" name="Section Title" descr="Section title ">
            <a:extLst>
              <a:ext uri="{FF2B5EF4-FFF2-40B4-BE49-F238E27FC236}">
                <a16:creationId xmlns:a16="http://schemas.microsoft.com/office/drawing/2014/main" id="{7F56B85B-9113-0166-079D-DDAE66D62002}"/>
              </a:ext>
            </a:extLst>
          </p:cNvPr>
          <p:cNvSpPr>
            <a:spLocks noGrp="1"/>
          </p:cNvSpPr>
          <p:nvPr>
            <p:ph type="ctrTitle" hasCustomPrompt="1"/>
          </p:nvPr>
        </p:nvSpPr>
        <p:spPr>
          <a:xfrm>
            <a:off x="2164349" y="1626884"/>
            <a:ext cx="4583923" cy="1530082"/>
          </a:xfrm>
        </p:spPr>
        <p:txBody>
          <a:bodyPr anchor="t">
            <a:normAutofit/>
          </a:bodyPr>
          <a:lstStyle>
            <a:lvl1pPr algn="l">
              <a:lnSpc>
                <a:spcPts val="4000"/>
              </a:lnSpc>
              <a:defRPr sz="3200" b="0" i="0" cap="all" baseline="0">
                <a:solidFill>
                  <a:schemeClr val="bg1"/>
                </a:solidFill>
                <a:latin typeface="+mj-lt"/>
              </a:defRPr>
            </a:lvl1pPr>
          </a:lstStyle>
          <a:p>
            <a:r>
              <a:rPr lang="en-US" dirty="0"/>
              <a:t>SECTION TITLE, ARIAL BLACK, ALL CAPS 32 PTS</a:t>
            </a:r>
          </a:p>
        </p:txBody>
      </p:sp>
    </p:spTree>
    <p:extLst>
      <p:ext uri="{BB962C8B-B14F-4D97-AF65-F5344CB8AC3E}">
        <p14:creationId xmlns:p14="http://schemas.microsoft.com/office/powerpoint/2010/main" val="2462922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Description - Right">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AAF8061B-CBC6-C7EE-2780-304A426EE10E}"/>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3" name="Photo Placeholder"/>
          <p:cNvSpPr>
            <a:spLocks noGrp="1"/>
          </p:cNvSpPr>
          <p:nvPr>
            <p:ph idx="1" hasCustomPrompt="1"/>
          </p:nvPr>
        </p:nvSpPr>
        <p:spPr>
          <a:xfrm>
            <a:off x="0" y="1"/>
            <a:ext cx="5236000" cy="5143500"/>
          </a:xfrm>
          <a:prstGeom prst="rect">
            <a:avLst/>
          </a:prstGeom>
          <a:solidFill>
            <a:schemeClr val="bg1">
              <a:lumMod val="85000"/>
            </a:schemeClr>
          </a:solidFill>
          <a:ln>
            <a:noFill/>
          </a:ln>
        </p:spPr>
        <p:txBody>
          <a:bodyPr anchor="t">
            <a:normAutofit/>
          </a:bodyPr>
          <a:lstStyle>
            <a:lvl1pPr algn="l">
              <a:defRPr sz="1000"/>
            </a:lvl1pPr>
            <a:lvl2pPr>
              <a:defRPr sz="1000"/>
            </a:lvl2pPr>
            <a:lvl3pPr>
              <a:defRPr sz="1000"/>
            </a:lvl3pPr>
            <a:lvl4pPr>
              <a:defRPr sz="1000"/>
            </a:lvl4pPr>
            <a:lvl5pPr>
              <a:defRPr sz="1000"/>
            </a:lvl5pPr>
            <a:lvl6pPr>
              <a:defRPr sz="1500"/>
            </a:lvl6pPr>
            <a:lvl7pPr>
              <a:defRPr sz="1500"/>
            </a:lvl7pPr>
            <a:lvl8pPr>
              <a:defRPr sz="1500"/>
            </a:lvl8pPr>
            <a:lvl9pPr>
              <a:defRPr sz="1500"/>
            </a:lvl9pPr>
          </a:lstStyle>
          <a:p>
            <a:pPr lvl="0"/>
            <a:r>
              <a:rPr lang="en-US" dirty="0"/>
              <a:t>Photo</a:t>
            </a:r>
          </a:p>
        </p:txBody>
      </p:sp>
      <p:sp>
        <p:nvSpPr>
          <p:cNvPr id="15" name="Page Title">
            <a:extLst>
              <a:ext uri="{FF2B5EF4-FFF2-40B4-BE49-F238E27FC236}">
                <a16:creationId xmlns:a16="http://schemas.microsoft.com/office/drawing/2014/main" id="{FC2F8558-E6DB-004E-A03C-EA462CF6430A}"/>
              </a:ext>
            </a:extLst>
          </p:cNvPr>
          <p:cNvSpPr>
            <a:spLocks noGrp="1"/>
          </p:cNvSpPr>
          <p:nvPr>
            <p:ph type="body" sz="quarter" idx="14" hasCustomPrompt="1"/>
          </p:nvPr>
        </p:nvSpPr>
        <p:spPr>
          <a:xfrm>
            <a:off x="5725286"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275FFA47-9D3C-304F-B1AD-52D413E045F7}"/>
              </a:ext>
            </a:extLst>
          </p:cNvPr>
          <p:cNvSpPr>
            <a:spLocks noGrp="1"/>
          </p:cNvSpPr>
          <p:nvPr>
            <p:ph sz="half" idx="13" hasCustomPrompt="1"/>
          </p:nvPr>
        </p:nvSpPr>
        <p:spPr>
          <a:xfrm>
            <a:off x="5725287" y="1540933"/>
            <a:ext cx="2965346" cy="2916519"/>
          </a:xfrm>
        </p:spPr>
        <p:txBody>
          <a:bodyPr/>
          <a:lstStyle/>
          <a:p>
            <a:pPr lvl="0"/>
            <a:r>
              <a:rPr lang="en-US" dirty="0"/>
              <a:t>Body copy is Arial at 12pts</a:t>
            </a:r>
          </a:p>
        </p:txBody>
      </p:sp>
      <p:sp>
        <p:nvSpPr>
          <p:cNvPr id="18" name="Footer Placeholder ">
            <a:extLst>
              <a:ext uri="{FF2B5EF4-FFF2-40B4-BE49-F238E27FC236}">
                <a16:creationId xmlns:a16="http://schemas.microsoft.com/office/drawing/2014/main" id="{F158AF67-9967-EF42-85B9-D848F8100E6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5" name="Text Placeholder in footer">
            <a:extLst>
              <a:ext uri="{FF2B5EF4-FFF2-40B4-BE49-F238E27FC236}">
                <a16:creationId xmlns:a16="http://schemas.microsoft.com/office/drawing/2014/main" id="{0F0B4CCC-056A-DB46-832F-2B61D39AEFBA}"/>
              </a:ext>
            </a:extLst>
          </p:cNvPr>
          <p:cNvSpPr>
            <a:spLocks noGrp="1"/>
          </p:cNvSpPr>
          <p:nvPr>
            <p:ph type="body" sz="quarter" idx="25"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24" name="Logo Placeholder in footer">
            <a:extLst>
              <a:ext uri="{FF2B5EF4-FFF2-40B4-BE49-F238E27FC236}">
                <a16:creationId xmlns:a16="http://schemas.microsoft.com/office/drawing/2014/main" id="{190059EC-225E-9B45-8BE7-52DC1BDEF73D}"/>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23" name="Vertical Line Connector">
            <a:extLst>
              <a:ext uri="{FF2B5EF4-FFF2-40B4-BE49-F238E27FC236}">
                <a16:creationId xmlns:a16="http://schemas.microsoft.com/office/drawing/2014/main" id="{B7DC13AB-CC8B-F449-8219-6093A5F4E89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Slide Number ">
            <a:extLst>
              <a:ext uri="{FF2B5EF4-FFF2-40B4-BE49-F238E27FC236}">
                <a16:creationId xmlns:a16="http://schemas.microsoft.com/office/drawing/2014/main" id="{EEEFBD87-2F27-B545-98FB-006AA9B34BD8}"/>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17279807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10" name="Page Title">
            <a:extLst>
              <a:ext uri="{FF2B5EF4-FFF2-40B4-BE49-F238E27FC236}">
                <a16:creationId xmlns:a16="http://schemas.microsoft.com/office/drawing/2014/main" id="{0045DB72-C43B-A649-8162-F4D1DC0FF038}"/>
              </a:ext>
            </a:extLst>
          </p:cNvPr>
          <p:cNvSpPr>
            <a:spLocks noGrp="1"/>
          </p:cNvSpPr>
          <p:nvPr>
            <p:ph type="body" sz="quarter" idx="14" hasCustomPrompt="1"/>
          </p:nvPr>
        </p:nvSpPr>
        <p:spPr>
          <a:xfrm>
            <a:off x="437990" y="613992"/>
            <a:ext cx="2965346" cy="806821"/>
          </a:xfrm>
        </p:spPr>
        <p:txBody>
          <a:bodyPr>
            <a:normAutofit/>
          </a:bodyPr>
          <a:lstStyle>
            <a:lvl1pPr>
              <a:lnSpc>
                <a:spcPct val="100000"/>
              </a:lnSpc>
              <a:spcBef>
                <a:spcPts val="0"/>
              </a:spcBef>
              <a:defRPr sz="2000" b="1" i="0" cap="all" baseline="0">
                <a:solidFill>
                  <a:schemeClr val="accent1"/>
                </a:solidFill>
                <a:latin typeface="+mn-lt"/>
              </a:defRPr>
            </a:lvl1pPr>
          </a:lstStyle>
          <a:p>
            <a:pPr lvl="0"/>
            <a:r>
              <a:rPr lang="en-US" dirty="0"/>
              <a:t>HEADER TITLE ALL CAPS AT 20PTS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7991" y="1540933"/>
            <a:ext cx="2965346" cy="3091790"/>
          </a:xfrm>
        </p:spPr>
        <p:txBody>
          <a:bodyPr/>
          <a:lstStyle>
            <a:lvl1pPr>
              <a:defRPr/>
            </a:lvl1pPr>
          </a:lstStyle>
          <a:p>
            <a:pPr lvl="0"/>
            <a:r>
              <a:rPr lang="en-US" dirty="0"/>
              <a:t>Body copy is Arial at 12pts</a:t>
            </a:r>
          </a:p>
        </p:txBody>
      </p:sp>
      <p:sp>
        <p:nvSpPr>
          <p:cNvPr id="4" name="Picture Placeholder">
            <a:extLst>
              <a:ext uri="{FF2B5EF4-FFF2-40B4-BE49-F238E27FC236}">
                <a16:creationId xmlns:a16="http://schemas.microsoft.com/office/drawing/2014/main" id="{8DAC4667-50DA-AC7F-142E-AD67244DAB97}"/>
              </a:ext>
            </a:extLst>
          </p:cNvPr>
          <p:cNvSpPr>
            <a:spLocks noGrp="1"/>
          </p:cNvSpPr>
          <p:nvPr>
            <p:ph type="pic" sz="quarter" idx="15"/>
          </p:nvPr>
        </p:nvSpPr>
        <p:spPr>
          <a:xfrm>
            <a:off x="2447513" y="1"/>
            <a:ext cx="6696487" cy="5143501"/>
          </a:xfrm>
          <a:custGeom>
            <a:avLst/>
            <a:gdLst>
              <a:gd name="connsiteX0" fmla="*/ 3293152 w 6696487"/>
              <a:gd name="connsiteY0" fmla="*/ 0 h 5143501"/>
              <a:gd name="connsiteX1" fmla="*/ 6696487 w 6696487"/>
              <a:gd name="connsiteY1" fmla="*/ 0 h 5143501"/>
              <a:gd name="connsiteX2" fmla="*/ 6696487 w 6696487"/>
              <a:gd name="connsiteY2" fmla="*/ 5143500 h 5143501"/>
              <a:gd name="connsiteX3" fmla="*/ 5344766 w 6696487"/>
              <a:gd name="connsiteY3" fmla="*/ 5143500 h 5143501"/>
              <a:gd name="connsiteX4" fmla="*/ 5344766 w 6696487"/>
              <a:gd name="connsiteY4" fmla="*/ 5143501 h 5143501"/>
              <a:gd name="connsiteX5" fmla="*/ 0 w 6696487"/>
              <a:gd name="connsiteY5" fmla="*/ 5143501 h 5143501"/>
              <a:gd name="connsiteX6" fmla="*/ 94249 w 6696487"/>
              <a:gd name="connsiteY6" fmla="*/ 5051623 h 5143501"/>
              <a:gd name="connsiteX7" fmla="*/ 2218977 w 6696487"/>
              <a:gd name="connsiteY7" fmla="*/ 206241 h 5143501"/>
              <a:gd name="connsiteX8" fmla="*/ 2238094 w 6696487"/>
              <a:gd name="connsiteY8" fmla="*/ 1 h 5143501"/>
              <a:gd name="connsiteX9" fmla="*/ 3293152 w 6696487"/>
              <a:gd name="connsiteY9" fmla="*/ 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487" h="5143501">
                <a:moveTo>
                  <a:pt x="3293152" y="0"/>
                </a:moveTo>
                <a:lnTo>
                  <a:pt x="6696487" y="0"/>
                </a:lnTo>
                <a:lnTo>
                  <a:pt x="6696487" y="5143500"/>
                </a:lnTo>
                <a:lnTo>
                  <a:pt x="5344766" y="5143500"/>
                </a:lnTo>
                <a:lnTo>
                  <a:pt x="5344766" y="5143501"/>
                </a:lnTo>
                <a:lnTo>
                  <a:pt x="0" y="5143501"/>
                </a:lnTo>
                <a:lnTo>
                  <a:pt x="94249" y="5051623"/>
                </a:lnTo>
                <a:cubicBezTo>
                  <a:pt x="1212508" y="3905176"/>
                  <a:pt x="1998612" y="2183310"/>
                  <a:pt x="2218977" y="206241"/>
                </a:cubicBezTo>
                <a:lnTo>
                  <a:pt x="2238094" y="1"/>
                </a:lnTo>
                <a:lnTo>
                  <a:pt x="3293152" y="1"/>
                </a:lnTo>
                <a:close/>
              </a:path>
            </a:pathLst>
          </a:custGeom>
          <a:solidFill>
            <a:schemeClr val="bg2"/>
          </a:solidFill>
        </p:spPr>
        <p:txBody>
          <a:bodyPr wrap="square">
            <a:noAutofit/>
          </a:bodyPr>
          <a:lstStyle/>
          <a:p>
            <a:endParaRPr lang="en-US"/>
          </a:p>
        </p:txBody>
      </p:sp>
      <p:pic>
        <p:nvPicPr>
          <p:cNvPr id="3" name="Bold Hearts Logo" descr="A red heart with a fire and text&#10;&#10;Description automatically generated">
            <a:extLst>
              <a:ext uri="{FF2B5EF4-FFF2-40B4-BE49-F238E27FC236}">
                <a16:creationId xmlns:a16="http://schemas.microsoft.com/office/drawing/2014/main" id="{3EBD2ACE-9AD9-FD09-2C49-A363F2380CD9}"/>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28910779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ultiple Photos - Light">
    <p:spTree>
      <p:nvGrpSpPr>
        <p:cNvPr id="1" name=""/>
        <p:cNvGrpSpPr/>
        <p:nvPr/>
      </p:nvGrpSpPr>
      <p:grpSpPr>
        <a:xfrm>
          <a:off x="0" y="0"/>
          <a:ext cx="0" cy="0"/>
          <a:chOff x="0" y="0"/>
          <a:chExt cx="0" cy="0"/>
        </a:xfrm>
      </p:grpSpPr>
      <p:sp>
        <p:nvSpPr>
          <p:cNvPr id="3" name="Picture Placeholder 1"/>
          <p:cNvSpPr>
            <a:spLocks noGrp="1" noChangeAspect="1"/>
          </p:cNvSpPr>
          <p:nvPr>
            <p:ph type="pic" idx="1"/>
          </p:nvPr>
        </p:nvSpPr>
        <p:spPr>
          <a:xfrm>
            <a:off x="182881" y="184149"/>
            <a:ext cx="3799838" cy="4758267"/>
          </a:xfrm>
          <a:solidFill>
            <a:schemeClr val="bg2"/>
          </a:solidFill>
        </p:spPr>
        <p:txBody>
          <a:bodyPr anchor="t">
            <a:normAutofit/>
          </a:bodyPr>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9" name="Red Rectangle">
            <a:extLst>
              <a:ext uri="{FF2B5EF4-FFF2-40B4-BE49-F238E27FC236}">
                <a16:creationId xmlns:a16="http://schemas.microsoft.com/office/drawing/2014/main" id="{22367E71-969D-4942-BCB8-C6EA3BEFC946}"/>
              </a:ext>
            </a:extLst>
          </p:cNvPr>
          <p:cNvSpPr/>
          <p:nvPr userDrawn="1"/>
        </p:nvSpPr>
        <p:spPr>
          <a:xfrm>
            <a:off x="4185919" y="184149"/>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ge Titl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4349325" y="373063"/>
            <a:ext cx="1932413" cy="422804"/>
          </a:xfrm>
        </p:spPr>
        <p:txBody>
          <a:bodyPr>
            <a:noAutofit/>
          </a:bodyPr>
          <a:lstStyle>
            <a:lvl1pPr>
              <a:defRPr sz="1400" b="1">
                <a:solidFill>
                  <a:schemeClr val="bg1"/>
                </a:solidFill>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is bold at 12-14pts</a:t>
            </a:r>
          </a:p>
        </p:txBody>
      </p:sp>
      <p:sp>
        <p:nvSpPr>
          <p:cNvPr id="9" name="Body Copy Textbox">
            <a:extLst>
              <a:ext uri="{FF2B5EF4-FFF2-40B4-BE49-F238E27FC236}">
                <a16:creationId xmlns:a16="http://schemas.microsoft.com/office/drawing/2014/main" id="{43652382-1180-0543-BEF0-D1CEF8E16B27}"/>
              </a:ext>
            </a:extLst>
          </p:cNvPr>
          <p:cNvSpPr>
            <a:spLocks noGrp="1"/>
          </p:cNvSpPr>
          <p:nvPr>
            <p:ph sz="half" idx="13" hasCustomPrompt="1"/>
          </p:nvPr>
        </p:nvSpPr>
        <p:spPr>
          <a:xfrm>
            <a:off x="4349854" y="900545"/>
            <a:ext cx="1932413" cy="1440873"/>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Body copy at 10pts</a:t>
            </a:r>
          </a:p>
        </p:txBody>
      </p:sp>
      <p:sp>
        <p:nvSpPr>
          <p:cNvPr id="18" name="Picture Placeholder 2">
            <a:extLst>
              <a:ext uri="{FF2B5EF4-FFF2-40B4-BE49-F238E27FC236}">
                <a16:creationId xmlns:a16="http://schemas.microsoft.com/office/drawing/2014/main" id="{49294975-E3E6-C648-9CA2-6F190BDE5413}"/>
              </a:ext>
            </a:extLst>
          </p:cNvPr>
          <p:cNvSpPr>
            <a:spLocks noGrp="1"/>
          </p:cNvSpPr>
          <p:nvPr>
            <p:ph type="pic" sz="quarter" idx="17"/>
          </p:nvPr>
        </p:nvSpPr>
        <p:spPr>
          <a:xfrm>
            <a:off x="4185919" y="2656415"/>
            <a:ext cx="2286000" cy="2286000"/>
          </a:xfrm>
          <a:solidFill>
            <a:schemeClr val="bg2"/>
          </a:solidFill>
        </p:spPr>
        <p:txBody>
          <a:bodyPr/>
          <a:lstStyle/>
          <a:p>
            <a:endParaRPr lang="en-US"/>
          </a:p>
        </p:txBody>
      </p:sp>
      <p:sp>
        <p:nvSpPr>
          <p:cNvPr id="5" name="Picture Placeholder 3">
            <a:extLst>
              <a:ext uri="{FF2B5EF4-FFF2-40B4-BE49-F238E27FC236}">
                <a16:creationId xmlns:a16="http://schemas.microsoft.com/office/drawing/2014/main" id="{CA28BD7C-47CD-6745-8B8D-62BCC849D999}"/>
              </a:ext>
            </a:extLst>
          </p:cNvPr>
          <p:cNvSpPr>
            <a:spLocks noGrp="1"/>
          </p:cNvSpPr>
          <p:nvPr>
            <p:ph type="pic" sz="quarter" idx="14"/>
          </p:nvPr>
        </p:nvSpPr>
        <p:spPr>
          <a:xfrm>
            <a:off x="6675119" y="184149"/>
            <a:ext cx="2286000" cy="2286000"/>
          </a:xfrm>
          <a:solidFill>
            <a:schemeClr val="bg2"/>
          </a:solidFill>
        </p:spPr>
        <p:txBody>
          <a:bodyPr/>
          <a:lstStyle/>
          <a:p>
            <a:endParaRPr lang="en-US"/>
          </a:p>
        </p:txBody>
      </p:sp>
      <p:sp>
        <p:nvSpPr>
          <p:cNvPr id="16" name="Picture Placeholder 4">
            <a:extLst>
              <a:ext uri="{FF2B5EF4-FFF2-40B4-BE49-F238E27FC236}">
                <a16:creationId xmlns:a16="http://schemas.microsoft.com/office/drawing/2014/main" id="{81F2C5C7-0437-A34D-9353-1372F6F8AB8D}"/>
              </a:ext>
            </a:extLst>
          </p:cNvPr>
          <p:cNvSpPr>
            <a:spLocks noGrp="1"/>
          </p:cNvSpPr>
          <p:nvPr>
            <p:ph type="pic" sz="quarter" idx="15"/>
          </p:nvPr>
        </p:nvSpPr>
        <p:spPr>
          <a:xfrm>
            <a:off x="6675119" y="2656415"/>
            <a:ext cx="2286000" cy="2286000"/>
          </a:xfrm>
          <a:solidFill>
            <a:schemeClr val="bg2"/>
          </a:solidFill>
        </p:spPr>
        <p:txBody>
          <a:bodyPr/>
          <a:lstStyle/>
          <a:p>
            <a:endParaRPr lang="en-US"/>
          </a:p>
        </p:txBody>
      </p:sp>
    </p:spTree>
    <p:extLst>
      <p:ext uri="{BB962C8B-B14F-4D97-AF65-F5344CB8AC3E}">
        <p14:creationId xmlns:p14="http://schemas.microsoft.com/office/powerpoint/2010/main" val="498367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hoto Placeholder"/>
          <p:cNvSpPr>
            <a:spLocks noGrp="1" noChangeAspect="1"/>
          </p:cNvSpPr>
          <p:nvPr>
            <p:ph type="pic" idx="1" hasCustomPrompt="1"/>
          </p:nvPr>
        </p:nvSpPr>
        <p:spPr>
          <a:xfrm>
            <a:off x="182881" y="184149"/>
            <a:ext cx="8778238" cy="4758267"/>
          </a:xfrm>
          <a:solidFill>
            <a:schemeClr val="bg2"/>
          </a:solidFill>
        </p:spPr>
        <p:txBody>
          <a:bodyPr anchor="t">
            <a:normAutofit/>
          </a:bodyPr>
          <a:lstStyle>
            <a:lvl1pPr marL="0" indent="0" algn="l">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 &gt; right-click image &gt; send to back</a:t>
            </a:r>
          </a:p>
        </p:txBody>
      </p:sp>
      <p:sp>
        <p:nvSpPr>
          <p:cNvPr id="4" name="White Rectangle">
            <a:extLst>
              <a:ext uri="{FF2B5EF4-FFF2-40B4-BE49-F238E27FC236}">
                <a16:creationId xmlns:a16="http://schemas.microsoft.com/office/drawing/2014/main" id="{67A3357E-9A90-C04F-AC39-A75CDBC19F83}"/>
              </a:ext>
            </a:extLst>
          </p:cNvPr>
          <p:cNvSpPr>
            <a:spLocks noGrp="1"/>
          </p:cNvSpPr>
          <p:nvPr>
            <p:ph type="pic" sz="quarter" idx="19" hasCustomPrompt="1"/>
          </p:nvPr>
        </p:nvSpPr>
        <p:spPr>
          <a:xfrm>
            <a:off x="762000" y="971550"/>
            <a:ext cx="2286000" cy="3200400"/>
          </a:xfrm>
          <a:solidFill>
            <a:schemeClr val="bg1"/>
          </a:solidFill>
        </p:spPr>
        <p:txBody>
          <a:bodyPr/>
          <a:lstStyle/>
          <a:p>
            <a:r>
              <a:rPr lang="en-US" dirty="0"/>
              <a:t>Box</a:t>
            </a:r>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945724" y="1218672"/>
            <a:ext cx="1932413" cy="676802"/>
          </a:xfrm>
        </p:spPr>
        <p:txBody>
          <a:bodyPr>
            <a:noAutofit/>
          </a:bodyPr>
          <a:lstStyle>
            <a:lvl1pPr>
              <a:defRPr sz="1400" b="1" i="0" cap="all" baseline="0">
                <a:solidFill>
                  <a:schemeClr val="accent1"/>
                </a:solidFill>
                <a:latin typeface="+mn-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Title is Arial bold at 12-14pts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946253" y="1895474"/>
            <a:ext cx="1932413" cy="2097086"/>
          </a:xfrm>
        </p:spPr>
        <p:txBody>
          <a:bodyPr>
            <a:normAutofit/>
          </a:bodyPr>
          <a:lstStyle>
            <a:lvl1pPr>
              <a:lnSpc>
                <a:spcPct val="120000"/>
              </a:lnSpc>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dirty="0"/>
              <a:t>Body copy is Arial at 10pts</a:t>
            </a:r>
          </a:p>
        </p:txBody>
      </p:sp>
    </p:spTree>
    <p:extLst>
      <p:ext uri="{BB962C8B-B14F-4D97-AF65-F5344CB8AC3E}">
        <p14:creationId xmlns:p14="http://schemas.microsoft.com/office/powerpoint/2010/main" val="59174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
          <p:cNvSpPr>
            <a:spLocks noGrp="1" noChangeAspect="1"/>
          </p:cNvSpPr>
          <p:nvPr>
            <p:ph type="pic" idx="1" hasCustomPrompt="1"/>
          </p:nvPr>
        </p:nvSpPr>
        <p:spPr>
          <a:xfrm>
            <a:off x="4572001" y="-1"/>
            <a:ext cx="4572000" cy="5143499"/>
          </a:xfrm>
          <a:solidFill>
            <a:schemeClr val="bg2"/>
          </a:solidFill>
        </p:spPr>
        <p:txBody>
          <a:bodyPr anchor="t">
            <a:normAutofit/>
          </a:bodyPr>
          <a:lstStyle>
            <a:lvl1pPr marL="0" indent="0" algn="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Picture</a:t>
            </a:r>
          </a:p>
        </p:txBody>
      </p:sp>
      <p:sp>
        <p:nvSpPr>
          <p:cNvPr id="6" name="Background Graphic">
            <a:extLst>
              <a:ext uri="{FF2B5EF4-FFF2-40B4-BE49-F238E27FC236}">
                <a16:creationId xmlns:a16="http://schemas.microsoft.com/office/drawing/2014/main" id="{C336D1C2-4E30-ACF6-F2ED-CA5FA9FB4233}"/>
              </a:ext>
            </a:extLst>
          </p:cNvPr>
          <p:cNvSpPr/>
          <p:nvPr userDrawn="1"/>
        </p:nvSpPr>
        <p:spPr>
          <a:xfrm>
            <a:off x="0" y="-1"/>
            <a:ext cx="7336840" cy="5143500"/>
          </a:xfrm>
          <a:custGeom>
            <a:avLst/>
            <a:gdLst>
              <a:gd name="connsiteX0" fmla="*/ 0 w 7336840"/>
              <a:gd name="connsiteY0" fmla="*/ 0 h 5143500"/>
              <a:gd name="connsiteX1" fmla="*/ 7336840 w 7336840"/>
              <a:gd name="connsiteY1" fmla="*/ 0 h 5143500"/>
              <a:gd name="connsiteX2" fmla="*/ 7245529 w 7336840"/>
              <a:gd name="connsiteY2" fmla="*/ 101208 h 5143500"/>
              <a:gd name="connsiteX3" fmla="*/ 4680096 w 7336840"/>
              <a:gd name="connsiteY3" fmla="*/ 5091348 h 5143500"/>
              <a:gd name="connsiteX4" fmla="*/ 4667806 w 7336840"/>
              <a:gd name="connsiteY4" fmla="*/ 5143500 h 5143500"/>
              <a:gd name="connsiteX5" fmla="*/ 0 w 7336840"/>
              <a:gd name="connsiteY5" fmla="*/ 514349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6840" h="5143500">
                <a:moveTo>
                  <a:pt x="0" y="0"/>
                </a:moveTo>
                <a:lnTo>
                  <a:pt x="7336840" y="0"/>
                </a:lnTo>
                <a:lnTo>
                  <a:pt x="7245529" y="101208"/>
                </a:lnTo>
                <a:cubicBezTo>
                  <a:pt x="6060066" y="1463063"/>
                  <a:pt x="5165057" y="3173343"/>
                  <a:pt x="4680096" y="5091348"/>
                </a:cubicBezTo>
                <a:lnTo>
                  <a:pt x="4667806" y="5143500"/>
                </a:lnTo>
                <a:lnTo>
                  <a:pt x="0" y="5143499"/>
                </a:ln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Headline">
            <a:extLst>
              <a:ext uri="{FF2B5EF4-FFF2-40B4-BE49-F238E27FC236}">
                <a16:creationId xmlns:a16="http://schemas.microsoft.com/office/drawing/2014/main" id="{002268EC-C85F-134D-AA45-4C26B9405E58}"/>
              </a:ext>
            </a:extLst>
          </p:cNvPr>
          <p:cNvSpPr>
            <a:spLocks noGrp="1"/>
          </p:cNvSpPr>
          <p:nvPr>
            <p:ph type="body" sz="quarter" idx="18" hasCustomPrompt="1"/>
          </p:nvPr>
        </p:nvSpPr>
        <p:spPr>
          <a:xfrm>
            <a:off x="605382" y="744718"/>
            <a:ext cx="4428532" cy="1014412"/>
          </a:xfrm>
        </p:spPr>
        <p:txBody>
          <a:bodyPr anchor="t">
            <a:noAutofit/>
          </a:bodyPr>
          <a:lstStyle>
            <a:lvl1pPr algn="l">
              <a:lnSpc>
                <a:spcPct val="110000"/>
              </a:lnSpc>
              <a:defRPr sz="2500" b="1" i="0" cap="all" baseline="0">
                <a:solidFill>
                  <a:schemeClr val="bg1"/>
                </a:solidFill>
                <a:latin typeface="+mj-lt"/>
              </a:defRPr>
            </a:lvl1pPr>
            <a:lvl2pPr>
              <a:defRPr sz="1700" b="1">
                <a:solidFill>
                  <a:schemeClr val="bg1"/>
                </a:solidFill>
              </a:defRPr>
            </a:lvl2pPr>
            <a:lvl3pPr>
              <a:defRPr sz="1700" b="1">
                <a:solidFill>
                  <a:schemeClr val="bg1"/>
                </a:solidFill>
              </a:defRPr>
            </a:lvl3pPr>
            <a:lvl4pPr>
              <a:defRPr sz="1700" b="1">
                <a:solidFill>
                  <a:schemeClr val="bg1"/>
                </a:solidFill>
              </a:defRPr>
            </a:lvl4pPr>
            <a:lvl5pPr>
              <a:defRPr sz="1700" b="1">
                <a:solidFill>
                  <a:schemeClr val="bg1"/>
                </a:solidFill>
              </a:defRPr>
            </a:lvl5pPr>
          </a:lstStyle>
          <a:p>
            <a:pPr lvl="0"/>
            <a:r>
              <a:rPr lang="en-US" dirty="0"/>
              <a:t>HEADER TITLE ALL CAPS AT 25 PTS</a:t>
            </a:r>
          </a:p>
        </p:txBody>
      </p:sp>
      <p:sp>
        <p:nvSpPr>
          <p:cNvPr id="9" name="Body Copy">
            <a:extLst>
              <a:ext uri="{FF2B5EF4-FFF2-40B4-BE49-F238E27FC236}">
                <a16:creationId xmlns:a16="http://schemas.microsoft.com/office/drawing/2014/main" id="{43652382-1180-0543-BEF0-D1CEF8E16B27}"/>
              </a:ext>
            </a:extLst>
          </p:cNvPr>
          <p:cNvSpPr>
            <a:spLocks noGrp="1"/>
          </p:cNvSpPr>
          <p:nvPr>
            <p:ph sz="half" idx="13" hasCustomPrompt="1"/>
          </p:nvPr>
        </p:nvSpPr>
        <p:spPr>
          <a:xfrm>
            <a:off x="605382" y="1865234"/>
            <a:ext cx="4428532" cy="2659632"/>
          </a:xfrm>
        </p:spPr>
        <p:txBody>
          <a:bodyPr anchor="t"/>
          <a:lstStyle>
            <a:lvl1pPr algn="l">
              <a:defRPr>
                <a:solidFill>
                  <a:schemeClr val="bg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dirty="0"/>
              <a:t>Description is Arial at 12pts</a:t>
            </a:r>
          </a:p>
        </p:txBody>
      </p:sp>
      <p:sp>
        <p:nvSpPr>
          <p:cNvPr id="7" name="Slide Number">
            <a:extLst>
              <a:ext uri="{FF2B5EF4-FFF2-40B4-BE49-F238E27FC236}">
                <a16:creationId xmlns:a16="http://schemas.microsoft.com/office/drawing/2014/main" id="{6446692A-AFF5-BF40-844E-2040B93DC1AF}"/>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fld id="{0E35BBB0-73A1-954D-9854-C6F827AED934}" type="slidenum">
              <a:rPr lang="en-US" smtClean="0"/>
              <a:pPr/>
              <a:t>‹#›</a:t>
            </a:fld>
            <a:endParaRPr lang="en-US" dirty="0"/>
          </a:p>
        </p:txBody>
      </p:sp>
      <p:pic>
        <p:nvPicPr>
          <p:cNvPr id="4" name="Bold Hearts Logo" descr="A red heart with a fire and text&#10;&#10;Description automatically generated">
            <a:extLst>
              <a:ext uri="{FF2B5EF4-FFF2-40B4-BE49-F238E27FC236}">
                <a16:creationId xmlns:a16="http://schemas.microsoft.com/office/drawing/2014/main" id="{450C0842-FD01-2A24-D27B-17CE1609CA7B}"/>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3170814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pic>
        <p:nvPicPr>
          <p:cNvPr id="4" name="Bold Hearts Logo" descr="A red heart with a fire and text&#10;&#10;Description automatically generated">
            <a:extLst>
              <a:ext uri="{FF2B5EF4-FFF2-40B4-BE49-F238E27FC236}">
                <a16:creationId xmlns:a16="http://schemas.microsoft.com/office/drawing/2014/main" id="{C0D333BE-9223-8CC0-F33B-41FA75E1B796}"/>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90" y="614723"/>
            <a:ext cx="6877210" cy="977010"/>
          </a:xfrm>
        </p:spPr>
        <p:txBody>
          <a:bodyPr/>
          <a:lstStyle/>
          <a:p>
            <a:r>
              <a:rPr lang="en-US" dirty="0"/>
              <a:t>TITLE IS ALL CAPS AT 25-30PTS</a:t>
            </a:r>
          </a:p>
        </p:txBody>
      </p:sp>
      <p:sp>
        <p:nvSpPr>
          <p:cNvPr id="10" name="Subhead">
            <a:extLst>
              <a:ext uri="{FF2B5EF4-FFF2-40B4-BE49-F238E27FC236}">
                <a16:creationId xmlns:a16="http://schemas.microsoft.com/office/drawing/2014/main" id="{CF097492-6E69-214B-BD02-CA15B4A9F8F5}"/>
              </a:ext>
            </a:extLst>
          </p:cNvPr>
          <p:cNvSpPr>
            <a:spLocks noGrp="1"/>
          </p:cNvSpPr>
          <p:nvPr>
            <p:ph type="body" sz="quarter" idx="23" hasCustomPrompt="1"/>
          </p:nvPr>
        </p:nvSpPr>
        <p:spPr>
          <a:xfrm>
            <a:off x="444627" y="1080655"/>
            <a:ext cx="6822082" cy="321610"/>
          </a:xfrm>
        </p:spPr>
        <p:txBody>
          <a:bodyPr>
            <a:normAutofit/>
          </a:bodyPr>
          <a:lstStyle>
            <a:lvl1pPr>
              <a:defRPr sz="1600" b="1"/>
            </a:lvl1pPr>
          </a:lstStyle>
          <a:p>
            <a:pPr lvl="0"/>
            <a:r>
              <a:rPr lang="en-US" dirty="0"/>
              <a:t>Subtitle is Arial Bold at 16pt</a:t>
            </a:r>
          </a:p>
        </p:txBody>
      </p:sp>
      <p:sp>
        <p:nvSpPr>
          <p:cNvPr id="7" name="Caption">
            <a:extLst>
              <a:ext uri="{FF2B5EF4-FFF2-40B4-BE49-F238E27FC236}">
                <a16:creationId xmlns:a16="http://schemas.microsoft.com/office/drawing/2014/main" id="{92B44ECE-86B5-1546-90EE-B76F644328B6}"/>
              </a:ext>
            </a:extLst>
          </p:cNvPr>
          <p:cNvSpPr>
            <a:spLocks noGrp="1"/>
          </p:cNvSpPr>
          <p:nvPr>
            <p:ph type="body" sz="quarter" idx="13" hasCustomPrompt="1"/>
          </p:nvPr>
        </p:nvSpPr>
        <p:spPr>
          <a:xfrm>
            <a:off x="437990" y="4069460"/>
            <a:ext cx="5505610" cy="273845"/>
          </a:xfrm>
        </p:spPr>
        <p:txBody>
          <a:bodyPr/>
          <a:lstStyle>
            <a:lvl1pPr>
              <a:defRPr b="1">
                <a:solidFill>
                  <a:schemeClr val="accent4"/>
                </a:solidFill>
              </a:defRPr>
            </a:lvl1pPr>
          </a:lstStyle>
          <a:p>
            <a:pPr lvl="0"/>
            <a:r>
              <a:rPr lang="en-US" dirty="0"/>
              <a:t>Caption is </a:t>
            </a:r>
            <a:r>
              <a:rPr lang="en-US" dirty="0" err="1"/>
              <a:t>Arizl</a:t>
            </a:r>
            <a:r>
              <a:rPr lang="en-US" dirty="0"/>
              <a:t> bold at 12pts </a:t>
            </a:r>
          </a:p>
        </p:txBody>
      </p:sp>
      <p:sp>
        <p:nvSpPr>
          <p:cNvPr id="16" name="Bottom Red Bar in Footer">
            <a:extLst>
              <a:ext uri="{FF2B5EF4-FFF2-40B4-BE49-F238E27FC236}">
                <a16:creationId xmlns:a16="http://schemas.microsoft.com/office/drawing/2014/main" id="{9E9AED67-7B86-D945-92A3-1DFD0097E806}"/>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Text 1">
            <a:extLst>
              <a:ext uri="{FF2B5EF4-FFF2-40B4-BE49-F238E27FC236}">
                <a16:creationId xmlns:a16="http://schemas.microsoft.com/office/drawing/2014/main" id="{0F4EB02C-6FE6-1A47-8022-01232D33629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1" name="Footer Text 2">
            <a:extLst>
              <a:ext uri="{FF2B5EF4-FFF2-40B4-BE49-F238E27FC236}">
                <a16:creationId xmlns:a16="http://schemas.microsoft.com/office/drawing/2014/main" id="{3C09F44B-8C8C-DA42-8499-36D5643DD84E}"/>
              </a:ext>
            </a:extLst>
          </p:cNvPr>
          <p:cNvSpPr>
            <a:spLocks noGrp="1"/>
          </p:cNvSpPr>
          <p:nvPr>
            <p:ph type="body" sz="quarter" idx="24"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20" name="Logo">
            <a:extLst>
              <a:ext uri="{FF2B5EF4-FFF2-40B4-BE49-F238E27FC236}">
                <a16:creationId xmlns:a16="http://schemas.microsoft.com/office/drawing/2014/main" id="{F9DE25A6-E189-8944-8155-DBC98DE156C5}"/>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19" name="Vertical Line Connector">
            <a:extLst>
              <a:ext uri="{FF2B5EF4-FFF2-40B4-BE49-F238E27FC236}">
                <a16:creationId xmlns:a16="http://schemas.microsoft.com/office/drawing/2014/main" id="{E09C871F-FF2C-6445-9A92-4B74224E91E9}"/>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a:extLst>
              <a:ext uri="{FF2B5EF4-FFF2-40B4-BE49-F238E27FC236}">
                <a16:creationId xmlns:a16="http://schemas.microsoft.com/office/drawing/2014/main" id="{6C8ED1C2-16C7-D946-9CE1-ADDDF3A5E0AA}"/>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67796125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pic>
        <p:nvPicPr>
          <p:cNvPr id="3" name="Bold Hearts Logo" descr="A red heart with a fire and text&#10;&#10;Description automatically generated">
            <a:extLst>
              <a:ext uri="{FF2B5EF4-FFF2-40B4-BE49-F238E27FC236}">
                <a16:creationId xmlns:a16="http://schemas.microsoft.com/office/drawing/2014/main" id="{5193B206-6AB0-B3A7-BD19-3022B0022D3C}"/>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7" name="Rectangle 6">
            <a:extLst>
              <a:ext uri="{FF2B5EF4-FFF2-40B4-BE49-F238E27FC236}">
                <a16:creationId xmlns:a16="http://schemas.microsoft.com/office/drawing/2014/main" id="{485A5A6C-7113-A84B-B468-838B588EFB3F}"/>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45A25DF4-2387-0B45-86B4-88EF29F6D0A8}"/>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14" name="Slide Number Placeholder 5">
            <a:extLst>
              <a:ext uri="{FF2B5EF4-FFF2-40B4-BE49-F238E27FC236}">
                <a16:creationId xmlns:a16="http://schemas.microsoft.com/office/drawing/2014/main" id="{61F02F99-B2C6-D040-908D-3EC8E64D8C74}"/>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15" name="Straight Connector 14">
            <a:extLst>
              <a:ext uri="{FF2B5EF4-FFF2-40B4-BE49-F238E27FC236}">
                <a16:creationId xmlns:a16="http://schemas.microsoft.com/office/drawing/2014/main" id="{0A8C73E0-5612-A34F-83E7-5E80DDE8939C}"/>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0">
            <a:extLst>
              <a:ext uri="{FF2B5EF4-FFF2-40B4-BE49-F238E27FC236}">
                <a16:creationId xmlns:a16="http://schemas.microsoft.com/office/drawing/2014/main" id="{FD6C24FD-33DC-5D4C-83BA-8086C7E5B4E4}"/>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sp>
        <p:nvSpPr>
          <p:cNvPr id="17" name="Text Placeholder 5">
            <a:extLst>
              <a:ext uri="{FF2B5EF4-FFF2-40B4-BE49-F238E27FC236}">
                <a16:creationId xmlns:a16="http://schemas.microsoft.com/office/drawing/2014/main" id="{FC97E5A5-D2BC-7840-BED8-2470B465D5EB}"/>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Tree>
    <p:extLst>
      <p:ext uri="{BB962C8B-B14F-4D97-AF65-F5344CB8AC3E}">
        <p14:creationId xmlns:p14="http://schemas.microsoft.com/office/powerpoint/2010/main" val="394409436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3" name="Bold Hearts Logo" descr="A red heart with a fire and text&#10;&#10;Description automatically generated">
            <a:extLst>
              <a:ext uri="{FF2B5EF4-FFF2-40B4-BE49-F238E27FC236}">
                <a16:creationId xmlns:a16="http://schemas.microsoft.com/office/drawing/2014/main" id="{3D16AC3C-4B68-12E1-8771-122A52890AD7}"/>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12" name="Footer Text 1">
            <a:extLst>
              <a:ext uri="{FF2B5EF4-FFF2-40B4-BE49-F238E27FC236}">
                <a16:creationId xmlns:a16="http://schemas.microsoft.com/office/drawing/2014/main" id="{DD3B4F64-CD41-0643-BB0C-5B4373946342}"/>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20" name="Footer Text 2">
            <a:extLst>
              <a:ext uri="{FF2B5EF4-FFF2-40B4-BE49-F238E27FC236}">
                <a16:creationId xmlns:a16="http://schemas.microsoft.com/office/drawing/2014/main" id="{1440E69F-038A-9F48-A685-1958D898F806}"/>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9" name="Logo Placeholder">
            <a:extLst>
              <a:ext uri="{FF2B5EF4-FFF2-40B4-BE49-F238E27FC236}">
                <a16:creationId xmlns:a16="http://schemas.microsoft.com/office/drawing/2014/main" id="{6FBB1B25-DCFA-AA41-B31B-1385B4F068AC}"/>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8" name="Straight Line Connector">
            <a:extLst>
              <a:ext uri="{FF2B5EF4-FFF2-40B4-BE49-F238E27FC236}">
                <a16:creationId xmlns:a16="http://schemas.microsoft.com/office/drawing/2014/main" id="{A175C9A7-D338-384F-B0FF-23DB68C57AF4}"/>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3" name="Slide Number">
            <a:extLst>
              <a:ext uri="{FF2B5EF4-FFF2-40B4-BE49-F238E27FC236}">
                <a16:creationId xmlns:a16="http://schemas.microsoft.com/office/drawing/2014/main" id="{AC466D7F-068F-ED47-9AD2-C0C743931AC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25149307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Background Graphic" descr="A red and orange curved lines&#10;&#10;Description automatically generated">
            <a:extLst>
              <a:ext uri="{FF2B5EF4-FFF2-40B4-BE49-F238E27FC236}">
                <a16:creationId xmlns:a16="http://schemas.microsoft.com/office/drawing/2014/main" id="{5532E949-322C-B247-93CB-48C35CC0A3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5" name="Thank You">
            <a:extLst>
              <a:ext uri="{FF2B5EF4-FFF2-40B4-BE49-F238E27FC236}">
                <a16:creationId xmlns:a16="http://schemas.microsoft.com/office/drawing/2014/main" id="{EDB74ED7-A2D1-DAB8-57FB-64C08F97A580}"/>
              </a:ext>
            </a:extLst>
          </p:cNvPr>
          <p:cNvSpPr>
            <a:spLocks noGrp="1"/>
          </p:cNvSpPr>
          <p:nvPr>
            <p:ph type="title" hasCustomPrompt="1"/>
          </p:nvPr>
        </p:nvSpPr>
        <p:spPr>
          <a:xfrm>
            <a:off x="530614" y="91974"/>
            <a:ext cx="4525513" cy="2354940"/>
          </a:xfrm>
        </p:spPr>
        <p:txBody>
          <a:bodyPr anchor="b">
            <a:noAutofit/>
          </a:bodyPr>
          <a:lstStyle>
            <a:lvl1pPr algn="l">
              <a:lnSpc>
                <a:spcPts val="4000"/>
              </a:lnSpc>
              <a:defRPr sz="4800" b="1" i="0">
                <a:solidFill>
                  <a:schemeClr val="tx1"/>
                </a:solidFill>
                <a:latin typeface="+mj-lt"/>
              </a:defRPr>
            </a:lvl1pPr>
          </a:lstStyle>
          <a:p>
            <a:r>
              <a:rPr lang="en-US" dirty="0"/>
              <a:t>CLICK TO EDIT MASTER TITLE STYLE</a:t>
            </a:r>
          </a:p>
        </p:txBody>
      </p:sp>
      <p:cxnSp>
        <p:nvCxnSpPr>
          <p:cNvPr id="7" name="Straight Connector Line">
            <a:extLst>
              <a:ext uri="{FF2B5EF4-FFF2-40B4-BE49-F238E27FC236}">
                <a16:creationId xmlns:a16="http://schemas.microsoft.com/office/drawing/2014/main" id="{979FFF99-5798-42F6-A83F-DDC0F6F65A9E}"/>
              </a:ext>
            </a:extLst>
          </p:cNvPr>
          <p:cNvCxnSpPr>
            <a:cxnSpLocks/>
          </p:cNvCxnSpPr>
          <p:nvPr userDrawn="1"/>
        </p:nvCxnSpPr>
        <p:spPr>
          <a:xfrm>
            <a:off x="651684" y="2524910"/>
            <a:ext cx="410596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Scientific Sessions Logo">
            <a:extLst>
              <a:ext uri="{FF2B5EF4-FFF2-40B4-BE49-F238E27FC236}">
                <a16:creationId xmlns:a16="http://schemas.microsoft.com/office/drawing/2014/main" id="{1BF2AF87-698A-AE4A-B2CE-BCF5841E8AD2}"/>
              </a:ext>
            </a:extLst>
          </p:cNvPr>
          <p:cNvPicPr>
            <a:picLocks noChangeAspect="1"/>
          </p:cNvPicPr>
          <p:nvPr userDrawn="1"/>
        </p:nvPicPr>
        <p:blipFill>
          <a:blip r:embed="rId3"/>
          <a:srcRect/>
          <a:stretch/>
        </p:blipFill>
        <p:spPr>
          <a:xfrm>
            <a:off x="651684" y="2839617"/>
            <a:ext cx="1386658" cy="439768"/>
          </a:xfrm>
          <a:prstGeom prst="rect">
            <a:avLst/>
          </a:prstGeom>
        </p:spPr>
      </p:pic>
      <p:pic>
        <p:nvPicPr>
          <p:cNvPr id="12" name="Bold Hearts Logo" descr="A red heart with a fire and text&#10;&#10;Description automatically generated">
            <a:extLst>
              <a:ext uri="{FF2B5EF4-FFF2-40B4-BE49-F238E27FC236}">
                <a16:creationId xmlns:a16="http://schemas.microsoft.com/office/drawing/2014/main" id="{EE352D9C-FB7C-C6B8-60C2-63158DEDADA5}"/>
              </a:ext>
            </a:extLst>
          </p:cNvPr>
          <p:cNvPicPr>
            <a:picLocks noChangeAspect="1"/>
          </p:cNvPicPr>
          <p:nvPr userDrawn="1"/>
        </p:nvPicPr>
        <p:blipFill>
          <a:blip r:embed="rId4"/>
          <a:stretch>
            <a:fillRect/>
          </a:stretch>
        </p:blipFill>
        <p:spPr>
          <a:xfrm>
            <a:off x="2595153" y="2735906"/>
            <a:ext cx="635483" cy="600318"/>
          </a:xfrm>
          <a:prstGeom prst="rect">
            <a:avLst/>
          </a:prstGeom>
        </p:spPr>
      </p:pic>
      <p:sp>
        <p:nvSpPr>
          <p:cNvPr id="9" name="#AHA24">
            <a:extLst>
              <a:ext uri="{FF2B5EF4-FFF2-40B4-BE49-F238E27FC236}">
                <a16:creationId xmlns:a16="http://schemas.microsoft.com/office/drawing/2014/main" id="{5C0CC13C-42C2-5B49-990C-29ED9A2D3161}"/>
              </a:ext>
            </a:extLst>
          </p:cNvPr>
          <p:cNvSpPr txBox="1">
            <a:spLocks/>
          </p:cNvSpPr>
          <p:nvPr userDrawn="1"/>
        </p:nvSpPr>
        <p:spPr>
          <a:xfrm>
            <a:off x="3409259" y="2859415"/>
            <a:ext cx="1348385" cy="400171"/>
          </a:xfrm>
          <a:prstGeom prst="rect">
            <a:avLst/>
          </a:prstGeom>
        </p:spPr>
        <p:txBody>
          <a:bodyPr vert="horz" lIns="91440" tIns="45720" rIns="91440" bIns="45720" rtlCol="0" anchor="b">
            <a:noAutofit/>
          </a:bodyPr>
          <a:lstStyle>
            <a:lvl1pPr algn="l" defTabSz="685800" rtl="0" eaLnBrk="1" latinLnBrk="0" hangingPunct="1">
              <a:lnSpc>
                <a:spcPts val="4000"/>
              </a:lnSpc>
              <a:spcBef>
                <a:spcPct val="0"/>
              </a:spcBef>
              <a:buNone/>
              <a:defRPr sz="4000" kern="1200">
                <a:solidFill>
                  <a:schemeClr val="bg1"/>
                </a:solidFill>
                <a:latin typeface="Lub Dub Medium" panose="020B0603030403020204" pitchFamily="34" charset="77"/>
                <a:ea typeface="+mj-ea"/>
                <a:cs typeface="+mj-cs"/>
              </a:defRPr>
            </a:lvl1pPr>
          </a:lstStyle>
          <a:p>
            <a:pPr algn="r"/>
            <a:r>
              <a:rPr lang="en-US" sz="1500" b="0" i="0" dirty="0">
                <a:solidFill>
                  <a:schemeClr val="tx1"/>
                </a:solidFill>
                <a:latin typeface="Arial" panose="020B0604020202020204" pitchFamily="34" charset="0"/>
              </a:rPr>
              <a:t>#AHA24</a:t>
            </a:r>
          </a:p>
        </p:txBody>
      </p:sp>
    </p:spTree>
    <p:extLst>
      <p:ext uri="{BB962C8B-B14F-4D97-AF65-F5344CB8AC3E}">
        <p14:creationId xmlns:p14="http://schemas.microsoft.com/office/powerpoint/2010/main" val="268373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421645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bg1"/>
        </a:solidFill>
        <a:effectLst/>
      </p:bgPr>
    </p:bg>
    <p:spTree>
      <p:nvGrpSpPr>
        <p:cNvPr id="1" name=""/>
        <p:cNvGrpSpPr/>
        <p:nvPr/>
      </p:nvGrpSpPr>
      <p:grpSpPr>
        <a:xfrm>
          <a:off x="0" y="0"/>
          <a:ext cx="0" cy="0"/>
          <a:chOff x="0" y="0"/>
          <a:chExt cx="0" cy="0"/>
        </a:xfrm>
      </p:grpSpPr>
      <p:sp>
        <p:nvSpPr>
          <p:cNvPr id="2" name="Page title"/>
          <p:cNvSpPr>
            <a:spLocks noGrp="1"/>
          </p:cNvSpPr>
          <p:nvPr>
            <p:ph type="title" hasCustomPrompt="1"/>
          </p:nvPr>
        </p:nvSpPr>
        <p:spPr>
          <a:xfrm>
            <a:off x="725854" y="614723"/>
            <a:ext cx="4134010" cy="430887"/>
          </a:xfrm>
        </p:spPr>
        <p:txBody>
          <a:bodyPr/>
          <a:lstStyle>
            <a:lvl1pPr>
              <a:defRPr>
                <a:solidFill>
                  <a:schemeClr val="accent1"/>
                </a:solidFill>
              </a:defRPr>
            </a:lvl1pPr>
          </a:lstStyle>
          <a:p>
            <a:r>
              <a:rPr lang="en-US" dirty="0"/>
              <a:t>OVERVIEW</a:t>
            </a:r>
          </a:p>
        </p:txBody>
      </p:sp>
      <p:sp>
        <p:nvSpPr>
          <p:cNvPr id="16" name="Section Title 1">
            <a:extLst>
              <a:ext uri="{FF2B5EF4-FFF2-40B4-BE49-F238E27FC236}">
                <a16:creationId xmlns:a16="http://schemas.microsoft.com/office/drawing/2014/main" id="{BDE20D5A-7A0A-7942-8181-49182956A385}"/>
              </a:ext>
            </a:extLst>
          </p:cNvPr>
          <p:cNvSpPr>
            <a:spLocks noGrp="1"/>
          </p:cNvSpPr>
          <p:nvPr>
            <p:ph type="body" sz="quarter" idx="19" hasCustomPrompt="1"/>
          </p:nvPr>
        </p:nvSpPr>
        <p:spPr>
          <a:xfrm>
            <a:off x="725854" y="1320330"/>
            <a:ext cx="2055666" cy="430887"/>
          </a:xfrm>
        </p:spPr>
        <p:txBody>
          <a:bodyPr/>
          <a:lstStyle>
            <a:lvl1pPr>
              <a:defRPr b="1"/>
            </a:lvl1pPr>
          </a:lstStyle>
          <a:p>
            <a:pPr lvl="0"/>
            <a:r>
              <a:rPr lang="en-US" dirty="0"/>
              <a:t>Section Title</a:t>
            </a:r>
            <a:br>
              <a:rPr lang="en-US" dirty="0"/>
            </a:br>
            <a:r>
              <a:rPr lang="en-US" dirty="0"/>
              <a:t>Slide #</a:t>
            </a:r>
          </a:p>
        </p:txBody>
      </p:sp>
      <p:sp>
        <p:nvSpPr>
          <p:cNvPr id="17" name="Section Title 2">
            <a:extLst>
              <a:ext uri="{FF2B5EF4-FFF2-40B4-BE49-F238E27FC236}">
                <a16:creationId xmlns:a16="http://schemas.microsoft.com/office/drawing/2014/main" id="{5F83694E-3CBA-8E4C-BA3A-E8737D97BC70}"/>
              </a:ext>
            </a:extLst>
          </p:cNvPr>
          <p:cNvSpPr>
            <a:spLocks noGrp="1"/>
          </p:cNvSpPr>
          <p:nvPr>
            <p:ph type="body" sz="quarter" idx="20" hasCustomPrompt="1"/>
          </p:nvPr>
        </p:nvSpPr>
        <p:spPr>
          <a:xfrm>
            <a:off x="725854" y="1927432"/>
            <a:ext cx="2055666" cy="430887"/>
          </a:xfrm>
        </p:spPr>
        <p:txBody>
          <a:bodyPr/>
          <a:lstStyle>
            <a:lvl1pPr>
              <a:defRPr b="1"/>
            </a:lvl1pPr>
          </a:lstStyle>
          <a:p>
            <a:pPr lvl="0"/>
            <a:r>
              <a:rPr lang="en-US" dirty="0"/>
              <a:t>Section Title</a:t>
            </a:r>
            <a:br>
              <a:rPr lang="en-US" dirty="0"/>
            </a:br>
            <a:r>
              <a:rPr lang="en-US" dirty="0"/>
              <a:t>Slide #</a:t>
            </a:r>
          </a:p>
        </p:txBody>
      </p:sp>
      <p:sp>
        <p:nvSpPr>
          <p:cNvPr id="18" name="Section Title 3">
            <a:extLst>
              <a:ext uri="{FF2B5EF4-FFF2-40B4-BE49-F238E27FC236}">
                <a16:creationId xmlns:a16="http://schemas.microsoft.com/office/drawing/2014/main" id="{93A2D9D6-4C2D-5644-B032-0EB60965587C}"/>
              </a:ext>
            </a:extLst>
          </p:cNvPr>
          <p:cNvSpPr>
            <a:spLocks noGrp="1"/>
          </p:cNvSpPr>
          <p:nvPr>
            <p:ph type="body" sz="quarter" idx="21" hasCustomPrompt="1"/>
          </p:nvPr>
        </p:nvSpPr>
        <p:spPr>
          <a:xfrm>
            <a:off x="725854" y="2534534"/>
            <a:ext cx="2055666" cy="430887"/>
          </a:xfrm>
        </p:spPr>
        <p:txBody>
          <a:bodyPr/>
          <a:lstStyle>
            <a:lvl1pPr>
              <a:defRPr b="1"/>
            </a:lvl1pPr>
          </a:lstStyle>
          <a:p>
            <a:pPr lvl="0"/>
            <a:r>
              <a:rPr lang="en-US" dirty="0"/>
              <a:t>Section Title</a:t>
            </a:r>
            <a:br>
              <a:rPr lang="en-US" dirty="0"/>
            </a:br>
            <a:r>
              <a:rPr lang="en-US" dirty="0"/>
              <a:t>Slide #</a:t>
            </a:r>
          </a:p>
        </p:txBody>
      </p:sp>
      <p:sp>
        <p:nvSpPr>
          <p:cNvPr id="10" name="Section Title 4">
            <a:extLst>
              <a:ext uri="{FF2B5EF4-FFF2-40B4-BE49-F238E27FC236}">
                <a16:creationId xmlns:a16="http://schemas.microsoft.com/office/drawing/2014/main" id="{9A731685-2B28-FC4E-B526-710512888A16}"/>
              </a:ext>
            </a:extLst>
          </p:cNvPr>
          <p:cNvSpPr>
            <a:spLocks noGrp="1"/>
          </p:cNvSpPr>
          <p:nvPr>
            <p:ph type="body" sz="quarter" idx="13" hasCustomPrompt="1"/>
          </p:nvPr>
        </p:nvSpPr>
        <p:spPr>
          <a:xfrm>
            <a:off x="726965" y="3139749"/>
            <a:ext cx="2055666" cy="430887"/>
          </a:xfrm>
        </p:spPr>
        <p:txBody>
          <a:bodyPr/>
          <a:lstStyle>
            <a:lvl1pPr>
              <a:defRPr b="1"/>
            </a:lvl1pPr>
          </a:lstStyle>
          <a:p>
            <a:pPr lvl="0"/>
            <a:r>
              <a:rPr lang="en-US" dirty="0"/>
              <a:t>Section Title</a:t>
            </a:r>
            <a:br>
              <a:rPr lang="en-US" dirty="0"/>
            </a:br>
            <a:r>
              <a:rPr lang="en-US" dirty="0"/>
              <a:t>Slide #</a:t>
            </a:r>
          </a:p>
        </p:txBody>
      </p:sp>
      <p:sp>
        <p:nvSpPr>
          <p:cNvPr id="11" name="Section Title 5">
            <a:extLst>
              <a:ext uri="{FF2B5EF4-FFF2-40B4-BE49-F238E27FC236}">
                <a16:creationId xmlns:a16="http://schemas.microsoft.com/office/drawing/2014/main" id="{94CD233F-C2E5-4542-9A2C-BCFA9F561C12}"/>
              </a:ext>
            </a:extLst>
          </p:cNvPr>
          <p:cNvSpPr>
            <a:spLocks noGrp="1"/>
          </p:cNvSpPr>
          <p:nvPr>
            <p:ph type="body" sz="quarter" idx="14" hasCustomPrompt="1"/>
          </p:nvPr>
        </p:nvSpPr>
        <p:spPr>
          <a:xfrm>
            <a:off x="726965" y="3746851"/>
            <a:ext cx="2055666" cy="430887"/>
          </a:xfrm>
        </p:spPr>
        <p:txBody>
          <a:bodyPr/>
          <a:lstStyle>
            <a:lvl1pPr>
              <a:defRPr b="1"/>
            </a:lvl1pPr>
          </a:lstStyle>
          <a:p>
            <a:pPr lvl="0"/>
            <a:r>
              <a:rPr lang="en-US" dirty="0"/>
              <a:t>Section Title</a:t>
            </a:r>
            <a:br>
              <a:rPr lang="en-US" dirty="0"/>
            </a:br>
            <a:r>
              <a:rPr lang="en-US" dirty="0"/>
              <a:t>Slide #</a:t>
            </a:r>
          </a:p>
        </p:txBody>
      </p:sp>
      <p:sp>
        <p:nvSpPr>
          <p:cNvPr id="13" name="Section Title 6">
            <a:extLst>
              <a:ext uri="{FF2B5EF4-FFF2-40B4-BE49-F238E27FC236}">
                <a16:creationId xmlns:a16="http://schemas.microsoft.com/office/drawing/2014/main" id="{E3BA4AAB-3B49-2C4D-B8C3-798DFFD555BF}"/>
              </a:ext>
            </a:extLst>
          </p:cNvPr>
          <p:cNvSpPr>
            <a:spLocks noGrp="1"/>
          </p:cNvSpPr>
          <p:nvPr>
            <p:ph type="body" sz="quarter" idx="16" hasCustomPrompt="1"/>
          </p:nvPr>
        </p:nvSpPr>
        <p:spPr>
          <a:xfrm>
            <a:off x="3244201" y="1320330"/>
            <a:ext cx="2055666" cy="430887"/>
          </a:xfrm>
        </p:spPr>
        <p:txBody>
          <a:bodyPr/>
          <a:lstStyle>
            <a:lvl1pPr>
              <a:defRPr b="1"/>
            </a:lvl1pPr>
          </a:lstStyle>
          <a:p>
            <a:pPr lvl="0"/>
            <a:r>
              <a:rPr lang="en-US" dirty="0"/>
              <a:t>Section Title</a:t>
            </a:r>
            <a:br>
              <a:rPr lang="en-US" dirty="0"/>
            </a:br>
            <a:r>
              <a:rPr lang="en-US" dirty="0"/>
              <a:t>Slide #</a:t>
            </a:r>
          </a:p>
        </p:txBody>
      </p:sp>
      <p:sp>
        <p:nvSpPr>
          <p:cNvPr id="14" name="Section Title 7">
            <a:extLst>
              <a:ext uri="{FF2B5EF4-FFF2-40B4-BE49-F238E27FC236}">
                <a16:creationId xmlns:a16="http://schemas.microsoft.com/office/drawing/2014/main" id="{1D60067C-731E-9648-B342-43C7239F111A}"/>
              </a:ext>
            </a:extLst>
          </p:cNvPr>
          <p:cNvSpPr>
            <a:spLocks noGrp="1"/>
          </p:cNvSpPr>
          <p:nvPr>
            <p:ph type="body" sz="quarter" idx="17" hasCustomPrompt="1"/>
          </p:nvPr>
        </p:nvSpPr>
        <p:spPr>
          <a:xfrm>
            <a:off x="3244201" y="1927432"/>
            <a:ext cx="2055666" cy="430887"/>
          </a:xfrm>
        </p:spPr>
        <p:txBody>
          <a:bodyPr/>
          <a:lstStyle>
            <a:lvl1pPr>
              <a:defRPr b="1"/>
            </a:lvl1pPr>
          </a:lstStyle>
          <a:p>
            <a:pPr lvl="0"/>
            <a:r>
              <a:rPr lang="en-US" dirty="0"/>
              <a:t>Section Title</a:t>
            </a:r>
            <a:br>
              <a:rPr lang="en-US" dirty="0"/>
            </a:br>
            <a:r>
              <a:rPr lang="en-US" dirty="0"/>
              <a:t>Slide #</a:t>
            </a:r>
          </a:p>
        </p:txBody>
      </p:sp>
      <p:sp>
        <p:nvSpPr>
          <p:cNvPr id="15" name="Section Title 8">
            <a:extLst>
              <a:ext uri="{FF2B5EF4-FFF2-40B4-BE49-F238E27FC236}">
                <a16:creationId xmlns:a16="http://schemas.microsoft.com/office/drawing/2014/main" id="{D75C609B-2858-7C45-8CE5-6212F5D8D5DB}"/>
              </a:ext>
            </a:extLst>
          </p:cNvPr>
          <p:cNvSpPr>
            <a:spLocks noGrp="1"/>
          </p:cNvSpPr>
          <p:nvPr>
            <p:ph type="body" sz="quarter" idx="18" hasCustomPrompt="1"/>
          </p:nvPr>
        </p:nvSpPr>
        <p:spPr>
          <a:xfrm>
            <a:off x="3244201" y="2534534"/>
            <a:ext cx="2055666" cy="430887"/>
          </a:xfrm>
        </p:spPr>
        <p:txBody>
          <a:bodyPr/>
          <a:lstStyle>
            <a:lvl1pPr>
              <a:defRPr b="1"/>
            </a:lvl1pPr>
          </a:lstStyle>
          <a:p>
            <a:pPr lvl="0"/>
            <a:r>
              <a:rPr lang="en-US" dirty="0"/>
              <a:t>Section Title</a:t>
            </a:r>
            <a:br>
              <a:rPr lang="en-US" dirty="0"/>
            </a:br>
            <a:r>
              <a:rPr lang="en-US" dirty="0"/>
              <a:t>Slide #</a:t>
            </a:r>
          </a:p>
        </p:txBody>
      </p:sp>
      <p:sp>
        <p:nvSpPr>
          <p:cNvPr id="12" name="Section Title 9">
            <a:extLst>
              <a:ext uri="{FF2B5EF4-FFF2-40B4-BE49-F238E27FC236}">
                <a16:creationId xmlns:a16="http://schemas.microsoft.com/office/drawing/2014/main" id="{56596EAB-F026-B147-8900-63F5E69E4165}"/>
              </a:ext>
            </a:extLst>
          </p:cNvPr>
          <p:cNvSpPr>
            <a:spLocks noGrp="1"/>
          </p:cNvSpPr>
          <p:nvPr>
            <p:ph type="body" sz="quarter" idx="15" hasCustomPrompt="1"/>
          </p:nvPr>
        </p:nvSpPr>
        <p:spPr>
          <a:xfrm>
            <a:off x="3244201" y="3139749"/>
            <a:ext cx="2055666" cy="430887"/>
          </a:xfrm>
        </p:spPr>
        <p:txBody>
          <a:bodyPr/>
          <a:lstStyle>
            <a:lvl1pPr>
              <a:defRPr b="1"/>
            </a:lvl1pPr>
          </a:lstStyle>
          <a:p>
            <a:pPr lvl="0"/>
            <a:r>
              <a:rPr lang="en-US" dirty="0"/>
              <a:t>Section Title</a:t>
            </a:r>
            <a:br>
              <a:rPr lang="en-US" dirty="0"/>
            </a:br>
            <a:r>
              <a:rPr lang="en-US" dirty="0"/>
              <a:t>Slide #</a:t>
            </a:r>
          </a:p>
        </p:txBody>
      </p:sp>
      <p:sp>
        <p:nvSpPr>
          <p:cNvPr id="25" name="Section Title 10">
            <a:extLst>
              <a:ext uri="{FF2B5EF4-FFF2-40B4-BE49-F238E27FC236}">
                <a16:creationId xmlns:a16="http://schemas.microsoft.com/office/drawing/2014/main" id="{C745BDBF-EE7A-014E-B736-0750AA47F51D}"/>
              </a:ext>
            </a:extLst>
          </p:cNvPr>
          <p:cNvSpPr>
            <a:spLocks noGrp="1"/>
          </p:cNvSpPr>
          <p:nvPr>
            <p:ph type="body" sz="quarter" idx="23" hasCustomPrompt="1"/>
          </p:nvPr>
        </p:nvSpPr>
        <p:spPr>
          <a:xfrm>
            <a:off x="3244201" y="3741224"/>
            <a:ext cx="2055666" cy="430887"/>
          </a:xfrm>
        </p:spPr>
        <p:txBody>
          <a:bodyPr/>
          <a:lstStyle>
            <a:lvl1pPr>
              <a:defRPr b="1"/>
            </a:lvl1pPr>
          </a:lstStyle>
          <a:p>
            <a:pPr lvl="0"/>
            <a:r>
              <a:rPr lang="en-US" dirty="0"/>
              <a:t>Section Title</a:t>
            </a:r>
            <a:br>
              <a:rPr lang="en-US" dirty="0"/>
            </a:br>
            <a:r>
              <a:rPr lang="en-US" dirty="0"/>
              <a:t>Slide #</a:t>
            </a:r>
          </a:p>
        </p:txBody>
      </p:sp>
      <p:sp>
        <p:nvSpPr>
          <p:cNvPr id="5" name="Picture Placeholder">
            <a:extLst>
              <a:ext uri="{FF2B5EF4-FFF2-40B4-BE49-F238E27FC236}">
                <a16:creationId xmlns:a16="http://schemas.microsoft.com/office/drawing/2014/main" id="{25AE220C-1247-0B10-CC0A-F822B1D7494D}"/>
              </a:ext>
            </a:extLst>
          </p:cNvPr>
          <p:cNvSpPr>
            <a:spLocks noGrp="1" noChangeAspect="1"/>
          </p:cNvSpPr>
          <p:nvPr>
            <p:ph type="pic" idx="1"/>
          </p:nvPr>
        </p:nvSpPr>
        <p:spPr>
          <a:xfrm>
            <a:off x="4572001" y="-6379"/>
            <a:ext cx="4571999" cy="5146743"/>
          </a:xfrm>
          <a:custGeom>
            <a:avLst/>
            <a:gdLst>
              <a:gd name="connsiteX0" fmla="*/ 3295228 w 4571999"/>
              <a:gd name="connsiteY0" fmla="*/ 0 h 5146743"/>
              <a:gd name="connsiteX1" fmla="*/ 4571999 w 4571999"/>
              <a:gd name="connsiteY1" fmla="*/ 0 h 5146743"/>
              <a:gd name="connsiteX2" fmla="*/ 4571999 w 4571999"/>
              <a:gd name="connsiteY2" fmla="*/ 5146743 h 5146743"/>
              <a:gd name="connsiteX3" fmla="*/ 0 w 4571999"/>
              <a:gd name="connsiteY3" fmla="*/ 5146743 h 5146743"/>
              <a:gd name="connsiteX4" fmla="*/ 94308 w 4571999"/>
              <a:gd name="connsiteY4" fmla="*/ 5054808 h 5146743"/>
              <a:gd name="connsiteX5" fmla="*/ 2220375 w 4571999"/>
              <a:gd name="connsiteY5" fmla="*/ 206371 h 5146743"/>
              <a:gd name="connsiteX6" fmla="*/ 2239504 w 4571999"/>
              <a:gd name="connsiteY6" fmla="*/ 1 h 5146743"/>
              <a:gd name="connsiteX7" fmla="*/ 3295228 w 4571999"/>
              <a:gd name="connsiteY7" fmla="*/ 1 h 514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99" h="5146743">
                <a:moveTo>
                  <a:pt x="3295228" y="0"/>
                </a:moveTo>
                <a:lnTo>
                  <a:pt x="4571999" y="0"/>
                </a:lnTo>
                <a:lnTo>
                  <a:pt x="4571999" y="5146743"/>
                </a:lnTo>
                <a:lnTo>
                  <a:pt x="0" y="5146743"/>
                </a:lnTo>
                <a:lnTo>
                  <a:pt x="94308" y="5054808"/>
                </a:lnTo>
                <a:cubicBezTo>
                  <a:pt x="1213272" y="3907638"/>
                  <a:pt x="1999871" y="2184687"/>
                  <a:pt x="2220375" y="206371"/>
                </a:cubicBezTo>
                <a:lnTo>
                  <a:pt x="2239504" y="1"/>
                </a:lnTo>
                <a:lnTo>
                  <a:pt x="3295228" y="1"/>
                </a:lnTo>
                <a:close/>
              </a:path>
            </a:pathLst>
          </a:custGeom>
          <a:solidFill>
            <a:schemeClr val="bg2"/>
          </a:solidFill>
        </p:spPr>
        <p:txBody>
          <a:bodyPr wrap="square" anchor="ctr">
            <a:noAutofit/>
          </a:bodyPr>
          <a:lstStyle>
            <a:lvl1pPr marL="0" indent="0" algn="ctr">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pic>
        <p:nvPicPr>
          <p:cNvPr id="8" name="Bold Hearts Logo" descr="A red heart with a fire and text&#10;&#10;Description automatically generated">
            <a:extLst>
              <a:ext uri="{FF2B5EF4-FFF2-40B4-BE49-F238E27FC236}">
                <a16:creationId xmlns:a16="http://schemas.microsoft.com/office/drawing/2014/main" id="{5A1A5B23-EE2F-7138-9F7D-95957A3FD081}"/>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40798118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025322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88100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222775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1"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62847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2971859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205546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839959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697791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05125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AE4E19-8386-4D79-87D4-75F64B13543A}"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407621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eaker">
    <p:bg>
      <p:bgPr>
        <a:solidFill>
          <a:schemeClr val="bg1"/>
        </a:solidFill>
        <a:effectLst/>
      </p:bgPr>
    </p:bg>
    <p:spTree>
      <p:nvGrpSpPr>
        <p:cNvPr id="1" name=""/>
        <p:cNvGrpSpPr/>
        <p:nvPr/>
      </p:nvGrpSpPr>
      <p:grpSpPr>
        <a:xfrm>
          <a:off x="0" y="0"/>
          <a:ext cx="0" cy="0"/>
          <a:chOff x="0" y="0"/>
          <a:chExt cx="0" cy="0"/>
        </a:xfrm>
      </p:grpSpPr>
      <p:sp>
        <p:nvSpPr>
          <p:cNvPr id="6" name="Speaker Photo Placeholder">
            <a:extLst>
              <a:ext uri="{FF2B5EF4-FFF2-40B4-BE49-F238E27FC236}">
                <a16:creationId xmlns:a16="http://schemas.microsoft.com/office/drawing/2014/main" id="{26E59B99-B64D-2B4E-852B-35C13E246745}"/>
              </a:ext>
            </a:extLst>
          </p:cNvPr>
          <p:cNvSpPr>
            <a:spLocks noGrp="1"/>
          </p:cNvSpPr>
          <p:nvPr>
            <p:ph type="pic" sz="quarter" idx="24"/>
          </p:nvPr>
        </p:nvSpPr>
        <p:spPr>
          <a:xfrm>
            <a:off x="-1157288" y="249892"/>
            <a:ext cx="4159549" cy="4159548"/>
          </a:xfrm>
          <a:prstGeom prst="ellipse">
            <a:avLst/>
          </a:prstGeom>
          <a:solidFill>
            <a:schemeClr val="bg1">
              <a:lumMod val="85000"/>
            </a:schemeClr>
          </a:solidFill>
          <a:ln>
            <a:solidFill>
              <a:schemeClr val="accent1"/>
            </a:solidFill>
          </a:ln>
        </p:spPr>
        <p:txBody>
          <a:bodyPr anchor="ctr"/>
          <a:lstStyle>
            <a:lvl1pPr algn="r">
              <a:defRPr/>
            </a:lvl1pPr>
          </a:lstStyle>
          <a:p>
            <a:endParaRPr lang="en-US"/>
          </a:p>
        </p:txBody>
      </p:sp>
      <p:sp>
        <p:nvSpPr>
          <p:cNvPr id="2" name="Speaker Name"/>
          <p:cNvSpPr>
            <a:spLocks noGrp="1"/>
          </p:cNvSpPr>
          <p:nvPr>
            <p:ph type="title" hasCustomPrompt="1"/>
          </p:nvPr>
        </p:nvSpPr>
        <p:spPr>
          <a:xfrm>
            <a:off x="3570489" y="939161"/>
            <a:ext cx="3419396" cy="373994"/>
          </a:xfrm>
        </p:spPr>
        <p:txBody>
          <a:bodyPr anchor="t">
            <a:normAutofit/>
          </a:bodyPr>
          <a:lstStyle>
            <a:lvl1pPr>
              <a:defRPr sz="2000">
                <a:solidFill>
                  <a:schemeClr val="accent1"/>
                </a:solidFill>
              </a:defRPr>
            </a:lvl1pPr>
          </a:lstStyle>
          <a:p>
            <a:r>
              <a:rPr lang="en-US" dirty="0"/>
              <a:t>ONE SPEAKER</a:t>
            </a:r>
          </a:p>
        </p:txBody>
      </p:sp>
      <p:sp>
        <p:nvSpPr>
          <p:cNvPr id="11" name="Speaker 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3570489" y="1353862"/>
            <a:ext cx="4024924" cy="321610"/>
          </a:xfrm>
        </p:spPr>
        <p:txBody>
          <a:bodyPr>
            <a:normAutofit/>
          </a:bodyPr>
          <a:lstStyle>
            <a:lvl1pPr>
              <a:defRPr sz="1500" b="1">
                <a:solidFill>
                  <a:schemeClr val="tx1"/>
                </a:solidFill>
              </a:defRPr>
            </a:lvl1pPr>
          </a:lstStyle>
          <a:p>
            <a:pPr lvl="0"/>
            <a:r>
              <a:rPr lang="en-US" dirty="0"/>
              <a:t>Speaker title</a:t>
            </a:r>
          </a:p>
        </p:txBody>
      </p:sp>
      <p:sp>
        <p:nvSpPr>
          <p:cNvPr id="4" name="Body Copy"/>
          <p:cNvSpPr>
            <a:spLocks noGrp="1"/>
          </p:cNvSpPr>
          <p:nvPr>
            <p:ph sz="half" idx="2" hasCustomPrompt="1"/>
          </p:nvPr>
        </p:nvSpPr>
        <p:spPr>
          <a:xfrm>
            <a:off x="3570488" y="1716179"/>
            <a:ext cx="5150339" cy="2345867"/>
          </a:xfrm>
        </p:spPr>
        <p:txBody>
          <a:bodyPr>
            <a:normAutofit/>
          </a:bodyPr>
          <a:lstStyle>
            <a:lvl1pPr>
              <a:defRPr sz="1000">
                <a:solidFill>
                  <a:schemeClr val="tx1"/>
                </a:solidFill>
              </a:defRPr>
            </a:lvl1pPr>
          </a:lstStyle>
          <a:p>
            <a:pPr lvl="0"/>
            <a:r>
              <a:rPr lang="en-US" dirty="0"/>
              <a:t>Body copy is Arial at 12pts</a:t>
            </a:r>
          </a:p>
        </p:txBody>
      </p:sp>
      <p:sp>
        <p:nvSpPr>
          <p:cNvPr id="13" name="Footer Text 1">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Footer Text 2">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latin typeface="+mn-lt"/>
              </a:defRPr>
            </a:lvl1pPr>
          </a:lstStyle>
          <a:p>
            <a:pPr lvl="0"/>
            <a:r>
              <a:rPr lang="en-US" dirty="0"/>
              <a:t>Sponsored by:</a:t>
            </a:r>
          </a:p>
        </p:txBody>
      </p:sp>
      <p:sp>
        <p:nvSpPr>
          <p:cNvPr id="16" name="Logo Placehold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latin typeface="+mn-lt"/>
              </a:defRPr>
            </a:lvl1pPr>
          </a:lstStyle>
          <a:p>
            <a:r>
              <a:rPr lang="en-US" dirty="0"/>
              <a:t>Logo</a:t>
            </a:r>
          </a:p>
        </p:txBody>
      </p:sp>
      <p:cxnSp>
        <p:nvCxnSpPr>
          <p:cNvPr id="15" name="Straight Line Connector">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pic>
        <p:nvPicPr>
          <p:cNvPr id="18" name="Bold Hearts Logo" descr="A red heart with a fire and text&#10;&#10;Description automatically generated">
            <a:extLst>
              <a:ext uri="{FF2B5EF4-FFF2-40B4-BE49-F238E27FC236}">
                <a16:creationId xmlns:a16="http://schemas.microsoft.com/office/drawing/2014/main" id="{030190EB-983A-7877-5AA2-7D4EA78AB64B}"/>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848358895"/>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97833"/>
            <a:ext cx="7772400" cy="110251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061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70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8"/>
            <a:ext cx="7772400" cy="1021556"/>
          </a:xfrm>
        </p:spPr>
        <p:txBody>
          <a:bodyPr anchor="t"/>
          <a:lstStyle>
            <a:lvl1pPr algn="l">
              <a:defRPr sz="3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8800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05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35"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3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9792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5679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2824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04787"/>
            <a:ext cx="3008313" cy="871538"/>
          </a:xfrm>
        </p:spPr>
        <p:txBody>
          <a:bodyPr anchor="b"/>
          <a:lstStyle>
            <a:lvl1pPr algn="l">
              <a:defRPr sz="15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0480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2" y="1076328"/>
            <a:ext cx="3008313" cy="351829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296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3600451"/>
            <a:ext cx="5486400" cy="425054"/>
          </a:xfrm>
        </p:spPr>
        <p:txBody>
          <a:bodyPr anchor="b"/>
          <a:lstStyle>
            <a:lvl1pPr algn="l">
              <a:defRPr sz="1500" b="1"/>
            </a:lvl1pPr>
          </a:lstStyle>
          <a:p>
            <a:r>
              <a:rPr kumimoji="1" lang="ja-JP" altLang="en-US"/>
              <a:t>マスタ タイトルの書式設定</a:t>
            </a:r>
          </a:p>
        </p:txBody>
      </p:sp>
      <p:sp>
        <p:nvSpPr>
          <p:cNvPr id="3" name="図プレースホルダ 2"/>
          <p:cNvSpPr>
            <a:spLocks noGrp="1"/>
          </p:cNvSpPr>
          <p:nvPr>
            <p:ph type="pic" idx="1"/>
          </p:nvPr>
        </p:nvSpPr>
        <p:spPr>
          <a:xfrm>
            <a:off x="1792288" y="45958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kumimoji="1" lang="ja-JP" altLang="en-US"/>
          </a:p>
        </p:txBody>
      </p:sp>
      <p:sp>
        <p:nvSpPr>
          <p:cNvPr id="4" name="テキスト プレースホルダ 3"/>
          <p:cNvSpPr>
            <a:spLocks noGrp="1"/>
          </p:cNvSpPr>
          <p:nvPr>
            <p:ph type="body" sz="half" idx="2"/>
          </p:nvPr>
        </p:nvSpPr>
        <p:spPr>
          <a:xfrm>
            <a:off x="1792288" y="4025504"/>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0594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847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peakers">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A7D779C-7B02-3CA6-4C3A-C61766686FCC}"/>
              </a:ext>
            </a:extLst>
          </p:cNvPr>
          <p:cNvSpPr/>
          <p:nvPr userDrawn="1"/>
        </p:nvSpPr>
        <p:spPr>
          <a:xfrm>
            <a:off x="1" y="0"/>
            <a:ext cx="4572000" cy="5143500"/>
          </a:xfrm>
          <a:prstGeom prst="rect">
            <a:avLst/>
          </a:pr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Photo" descr="Circle headshot 1">
            <a:extLst>
              <a:ext uri="{FF2B5EF4-FFF2-40B4-BE49-F238E27FC236}">
                <a16:creationId xmlns:a16="http://schemas.microsoft.com/office/drawing/2014/main" id="{DDB5D280-A138-2FE7-E723-8AAC3E6B2A75}"/>
              </a:ext>
            </a:extLst>
          </p:cNvPr>
          <p:cNvSpPr>
            <a:spLocks noGrp="1"/>
          </p:cNvSpPr>
          <p:nvPr>
            <p:ph type="pic" sz="quarter" idx="27"/>
          </p:nvPr>
        </p:nvSpPr>
        <p:spPr>
          <a:xfrm>
            <a:off x="394568" y="475555"/>
            <a:ext cx="1297175" cy="1297175"/>
          </a:xfrm>
          <a:prstGeom prst="ellipse">
            <a:avLst/>
          </a:prstGeom>
          <a:ln>
            <a:solidFill>
              <a:schemeClr val="bg1"/>
            </a:solidFill>
          </a:ln>
        </p:spPr>
        <p:txBody>
          <a:bodyPr/>
          <a:lstStyle>
            <a:lvl1pPr>
              <a:defRPr>
                <a:solidFill>
                  <a:schemeClr val="bg1"/>
                </a:solidFill>
              </a:defRPr>
            </a:lvl1pPr>
          </a:lstStyle>
          <a:p>
            <a:endParaRPr lang="en-US"/>
          </a:p>
        </p:txBody>
      </p:sp>
      <p:sp>
        <p:nvSpPr>
          <p:cNvPr id="12" name="Speaker name" descr="Speaker name 1">
            <a:extLst>
              <a:ext uri="{FF2B5EF4-FFF2-40B4-BE49-F238E27FC236}">
                <a16:creationId xmlns:a16="http://schemas.microsoft.com/office/drawing/2014/main" id="{C91924A7-4DB4-D752-7D3C-787A64EF1146}"/>
              </a:ext>
            </a:extLst>
          </p:cNvPr>
          <p:cNvSpPr>
            <a:spLocks noGrp="1"/>
          </p:cNvSpPr>
          <p:nvPr>
            <p:ph type="body" sz="quarter" idx="28" hasCustomPrompt="1"/>
          </p:nvPr>
        </p:nvSpPr>
        <p:spPr>
          <a:xfrm>
            <a:off x="1995616" y="1266736"/>
            <a:ext cx="2226318" cy="337157"/>
          </a:xfrm>
        </p:spPr>
        <p:txBody>
          <a:bodyPr>
            <a:normAutofit/>
          </a:bodyPr>
          <a:lstStyle>
            <a:lvl1pPr>
              <a:defRPr sz="1400" b="1" i="0" cap="all" baseline="0">
                <a:solidFill>
                  <a:schemeClr val="bg1"/>
                </a:solidFill>
                <a:latin typeface="+mj-lt"/>
              </a:defRPr>
            </a:lvl1pPr>
          </a:lstStyle>
          <a:p>
            <a:r>
              <a:rPr lang="en-US" dirty="0">
                <a:solidFill>
                  <a:schemeClr val="bg1"/>
                </a:solidFill>
              </a:rPr>
              <a:t>SPEAKER NAME</a:t>
            </a:r>
          </a:p>
        </p:txBody>
      </p:sp>
      <p:sp>
        <p:nvSpPr>
          <p:cNvPr id="18" name="Job title" descr="Speaker title 1">
            <a:extLst>
              <a:ext uri="{FF2B5EF4-FFF2-40B4-BE49-F238E27FC236}">
                <a16:creationId xmlns:a16="http://schemas.microsoft.com/office/drawing/2014/main" id="{5C3247AE-5DBA-C8F5-9731-67947A3414BE}"/>
              </a:ext>
            </a:extLst>
          </p:cNvPr>
          <p:cNvSpPr>
            <a:spLocks noGrp="1"/>
          </p:cNvSpPr>
          <p:nvPr>
            <p:ph type="body" sz="quarter" idx="26" hasCustomPrompt="1"/>
          </p:nvPr>
        </p:nvSpPr>
        <p:spPr>
          <a:xfrm>
            <a:off x="1995616" y="1515979"/>
            <a:ext cx="2226318" cy="321610"/>
          </a:xfrm>
        </p:spPr>
        <p:txBody>
          <a:bodyPr>
            <a:normAutofit/>
          </a:bodyPr>
          <a:lstStyle>
            <a:lvl1pPr>
              <a:defRPr sz="1200" b="1">
                <a:solidFill>
                  <a:schemeClr val="bg1"/>
                </a:solidFill>
              </a:defRPr>
            </a:lvl1pPr>
          </a:lstStyle>
          <a:p>
            <a:pPr lvl="0"/>
            <a:r>
              <a:rPr lang="en-US" dirty="0"/>
              <a:t>Speaker title</a:t>
            </a:r>
          </a:p>
        </p:txBody>
      </p:sp>
      <p:cxnSp>
        <p:nvCxnSpPr>
          <p:cNvPr id="19" name="Horizontal Line 1">
            <a:extLst>
              <a:ext uri="{FF2B5EF4-FFF2-40B4-BE49-F238E27FC236}">
                <a16:creationId xmlns:a16="http://schemas.microsoft.com/office/drawing/2014/main" id="{C8F16978-3AE7-ECCD-252B-F10E6F3A8DBF}"/>
              </a:ext>
              <a:ext uri="{C183D7F6-B498-43B3-948B-1728B52AA6E4}">
                <adec:decorative xmlns:adec="http://schemas.microsoft.com/office/drawing/2017/decorative" val="1"/>
              </a:ext>
            </a:extLst>
          </p:cNvPr>
          <p:cNvCxnSpPr>
            <a:cxnSpLocks/>
          </p:cNvCxnSpPr>
          <p:nvPr userDrawn="1"/>
        </p:nvCxnSpPr>
        <p:spPr>
          <a:xfrm>
            <a:off x="329709" y="1968061"/>
            <a:ext cx="3892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Content Textbox 1" descr="Content Textbox 1">
            <a:extLst>
              <a:ext uri="{FF2B5EF4-FFF2-40B4-BE49-F238E27FC236}">
                <a16:creationId xmlns:a16="http://schemas.microsoft.com/office/drawing/2014/main" id="{35F654C3-35BC-0892-6F93-35F6F55975BA}"/>
              </a:ext>
            </a:extLst>
          </p:cNvPr>
          <p:cNvSpPr>
            <a:spLocks noGrp="1"/>
          </p:cNvSpPr>
          <p:nvPr>
            <p:ph sz="half" idx="25" hasCustomPrompt="1"/>
          </p:nvPr>
        </p:nvSpPr>
        <p:spPr>
          <a:xfrm>
            <a:off x="329709" y="2116668"/>
            <a:ext cx="3892225" cy="2408828"/>
          </a:xfrm>
        </p:spPr>
        <p:txBody>
          <a:bodyPr>
            <a:normAutofit/>
          </a:bodyPr>
          <a:lstStyle>
            <a:lvl1pPr>
              <a:defRPr sz="1000">
                <a:solidFill>
                  <a:schemeClr val="bg1"/>
                </a:solidFill>
              </a:defRPr>
            </a:lvl1pPr>
          </a:lstStyle>
          <a:p>
            <a:pPr lvl="0"/>
            <a:r>
              <a:rPr lang="en-US" dirty="0"/>
              <a:t>Bio copy is Arial at 10pts</a:t>
            </a:r>
          </a:p>
        </p:txBody>
      </p:sp>
      <p:sp>
        <p:nvSpPr>
          <p:cNvPr id="22" name="Circle Photo 2" descr="Circle Headshot 2">
            <a:extLst>
              <a:ext uri="{FF2B5EF4-FFF2-40B4-BE49-F238E27FC236}">
                <a16:creationId xmlns:a16="http://schemas.microsoft.com/office/drawing/2014/main" id="{6D183BC3-63BE-7B5F-4CDB-8091B683B16B}"/>
              </a:ext>
            </a:extLst>
          </p:cNvPr>
          <p:cNvSpPr>
            <a:spLocks noGrp="1"/>
          </p:cNvSpPr>
          <p:nvPr>
            <p:ph type="pic" sz="quarter" idx="24"/>
          </p:nvPr>
        </p:nvSpPr>
        <p:spPr>
          <a:xfrm>
            <a:off x="5022094" y="475555"/>
            <a:ext cx="1297175" cy="1297175"/>
          </a:xfrm>
          <a:prstGeom prst="ellipse">
            <a:avLst/>
          </a:prstGeom>
          <a:ln>
            <a:solidFill>
              <a:schemeClr val="accent1"/>
            </a:solidFill>
          </a:ln>
        </p:spPr>
        <p:txBody>
          <a:bodyPr/>
          <a:lstStyle/>
          <a:p>
            <a:endParaRPr lang="en-US" dirty="0"/>
          </a:p>
        </p:txBody>
      </p:sp>
      <p:sp>
        <p:nvSpPr>
          <p:cNvPr id="23" name="Speaker name 2" descr="Speaker name ">
            <a:extLst>
              <a:ext uri="{FF2B5EF4-FFF2-40B4-BE49-F238E27FC236}">
                <a16:creationId xmlns:a16="http://schemas.microsoft.com/office/drawing/2014/main" id="{AD421897-73AD-93F2-49CF-B9CB2018B9BB}"/>
              </a:ext>
            </a:extLst>
          </p:cNvPr>
          <p:cNvSpPr>
            <a:spLocks noGrp="1"/>
          </p:cNvSpPr>
          <p:nvPr>
            <p:ph type="body" sz="quarter" idx="29" hasCustomPrompt="1"/>
          </p:nvPr>
        </p:nvSpPr>
        <p:spPr>
          <a:xfrm>
            <a:off x="6623142" y="1247195"/>
            <a:ext cx="2226318" cy="376238"/>
          </a:xfrm>
        </p:spPr>
        <p:txBody>
          <a:bodyPr>
            <a:normAutofit/>
          </a:bodyPr>
          <a:lstStyle>
            <a:lvl1pPr>
              <a:defRPr sz="1400" b="1">
                <a:solidFill>
                  <a:schemeClr val="accent1"/>
                </a:solidFill>
                <a:latin typeface="+mj-lt"/>
              </a:defRPr>
            </a:lvl1pPr>
          </a:lstStyle>
          <a:p>
            <a:pPr lvl="0"/>
            <a:r>
              <a:rPr lang="en-US" dirty="0"/>
              <a:t>SPEAKER NAME</a:t>
            </a:r>
          </a:p>
        </p:txBody>
      </p:sp>
      <p:sp>
        <p:nvSpPr>
          <p:cNvPr id="24" name="Speaker title 2" descr="Speaker title 2 ">
            <a:extLst>
              <a:ext uri="{FF2B5EF4-FFF2-40B4-BE49-F238E27FC236}">
                <a16:creationId xmlns:a16="http://schemas.microsoft.com/office/drawing/2014/main" id="{40AF8D05-600F-478C-6472-17B4560D64BF}"/>
              </a:ext>
            </a:extLst>
          </p:cNvPr>
          <p:cNvSpPr>
            <a:spLocks noGrp="1"/>
          </p:cNvSpPr>
          <p:nvPr>
            <p:ph type="body" sz="quarter" idx="23" hasCustomPrompt="1"/>
          </p:nvPr>
        </p:nvSpPr>
        <p:spPr>
          <a:xfrm>
            <a:off x="6623142" y="1515979"/>
            <a:ext cx="2226318" cy="321610"/>
          </a:xfrm>
        </p:spPr>
        <p:txBody>
          <a:bodyPr>
            <a:normAutofit/>
          </a:bodyPr>
          <a:lstStyle>
            <a:lvl1pPr>
              <a:defRPr sz="1200" b="1">
                <a:solidFill>
                  <a:schemeClr val="accent4"/>
                </a:solidFill>
              </a:defRPr>
            </a:lvl1pPr>
          </a:lstStyle>
          <a:p>
            <a:pPr lvl="0"/>
            <a:r>
              <a:rPr lang="en-US" dirty="0"/>
              <a:t>Speaker title</a:t>
            </a:r>
          </a:p>
        </p:txBody>
      </p:sp>
      <p:cxnSp>
        <p:nvCxnSpPr>
          <p:cNvPr id="25" name="Horizontal Line 2">
            <a:extLst>
              <a:ext uri="{FF2B5EF4-FFF2-40B4-BE49-F238E27FC236}">
                <a16:creationId xmlns:a16="http://schemas.microsoft.com/office/drawing/2014/main" id="{0C20B609-7C97-FEC6-4637-915429F8C973}"/>
              </a:ext>
              <a:ext uri="{C183D7F6-B498-43B3-948B-1728B52AA6E4}">
                <adec:decorative xmlns:adec="http://schemas.microsoft.com/office/drawing/2017/decorative" val="1"/>
              </a:ext>
            </a:extLst>
          </p:cNvPr>
          <p:cNvCxnSpPr>
            <a:cxnSpLocks/>
          </p:cNvCxnSpPr>
          <p:nvPr userDrawn="1"/>
        </p:nvCxnSpPr>
        <p:spPr>
          <a:xfrm>
            <a:off x="4957235" y="1968061"/>
            <a:ext cx="389222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Content Textbox 2" descr="Content Textbox 2 ">
            <a:extLst>
              <a:ext uri="{FF2B5EF4-FFF2-40B4-BE49-F238E27FC236}">
                <a16:creationId xmlns:a16="http://schemas.microsoft.com/office/drawing/2014/main" id="{3B7A4B7A-3A6A-F8DA-B8B0-D056D0D2A421}"/>
              </a:ext>
            </a:extLst>
          </p:cNvPr>
          <p:cNvSpPr>
            <a:spLocks noGrp="1"/>
          </p:cNvSpPr>
          <p:nvPr>
            <p:ph sz="half" idx="2" hasCustomPrompt="1"/>
          </p:nvPr>
        </p:nvSpPr>
        <p:spPr>
          <a:xfrm>
            <a:off x="4957235" y="2116668"/>
            <a:ext cx="3892225" cy="2408828"/>
          </a:xfrm>
        </p:spPr>
        <p:txBody>
          <a:bodyPr>
            <a:normAutofit/>
          </a:bodyPr>
          <a:lstStyle>
            <a:lvl1pPr>
              <a:defRPr sz="1000">
                <a:solidFill>
                  <a:schemeClr val="tx1"/>
                </a:solidFill>
              </a:defRPr>
            </a:lvl1pPr>
          </a:lstStyle>
          <a:p>
            <a:pPr lvl="0"/>
            <a:r>
              <a:rPr lang="en-US" dirty="0"/>
              <a:t>Bio copy is Arial at 10pts</a:t>
            </a:r>
          </a:p>
        </p:txBody>
      </p:sp>
      <p:sp>
        <p:nvSpPr>
          <p:cNvPr id="28" name="Footer Placeholder 1" descr="Footer placeholder 1">
            <a:extLst>
              <a:ext uri="{FF2B5EF4-FFF2-40B4-BE49-F238E27FC236}">
                <a16:creationId xmlns:a16="http://schemas.microsoft.com/office/drawing/2014/main" id="{0AA91F18-19A0-B0AE-DCCA-74A8D82E809E}"/>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9" name="Footer placeholder 2" descr="Footer placeholder 2">
            <a:extLst>
              <a:ext uri="{FF2B5EF4-FFF2-40B4-BE49-F238E27FC236}">
                <a16:creationId xmlns:a16="http://schemas.microsoft.com/office/drawing/2014/main" id="{228E91B6-8A9C-192A-25EA-49446C74C593}"/>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30" name="Logo Placeholder" descr="Logo placeholder&#10;">
            <a:extLst>
              <a:ext uri="{FF2B5EF4-FFF2-40B4-BE49-F238E27FC236}">
                <a16:creationId xmlns:a16="http://schemas.microsoft.com/office/drawing/2014/main" id="{AE00430C-7066-EA0C-10B5-2CAF53A4775A}"/>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31" name="Vertical Line Connector">
            <a:extLst>
              <a:ext uri="{FF2B5EF4-FFF2-40B4-BE49-F238E27FC236}">
                <a16:creationId xmlns:a16="http://schemas.microsoft.com/office/drawing/2014/main" id="{79EECC78-D68C-AE45-0687-B089287121F6}"/>
              </a:ext>
              <a:ext uri="{C183D7F6-B498-43B3-948B-1728B52AA6E4}">
                <adec:decorative xmlns:adec="http://schemas.microsoft.com/office/drawing/2017/decorative" val="1"/>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32" name="Slide Number Placeholder " descr="Slide Number Placeholder ">
            <a:extLst>
              <a:ext uri="{FF2B5EF4-FFF2-40B4-BE49-F238E27FC236}">
                <a16:creationId xmlns:a16="http://schemas.microsoft.com/office/drawing/2014/main" id="{AD05AF25-FE00-A300-AC24-6EE1FD91A9B7}"/>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pic>
        <p:nvPicPr>
          <p:cNvPr id="5" name="Bold Hearts Logo" descr="A red heart with a fire and text&#10;&#10;Description automatically generated">
            <a:extLst>
              <a:ext uri="{FF2B5EF4-FFF2-40B4-BE49-F238E27FC236}">
                <a16:creationId xmlns:a16="http://schemas.microsoft.com/office/drawing/2014/main" id="{3216B57F-5E0F-B367-FF9D-271BD50121D2}"/>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14313993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92"/>
            <a:ext cx="2057400" cy="4388644"/>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05992"/>
            <a:ext cx="6019800" cy="4388644"/>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2024/11/18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04905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35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Extra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9" y="339502"/>
            <a:ext cx="7631757" cy="432048"/>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7"/>
            <a:ext cx="7632700" cy="3890434"/>
          </a:xfrm>
          <a:prstGeom prst="rect">
            <a:avLst/>
          </a:prstGeom>
        </p:spPr>
        <p:txBody>
          <a:bodyPr/>
          <a:lstStyle>
            <a:lvl1pPr marL="180971" indent="-180971" defTabSz="359991">
              <a:buFont typeface="Arial" panose="020B0604020202020204" pitchFamily="34" charset="0"/>
              <a:buChar char="•"/>
              <a:defRPr>
                <a:solidFill>
                  <a:schemeClr val="tx1"/>
                </a:solidFill>
                <a:latin typeface="+mn-lt"/>
              </a:defRPr>
            </a:lvl1pPr>
            <a:lvl2pPr marL="447664" indent="-179384" defTabSz="358766">
              <a:buClr>
                <a:srgbClr val="AE1022"/>
              </a:buClr>
              <a:buFont typeface="Arial" panose="020B0604020202020204" pitchFamily="34" charset="0"/>
              <a:buChar char="•"/>
              <a:defRPr>
                <a:solidFill>
                  <a:schemeClr val="tx1"/>
                </a:solidFill>
                <a:latin typeface="+mn-lt"/>
              </a:defRPr>
            </a:lvl2pPr>
            <a:lvl3pPr marL="628634" indent="-179384">
              <a:buClr>
                <a:srgbClr val="AE1022"/>
              </a:buClr>
              <a:buFont typeface="Arial" panose="020B0604020202020204" pitchFamily="34" charset="0"/>
              <a:buChar char="•"/>
              <a:defRPr>
                <a:solidFill>
                  <a:schemeClr val="tx1"/>
                </a:solidFill>
                <a:latin typeface="+mn-lt"/>
              </a:defRPr>
            </a:lvl3pPr>
            <a:lvl4pPr marL="804843" indent="-179384">
              <a:buClr>
                <a:srgbClr val="AE1022"/>
              </a:buClr>
              <a:buFont typeface="Arial" panose="020B0604020202020204" pitchFamily="34" charset="0"/>
              <a:buChar char="•"/>
              <a:tabLst>
                <a:tab pos="804843" algn="l"/>
              </a:tabLst>
              <a:defRPr>
                <a:solidFill>
                  <a:schemeClr val="tx1"/>
                </a:solidFill>
                <a:latin typeface="+mn-lt"/>
              </a:defRPr>
            </a:lvl4pPr>
            <a:lvl5pPr marL="985814" indent="-179384">
              <a:buClr>
                <a:srgbClr val="AE1022"/>
              </a:buClr>
              <a:buFont typeface="Arial" panose="020B0604020202020204" pitchFamily="34" charset="0"/>
              <a:buChar char="•"/>
              <a:defRPr>
                <a:solidFill>
                  <a:schemeClr val="tx1"/>
                </a:solidFill>
                <a:latin typeface="+mn-lt"/>
              </a:defRPr>
            </a:lvl5pPr>
            <a:lvl6pPr marL="1166784" indent="-179384">
              <a:buClr>
                <a:srgbClr val="AE1022"/>
              </a:buClr>
              <a:buFont typeface="Arial" panose="020B0604020202020204" pitchFamily="34" charset="0"/>
              <a:buChar char="•"/>
              <a:tabLst>
                <a:tab pos="1076298" algn="l"/>
              </a:tabLst>
              <a:defRPr sz="1800"/>
            </a:lvl6pPr>
            <a:lvl7pPr marL="1346366" indent="-179384">
              <a:buClr>
                <a:srgbClr val="C00000"/>
              </a:buClr>
              <a:defRPr sz="1800"/>
            </a:lvl7pPr>
            <a:lvl8pPr marL="1529962" indent="-179384">
              <a:buClr>
                <a:srgbClr val="C00000"/>
              </a:buClr>
              <a:defRPr sz="1800"/>
            </a:lvl8pPr>
            <a:lvl9pPr marL="2424053" indent="-228594">
              <a:buClr>
                <a:srgbClr val="C00000"/>
              </a:buClr>
              <a:buNone/>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5158746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Multiple Speakers">
    <p:bg>
      <p:bgPr>
        <a:solidFill>
          <a:schemeClr val="bg1"/>
        </a:solidFill>
        <a:effectLst/>
      </p:bgPr>
    </p:bg>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E1979674-69C4-134A-9F2E-9B4270B86348}"/>
              </a:ext>
            </a:extLst>
          </p:cNvPr>
          <p:cNvSpPr>
            <a:spLocks noGrp="1"/>
          </p:cNvSpPr>
          <p:nvPr>
            <p:ph type="pic" sz="quarter" idx="27"/>
          </p:nvPr>
        </p:nvSpPr>
        <p:spPr>
          <a:xfrm>
            <a:off x="3146018" y="2698533"/>
            <a:ext cx="1153419" cy="1153410"/>
          </a:xfrm>
          <a:prstGeom prst="ellipse">
            <a:avLst/>
          </a:prstGeom>
          <a:ln w="19050">
            <a:solidFill>
              <a:schemeClr val="accent1"/>
            </a:solidFill>
          </a:ln>
        </p:spPr>
        <p:txBody>
          <a:bodyPr/>
          <a:lstStyle/>
          <a:p>
            <a:endParaRPr lang="en-US"/>
          </a:p>
        </p:txBody>
      </p:sp>
      <p:sp>
        <p:nvSpPr>
          <p:cNvPr id="43" name="Picture Placeholder 5">
            <a:extLst>
              <a:ext uri="{FF2B5EF4-FFF2-40B4-BE49-F238E27FC236}">
                <a16:creationId xmlns:a16="http://schemas.microsoft.com/office/drawing/2014/main" id="{B7179E21-BD5D-E049-B49A-E14D188634B4}"/>
              </a:ext>
            </a:extLst>
          </p:cNvPr>
          <p:cNvSpPr>
            <a:spLocks noGrp="1"/>
          </p:cNvSpPr>
          <p:nvPr>
            <p:ph type="pic" sz="quarter" idx="35"/>
          </p:nvPr>
        </p:nvSpPr>
        <p:spPr>
          <a:xfrm>
            <a:off x="7554542" y="2698533"/>
            <a:ext cx="1153419" cy="1153413"/>
          </a:xfrm>
          <a:prstGeom prst="ellipse">
            <a:avLst/>
          </a:prstGeom>
          <a:ln w="19050">
            <a:solidFill>
              <a:schemeClr val="accent1"/>
            </a:solidFill>
          </a:ln>
        </p:spPr>
        <p:txBody>
          <a:bodyPr/>
          <a:lstStyle/>
          <a:p>
            <a:endParaRPr lang="en-US"/>
          </a:p>
        </p:txBody>
      </p:sp>
      <p:sp>
        <p:nvSpPr>
          <p:cNvPr id="46" name="Picture Placeholder 5">
            <a:extLst>
              <a:ext uri="{FF2B5EF4-FFF2-40B4-BE49-F238E27FC236}">
                <a16:creationId xmlns:a16="http://schemas.microsoft.com/office/drawing/2014/main" id="{9B4EAA43-3C2D-AD46-BE5A-0E43167C0FAB}"/>
              </a:ext>
            </a:extLst>
          </p:cNvPr>
          <p:cNvSpPr>
            <a:spLocks noGrp="1"/>
          </p:cNvSpPr>
          <p:nvPr>
            <p:ph type="pic" sz="quarter" idx="38"/>
          </p:nvPr>
        </p:nvSpPr>
        <p:spPr>
          <a:xfrm>
            <a:off x="4842355" y="552084"/>
            <a:ext cx="1153419" cy="1151130"/>
          </a:xfrm>
          <a:prstGeom prst="ellipse">
            <a:avLst/>
          </a:prstGeom>
          <a:ln w="19050">
            <a:solidFill>
              <a:schemeClr val="accent1"/>
            </a:solidFill>
          </a:ln>
        </p:spPr>
        <p:txBody>
          <a:bodyPr/>
          <a:lstStyle/>
          <a:p>
            <a:endParaRPr lang="en-US"/>
          </a:p>
        </p:txBody>
      </p:sp>
      <p:sp>
        <p:nvSpPr>
          <p:cNvPr id="38" name="Picture Placeholder 5">
            <a:extLst>
              <a:ext uri="{FF2B5EF4-FFF2-40B4-BE49-F238E27FC236}">
                <a16:creationId xmlns:a16="http://schemas.microsoft.com/office/drawing/2014/main" id="{D44AB674-4C73-2B43-963E-D19737407D1B}"/>
              </a:ext>
            </a:extLst>
          </p:cNvPr>
          <p:cNvSpPr>
            <a:spLocks noGrp="1"/>
          </p:cNvSpPr>
          <p:nvPr>
            <p:ph type="pic" sz="quarter" idx="30"/>
          </p:nvPr>
        </p:nvSpPr>
        <p:spPr>
          <a:xfrm>
            <a:off x="433833" y="552083"/>
            <a:ext cx="1153419" cy="1151131"/>
          </a:xfrm>
          <a:prstGeom prst="ellipse">
            <a:avLst/>
          </a:prstGeom>
          <a:ln w="19050">
            <a:solidFill>
              <a:schemeClr val="accent1"/>
            </a:solidFill>
          </a:ln>
        </p:spPr>
        <p:txBody>
          <a:bodyPr/>
          <a:lstStyle/>
          <a:p>
            <a:endParaRPr lang="en-US"/>
          </a:p>
        </p:txBody>
      </p:sp>
      <p:cxnSp>
        <p:nvCxnSpPr>
          <p:cNvPr id="5" name="Straight Connector 4">
            <a:extLst>
              <a:ext uri="{FF2B5EF4-FFF2-40B4-BE49-F238E27FC236}">
                <a16:creationId xmlns:a16="http://schemas.microsoft.com/office/drawing/2014/main" id="{CBAECE01-A90F-354F-84AE-393CAD1D8C16}"/>
              </a:ext>
            </a:extLst>
          </p:cNvPr>
          <p:cNvCxnSpPr>
            <a:cxnSpLocks/>
          </p:cNvCxnSpPr>
          <p:nvPr userDrawn="1"/>
        </p:nvCxnSpPr>
        <p:spPr>
          <a:xfrm>
            <a:off x="437989" y="2591216"/>
            <a:ext cx="828283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ontent Placeholder 3">
            <a:extLst>
              <a:ext uri="{FF2B5EF4-FFF2-40B4-BE49-F238E27FC236}">
                <a16:creationId xmlns:a16="http://schemas.microsoft.com/office/drawing/2014/main" id="{1347EFDA-D0AA-404B-92BF-D37D4D0840AA}"/>
              </a:ext>
            </a:extLst>
          </p:cNvPr>
          <p:cNvSpPr>
            <a:spLocks noGrp="1"/>
          </p:cNvSpPr>
          <p:nvPr>
            <p:ph sz="half" idx="28" hasCustomPrompt="1"/>
          </p:nvPr>
        </p:nvSpPr>
        <p:spPr>
          <a:xfrm>
            <a:off x="1685351"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37" name="Text Placeholder 4">
            <a:extLst>
              <a:ext uri="{FF2B5EF4-FFF2-40B4-BE49-F238E27FC236}">
                <a16:creationId xmlns:a16="http://schemas.microsoft.com/office/drawing/2014/main" id="{F0A9A6E2-5A4E-A440-85D9-F0BF6646DD5B}"/>
              </a:ext>
            </a:extLst>
          </p:cNvPr>
          <p:cNvSpPr>
            <a:spLocks noGrp="1"/>
          </p:cNvSpPr>
          <p:nvPr>
            <p:ph type="body" sz="quarter" idx="29" hasCustomPrompt="1"/>
          </p:nvPr>
        </p:nvSpPr>
        <p:spPr>
          <a:xfrm>
            <a:off x="1685351"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10" name="Text Placeholder 9">
            <a:extLst>
              <a:ext uri="{FF2B5EF4-FFF2-40B4-BE49-F238E27FC236}">
                <a16:creationId xmlns:a16="http://schemas.microsoft.com/office/drawing/2014/main" id="{C37A3589-955B-C44C-A985-A16AB19A7625}"/>
              </a:ext>
            </a:extLst>
          </p:cNvPr>
          <p:cNvSpPr>
            <a:spLocks noGrp="1"/>
          </p:cNvSpPr>
          <p:nvPr>
            <p:ph type="body" sz="quarter" idx="31" hasCustomPrompt="1"/>
          </p:nvPr>
        </p:nvSpPr>
        <p:spPr>
          <a:xfrm>
            <a:off x="1685352"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0" name="Content Placeholder 3">
            <a:extLst>
              <a:ext uri="{FF2B5EF4-FFF2-40B4-BE49-F238E27FC236}">
                <a16:creationId xmlns:a16="http://schemas.microsoft.com/office/drawing/2014/main" id="{9CCDE359-564D-9749-A758-92B1E3AFDBD4}"/>
              </a:ext>
            </a:extLst>
          </p:cNvPr>
          <p:cNvSpPr>
            <a:spLocks noGrp="1"/>
          </p:cNvSpPr>
          <p:nvPr>
            <p:ph sz="half" idx="32" hasCustomPrompt="1"/>
          </p:nvPr>
        </p:nvSpPr>
        <p:spPr>
          <a:xfrm>
            <a:off x="439687"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1" name="Text Placeholder 4">
            <a:extLst>
              <a:ext uri="{FF2B5EF4-FFF2-40B4-BE49-F238E27FC236}">
                <a16:creationId xmlns:a16="http://schemas.microsoft.com/office/drawing/2014/main" id="{254903E8-E662-7648-99E3-A95DED9CF699}"/>
              </a:ext>
            </a:extLst>
          </p:cNvPr>
          <p:cNvSpPr>
            <a:spLocks noGrp="1"/>
          </p:cNvSpPr>
          <p:nvPr>
            <p:ph type="body" sz="quarter" idx="33" hasCustomPrompt="1"/>
          </p:nvPr>
        </p:nvSpPr>
        <p:spPr>
          <a:xfrm>
            <a:off x="439687"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42" name="Text Placeholder 9">
            <a:extLst>
              <a:ext uri="{FF2B5EF4-FFF2-40B4-BE49-F238E27FC236}">
                <a16:creationId xmlns:a16="http://schemas.microsoft.com/office/drawing/2014/main" id="{170E7596-B217-1F4D-B61F-F298B8473FA4}"/>
              </a:ext>
            </a:extLst>
          </p:cNvPr>
          <p:cNvSpPr>
            <a:spLocks noGrp="1"/>
          </p:cNvSpPr>
          <p:nvPr>
            <p:ph type="body" sz="quarter" idx="34" hasCustomPrompt="1"/>
          </p:nvPr>
        </p:nvSpPr>
        <p:spPr>
          <a:xfrm>
            <a:off x="439688" y="2698533"/>
            <a:ext cx="2614086" cy="227271"/>
          </a:xfrm>
        </p:spPr>
        <p:txBody>
          <a:bodyPr/>
          <a:lstStyle>
            <a:lvl1pPr>
              <a:defRPr b="1" i="0" cap="all" baseline="0">
                <a:solidFill>
                  <a:schemeClr val="accent1"/>
                </a:solidFill>
                <a:latin typeface="+mn-lt"/>
              </a:defRPr>
            </a:lvl1pPr>
          </a:lstStyle>
          <a:p>
            <a:r>
              <a:rPr lang="en-US" dirty="0"/>
              <a:t>SPEAKER NAME</a:t>
            </a:r>
          </a:p>
        </p:txBody>
      </p:sp>
      <p:sp>
        <p:nvSpPr>
          <p:cNvPr id="44" name="Content Placeholder 3">
            <a:extLst>
              <a:ext uri="{FF2B5EF4-FFF2-40B4-BE49-F238E27FC236}">
                <a16:creationId xmlns:a16="http://schemas.microsoft.com/office/drawing/2014/main" id="{B1B30404-E374-9D4A-9CB4-C585E5F54186}"/>
              </a:ext>
            </a:extLst>
          </p:cNvPr>
          <p:cNvSpPr>
            <a:spLocks noGrp="1"/>
          </p:cNvSpPr>
          <p:nvPr>
            <p:ph sz="half" idx="36" hasCustomPrompt="1"/>
          </p:nvPr>
        </p:nvSpPr>
        <p:spPr>
          <a:xfrm>
            <a:off x="6093873" y="1073548"/>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5" name="Text Placeholder 4">
            <a:extLst>
              <a:ext uri="{FF2B5EF4-FFF2-40B4-BE49-F238E27FC236}">
                <a16:creationId xmlns:a16="http://schemas.microsoft.com/office/drawing/2014/main" id="{0F6DEDD0-1A3D-574E-A757-4BAE97011BD0}"/>
              </a:ext>
            </a:extLst>
          </p:cNvPr>
          <p:cNvSpPr>
            <a:spLocks noGrp="1"/>
          </p:cNvSpPr>
          <p:nvPr>
            <p:ph type="body" sz="quarter" idx="37" hasCustomPrompt="1"/>
          </p:nvPr>
        </p:nvSpPr>
        <p:spPr>
          <a:xfrm>
            <a:off x="6093873" y="785263"/>
            <a:ext cx="2614086" cy="193240"/>
          </a:xfrm>
        </p:spPr>
        <p:txBody>
          <a:bodyPr>
            <a:normAutofit/>
          </a:bodyPr>
          <a:lstStyle>
            <a:lvl1pPr>
              <a:defRPr sz="1000" b="1">
                <a:solidFill>
                  <a:schemeClr val="tx1"/>
                </a:solidFill>
              </a:defRPr>
            </a:lvl1pPr>
          </a:lstStyle>
          <a:p>
            <a:pPr lvl="0"/>
            <a:r>
              <a:rPr lang="en-US" dirty="0"/>
              <a:t>Speaker title</a:t>
            </a:r>
          </a:p>
        </p:txBody>
      </p:sp>
      <p:sp>
        <p:nvSpPr>
          <p:cNvPr id="47" name="Text Placeholder 9">
            <a:extLst>
              <a:ext uri="{FF2B5EF4-FFF2-40B4-BE49-F238E27FC236}">
                <a16:creationId xmlns:a16="http://schemas.microsoft.com/office/drawing/2014/main" id="{F8239200-5449-9748-B343-ABD0F850A51A}"/>
              </a:ext>
            </a:extLst>
          </p:cNvPr>
          <p:cNvSpPr>
            <a:spLocks noGrp="1"/>
          </p:cNvSpPr>
          <p:nvPr>
            <p:ph type="body" sz="quarter" idx="39" hasCustomPrompt="1"/>
          </p:nvPr>
        </p:nvSpPr>
        <p:spPr>
          <a:xfrm>
            <a:off x="6093874" y="552084"/>
            <a:ext cx="2614086" cy="227271"/>
          </a:xfrm>
        </p:spPr>
        <p:txBody>
          <a:bodyPr/>
          <a:lstStyle>
            <a:lvl1pPr>
              <a:defRPr b="1" i="0" cap="all" baseline="0">
                <a:solidFill>
                  <a:schemeClr val="accent1"/>
                </a:solidFill>
                <a:latin typeface="+mn-lt"/>
              </a:defRPr>
            </a:lvl1pPr>
          </a:lstStyle>
          <a:p>
            <a:r>
              <a:rPr lang="en-US" dirty="0"/>
              <a:t>SPEAKER NAME</a:t>
            </a:r>
          </a:p>
        </p:txBody>
      </p:sp>
      <p:sp>
        <p:nvSpPr>
          <p:cNvPr id="48" name="Content Placeholder 3">
            <a:extLst>
              <a:ext uri="{FF2B5EF4-FFF2-40B4-BE49-F238E27FC236}">
                <a16:creationId xmlns:a16="http://schemas.microsoft.com/office/drawing/2014/main" id="{F59DE951-0DBC-0846-95EB-FFC654617B2F}"/>
              </a:ext>
            </a:extLst>
          </p:cNvPr>
          <p:cNvSpPr>
            <a:spLocks noGrp="1"/>
          </p:cNvSpPr>
          <p:nvPr>
            <p:ph sz="half" idx="40" hasCustomPrompt="1"/>
          </p:nvPr>
        </p:nvSpPr>
        <p:spPr>
          <a:xfrm>
            <a:off x="4839255" y="3219997"/>
            <a:ext cx="2614088" cy="1336199"/>
          </a:xfrm>
        </p:spPr>
        <p:txBody>
          <a:bodyPr>
            <a:normAutofit/>
          </a:bodyPr>
          <a:lstStyle>
            <a:lvl1pPr>
              <a:defRPr sz="800">
                <a:solidFill>
                  <a:schemeClr val="tx1"/>
                </a:solidFill>
              </a:defRPr>
            </a:lvl1pPr>
          </a:lstStyle>
          <a:p>
            <a:pPr lvl="0"/>
            <a:r>
              <a:rPr lang="en-US" dirty="0"/>
              <a:t>Bio copy is Arial at 8pts</a:t>
            </a:r>
          </a:p>
        </p:txBody>
      </p:sp>
      <p:sp>
        <p:nvSpPr>
          <p:cNvPr id="49" name="Text Placeholder 4">
            <a:extLst>
              <a:ext uri="{FF2B5EF4-FFF2-40B4-BE49-F238E27FC236}">
                <a16:creationId xmlns:a16="http://schemas.microsoft.com/office/drawing/2014/main" id="{863A8223-5C32-B74C-8449-25744121366B}"/>
              </a:ext>
            </a:extLst>
          </p:cNvPr>
          <p:cNvSpPr>
            <a:spLocks noGrp="1"/>
          </p:cNvSpPr>
          <p:nvPr>
            <p:ph type="body" sz="quarter" idx="41" hasCustomPrompt="1"/>
          </p:nvPr>
        </p:nvSpPr>
        <p:spPr>
          <a:xfrm>
            <a:off x="4839255" y="2931712"/>
            <a:ext cx="2614086" cy="193240"/>
          </a:xfrm>
        </p:spPr>
        <p:txBody>
          <a:bodyPr>
            <a:normAutofit/>
          </a:bodyPr>
          <a:lstStyle>
            <a:lvl1pPr>
              <a:defRPr sz="1000" b="1">
                <a:solidFill>
                  <a:schemeClr val="tx1"/>
                </a:solidFill>
              </a:defRPr>
            </a:lvl1pPr>
          </a:lstStyle>
          <a:p>
            <a:pPr lvl="0"/>
            <a:r>
              <a:rPr lang="en-US" dirty="0"/>
              <a:t>Speaker title</a:t>
            </a:r>
          </a:p>
        </p:txBody>
      </p:sp>
      <p:sp>
        <p:nvSpPr>
          <p:cNvPr id="50" name="Text Placeholder 9">
            <a:extLst>
              <a:ext uri="{FF2B5EF4-FFF2-40B4-BE49-F238E27FC236}">
                <a16:creationId xmlns:a16="http://schemas.microsoft.com/office/drawing/2014/main" id="{918CDF96-87CE-784C-B28C-784D85E5A553}"/>
              </a:ext>
            </a:extLst>
          </p:cNvPr>
          <p:cNvSpPr>
            <a:spLocks noGrp="1"/>
          </p:cNvSpPr>
          <p:nvPr>
            <p:ph type="body" sz="quarter" idx="42" hasCustomPrompt="1"/>
          </p:nvPr>
        </p:nvSpPr>
        <p:spPr>
          <a:xfrm>
            <a:off x="4839256" y="2698533"/>
            <a:ext cx="2614086" cy="227271"/>
          </a:xfrm>
        </p:spPr>
        <p:txBody>
          <a:bodyPr/>
          <a:lstStyle>
            <a:lvl1pPr>
              <a:defRPr b="1" i="0" cap="all" baseline="0">
                <a:solidFill>
                  <a:schemeClr val="accent1"/>
                </a:solidFill>
                <a:latin typeface="+mn-lt"/>
              </a:defRPr>
            </a:lvl1pPr>
          </a:lstStyle>
          <a:p>
            <a:r>
              <a:rPr lang="en-US" dirty="0"/>
              <a:t>SPEAKER NAME</a:t>
            </a:r>
          </a:p>
        </p:txBody>
      </p:sp>
      <p:cxnSp>
        <p:nvCxnSpPr>
          <p:cNvPr id="28" name="Straight Connector 27">
            <a:extLst>
              <a:ext uri="{FF2B5EF4-FFF2-40B4-BE49-F238E27FC236}">
                <a16:creationId xmlns:a16="http://schemas.microsoft.com/office/drawing/2014/main" id="{94933B37-A120-7A4D-AA84-4B2D9103D561}"/>
              </a:ext>
            </a:extLst>
          </p:cNvPr>
          <p:cNvCxnSpPr>
            <a:cxnSpLocks/>
          </p:cNvCxnSpPr>
          <p:nvPr userDrawn="1"/>
        </p:nvCxnSpPr>
        <p:spPr>
          <a:xfrm flipV="1">
            <a:off x="4520297" y="444767"/>
            <a:ext cx="0" cy="411734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BCB53E3-B0E9-534A-980C-D7C215BE8609}"/>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ooter Placeholder 4">
            <a:extLst>
              <a:ext uri="{FF2B5EF4-FFF2-40B4-BE49-F238E27FC236}">
                <a16:creationId xmlns:a16="http://schemas.microsoft.com/office/drawing/2014/main" id="{A46BDAA7-4D20-994C-9DF7-B41DA8260206}"/>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30" name="Slide Number Placeholder 5">
            <a:extLst>
              <a:ext uri="{FF2B5EF4-FFF2-40B4-BE49-F238E27FC236}">
                <a16:creationId xmlns:a16="http://schemas.microsoft.com/office/drawing/2014/main" id="{E4F39A5B-4892-9341-848A-CC1C986FE090}"/>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cxnSp>
        <p:nvCxnSpPr>
          <p:cNvPr id="31" name="Straight Connector 30">
            <a:extLst>
              <a:ext uri="{FF2B5EF4-FFF2-40B4-BE49-F238E27FC236}">
                <a16:creationId xmlns:a16="http://schemas.microsoft.com/office/drawing/2014/main" id="{7F609EFF-D0D4-D74D-BFE0-9EC5949B21A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Picture Placeholder 10">
            <a:extLst>
              <a:ext uri="{FF2B5EF4-FFF2-40B4-BE49-F238E27FC236}">
                <a16:creationId xmlns:a16="http://schemas.microsoft.com/office/drawing/2014/main" id="{EB733357-00BC-4B40-958F-84EA067FFAF3}"/>
              </a:ext>
            </a:extLst>
          </p:cNvPr>
          <p:cNvSpPr>
            <a:spLocks noGrp="1"/>
          </p:cNvSpPr>
          <p:nvPr>
            <p:ph type="pic" sz="quarter" idx="12" hasCustomPrompt="1"/>
          </p:nvPr>
        </p:nvSpPr>
        <p:spPr>
          <a:xfrm>
            <a:off x="7426520" y="4767263"/>
            <a:ext cx="995238" cy="273844"/>
          </a:xfrm>
        </p:spPr>
        <p:txBody>
          <a:bodyPr/>
          <a:lstStyle>
            <a:lvl1pPr>
              <a:defRPr>
                <a:solidFill>
                  <a:schemeClr val="bg1"/>
                </a:solidFill>
                <a:latin typeface="+mn-lt"/>
              </a:defRPr>
            </a:lvl1pPr>
          </a:lstStyle>
          <a:p>
            <a:r>
              <a:rPr lang="en-US" dirty="0"/>
              <a:t>Logo</a:t>
            </a:r>
          </a:p>
        </p:txBody>
      </p:sp>
      <p:sp>
        <p:nvSpPr>
          <p:cNvPr id="33" name="Text Placeholder 5">
            <a:extLst>
              <a:ext uri="{FF2B5EF4-FFF2-40B4-BE49-F238E27FC236}">
                <a16:creationId xmlns:a16="http://schemas.microsoft.com/office/drawing/2014/main" id="{408877F4-239D-C44C-A6CD-4F9550F39B6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latin typeface="+mn-lt"/>
              </a:defRPr>
            </a:lvl1pPr>
          </a:lstStyle>
          <a:p>
            <a:pPr lvl="0"/>
            <a:r>
              <a:rPr lang="en-US" dirty="0"/>
              <a:t>Sponsored by:</a:t>
            </a:r>
          </a:p>
        </p:txBody>
      </p:sp>
      <p:pic>
        <p:nvPicPr>
          <p:cNvPr id="6" name="Bold Hearts Logo" descr="A red heart with a fire and text&#10;&#10;Description automatically generated">
            <a:extLst>
              <a:ext uri="{FF2B5EF4-FFF2-40B4-BE49-F238E27FC236}">
                <a16:creationId xmlns:a16="http://schemas.microsoft.com/office/drawing/2014/main" id="{1B5D084D-6905-C2F8-6BA3-5C725FF89F5C}"/>
              </a:ext>
            </a:extLst>
          </p:cNvPr>
          <p:cNvPicPr>
            <a:picLocks noChangeAspect="1"/>
          </p:cNvPicPr>
          <p:nvPr userDrawn="1"/>
        </p:nvPicPr>
        <p:blipFill>
          <a:blip r:embed="rId2"/>
          <a:stretch>
            <a:fillRect/>
          </a:stretch>
        </p:blipFill>
        <p:spPr>
          <a:xfrm>
            <a:off x="8593737" y="114607"/>
            <a:ext cx="408937" cy="386308"/>
          </a:xfrm>
          <a:prstGeom prst="rect">
            <a:avLst/>
          </a:prstGeom>
        </p:spPr>
      </p:pic>
    </p:spTree>
    <p:extLst>
      <p:ext uri="{BB962C8B-B14F-4D97-AF65-F5344CB8AC3E}">
        <p14:creationId xmlns:p14="http://schemas.microsoft.com/office/powerpoint/2010/main" val="282455164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6" name="Bold Hearts Logo" descr="A red heart with a fire and text&#10;&#10;Description automatically generated">
            <a:extLst>
              <a:ext uri="{FF2B5EF4-FFF2-40B4-BE49-F238E27FC236}">
                <a16:creationId xmlns:a16="http://schemas.microsoft.com/office/drawing/2014/main" id="{36B967F9-D413-BA91-5A4E-A127FF225226}"/>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Headline"/>
          <p:cNvSpPr>
            <a:spLocks noGrp="1"/>
          </p:cNvSpPr>
          <p:nvPr>
            <p:ph type="title" hasCustomPrompt="1"/>
          </p:nvPr>
        </p:nvSpPr>
        <p:spPr>
          <a:xfrm>
            <a:off x="437989" y="614723"/>
            <a:ext cx="6828720" cy="465932"/>
          </a:xfrm>
        </p:spPr>
        <p:txBody>
          <a:bodyPr/>
          <a:lstStyle>
            <a:lvl1pPr>
              <a:defRPr>
                <a:solidFill>
                  <a:schemeClr val="tx1"/>
                </a:solidFill>
              </a:defRPr>
            </a:lvl1pPr>
          </a:lstStyle>
          <a:p>
            <a:r>
              <a:rPr lang="en-US" dirty="0"/>
              <a:t>TITLE IS ALL CAPS AT 25 – 30PTS</a:t>
            </a:r>
          </a:p>
        </p:txBody>
      </p:sp>
      <p:sp>
        <p:nvSpPr>
          <p:cNvPr id="12" name="Subhead">
            <a:extLst>
              <a:ext uri="{FF2B5EF4-FFF2-40B4-BE49-F238E27FC236}">
                <a16:creationId xmlns:a16="http://schemas.microsoft.com/office/drawing/2014/main" id="{6DC98DEA-6D76-4A43-B147-9AD2CA56B747}"/>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3" name="Body Copy"/>
          <p:cNvSpPr>
            <a:spLocks noGrp="1"/>
          </p:cNvSpPr>
          <p:nvPr>
            <p:ph idx="1" hasCustomPrompt="1"/>
          </p:nvPr>
        </p:nvSpPr>
        <p:spPr>
          <a:xfrm>
            <a:off x="437990" y="1536807"/>
            <a:ext cx="5962810" cy="2868139"/>
          </a:xfrm>
        </p:spPr>
        <p:txBody>
          <a:bodyPr/>
          <a:lstStyle/>
          <a:p>
            <a:pPr lvl="0"/>
            <a:r>
              <a:rPr lang="en-US" dirty="0"/>
              <a:t>Body copy is Arial at 12pts</a:t>
            </a:r>
          </a:p>
        </p:txBody>
      </p:sp>
      <p:sp>
        <p:nvSpPr>
          <p:cNvPr id="13" name="Red Bottom Footer Bar ">
            <a:extLst>
              <a:ext uri="{FF2B5EF4-FFF2-40B4-BE49-F238E27FC236}">
                <a16:creationId xmlns:a16="http://schemas.microsoft.com/office/drawing/2014/main" id="{4EA4FD0A-CC71-0E48-8282-25BE57F29E74}"/>
              </a:ext>
            </a:extLst>
          </p:cNvPr>
          <p:cNvSpPr/>
          <p:nvPr userDrawn="1"/>
        </p:nvSpPr>
        <p:spPr>
          <a:xfrm>
            <a:off x="0" y="4703885"/>
            <a:ext cx="9143333" cy="439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Text 1">
            <a:extLst>
              <a:ext uri="{FF2B5EF4-FFF2-40B4-BE49-F238E27FC236}">
                <a16:creationId xmlns:a16="http://schemas.microsoft.com/office/drawing/2014/main" id="{B193F017-EA19-7442-9BB0-474F22193C0C}"/>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bg1"/>
                </a:solidFill>
                <a:latin typeface="+mn-lt"/>
              </a:defRPr>
            </a:lvl1pPr>
          </a:lstStyle>
          <a:p>
            <a:endParaRPr lang="en-US" dirty="0"/>
          </a:p>
        </p:txBody>
      </p:sp>
      <p:sp>
        <p:nvSpPr>
          <p:cNvPr id="26" name="Footer Text 2">
            <a:extLst>
              <a:ext uri="{FF2B5EF4-FFF2-40B4-BE49-F238E27FC236}">
                <a16:creationId xmlns:a16="http://schemas.microsoft.com/office/drawing/2014/main" id="{F1748314-5DB7-A74F-8D02-592833BCA787}"/>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bg1"/>
                </a:solidFill>
              </a:defRPr>
            </a:lvl1pPr>
          </a:lstStyle>
          <a:p>
            <a:pPr lvl="0"/>
            <a:r>
              <a:rPr lang="en-US" dirty="0"/>
              <a:t>Sponsored by:</a:t>
            </a:r>
          </a:p>
        </p:txBody>
      </p:sp>
      <p:sp>
        <p:nvSpPr>
          <p:cNvPr id="25" name="Logo">
            <a:extLst>
              <a:ext uri="{FF2B5EF4-FFF2-40B4-BE49-F238E27FC236}">
                <a16:creationId xmlns:a16="http://schemas.microsoft.com/office/drawing/2014/main" id="{59E3429F-98DB-7A4C-B73A-11BAF0B8C2A0}"/>
              </a:ext>
            </a:extLst>
          </p:cNvPr>
          <p:cNvSpPr>
            <a:spLocks noGrp="1"/>
          </p:cNvSpPr>
          <p:nvPr>
            <p:ph type="pic" sz="quarter" idx="12" hasCustomPrompt="1"/>
          </p:nvPr>
        </p:nvSpPr>
        <p:spPr>
          <a:xfrm>
            <a:off x="7426520" y="4767263"/>
            <a:ext cx="995238" cy="273844"/>
          </a:xfrm>
        </p:spPr>
        <p:txBody>
          <a:bodyPr/>
          <a:lstStyle>
            <a:lvl1pPr>
              <a:defRPr>
                <a:solidFill>
                  <a:schemeClr val="bg1"/>
                </a:solidFill>
              </a:defRPr>
            </a:lvl1pPr>
          </a:lstStyle>
          <a:p>
            <a:r>
              <a:rPr lang="en-US" dirty="0"/>
              <a:t>Logo</a:t>
            </a:r>
          </a:p>
        </p:txBody>
      </p:sp>
      <p:cxnSp>
        <p:nvCxnSpPr>
          <p:cNvPr id="24" name="Straight Line Connector">
            <a:extLst>
              <a:ext uri="{FF2B5EF4-FFF2-40B4-BE49-F238E27FC236}">
                <a16:creationId xmlns:a16="http://schemas.microsoft.com/office/drawing/2014/main" id="{A975C766-C30F-5445-9526-2CE36881A024}"/>
              </a:ext>
            </a:extLst>
          </p:cNvPr>
          <p:cNvCxnSpPr>
            <a:cxnSpLocks/>
          </p:cNvCxnSpPr>
          <p:nvPr userDrawn="1"/>
        </p:nvCxnSpPr>
        <p:spPr>
          <a:xfrm>
            <a:off x="8525933" y="4767263"/>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273F7D3E-5CDA-4840-AA44-2AB4E261E041}"/>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bg1"/>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8563477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debar">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hasCustomPrompt="1"/>
          </p:nvPr>
        </p:nvSpPr>
        <p:spPr>
          <a:xfrm>
            <a:off x="437990" y="614723"/>
            <a:ext cx="4823557" cy="922084"/>
          </a:xfrm>
        </p:spPr>
        <p:txBody>
          <a:bodyPr/>
          <a:lstStyle>
            <a:lvl1pPr>
              <a:defRPr>
                <a:solidFill>
                  <a:schemeClr val="tx1"/>
                </a:solidFill>
              </a:defRPr>
            </a:lvl1pPr>
          </a:lstStyle>
          <a:p>
            <a:r>
              <a:rPr lang="en-US" dirty="0"/>
              <a:t>TITLE IS ALL CAPS AT </a:t>
            </a:r>
            <a:br>
              <a:rPr lang="en-US" dirty="0"/>
            </a:br>
            <a:r>
              <a:rPr lang="en-US" dirty="0"/>
              <a:t>25-30PTS</a:t>
            </a:r>
          </a:p>
        </p:txBody>
      </p:sp>
      <p:sp>
        <p:nvSpPr>
          <p:cNvPr id="3" name="Body Copy"/>
          <p:cNvSpPr>
            <a:spLocks noGrp="1"/>
          </p:cNvSpPr>
          <p:nvPr>
            <p:ph idx="1" hasCustomPrompt="1"/>
          </p:nvPr>
        </p:nvSpPr>
        <p:spPr>
          <a:xfrm>
            <a:off x="437991" y="1536807"/>
            <a:ext cx="4823557" cy="3095915"/>
          </a:xfrm>
        </p:spPr>
        <p:txBody>
          <a:bodyPr/>
          <a:lstStyle/>
          <a:p>
            <a:pPr lvl="0"/>
            <a:r>
              <a:rPr lang="en-US" dirty="0"/>
              <a:t>Body copy is Arial at 12pts</a:t>
            </a:r>
          </a:p>
        </p:txBody>
      </p:sp>
      <p:sp>
        <p:nvSpPr>
          <p:cNvPr id="10" name="Background Graphic">
            <a:extLst>
              <a:ext uri="{FF2B5EF4-FFF2-40B4-BE49-F238E27FC236}">
                <a16:creationId xmlns:a16="http://schemas.microsoft.com/office/drawing/2014/main" id="{FDEAEA93-D51E-DF22-7A64-AC52BFA21B14}"/>
              </a:ext>
            </a:extLst>
          </p:cNvPr>
          <p:cNvSpPr/>
          <p:nvPr userDrawn="1"/>
        </p:nvSpPr>
        <p:spPr>
          <a:xfrm>
            <a:off x="5064370" y="-1"/>
            <a:ext cx="4079632" cy="5913153"/>
          </a:xfrm>
          <a:custGeom>
            <a:avLst/>
            <a:gdLst>
              <a:gd name="connsiteX0" fmla="*/ 2754 w 4079632"/>
              <a:gd name="connsiteY0" fmla="*/ 0 h 5913153"/>
              <a:gd name="connsiteX1" fmla="*/ 4079632 w 4079632"/>
              <a:gd name="connsiteY1" fmla="*/ 0 h 5913153"/>
              <a:gd name="connsiteX2" fmla="*/ 4079632 w 4079632"/>
              <a:gd name="connsiteY2" fmla="*/ 5913153 h 5913153"/>
              <a:gd name="connsiteX3" fmla="*/ 4079630 w 4079632"/>
              <a:gd name="connsiteY3" fmla="*/ 5913153 h 5913153"/>
              <a:gd name="connsiteX4" fmla="*/ 4079630 w 4079632"/>
              <a:gd name="connsiteY4" fmla="*/ 5143501 h 5913153"/>
              <a:gd name="connsiteX5" fmla="*/ 1834543 w 4079632"/>
              <a:gd name="connsiteY5" fmla="*/ 5143501 h 5913153"/>
              <a:gd name="connsiteX6" fmla="*/ 1691848 w 4079632"/>
              <a:gd name="connsiteY6" fmla="*/ 4972659 h 5913153"/>
              <a:gd name="connsiteX7" fmla="*/ 1501616 w 4079632"/>
              <a:gd name="connsiteY7" fmla="*/ 4725324 h 5913153"/>
              <a:gd name="connsiteX8" fmla="*/ 0 w 4079632"/>
              <a:gd name="connsiteY8" fmla="*/ 204299 h 591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9632" h="5913153">
                <a:moveTo>
                  <a:pt x="2754" y="0"/>
                </a:moveTo>
                <a:lnTo>
                  <a:pt x="4079632" y="0"/>
                </a:lnTo>
                <a:lnTo>
                  <a:pt x="4079632" y="5913153"/>
                </a:lnTo>
                <a:lnTo>
                  <a:pt x="4079630" y="5913153"/>
                </a:lnTo>
                <a:lnTo>
                  <a:pt x="4079630" y="5143501"/>
                </a:lnTo>
                <a:lnTo>
                  <a:pt x="1834543" y="5143501"/>
                </a:lnTo>
                <a:lnTo>
                  <a:pt x="1691848" y="4972659"/>
                </a:lnTo>
                <a:cubicBezTo>
                  <a:pt x="1627002" y="4891775"/>
                  <a:pt x="1563572" y="4809324"/>
                  <a:pt x="1501616" y="4725324"/>
                </a:cubicBezTo>
                <a:cubicBezTo>
                  <a:pt x="510313" y="3381319"/>
                  <a:pt x="9307" y="1794248"/>
                  <a:pt x="0" y="204299"/>
                </a:cubicBezTo>
                <a:close/>
              </a:path>
            </a:pathLst>
          </a:custGeom>
          <a:gradFill>
            <a:gsLst>
              <a:gs pos="0">
                <a:schemeClr val="accent2"/>
              </a:gs>
              <a:gs pos="5000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Bold Hearts Logo" descr="A black and white logo with white text&#10;&#10;Description automatically generated">
            <a:extLst>
              <a:ext uri="{FF2B5EF4-FFF2-40B4-BE49-F238E27FC236}">
                <a16:creationId xmlns:a16="http://schemas.microsoft.com/office/drawing/2014/main" id="{FD67B11F-B0A3-2BD8-B49B-FCF8C40A3087}"/>
              </a:ext>
            </a:extLst>
          </p:cNvPr>
          <p:cNvPicPr>
            <a:picLocks noChangeAspect="1"/>
          </p:cNvPicPr>
          <p:nvPr userDrawn="1"/>
        </p:nvPicPr>
        <p:blipFill>
          <a:blip r:embed="rId2"/>
          <a:stretch>
            <a:fillRect/>
          </a:stretch>
        </p:blipFill>
        <p:spPr>
          <a:xfrm>
            <a:off x="8597006" y="116602"/>
            <a:ext cx="409208" cy="386564"/>
          </a:xfrm>
          <a:prstGeom prst="rect">
            <a:avLst/>
          </a:prstGeom>
        </p:spPr>
      </p:pic>
      <p:sp>
        <p:nvSpPr>
          <p:cNvPr id="8" name="Body Copy 2">
            <a:extLst>
              <a:ext uri="{FF2B5EF4-FFF2-40B4-BE49-F238E27FC236}">
                <a16:creationId xmlns:a16="http://schemas.microsoft.com/office/drawing/2014/main" id="{33BCCF38-2231-F649-A3B9-F89E71CCE29E}"/>
              </a:ext>
            </a:extLst>
          </p:cNvPr>
          <p:cNvSpPr>
            <a:spLocks noGrp="1"/>
          </p:cNvSpPr>
          <p:nvPr>
            <p:ph sz="quarter" idx="13"/>
          </p:nvPr>
        </p:nvSpPr>
        <p:spPr>
          <a:xfrm>
            <a:off x="6315076" y="614722"/>
            <a:ext cx="2390934" cy="3814403"/>
          </a:xfr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a:extLst>
              <a:ext uri="{FF2B5EF4-FFF2-40B4-BE49-F238E27FC236}">
                <a16:creationId xmlns:a16="http://schemas.microsoft.com/office/drawing/2014/main" id="{B03E27E2-3451-C846-B98C-5A73FA597564}"/>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spTree>
    <p:extLst>
      <p:ext uri="{BB962C8B-B14F-4D97-AF65-F5344CB8AC3E}">
        <p14:creationId xmlns:p14="http://schemas.microsoft.com/office/powerpoint/2010/main" val="10177236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pic>
        <p:nvPicPr>
          <p:cNvPr id="7" name="Bold Hearts Logo" descr="A red heart with a fire and text&#10;&#10;Description automatically generated">
            <a:extLst>
              <a:ext uri="{FF2B5EF4-FFF2-40B4-BE49-F238E27FC236}">
                <a16:creationId xmlns:a16="http://schemas.microsoft.com/office/drawing/2014/main" id="{FC98E04B-D03F-F6F6-CFE8-648AEA2928BC}"/>
              </a:ext>
            </a:extLst>
          </p:cNvPr>
          <p:cNvPicPr>
            <a:picLocks noChangeAspect="1"/>
          </p:cNvPicPr>
          <p:nvPr userDrawn="1"/>
        </p:nvPicPr>
        <p:blipFill>
          <a:blip r:embed="rId2"/>
          <a:stretch>
            <a:fillRect/>
          </a:stretch>
        </p:blipFill>
        <p:spPr>
          <a:xfrm>
            <a:off x="8593737" y="114607"/>
            <a:ext cx="408937" cy="386308"/>
          </a:xfrm>
          <a:prstGeom prst="rect">
            <a:avLst/>
          </a:prstGeom>
        </p:spPr>
      </p:pic>
      <p:sp>
        <p:nvSpPr>
          <p:cNvPr id="2" name="Page Title"/>
          <p:cNvSpPr>
            <a:spLocks noGrp="1"/>
          </p:cNvSpPr>
          <p:nvPr>
            <p:ph type="title" hasCustomPrompt="1"/>
          </p:nvPr>
        </p:nvSpPr>
        <p:spPr>
          <a:xfrm>
            <a:off x="437990" y="614723"/>
            <a:ext cx="8268020" cy="926208"/>
          </a:xfrm>
        </p:spPr>
        <p:txBody>
          <a:bodyPr/>
          <a:lstStyle/>
          <a:p>
            <a:r>
              <a:rPr lang="en-US" dirty="0"/>
              <a:t>TITLE IS ALL CAPS AT 25-30PTS</a:t>
            </a:r>
          </a:p>
        </p:txBody>
      </p:sp>
      <p:sp>
        <p:nvSpPr>
          <p:cNvPr id="11" name="Subtitle">
            <a:extLst>
              <a:ext uri="{FF2B5EF4-FFF2-40B4-BE49-F238E27FC236}">
                <a16:creationId xmlns:a16="http://schemas.microsoft.com/office/drawing/2014/main" id="{07B8CBA4-47BB-754D-9401-004AE1AF2920}"/>
              </a:ext>
            </a:extLst>
          </p:cNvPr>
          <p:cNvSpPr>
            <a:spLocks noGrp="1"/>
          </p:cNvSpPr>
          <p:nvPr>
            <p:ph type="body" sz="quarter" idx="23" hasCustomPrompt="1"/>
          </p:nvPr>
        </p:nvSpPr>
        <p:spPr>
          <a:xfrm>
            <a:off x="444627" y="1080655"/>
            <a:ext cx="6822082" cy="321610"/>
          </a:xfrm>
        </p:spPr>
        <p:txBody>
          <a:bodyPr>
            <a:normAutofit/>
          </a:bodyPr>
          <a:lstStyle>
            <a:lvl1pPr>
              <a:defRPr sz="1600" b="1">
                <a:solidFill>
                  <a:schemeClr val="tx1"/>
                </a:solidFill>
              </a:defRPr>
            </a:lvl1pPr>
          </a:lstStyle>
          <a:p>
            <a:pPr lvl="0"/>
            <a:r>
              <a:rPr lang="en-US" dirty="0"/>
              <a:t>Subtitle is Arial Bold at 16pt</a:t>
            </a:r>
          </a:p>
        </p:txBody>
      </p:sp>
      <p:sp>
        <p:nvSpPr>
          <p:cNvPr id="3" name="Body Copy 1"/>
          <p:cNvSpPr>
            <a:spLocks noGrp="1"/>
          </p:cNvSpPr>
          <p:nvPr>
            <p:ph sz="half" idx="1" hasCustomPrompt="1"/>
          </p:nvPr>
        </p:nvSpPr>
        <p:spPr>
          <a:xfrm>
            <a:off x="437990" y="1540933"/>
            <a:ext cx="4010105" cy="3091790"/>
          </a:xfrm>
        </p:spPr>
        <p:txBody>
          <a:bodyPr/>
          <a:lstStyle/>
          <a:p>
            <a:pPr lvl="0"/>
            <a:r>
              <a:rPr lang="en-US" dirty="0"/>
              <a:t>Body copy is Arial at 12pts</a:t>
            </a:r>
          </a:p>
        </p:txBody>
      </p:sp>
      <p:sp>
        <p:nvSpPr>
          <p:cNvPr id="4" name="Body Copy 2"/>
          <p:cNvSpPr>
            <a:spLocks noGrp="1"/>
          </p:cNvSpPr>
          <p:nvPr>
            <p:ph sz="half" idx="2" hasCustomPrompt="1"/>
          </p:nvPr>
        </p:nvSpPr>
        <p:spPr>
          <a:xfrm>
            <a:off x="4710722" y="1540931"/>
            <a:ext cx="4010105" cy="3091791"/>
          </a:xfrm>
        </p:spPr>
        <p:txBody>
          <a:bodyPr/>
          <a:lstStyle/>
          <a:p>
            <a:pPr lvl="0"/>
            <a:r>
              <a:rPr lang="en-US" dirty="0"/>
              <a:t>Body copy is Arial at 12pts</a:t>
            </a:r>
          </a:p>
        </p:txBody>
      </p:sp>
      <p:sp>
        <p:nvSpPr>
          <p:cNvPr id="13" name="Footer Placeholder ">
            <a:extLst>
              <a:ext uri="{FF2B5EF4-FFF2-40B4-BE49-F238E27FC236}">
                <a16:creationId xmlns:a16="http://schemas.microsoft.com/office/drawing/2014/main" id="{748CEBA3-75F4-C44D-B73D-0B702318674A}"/>
              </a:ext>
            </a:extLst>
          </p:cNvPr>
          <p:cNvSpPr>
            <a:spLocks noGrp="1"/>
          </p:cNvSpPr>
          <p:nvPr>
            <p:ph type="ftr" sz="quarter" idx="3"/>
          </p:nvPr>
        </p:nvSpPr>
        <p:spPr>
          <a:xfrm>
            <a:off x="437989" y="4767263"/>
            <a:ext cx="5505611"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endParaRPr lang="en-US" dirty="0"/>
          </a:p>
        </p:txBody>
      </p:sp>
      <p:sp>
        <p:nvSpPr>
          <p:cNvPr id="17" name="Text Placeholder ">
            <a:extLst>
              <a:ext uri="{FF2B5EF4-FFF2-40B4-BE49-F238E27FC236}">
                <a16:creationId xmlns:a16="http://schemas.microsoft.com/office/drawing/2014/main" id="{B4FB5A2F-7334-4843-A818-7D4A8529D30C}"/>
              </a:ext>
            </a:extLst>
          </p:cNvPr>
          <p:cNvSpPr>
            <a:spLocks noGrp="1"/>
          </p:cNvSpPr>
          <p:nvPr>
            <p:ph type="body" sz="quarter" idx="13" hasCustomPrompt="1"/>
          </p:nvPr>
        </p:nvSpPr>
        <p:spPr>
          <a:xfrm>
            <a:off x="6186116" y="4767264"/>
            <a:ext cx="1200646" cy="273844"/>
          </a:xfrm>
        </p:spPr>
        <p:txBody>
          <a:bodyPr anchor="ctr">
            <a:normAutofit/>
          </a:bodyPr>
          <a:lstStyle>
            <a:lvl1pPr algn="r">
              <a:defRPr sz="800">
                <a:solidFill>
                  <a:schemeClr val="accent4"/>
                </a:solidFill>
              </a:defRPr>
            </a:lvl1pPr>
          </a:lstStyle>
          <a:p>
            <a:pPr lvl="0"/>
            <a:r>
              <a:rPr lang="en-US" dirty="0"/>
              <a:t>Sponsored by:</a:t>
            </a:r>
          </a:p>
        </p:txBody>
      </p:sp>
      <p:sp>
        <p:nvSpPr>
          <p:cNvPr id="16" name="Logo Placeholder in footer">
            <a:extLst>
              <a:ext uri="{FF2B5EF4-FFF2-40B4-BE49-F238E27FC236}">
                <a16:creationId xmlns:a16="http://schemas.microsoft.com/office/drawing/2014/main" id="{6AB790E6-53F5-E64B-BCDD-9FFA227D63B3}"/>
              </a:ext>
            </a:extLst>
          </p:cNvPr>
          <p:cNvSpPr>
            <a:spLocks noGrp="1"/>
          </p:cNvSpPr>
          <p:nvPr>
            <p:ph type="pic" sz="quarter" idx="12" hasCustomPrompt="1"/>
          </p:nvPr>
        </p:nvSpPr>
        <p:spPr>
          <a:xfrm>
            <a:off x="7426519" y="4767263"/>
            <a:ext cx="995235" cy="273844"/>
          </a:xfrm>
        </p:spPr>
        <p:txBody>
          <a:bodyPr/>
          <a:lstStyle>
            <a:lvl1pPr>
              <a:defRPr>
                <a:solidFill>
                  <a:schemeClr val="accent4"/>
                </a:solidFill>
              </a:defRPr>
            </a:lvl1pPr>
          </a:lstStyle>
          <a:p>
            <a:r>
              <a:rPr lang="en-US" dirty="0"/>
              <a:t>Logo</a:t>
            </a:r>
          </a:p>
        </p:txBody>
      </p:sp>
      <p:cxnSp>
        <p:nvCxnSpPr>
          <p:cNvPr id="15" name="Straight Connector 14">
            <a:extLst>
              <a:ext uri="{FF2B5EF4-FFF2-40B4-BE49-F238E27FC236}">
                <a16:creationId xmlns:a16="http://schemas.microsoft.com/office/drawing/2014/main" id="{FA568A94-D992-3F4C-9B74-91659939C96C}"/>
              </a:ext>
            </a:extLst>
          </p:cNvPr>
          <p:cNvCxnSpPr>
            <a:cxnSpLocks/>
          </p:cNvCxnSpPr>
          <p:nvPr userDrawn="1"/>
        </p:nvCxnSpPr>
        <p:spPr>
          <a:xfrm>
            <a:off x="8525933" y="4767263"/>
            <a:ext cx="0" cy="273844"/>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
            <a:extLst>
              <a:ext uri="{FF2B5EF4-FFF2-40B4-BE49-F238E27FC236}">
                <a16:creationId xmlns:a16="http://schemas.microsoft.com/office/drawing/2014/main" id="{D30CDFCE-7C23-674A-B775-292BE8CCF39B}"/>
              </a:ext>
            </a:extLst>
          </p:cNvPr>
          <p:cNvSpPr>
            <a:spLocks noGrp="1"/>
          </p:cNvSpPr>
          <p:nvPr>
            <p:ph type="sldNum" sz="quarter" idx="4"/>
          </p:nvPr>
        </p:nvSpPr>
        <p:spPr>
          <a:xfrm>
            <a:off x="8565691" y="4767263"/>
            <a:ext cx="577642" cy="273844"/>
          </a:xfrm>
          <a:prstGeom prst="rect">
            <a:avLst/>
          </a:prstGeom>
        </p:spPr>
        <p:txBody>
          <a:bodyPr vert="horz" lIns="91440" tIns="45720" rIns="91440" bIns="45720" rtlCol="0" anchor="ctr"/>
          <a:lstStyle>
            <a:lvl1pPr algn="l">
              <a:defRPr sz="800">
                <a:solidFill>
                  <a:schemeClr val="tx1">
                    <a:tint val="75000"/>
                  </a:schemeClr>
                </a:solidFill>
                <a:latin typeface="+mn-lt"/>
              </a:defRPr>
            </a:lvl1pPr>
          </a:lstStyle>
          <a:p>
            <a:fld id="{0E35BBB0-73A1-954D-9854-C6F827AED934}" type="slidenum">
              <a:rPr lang="en-US" smtClean="0"/>
              <a:pPr/>
              <a:t>‹#›</a:t>
            </a:fld>
            <a:endParaRPr lang="en-US" dirty="0"/>
          </a:p>
        </p:txBody>
      </p:sp>
    </p:spTree>
    <p:extLst>
      <p:ext uri="{BB962C8B-B14F-4D97-AF65-F5344CB8AC3E}">
        <p14:creationId xmlns:p14="http://schemas.microsoft.com/office/powerpoint/2010/main" val="190379223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990" y="614723"/>
            <a:ext cx="8268020" cy="806821"/>
          </a:xfrm>
          <a:prstGeom prst="rect">
            <a:avLst/>
          </a:prstGeom>
        </p:spPr>
        <p:txBody>
          <a:bodyPr vert="horz" lIns="91440" tIns="45720" rIns="91440" bIns="45720" rtlCol="0" anchor="t">
            <a:normAutofit/>
          </a:bodyPr>
          <a:lstStyle/>
          <a:p>
            <a:r>
              <a:rPr lang="en-US" dirty="0"/>
              <a:t>TITLE IS ALL CAPS AT 20-25PTS</a:t>
            </a:r>
          </a:p>
        </p:txBody>
      </p:sp>
      <p:sp>
        <p:nvSpPr>
          <p:cNvPr id="3" name="Text Placeholder 2"/>
          <p:cNvSpPr>
            <a:spLocks noGrp="1"/>
          </p:cNvSpPr>
          <p:nvPr>
            <p:ph type="body" idx="1"/>
          </p:nvPr>
        </p:nvSpPr>
        <p:spPr>
          <a:xfrm>
            <a:off x="437990" y="1536807"/>
            <a:ext cx="8268020" cy="3095915"/>
          </a:xfrm>
          <a:prstGeom prst="rect">
            <a:avLst/>
          </a:prstGeom>
        </p:spPr>
        <p:txBody>
          <a:bodyPr vert="horz" lIns="91440" tIns="45720" rIns="91440" bIns="45720" rtlCol="0">
            <a:normAutofit/>
          </a:bodyPr>
          <a:lstStyle/>
          <a:p>
            <a:pPr lvl="0"/>
            <a:r>
              <a:rPr lang="en-US" dirty="0"/>
              <a:t>Body copy is Arial at 12pts</a:t>
            </a:r>
            <a:br>
              <a:rPr lang="en-US" dirty="0"/>
            </a:br>
            <a:endParaRPr lang="en-US" dirty="0">
              <a:latin typeface="+mn-lt"/>
            </a:endParaRPr>
          </a:p>
          <a:p>
            <a:pPr lvl="6"/>
            <a:endParaRPr lang="en-US" dirty="0"/>
          </a:p>
        </p:txBody>
      </p:sp>
    </p:spTree>
    <p:extLst>
      <p:ext uri="{BB962C8B-B14F-4D97-AF65-F5344CB8AC3E}">
        <p14:creationId xmlns:p14="http://schemas.microsoft.com/office/powerpoint/2010/main" val="2950695720"/>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84" r:id="rId3"/>
    <p:sldLayoutId id="2147483692" r:id="rId4"/>
    <p:sldLayoutId id="2147483699" r:id="rId5"/>
    <p:sldLayoutId id="2147483694" r:id="rId6"/>
    <p:sldLayoutId id="2147483662" r:id="rId7"/>
    <p:sldLayoutId id="2147483678" r:id="rId8"/>
    <p:sldLayoutId id="2147483664" r:id="rId9"/>
    <p:sldLayoutId id="2147483671" r:id="rId10"/>
    <p:sldLayoutId id="2147483672" r:id="rId11"/>
    <p:sldLayoutId id="2147483696" r:id="rId12"/>
    <p:sldLayoutId id="2147483701" r:id="rId13"/>
    <p:sldLayoutId id="2147483673" r:id="rId14"/>
    <p:sldLayoutId id="2147483674" r:id="rId15"/>
    <p:sldLayoutId id="2147483680" r:id="rId16"/>
    <p:sldLayoutId id="2147483700" r:id="rId17"/>
    <p:sldLayoutId id="2147483668" r:id="rId18"/>
    <p:sldLayoutId id="2147483695" r:id="rId19"/>
    <p:sldLayoutId id="2147483682" r:id="rId20"/>
    <p:sldLayoutId id="2147483669" r:id="rId21"/>
    <p:sldLayoutId id="2147483676" r:id="rId22"/>
    <p:sldLayoutId id="2147483679" r:id="rId23"/>
    <p:sldLayoutId id="2147483683" r:id="rId24"/>
    <p:sldLayoutId id="2147483666" r:id="rId25"/>
    <p:sldLayoutId id="2147483698" r:id="rId26"/>
    <p:sldLayoutId id="2147483667" r:id="rId27"/>
    <p:sldLayoutId id="2147483685" r:id="rId28"/>
  </p:sldLayoutIdLst>
  <p:hf hdr="0" dt="0"/>
  <p:txStyles>
    <p:title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p:titleStyle>
    <p:body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AE4E19-8386-4D79-87D4-75F64B13543A}" type="datetimeFigureOut">
              <a:rPr kumimoji="1" lang="ja-JP" altLang="en-US" smtClean="0"/>
              <a:t>2024/11/18</a:t>
            </a:fld>
            <a:endParaRPr kumimoji="1" lang="ja-JP"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6C4080-7E06-484D-82DD-541D5D3CB7CC}" type="slidenum">
              <a:rPr kumimoji="1" lang="ja-JP" altLang="en-US" smtClean="0"/>
              <a:t>‹#›</a:t>
            </a:fld>
            <a:endParaRPr kumimoji="1" lang="ja-JP" altLang="en-US"/>
          </a:p>
        </p:txBody>
      </p:sp>
    </p:spTree>
    <p:extLst>
      <p:ext uri="{BB962C8B-B14F-4D97-AF65-F5344CB8AC3E}">
        <p14:creationId xmlns:p14="http://schemas.microsoft.com/office/powerpoint/2010/main" val="1572765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4767276"/>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ED720-0104-4369-84BC-D37694168613}" type="datetimeFigureOut">
              <a:rPr kumimoji="1" lang="ja-JP" altLang="en-US" smtClean="0"/>
              <a:t>2024/11/18</a:t>
            </a:fld>
            <a:endParaRPr kumimoji="1" lang="ja-JP" altLang="en-US"/>
          </a:p>
        </p:txBody>
      </p:sp>
      <p:sp>
        <p:nvSpPr>
          <p:cNvPr id="5" name="フッター プレースホルダ 4"/>
          <p:cNvSpPr>
            <a:spLocks noGrp="1"/>
          </p:cNvSpPr>
          <p:nvPr>
            <p:ph type="ftr" sz="quarter" idx="3"/>
          </p:nvPr>
        </p:nvSpPr>
        <p:spPr>
          <a:xfrm>
            <a:off x="3124200" y="4767276"/>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4767276"/>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356379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85783" rtl="0" eaLnBrk="1" latinLnBrk="0" hangingPunct="1">
        <a:spcBef>
          <a:spcPct val="0"/>
        </a:spcBef>
        <a:buNone/>
        <a:defRPr kumimoji="1"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199" indent="-214308" algn="l" defTabSz="685783"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28" indent="-171446" algn="l" defTabSz="685783"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20"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12"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64E9-B500-ACFE-1E19-C3CCED4B9557}"/>
              </a:ext>
            </a:extLst>
          </p:cNvPr>
          <p:cNvSpPr>
            <a:spLocks noGrp="1"/>
          </p:cNvSpPr>
          <p:nvPr>
            <p:ph type="ctrTitle"/>
          </p:nvPr>
        </p:nvSpPr>
        <p:spPr>
          <a:xfrm>
            <a:off x="229027" y="1591669"/>
            <a:ext cx="8501505" cy="1316461"/>
          </a:xfrm>
          <a:solidFill>
            <a:schemeClr val="bg1">
              <a:alpha val="50000"/>
            </a:schemeClr>
          </a:solidFill>
        </p:spPr>
        <p:txBody>
          <a:bodyPr>
            <a:noAutofit/>
          </a:bodyPr>
          <a:lstStyle/>
          <a:p>
            <a:pPr algn="l"/>
            <a: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t>Cryoballoon Ablation versus Radiofrequency Ablation </a:t>
            </a:r>
            <a:b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br>
            <a: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t>in Patients with Persistent Atrial Fibrillation (CRRF-PeAF): </a:t>
            </a:r>
            <a:b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br>
            <a:r>
              <a:rPr lang="en-US" altLang="ja-JP" sz="1600" b="1" kern="100" dirty="0">
                <a:effectLst/>
                <a:latin typeface="Arial Black" panose="020B0A04020102020204" pitchFamily="34" charset="0"/>
                <a:ea typeface="游明朝" panose="02020400000000000000" pitchFamily="18" charset="-128"/>
                <a:cs typeface="Times New Roman" panose="02020603050405020304" pitchFamily="18" charset="0"/>
              </a:rPr>
              <a:t>A Prospective, Multicenter, Randomized, Non-inferiority Clinical Trial</a:t>
            </a:r>
            <a:endParaRPr lang="ja-JP" altLang="ja-JP" sz="1600" kern="100" dirty="0">
              <a:effectLst/>
              <a:latin typeface="Arial Black" panose="020B0A04020102020204" pitchFamily="34" charset="0"/>
              <a:ea typeface="游明朝" panose="02020400000000000000" pitchFamily="18" charset="-128"/>
              <a:cs typeface="Times New Roman" panose="02020603050405020304" pitchFamily="18" charset="0"/>
            </a:endParaRPr>
          </a:p>
        </p:txBody>
      </p:sp>
      <p:pic>
        <p:nvPicPr>
          <p:cNvPr id="5" name="図 4" descr="テキスト&#10;&#10;自動的に生成された説明">
            <a:extLst>
              <a:ext uri="{FF2B5EF4-FFF2-40B4-BE49-F238E27FC236}">
                <a16:creationId xmlns:a16="http://schemas.microsoft.com/office/drawing/2014/main" id="{63CDC0EC-DF87-FD88-0B47-E0EB55F0482D}"/>
              </a:ext>
            </a:extLst>
          </p:cNvPr>
          <p:cNvPicPr>
            <a:picLocks noChangeAspect="1"/>
          </p:cNvPicPr>
          <p:nvPr/>
        </p:nvPicPr>
        <p:blipFill>
          <a:blip r:embed="rId2" cstate="print">
            <a:extLst>
              <a:ext uri="{28A0092B-C50C-407E-A947-70E740481C1C}">
                <a14:useLocalDpi xmlns:a14="http://schemas.microsoft.com/office/drawing/2010/main" val="0"/>
              </a:ext>
            </a:extLst>
          </a:blip>
          <a:srcRect r="79530"/>
          <a:stretch/>
        </p:blipFill>
        <p:spPr>
          <a:xfrm>
            <a:off x="71068" y="171154"/>
            <a:ext cx="568452" cy="447962"/>
          </a:xfrm>
          <a:prstGeom prst="rect">
            <a:avLst/>
          </a:prstGeom>
        </p:spPr>
      </p:pic>
      <p:sp>
        <p:nvSpPr>
          <p:cNvPr id="8" name="Text Placeholder 3">
            <a:extLst>
              <a:ext uri="{FF2B5EF4-FFF2-40B4-BE49-F238E27FC236}">
                <a16:creationId xmlns:a16="http://schemas.microsoft.com/office/drawing/2014/main" id="{6AE5C601-050E-5C13-0D34-4EF988B4E8FF}"/>
              </a:ext>
            </a:extLst>
          </p:cNvPr>
          <p:cNvSpPr txBox="1">
            <a:spLocks/>
          </p:cNvSpPr>
          <p:nvPr/>
        </p:nvSpPr>
        <p:spPr>
          <a:xfrm>
            <a:off x="1374637" y="3133273"/>
            <a:ext cx="5483682" cy="386691"/>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600" b="1" dirty="0">
                <a:latin typeface="Arial Black" panose="020B0A04020102020204" pitchFamily="34" charset="0"/>
                <a:cs typeface="Times New Roman" panose="02020603050405020304" pitchFamily="18" charset="0"/>
              </a:rPr>
              <a:t>Kengo Kusano, MD</a:t>
            </a:r>
          </a:p>
          <a:p>
            <a:pPr>
              <a:lnSpc>
                <a:spcPct val="100000"/>
              </a:lnSpc>
              <a:spcBef>
                <a:spcPts val="0"/>
              </a:spcBef>
            </a:pPr>
            <a:r>
              <a:rPr lang="en-US" altLang="ja-JP" sz="1600" b="1" dirty="0">
                <a:latin typeface="Arial Black" panose="020B0A04020102020204" pitchFamily="34" charset="0"/>
                <a:cs typeface="Times New Roman" panose="02020603050405020304" pitchFamily="18" charset="0"/>
              </a:rPr>
              <a:t>o</a:t>
            </a:r>
            <a:r>
              <a:rPr lang="en-US" sz="1600" b="1" dirty="0">
                <a:latin typeface="Arial Black" panose="020B0A04020102020204" pitchFamily="34" charset="0"/>
                <a:cs typeface="Times New Roman" panose="02020603050405020304" pitchFamily="18" charset="0"/>
              </a:rPr>
              <a:t>n behalf of CRRF-PeAF Study Group</a:t>
            </a:r>
          </a:p>
          <a:p>
            <a:pPr>
              <a:lnSpc>
                <a:spcPct val="100000"/>
              </a:lnSpc>
              <a:spcBef>
                <a:spcPts val="0"/>
              </a:spcBef>
            </a:pPr>
            <a:r>
              <a:rPr lang="en-US" altLang="ja-JP" sz="1600" b="1" dirty="0">
                <a:latin typeface="Arial Black" panose="020B0A04020102020204" pitchFamily="34" charset="0"/>
                <a:ea typeface="ＭＳ 明朝" panose="02020609040205080304" pitchFamily="17" charset="-128"/>
              </a:rPr>
              <a:t>National Cerebral and Cardiovascular Center, Suita, Japan</a:t>
            </a:r>
          </a:p>
          <a:p>
            <a:pPr>
              <a:lnSpc>
                <a:spcPct val="100000"/>
              </a:lnSpc>
              <a:spcBef>
                <a:spcPts val="0"/>
              </a:spcBef>
            </a:pPr>
            <a:endParaRPr lang="en-US" sz="1600" b="1" dirty="0">
              <a:latin typeface="Arial Black" panose="020B0A04020102020204" pitchFamily="34" charset="0"/>
              <a:cs typeface="Times New Roman" panose="02020603050405020304" pitchFamily="18" charset="0"/>
            </a:endParaRPr>
          </a:p>
          <a:p>
            <a:pPr>
              <a:lnSpc>
                <a:spcPct val="100000"/>
              </a:lnSpc>
              <a:spcBef>
                <a:spcPts val="0"/>
              </a:spcBef>
            </a:pPr>
            <a:endParaRPr lang="en-US" sz="1600" b="1" dirty="0">
              <a:latin typeface="Arial Black" panose="020B0A04020102020204" pitchFamily="34" charset="0"/>
              <a:cs typeface="Times New Roman" panose="02020603050405020304" pitchFamily="18" charset="0"/>
            </a:endParaRPr>
          </a:p>
          <a:p>
            <a:pPr>
              <a:lnSpc>
                <a:spcPct val="100000"/>
              </a:lnSpc>
              <a:spcBef>
                <a:spcPts val="0"/>
              </a:spcBef>
            </a:pPr>
            <a:endParaRPr lang="en-US" sz="1600" b="1" dirty="0">
              <a:latin typeface="Arial Black" panose="020B0A04020102020204" pitchFamily="34" charset="0"/>
              <a:cs typeface="Times New Roman" panose="02020603050405020304" pitchFamily="18" charset="0"/>
            </a:endParaRPr>
          </a:p>
        </p:txBody>
      </p:sp>
      <p:sp>
        <p:nvSpPr>
          <p:cNvPr id="3" name="Text Placeholder 3">
            <a:extLst>
              <a:ext uri="{FF2B5EF4-FFF2-40B4-BE49-F238E27FC236}">
                <a16:creationId xmlns:a16="http://schemas.microsoft.com/office/drawing/2014/main" id="{1E5089FD-ACC8-848B-A849-E037812576EA}"/>
              </a:ext>
            </a:extLst>
          </p:cNvPr>
          <p:cNvSpPr txBox="1">
            <a:spLocks/>
          </p:cNvSpPr>
          <p:nvPr/>
        </p:nvSpPr>
        <p:spPr>
          <a:xfrm>
            <a:off x="474565" y="142036"/>
            <a:ext cx="2459468" cy="386691"/>
          </a:xfrm>
          <a:prstGeom prst="rect">
            <a:avLst/>
          </a:prstGeom>
        </p:spPr>
        <p:txBody>
          <a:bodyPr/>
          <a:lstStyle>
            <a:lvl1pPr marL="0" indent="0" algn="l" defTabSz="685800" rtl="0" eaLnBrk="1" latinLnBrk="0" hangingPunct="1">
              <a:lnSpc>
                <a:spcPct val="110000"/>
              </a:lnSpc>
              <a:spcBef>
                <a:spcPts val="750"/>
              </a:spcBef>
              <a:buFontTx/>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Tx/>
              <a:buNone/>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spcBef>
                <a:spcPts val="0"/>
              </a:spcBef>
            </a:pPr>
            <a:r>
              <a:rPr lang="en-US" altLang="ja-JP" sz="1400" b="1" dirty="0">
                <a:latin typeface="Arial Black" panose="020B0A04020102020204" pitchFamily="34" charset="0"/>
                <a:ea typeface="ＭＳ 明朝" panose="02020609040205080304" pitchFamily="17" charset="-128"/>
              </a:rPr>
              <a:t>National Cerebral and Cardiovascular Center</a:t>
            </a:r>
          </a:p>
          <a:p>
            <a:pPr algn="ctr">
              <a:spcBef>
                <a:spcPts val="0"/>
              </a:spcBef>
            </a:pPr>
            <a:endParaRPr lang="en-US" sz="1400" b="1" dirty="0">
              <a:latin typeface="Arial Black" panose="020B0A04020102020204" pitchFamily="34" charset="0"/>
              <a:cs typeface="Times New Roman" panose="02020603050405020304" pitchFamily="18" charset="0"/>
            </a:endParaRPr>
          </a:p>
          <a:p>
            <a:pPr algn="ctr">
              <a:spcBef>
                <a:spcPts val="0"/>
              </a:spcBef>
            </a:pPr>
            <a:endParaRPr lang="en-US" sz="1400" b="1" dirty="0">
              <a:latin typeface="Arial Black" panose="020B0A04020102020204" pitchFamily="34" charset="0"/>
              <a:cs typeface="Times New Roman" panose="02020603050405020304" pitchFamily="18" charset="0"/>
            </a:endParaRPr>
          </a:p>
          <a:p>
            <a:pPr algn="ctr">
              <a:spcBef>
                <a:spcPts val="0"/>
              </a:spcBef>
            </a:pPr>
            <a:endParaRPr lang="en-US" sz="1400" b="1"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7760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0DC74F9-EFBA-79B5-3307-27837BDB3449}"/>
              </a:ext>
            </a:extLst>
          </p:cNvPr>
          <p:cNvGraphicFramePr>
            <a:graphicFrameLocks noGrp="1"/>
          </p:cNvGraphicFramePr>
          <p:nvPr>
            <p:extLst>
              <p:ext uri="{D42A27DB-BD31-4B8C-83A1-F6EECF244321}">
                <p14:modId xmlns:p14="http://schemas.microsoft.com/office/powerpoint/2010/main" val="2035749951"/>
              </p:ext>
            </p:extLst>
          </p:nvPr>
        </p:nvGraphicFramePr>
        <p:xfrm>
          <a:off x="133311" y="1048751"/>
          <a:ext cx="8877378" cy="3916680"/>
        </p:xfrm>
        <a:graphic>
          <a:graphicData uri="http://schemas.openxmlformats.org/drawingml/2006/table">
            <a:tbl>
              <a:tblPr firstRow="1" firstCol="1" bandRow="1">
                <a:tableStyleId>{5C22544A-7EE6-4342-B048-85BDC9FD1C3A}</a:tableStyleId>
              </a:tblPr>
              <a:tblGrid>
                <a:gridCol w="3874245">
                  <a:extLst>
                    <a:ext uri="{9D8B030D-6E8A-4147-A177-3AD203B41FA5}">
                      <a16:colId xmlns:a16="http://schemas.microsoft.com/office/drawing/2014/main" val="1838208116"/>
                    </a:ext>
                  </a:extLst>
                </a:gridCol>
                <a:gridCol w="2041096">
                  <a:extLst>
                    <a:ext uri="{9D8B030D-6E8A-4147-A177-3AD203B41FA5}">
                      <a16:colId xmlns:a16="http://schemas.microsoft.com/office/drawing/2014/main" val="773748626"/>
                    </a:ext>
                  </a:extLst>
                </a:gridCol>
                <a:gridCol w="2041096">
                  <a:extLst>
                    <a:ext uri="{9D8B030D-6E8A-4147-A177-3AD203B41FA5}">
                      <a16:colId xmlns:a16="http://schemas.microsoft.com/office/drawing/2014/main" val="3925337786"/>
                    </a:ext>
                  </a:extLst>
                </a:gridCol>
                <a:gridCol w="920941">
                  <a:extLst>
                    <a:ext uri="{9D8B030D-6E8A-4147-A177-3AD203B41FA5}">
                      <a16:colId xmlns:a16="http://schemas.microsoft.com/office/drawing/2014/main" val="609594211"/>
                    </a:ext>
                  </a:extLst>
                </a:gridCol>
              </a:tblGrid>
              <a:tr h="378503">
                <a:tc>
                  <a:txBody>
                    <a:bodyPr/>
                    <a:lstStyle/>
                    <a:p>
                      <a:pPr algn="l">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Radiofrequency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P Value</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extLst>
                  <a:ext uri="{0D108BD9-81ED-4DB2-BD59-A6C34878D82A}">
                    <a16:rowId xmlns:a16="http://schemas.microsoft.com/office/drawing/2014/main" val="3349294916"/>
                  </a:ext>
                </a:extLst>
              </a:tr>
              <a:tr h="178950">
                <a:tc>
                  <a:txBody>
                    <a:bodyPr/>
                    <a:lstStyle/>
                    <a:p>
                      <a:pPr algn="l">
                        <a:lnSpc>
                          <a:spcPct val="150000"/>
                        </a:lnSpc>
                      </a:pPr>
                      <a:r>
                        <a:rPr lang="en-US" sz="1400" kern="100" dirty="0">
                          <a:effectLst/>
                          <a:latin typeface="Arial Nova" panose="020B0504020202020204" pitchFamily="34" charset="0"/>
                        </a:rPr>
                        <a:t>Patients with any complications, n (%)</a:t>
                      </a:r>
                      <a:endParaRPr lang="ja-JP" sz="14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400" kern="100" dirty="0">
                          <a:effectLst/>
                          <a:latin typeface="Arial Nova" panose="020B0504020202020204" pitchFamily="34" charset="0"/>
                        </a:rPr>
                        <a:t>5 (2.0)</a:t>
                      </a:r>
                      <a:endParaRPr lang="ja-JP" sz="14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400" kern="100" dirty="0">
                          <a:effectLst/>
                          <a:latin typeface="Arial Nova" panose="020B0504020202020204" pitchFamily="34" charset="0"/>
                        </a:rPr>
                        <a:t>9 (3.6)</a:t>
                      </a:r>
                      <a:endParaRPr lang="ja-JP" sz="14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0.42</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646228583"/>
                  </a:ext>
                </a:extLst>
              </a:tr>
              <a:tr h="178950">
                <a:tc>
                  <a:txBody>
                    <a:bodyPr/>
                    <a:lstStyle/>
                    <a:p>
                      <a:pPr indent="152400" algn="l">
                        <a:lnSpc>
                          <a:spcPct val="150000"/>
                        </a:lnSpc>
                      </a:pPr>
                      <a:r>
                        <a:rPr lang="en-US" sz="1200" kern="100">
                          <a:effectLst/>
                          <a:latin typeface="Arial Nova" panose="020B0504020202020204" pitchFamily="34" charset="0"/>
                        </a:rPr>
                        <a:t>Phrenic nerve paralysis,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0.50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3784246916"/>
                  </a:ext>
                </a:extLst>
              </a:tr>
              <a:tr h="178950">
                <a:tc>
                  <a:txBody>
                    <a:bodyPr/>
                    <a:lstStyle/>
                    <a:p>
                      <a:pPr indent="152400" algn="l">
                        <a:lnSpc>
                          <a:spcPct val="150000"/>
                        </a:lnSpc>
                      </a:pPr>
                      <a:r>
                        <a:rPr lang="en-US" sz="1200" kern="100">
                          <a:effectLst/>
                          <a:latin typeface="Arial Nova" panose="020B0504020202020204" pitchFamily="34" charset="0"/>
                        </a:rPr>
                        <a:t>Pericardial effusion not requiring drainage,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1.00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498464104"/>
                  </a:ext>
                </a:extLst>
              </a:tr>
              <a:tr h="178950">
                <a:tc>
                  <a:txBody>
                    <a:bodyPr/>
                    <a:lstStyle/>
                    <a:p>
                      <a:pPr indent="152400" algn="l">
                        <a:lnSpc>
                          <a:spcPct val="150000"/>
                        </a:lnSpc>
                      </a:pPr>
                      <a:r>
                        <a:rPr lang="en-US" sz="1200" kern="100">
                          <a:effectLst/>
                          <a:latin typeface="Arial Nova" panose="020B0504020202020204" pitchFamily="34" charset="0"/>
                        </a:rPr>
                        <a:t>Cardiac tamponade requiring drainage,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1.00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3181598579"/>
                  </a:ext>
                </a:extLst>
              </a:tr>
              <a:tr h="178950">
                <a:tc>
                  <a:txBody>
                    <a:bodyPr/>
                    <a:lstStyle/>
                    <a:p>
                      <a:pPr indent="152400" algn="l">
                        <a:lnSpc>
                          <a:spcPct val="150000"/>
                        </a:lnSpc>
                      </a:pPr>
                      <a:r>
                        <a:rPr lang="en-US" sz="1200" kern="100">
                          <a:effectLst/>
                          <a:latin typeface="Arial Nova" panose="020B0504020202020204" pitchFamily="34" charset="0"/>
                        </a:rPr>
                        <a:t>Severe pulmonary vein stenosis,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2071128673"/>
                  </a:ext>
                </a:extLst>
              </a:tr>
              <a:tr h="178950">
                <a:tc>
                  <a:txBody>
                    <a:bodyPr/>
                    <a:lstStyle/>
                    <a:p>
                      <a:pPr indent="152400" algn="l">
                        <a:lnSpc>
                          <a:spcPct val="150000"/>
                        </a:lnSpc>
                      </a:pPr>
                      <a:r>
                        <a:rPr lang="en-US" sz="1200" kern="100">
                          <a:effectLst/>
                          <a:latin typeface="Arial Nova" panose="020B0504020202020204" pitchFamily="34" charset="0"/>
                        </a:rPr>
                        <a:t>Air embolism,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 0.50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345356663"/>
                  </a:ext>
                </a:extLst>
              </a:tr>
              <a:tr h="178950">
                <a:tc>
                  <a:txBody>
                    <a:bodyPr/>
                    <a:lstStyle/>
                    <a:p>
                      <a:pPr indent="152400" algn="l">
                        <a:lnSpc>
                          <a:spcPct val="150000"/>
                        </a:lnSpc>
                      </a:pPr>
                      <a:r>
                        <a:rPr lang="en-US" sz="1200" kern="100">
                          <a:effectLst/>
                          <a:latin typeface="Arial Nova" panose="020B0504020202020204" pitchFamily="34" charset="0"/>
                        </a:rPr>
                        <a:t>Cerebral infarction,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1.00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742846653"/>
                  </a:ext>
                </a:extLst>
              </a:tr>
              <a:tr h="178950">
                <a:tc>
                  <a:txBody>
                    <a:bodyPr/>
                    <a:lstStyle/>
                    <a:p>
                      <a:pPr indent="152400" algn="l">
                        <a:lnSpc>
                          <a:spcPct val="150000"/>
                        </a:lnSpc>
                      </a:pPr>
                      <a:r>
                        <a:rPr lang="en-US" sz="1200" kern="100">
                          <a:effectLst/>
                          <a:latin typeface="Arial Nova" panose="020B0504020202020204" pitchFamily="34" charset="0"/>
                        </a:rPr>
                        <a:t>Transient ischemic attack,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a:effectLst/>
                          <a:latin typeface="Arial Nova" panose="020B0504020202020204" pitchFamily="34" charset="0"/>
                        </a:rPr>
                        <a:t>–</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2045813971"/>
                  </a:ext>
                </a:extLst>
              </a:tr>
              <a:tr h="178950">
                <a:tc>
                  <a:txBody>
                    <a:bodyPr/>
                    <a:lstStyle/>
                    <a:p>
                      <a:pPr indent="152400" algn="l">
                        <a:lnSpc>
                          <a:spcPct val="150000"/>
                        </a:lnSpc>
                      </a:pPr>
                      <a:r>
                        <a:rPr lang="en-US" sz="1200" kern="100">
                          <a:effectLst/>
                          <a:latin typeface="Arial Nova" panose="020B0504020202020204" pitchFamily="34" charset="0"/>
                        </a:rPr>
                        <a:t>Pseudoaneurysm at the puncture site,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1.00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815521332"/>
                  </a:ext>
                </a:extLst>
              </a:tr>
              <a:tr h="178950">
                <a:tc>
                  <a:txBody>
                    <a:bodyPr/>
                    <a:lstStyle/>
                    <a:p>
                      <a:pPr indent="152400" algn="l">
                        <a:lnSpc>
                          <a:spcPct val="150000"/>
                        </a:lnSpc>
                      </a:pPr>
                      <a:r>
                        <a:rPr lang="en-US" sz="1200" kern="100">
                          <a:effectLst/>
                          <a:latin typeface="Arial Nova" panose="020B0504020202020204" pitchFamily="34" charset="0"/>
                        </a:rPr>
                        <a:t>Arteriovenous fistula,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129933276"/>
                  </a:ext>
                </a:extLst>
              </a:tr>
              <a:tr h="178950">
                <a:tc>
                  <a:txBody>
                    <a:bodyPr/>
                    <a:lstStyle/>
                    <a:p>
                      <a:pPr indent="152400" algn="l">
                        <a:lnSpc>
                          <a:spcPct val="150000"/>
                        </a:lnSpc>
                      </a:pPr>
                      <a:r>
                        <a:rPr lang="en-US" sz="1200" kern="100">
                          <a:effectLst/>
                          <a:latin typeface="Arial Nova" panose="020B0504020202020204" pitchFamily="34" charset="0"/>
                        </a:rPr>
                        <a:t>Gastric hypomotility,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2 (0.8)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0.50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003356563"/>
                  </a:ext>
                </a:extLst>
              </a:tr>
              <a:tr h="178950">
                <a:tc>
                  <a:txBody>
                    <a:bodyPr/>
                    <a:lstStyle/>
                    <a:p>
                      <a:pPr indent="152400" algn="l">
                        <a:lnSpc>
                          <a:spcPct val="150000"/>
                        </a:lnSpc>
                      </a:pPr>
                      <a:r>
                        <a:rPr lang="en-US" sz="1200" kern="100">
                          <a:effectLst/>
                          <a:latin typeface="Arial Nova" panose="020B0504020202020204" pitchFamily="34" charset="0"/>
                        </a:rPr>
                        <a:t>Atrio-esophageal fistula,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0 (0.0)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1856194682"/>
                  </a:ext>
                </a:extLst>
              </a:tr>
              <a:tr h="178950">
                <a:tc>
                  <a:txBody>
                    <a:bodyPr/>
                    <a:lstStyle/>
                    <a:p>
                      <a:pPr indent="152400" algn="l">
                        <a:lnSpc>
                          <a:spcPct val="150000"/>
                        </a:lnSpc>
                      </a:pPr>
                      <a:r>
                        <a:rPr lang="en-US" sz="1200" kern="100">
                          <a:effectLst/>
                          <a:latin typeface="Arial Nova" panose="020B0504020202020204" pitchFamily="34" charset="0"/>
                        </a:rPr>
                        <a:t>Others,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a:effectLst/>
                          <a:latin typeface="Arial Nova" panose="020B0504020202020204" pitchFamily="34" charset="0"/>
                        </a:rPr>
                        <a:t>1 (0.4)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3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tc>
                  <a:txBody>
                    <a:bodyPr/>
                    <a:lstStyle/>
                    <a:p>
                      <a:pPr algn="ctr">
                        <a:lnSpc>
                          <a:spcPct val="150000"/>
                        </a:lnSpc>
                      </a:pPr>
                      <a:r>
                        <a:rPr lang="en-US" sz="1200" kern="100" dirty="0">
                          <a:effectLst/>
                          <a:latin typeface="Arial Nova" panose="020B0504020202020204" pitchFamily="34" charset="0"/>
                        </a:rPr>
                        <a:t> 0.62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b"/>
                </a:tc>
                <a:extLst>
                  <a:ext uri="{0D108BD9-81ED-4DB2-BD59-A6C34878D82A}">
                    <a16:rowId xmlns:a16="http://schemas.microsoft.com/office/drawing/2014/main" val="4294791199"/>
                  </a:ext>
                </a:extLst>
              </a:tr>
              <a:tr h="178950">
                <a:tc>
                  <a:txBody>
                    <a:bodyPr/>
                    <a:lstStyle/>
                    <a:p>
                      <a:pPr indent="152400" algn="l">
                        <a:lnSpc>
                          <a:spcPct val="150000"/>
                        </a:lnSpc>
                      </a:pPr>
                      <a:r>
                        <a:rPr lang="en-US" sz="1200" kern="100" dirty="0">
                          <a:effectLst/>
                          <a:latin typeface="Arial Nova" panose="020B0504020202020204" pitchFamily="34" charset="0"/>
                        </a:rPr>
                        <a:t>Death,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ctr"/>
                </a:tc>
                <a:tc>
                  <a:txBody>
                    <a:bodyPr/>
                    <a:lstStyle/>
                    <a:p>
                      <a:pPr algn="ctr">
                        <a:lnSpc>
                          <a:spcPct val="150000"/>
                        </a:lnSpc>
                      </a:pPr>
                      <a:r>
                        <a:rPr lang="en-US" sz="1200" kern="100" dirty="0">
                          <a:effectLst/>
                          <a:latin typeface="Arial Nova" panose="020B0504020202020204" pitchFamily="34" charset="0"/>
                        </a:rPr>
                        <a:t>0 (0.0)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ctr"/>
                </a:tc>
                <a:tc>
                  <a:txBody>
                    <a:bodyPr/>
                    <a:lstStyle/>
                    <a:p>
                      <a:pPr algn="ctr">
                        <a:lnSpc>
                          <a:spcPct val="150000"/>
                        </a:lnSpc>
                      </a:pPr>
                      <a:r>
                        <a:rPr lang="en-US" sz="1200" kern="1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9888" marR="49888" marT="0" marB="0" anchor="ctr"/>
                </a:tc>
                <a:extLst>
                  <a:ext uri="{0D108BD9-81ED-4DB2-BD59-A6C34878D82A}">
                    <a16:rowId xmlns:a16="http://schemas.microsoft.com/office/drawing/2014/main" val="2148002972"/>
                  </a:ext>
                </a:extLst>
              </a:tr>
            </a:tbl>
          </a:graphicData>
        </a:graphic>
      </p:graphicFrame>
      <p:sp>
        <p:nvSpPr>
          <p:cNvPr id="5" name="Page Title">
            <a:extLst>
              <a:ext uri="{FF2B5EF4-FFF2-40B4-BE49-F238E27FC236}">
                <a16:creationId xmlns:a16="http://schemas.microsoft.com/office/drawing/2014/main" id="{F0D1D39A-5CAF-83D2-9BC6-476905E2D6C2}"/>
              </a:ext>
            </a:extLst>
          </p:cNvPr>
          <p:cNvSpPr txBox="1">
            <a:spLocks/>
          </p:cNvSpPr>
          <p:nvPr/>
        </p:nvSpPr>
        <p:spPr>
          <a:xfrm>
            <a:off x="153733" y="163167"/>
            <a:ext cx="8623377"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Complications of the Catheter Ablation</a:t>
            </a:r>
          </a:p>
        </p:txBody>
      </p:sp>
    </p:spTree>
    <p:extLst>
      <p:ext uri="{BB962C8B-B14F-4D97-AF65-F5344CB8AC3E}">
        <p14:creationId xmlns:p14="http://schemas.microsoft.com/office/powerpoint/2010/main" val="226973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72D9D-652E-6E8E-F217-524A1E2E35FD}"/>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257D8957-469B-2820-A46D-74BC83818D30}"/>
              </a:ext>
            </a:extLst>
          </p:cNvPr>
          <p:cNvSpPr>
            <a:spLocks noGrp="1"/>
          </p:cNvSpPr>
          <p:nvPr>
            <p:ph type="title"/>
          </p:nvPr>
        </p:nvSpPr>
        <p:spPr>
          <a:xfrm>
            <a:off x="153734" y="163167"/>
            <a:ext cx="8268020" cy="537069"/>
          </a:xfrm>
        </p:spPr>
        <p:txBody>
          <a:bodyPr>
            <a:noAutofit/>
          </a:bodyPr>
          <a:lstStyle/>
          <a:p>
            <a:r>
              <a:rPr lang="en-US" dirty="0"/>
              <a:t>RESULTS</a:t>
            </a:r>
          </a:p>
        </p:txBody>
      </p:sp>
      <p:sp>
        <p:nvSpPr>
          <p:cNvPr id="8" name="Slide Number ">
            <a:extLst>
              <a:ext uri="{FF2B5EF4-FFF2-40B4-BE49-F238E27FC236}">
                <a16:creationId xmlns:a16="http://schemas.microsoft.com/office/drawing/2014/main" id="{15CFF0F6-FFC8-A6F0-2ED3-CDFA4736CDE0}"/>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39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ge Title">
            <a:extLst>
              <a:ext uri="{FF2B5EF4-FFF2-40B4-BE49-F238E27FC236}">
                <a16:creationId xmlns:a16="http://schemas.microsoft.com/office/drawing/2014/main" id="{EE749CE2-68E9-EAB8-1825-89F6A927B466}"/>
              </a:ext>
            </a:extLst>
          </p:cNvPr>
          <p:cNvSpPr txBox="1">
            <a:spLocks/>
          </p:cNvSpPr>
          <p:nvPr/>
        </p:nvSpPr>
        <p:spPr>
          <a:xfrm>
            <a:off x="153734" y="163167"/>
            <a:ext cx="8832222"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Event-free Survival for the </a:t>
            </a:r>
            <a:r>
              <a:rPr kumimoji="0" lang="en-US" sz="2000" b="1" i="0" u="none" strike="noStrike" kern="1200" cap="all" spc="0" normalizeH="0" baseline="0" noProof="0" dirty="0">
                <a:ln>
                  <a:noFill/>
                </a:ln>
                <a:solidFill>
                  <a:srgbClr val="FF0000"/>
                </a:solidFill>
                <a:effectLst/>
                <a:uLnTx/>
                <a:uFillTx/>
                <a:latin typeface="Arial Black" panose="020B0A04020102020204"/>
                <a:ea typeface="+mj-ea"/>
                <a:cs typeface="+mj-cs"/>
              </a:rPr>
              <a:t>Primary End Point</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 (1-year Freedom from Any Atrial Tachyarrhythmias)</a:t>
            </a:r>
          </a:p>
        </p:txBody>
      </p:sp>
      <p:pic>
        <p:nvPicPr>
          <p:cNvPr id="29" name="図 28">
            <a:extLst>
              <a:ext uri="{FF2B5EF4-FFF2-40B4-BE49-F238E27FC236}">
                <a16:creationId xmlns:a16="http://schemas.microsoft.com/office/drawing/2014/main" id="{4B352E2F-BEC1-FC4E-383B-94DA6AE06C4E}"/>
              </a:ext>
            </a:extLst>
          </p:cNvPr>
          <p:cNvPicPr>
            <a:picLocks noChangeAspect="1"/>
          </p:cNvPicPr>
          <p:nvPr/>
        </p:nvPicPr>
        <p:blipFill>
          <a:blip r:embed="rId3"/>
          <a:stretch>
            <a:fillRect/>
          </a:stretch>
        </p:blipFill>
        <p:spPr>
          <a:xfrm>
            <a:off x="761543" y="995085"/>
            <a:ext cx="6776657" cy="3895892"/>
          </a:xfrm>
          <a:prstGeom prst="rect">
            <a:avLst/>
          </a:prstGeom>
        </p:spPr>
      </p:pic>
    </p:spTree>
    <p:extLst>
      <p:ext uri="{BB962C8B-B14F-4D97-AF65-F5344CB8AC3E}">
        <p14:creationId xmlns:p14="http://schemas.microsoft.com/office/powerpoint/2010/main" val="11857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A9D205EA-3D39-DA27-E93A-939BB92C3E7B}"/>
              </a:ext>
            </a:extLst>
          </p:cNvPr>
          <p:cNvGraphicFramePr>
            <a:graphicFrameLocks noGrp="1"/>
          </p:cNvGraphicFramePr>
          <p:nvPr>
            <p:extLst>
              <p:ext uri="{D42A27DB-BD31-4B8C-83A1-F6EECF244321}">
                <p14:modId xmlns:p14="http://schemas.microsoft.com/office/powerpoint/2010/main" val="375581312"/>
              </p:ext>
            </p:extLst>
          </p:nvPr>
        </p:nvGraphicFramePr>
        <p:xfrm>
          <a:off x="142447" y="976486"/>
          <a:ext cx="8854799" cy="3529204"/>
        </p:xfrm>
        <a:graphic>
          <a:graphicData uri="http://schemas.openxmlformats.org/drawingml/2006/table">
            <a:tbl>
              <a:tblPr firstRow="1" firstCol="1" bandRow="1">
                <a:tableStyleId>{5C22544A-7EE6-4342-B048-85BDC9FD1C3A}</a:tableStyleId>
              </a:tblPr>
              <a:tblGrid>
                <a:gridCol w="3125687">
                  <a:extLst>
                    <a:ext uri="{9D8B030D-6E8A-4147-A177-3AD203B41FA5}">
                      <a16:colId xmlns:a16="http://schemas.microsoft.com/office/drawing/2014/main" val="2904921195"/>
                    </a:ext>
                  </a:extLst>
                </a:gridCol>
                <a:gridCol w="1924756">
                  <a:extLst>
                    <a:ext uri="{9D8B030D-6E8A-4147-A177-3AD203B41FA5}">
                      <a16:colId xmlns:a16="http://schemas.microsoft.com/office/drawing/2014/main" val="684000852"/>
                    </a:ext>
                  </a:extLst>
                </a:gridCol>
                <a:gridCol w="1924756">
                  <a:extLst>
                    <a:ext uri="{9D8B030D-6E8A-4147-A177-3AD203B41FA5}">
                      <a16:colId xmlns:a16="http://schemas.microsoft.com/office/drawing/2014/main" val="2222583405"/>
                    </a:ext>
                  </a:extLst>
                </a:gridCol>
                <a:gridCol w="1258711">
                  <a:extLst>
                    <a:ext uri="{9D8B030D-6E8A-4147-A177-3AD203B41FA5}">
                      <a16:colId xmlns:a16="http://schemas.microsoft.com/office/drawing/2014/main" val="16864960"/>
                    </a:ext>
                  </a:extLst>
                </a:gridCol>
                <a:gridCol w="620889">
                  <a:extLst>
                    <a:ext uri="{9D8B030D-6E8A-4147-A177-3AD203B41FA5}">
                      <a16:colId xmlns:a16="http://schemas.microsoft.com/office/drawing/2014/main" val="1129834304"/>
                    </a:ext>
                  </a:extLst>
                </a:gridCol>
              </a:tblGrid>
              <a:tr h="352412">
                <a:tc>
                  <a:txBody>
                    <a:bodyPr/>
                    <a:lstStyle/>
                    <a:p>
                      <a:pPr algn="l">
                        <a:lnSpc>
                          <a:spcPct val="150000"/>
                        </a:lnSpc>
                      </a:pPr>
                      <a:r>
                        <a:rPr lang="en-US" sz="1200" kern="100" dirty="0">
                          <a:effectLst/>
                          <a:latin typeface="Arial Nova" panose="020B0504020202020204" pitchFamily="34" charset="0"/>
                        </a:rPr>
                        <a:t>End Point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Ra</a:t>
                      </a:r>
                      <a:r>
                        <a:rPr lang="en-US" altLang="ja-JP" sz="1200" kern="100" dirty="0">
                          <a:effectLst/>
                          <a:latin typeface="Arial Nova" panose="020B0504020202020204" pitchFamily="34" charset="0"/>
                        </a:rPr>
                        <a:t>d</a:t>
                      </a:r>
                      <a:r>
                        <a:rPr lang="en-US" sz="1200" kern="100" dirty="0">
                          <a:effectLst/>
                          <a:latin typeface="Arial Nova" panose="020B0504020202020204" pitchFamily="34" charset="0"/>
                        </a:rPr>
                        <a:t>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Hazard Ratio (95% CI)</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P Value</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480303201"/>
                  </a:ext>
                </a:extLst>
              </a:tr>
              <a:tr h="166616">
                <a:tc>
                  <a:txBody>
                    <a:bodyPr/>
                    <a:lstStyle/>
                    <a:p>
                      <a:pPr algn="l">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gridSpan="2">
                  <a:txBody>
                    <a:bodyPr/>
                    <a:lstStyle/>
                    <a:p>
                      <a:pPr algn="ctr">
                        <a:lnSpc>
                          <a:spcPct val="150000"/>
                        </a:lnSpc>
                      </a:pPr>
                      <a:r>
                        <a:rPr lang="en-US" sz="1200" kern="100" dirty="0">
                          <a:effectLst/>
                          <a:latin typeface="Arial Nova" panose="020B0504020202020204" pitchFamily="34" charset="0"/>
                        </a:rPr>
                        <a:t>Number (percent)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hMerge="1">
                  <a:txBody>
                    <a:bodyPr/>
                    <a:lstStyle/>
                    <a:p>
                      <a:endParaRPr kumimoji="1" lang="ja-JP" altLang="en-US"/>
                    </a:p>
                  </a:txBody>
                  <a:tcP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2002014211"/>
                  </a:ext>
                </a:extLst>
              </a:tr>
              <a:tr h="277457">
                <a:tc>
                  <a:txBody>
                    <a:bodyPr/>
                    <a:lstStyle/>
                    <a:p>
                      <a:pPr algn="l">
                        <a:lnSpc>
                          <a:spcPct val="150000"/>
                        </a:lnSpc>
                      </a:pPr>
                      <a:r>
                        <a:rPr lang="en-US" sz="1200" kern="100" dirty="0">
                          <a:effectLst/>
                          <a:latin typeface="Arial Nova" panose="020B0504020202020204" pitchFamily="34" charset="0"/>
                        </a:rPr>
                        <a:t>Primary end point*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56 (22.5)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58 (23.2)</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0.99 (0.69-1.43)</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0.96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06110125"/>
                  </a:ext>
                </a:extLst>
              </a:tr>
              <a:tr h="277457">
                <a:tc>
                  <a:txBody>
                    <a:bodyPr/>
                    <a:lstStyle/>
                    <a:p>
                      <a:pPr algn="l">
                        <a:lnSpc>
                          <a:spcPct val="150000"/>
                        </a:lnSpc>
                      </a:pPr>
                      <a:r>
                        <a:rPr lang="en-US" sz="1200" kern="100" dirty="0">
                          <a:effectLst/>
                          <a:latin typeface="Arial Nova" panose="020B0504020202020204" pitchFamily="34" charset="0"/>
                        </a:rPr>
                        <a:t>Secondary end points</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743095039"/>
                  </a:ext>
                </a:extLst>
              </a:tr>
              <a:tr h="277457">
                <a:tc>
                  <a:txBody>
                    <a:bodyPr/>
                    <a:lstStyle/>
                    <a:p>
                      <a:pPr indent="152400" algn="l">
                        <a:lnSpc>
                          <a:spcPct val="150000"/>
                        </a:lnSpc>
                      </a:pPr>
                      <a:r>
                        <a:rPr lang="en-US" sz="1200" kern="100">
                          <a:effectLst/>
                          <a:latin typeface="Arial Nova" panose="020B0504020202020204" pitchFamily="34" charset="0"/>
                        </a:rPr>
                        <a:t>AF recurrence,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51 (20.5)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50 (20.0)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1.05 (0.71-1.55)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0.81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06277360"/>
                  </a:ext>
                </a:extLst>
              </a:tr>
              <a:tr h="277457">
                <a:tc>
                  <a:txBody>
                    <a:bodyPr/>
                    <a:lstStyle/>
                    <a:p>
                      <a:pPr algn="l">
                        <a:lnSpc>
                          <a:spcPct val="150000"/>
                        </a:lnSpc>
                      </a:pPr>
                      <a:r>
                        <a:rPr lang="en-US" sz="1200" kern="100" dirty="0">
                          <a:effectLst/>
                          <a:latin typeface="Arial Nova" panose="020B0504020202020204" pitchFamily="34" charset="0"/>
                        </a:rPr>
                        <a:t>      </a:t>
                      </a:r>
                      <a:r>
                        <a:rPr lang="ja-JP" altLang="en-US" sz="1200" kern="100" dirty="0">
                          <a:effectLst/>
                          <a:latin typeface="Arial Nova" panose="020B0504020202020204" pitchFamily="34" charset="0"/>
                        </a:rPr>
                        <a:t>　</a:t>
                      </a:r>
                      <a:r>
                        <a:rPr lang="en-US" sz="1200" kern="100" dirty="0">
                          <a:effectLst/>
                          <a:latin typeface="Arial Nova" panose="020B0504020202020204" pitchFamily="34" charset="0"/>
                        </a:rPr>
                        <a:t>Paroxysmal AF,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39 (15.7)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33 (13.2)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1.23 (0.77-1.96)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0.38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1074379465"/>
                  </a:ext>
                </a:extLst>
              </a:tr>
              <a:tr h="277457">
                <a:tc>
                  <a:txBody>
                    <a:bodyPr/>
                    <a:lstStyle/>
                    <a:p>
                      <a:pPr algn="l">
                        <a:lnSpc>
                          <a:spcPct val="150000"/>
                        </a:lnSpc>
                      </a:pPr>
                      <a:r>
                        <a:rPr lang="en-US" sz="1200" kern="100" dirty="0">
                          <a:effectLst/>
                          <a:latin typeface="Arial Nova" panose="020B0504020202020204" pitchFamily="34" charset="0"/>
                        </a:rPr>
                        <a:t>      </a:t>
                      </a:r>
                      <a:r>
                        <a:rPr lang="ja-JP" altLang="en-US" sz="1200" kern="100" dirty="0">
                          <a:effectLst/>
                          <a:latin typeface="Arial Nova" panose="020B0504020202020204" pitchFamily="34" charset="0"/>
                        </a:rPr>
                        <a:t>　</a:t>
                      </a:r>
                      <a:r>
                        <a:rPr lang="en-US" sz="1200" kern="100" dirty="0">
                          <a:effectLst/>
                          <a:latin typeface="Arial Nova" panose="020B0504020202020204" pitchFamily="34" charset="0"/>
                        </a:rPr>
                        <a:t>Persistent AF,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12 (4.8)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17 (6.8)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0.71 (0.34-1.48)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0.36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08924287"/>
                  </a:ext>
                </a:extLst>
              </a:tr>
              <a:tr h="277457">
                <a:tc>
                  <a:txBody>
                    <a:bodyPr/>
                    <a:lstStyle/>
                    <a:p>
                      <a:pPr indent="152400" algn="l">
                        <a:lnSpc>
                          <a:spcPct val="150000"/>
                        </a:lnSpc>
                      </a:pPr>
                      <a:r>
                        <a:rPr lang="en-US" sz="1200" kern="100">
                          <a:effectLst/>
                          <a:latin typeface="Arial Nova" panose="020B0504020202020204" pitchFamily="34" charset="0"/>
                        </a:rPr>
                        <a:t>Atrial tachycardia recurrence,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2 (0.8)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3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2802493563"/>
                  </a:ext>
                </a:extLst>
              </a:tr>
              <a:tr h="277457">
                <a:tc>
                  <a:txBody>
                    <a:bodyPr/>
                    <a:lstStyle/>
                    <a:p>
                      <a:pPr indent="152400" algn="l">
                        <a:lnSpc>
                          <a:spcPct val="150000"/>
                        </a:lnSpc>
                      </a:pPr>
                      <a:r>
                        <a:rPr lang="en-US" sz="1200" kern="100" dirty="0">
                          <a:effectLst/>
                          <a:latin typeface="Arial Nova" panose="020B0504020202020204" pitchFamily="34" charset="0"/>
                        </a:rPr>
                        <a:t>Atrial flutter recurrence,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3 (1.2)</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5 (2.0)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1681221959"/>
                  </a:ext>
                </a:extLst>
              </a:tr>
              <a:tr h="277457">
                <a:tc>
                  <a:txBody>
                    <a:bodyPr/>
                    <a:lstStyle/>
                    <a:p>
                      <a:pPr indent="152400" algn="l">
                        <a:lnSpc>
                          <a:spcPct val="150000"/>
                        </a:lnSpc>
                      </a:pPr>
                      <a:r>
                        <a:rPr lang="en-US" sz="1200" kern="100">
                          <a:effectLst/>
                          <a:latin typeface="Arial Nova" panose="020B0504020202020204" pitchFamily="34" charset="0"/>
                        </a:rPr>
                        <a:t>AF burden after CA, %, mean ± SD</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4.8±19.6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6.4±22.2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0.62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601588533"/>
                  </a:ext>
                </a:extLst>
              </a:tr>
              <a:tr h="277457">
                <a:tc>
                  <a:txBody>
                    <a:bodyPr/>
                    <a:lstStyle/>
                    <a:p>
                      <a:pPr indent="152400" algn="l">
                        <a:lnSpc>
                          <a:spcPct val="150000"/>
                        </a:lnSpc>
                      </a:pPr>
                      <a:r>
                        <a:rPr lang="en-US" sz="1200" kern="100">
                          <a:effectLst/>
                          <a:latin typeface="Arial Nova" panose="020B0504020202020204" pitchFamily="34" charset="0"/>
                        </a:rPr>
                        <a:t>Cardiovascular events,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a:effectLst/>
                          <a:latin typeface="Arial Nova" panose="020B0504020202020204" pitchFamily="34" charset="0"/>
                        </a:rPr>
                        <a:t>5 (2.1)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3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3659416746"/>
                  </a:ext>
                </a:extLst>
              </a:tr>
              <a:tr h="277457">
                <a:tc>
                  <a:txBody>
                    <a:bodyPr/>
                    <a:lstStyle/>
                    <a:p>
                      <a:pPr indent="152400" algn="l">
                        <a:lnSpc>
                          <a:spcPct val="150000"/>
                        </a:lnSpc>
                      </a:pPr>
                      <a:r>
                        <a:rPr lang="en-US" sz="1200" kern="100">
                          <a:effectLst/>
                          <a:latin typeface="Arial Nova" panose="020B0504020202020204" pitchFamily="34" charset="0"/>
                        </a:rPr>
                        <a:t>Death from any cause, n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dirty="0">
                          <a:effectLst/>
                          <a:latin typeface="Arial Nova" panose="020B0504020202020204" pitchFamily="34" charset="0"/>
                        </a:rPr>
                        <a:t>1 (0.4)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b"/>
                </a:tc>
                <a:tc>
                  <a:txBody>
                    <a:bodyPr/>
                    <a:lstStyle/>
                    <a:p>
                      <a:pPr algn="ctr">
                        <a:lnSpc>
                          <a:spcPct val="150000"/>
                        </a:lnSpc>
                      </a:pPr>
                      <a:r>
                        <a:rPr lang="en-US" sz="1200" kern="100">
                          <a:effectLst/>
                          <a:latin typeface="Arial Nova" panose="020B0504020202020204" pitchFamily="34" charset="0"/>
                        </a:rPr>
                        <a:t> </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nchor="ctr"/>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40286" marR="40286" marT="0" marB="0"/>
                </a:tc>
                <a:extLst>
                  <a:ext uri="{0D108BD9-81ED-4DB2-BD59-A6C34878D82A}">
                    <a16:rowId xmlns:a16="http://schemas.microsoft.com/office/drawing/2014/main" val="1978458417"/>
                  </a:ext>
                </a:extLst>
              </a:tr>
            </a:tbl>
          </a:graphicData>
        </a:graphic>
      </p:graphicFrame>
      <p:sp>
        <p:nvSpPr>
          <p:cNvPr id="6" name="Page Title">
            <a:extLst>
              <a:ext uri="{FF2B5EF4-FFF2-40B4-BE49-F238E27FC236}">
                <a16:creationId xmlns:a16="http://schemas.microsoft.com/office/drawing/2014/main" id="{05E68280-40BB-8741-5CFC-620B0D1BB752}"/>
              </a:ext>
            </a:extLst>
          </p:cNvPr>
          <p:cNvSpPr txBox="1">
            <a:spLocks/>
          </p:cNvSpPr>
          <p:nvPr/>
        </p:nvSpPr>
        <p:spPr>
          <a:xfrm>
            <a:off x="153734" y="163167"/>
            <a:ext cx="8268020"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Primary and Secondary End Points</a:t>
            </a:r>
          </a:p>
        </p:txBody>
      </p:sp>
    </p:spTree>
    <p:extLst>
      <p:ext uri="{BB962C8B-B14F-4D97-AF65-F5344CB8AC3E}">
        <p14:creationId xmlns:p14="http://schemas.microsoft.com/office/powerpoint/2010/main" val="668546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D536A-65FE-3F93-A505-F96B16CBF8BE}"/>
            </a:ext>
          </a:extLst>
        </p:cNvPr>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4881B7DD-4191-5995-4AC8-2D9E293CE04A}"/>
              </a:ext>
            </a:extLst>
          </p:cNvPr>
          <p:cNvGraphicFramePr>
            <a:graphicFrameLocks noGrp="1"/>
          </p:cNvGraphicFramePr>
          <p:nvPr>
            <p:extLst>
              <p:ext uri="{D42A27DB-BD31-4B8C-83A1-F6EECF244321}">
                <p14:modId xmlns:p14="http://schemas.microsoft.com/office/powerpoint/2010/main" val="4065803009"/>
              </p:ext>
            </p:extLst>
          </p:nvPr>
        </p:nvGraphicFramePr>
        <p:xfrm>
          <a:off x="443178" y="602811"/>
          <a:ext cx="8448381" cy="4055839"/>
        </p:xfrm>
        <a:graphic>
          <a:graphicData uri="http://schemas.openxmlformats.org/drawingml/2006/table">
            <a:tbl>
              <a:tblPr firstRow="1" firstCol="1" bandRow="1">
                <a:tableStyleId>{5C22544A-7EE6-4342-B048-85BDC9FD1C3A}</a:tableStyleId>
              </a:tblPr>
              <a:tblGrid>
                <a:gridCol w="1800748">
                  <a:extLst>
                    <a:ext uri="{9D8B030D-6E8A-4147-A177-3AD203B41FA5}">
                      <a16:colId xmlns:a16="http://schemas.microsoft.com/office/drawing/2014/main" val="1033695630"/>
                    </a:ext>
                  </a:extLst>
                </a:gridCol>
                <a:gridCol w="1103971">
                  <a:extLst>
                    <a:ext uri="{9D8B030D-6E8A-4147-A177-3AD203B41FA5}">
                      <a16:colId xmlns:a16="http://schemas.microsoft.com/office/drawing/2014/main" val="3497085253"/>
                    </a:ext>
                  </a:extLst>
                </a:gridCol>
                <a:gridCol w="1599961">
                  <a:extLst>
                    <a:ext uri="{9D8B030D-6E8A-4147-A177-3AD203B41FA5}">
                      <a16:colId xmlns:a16="http://schemas.microsoft.com/office/drawing/2014/main" val="88915938"/>
                    </a:ext>
                  </a:extLst>
                </a:gridCol>
                <a:gridCol w="2266365">
                  <a:extLst>
                    <a:ext uri="{9D8B030D-6E8A-4147-A177-3AD203B41FA5}">
                      <a16:colId xmlns:a16="http://schemas.microsoft.com/office/drawing/2014/main" val="3794110210"/>
                    </a:ext>
                  </a:extLst>
                </a:gridCol>
                <a:gridCol w="1054646">
                  <a:extLst>
                    <a:ext uri="{9D8B030D-6E8A-4147-A177-3AD203B41FA5}">
                      <a16:colId xmlns:a16="http://schemas.microsoft.com/office/drawing/2014/main" val="3191818897"/>
                    </a:ext>
                  </a:extLst>
                </a:gridCol>
                <a:gridCol w="622690">
                  <a:extLst>
                    <a:ext uri="{9D8B030D-6E8A-4147-A177-3AD203B41FA5}">
                      <a16:colId xmlns:a16="http://schemas.microsoft.com/office/drawing/2014/main" val="4203792660"/>
                    </a:ext>
                  </a:extLst>
                </a:gridCol>
              </a:tblGrid>
              <a:tr h="305980">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Subgroup</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alt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Cryoballoon Group</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alt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Radiofrequency Group</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bg1"/>
                          </a:solidFill>
                          <a:effectLst/>
                          <a:latin typeface="Arial Nova" panose="020B0504020202020204" pitchFamily="34" charset="0"/>
                          <a:cs typeface="Times New Roman" panose="02020603050405020304" pitchFamily="18" charset="0"/>
                        </a:rPr>
                        <a:t>HR (95% CI)</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bg1"/>
                          </a:solidFill>
                          <a:effectLst/>
                          <a:latin typeface="Arial Nova" panose="020B0504020202020204" pitchFamily="34" charset="0"/>
                          <a:cs typeface="Times New Roman" panose="02020603050405020304" pitchFamily="18" charset="0"/>
                        </a:rPr>
                        <a:t>P for interaction</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3045819350"/>
                  </a:ext>
                </a:extLst>
              </a:tr>
              <a:tr h="197361">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gridSpan="2">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Number of events/no of patients</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hMerge="1">
                  <a:txBody>
                    <a:bodyPr/>
                    <a:lstStyle/>
                    <a:p>
                      <a:endParaRPr kumimoji="1" lang="ja-JP" altLang="en-US"/>
                    </a:p>
                  </a:txBody>
                  <a:tcPr/>
                </a:tc>
                <a:tc>
                  <a:txBody>
                    <a:bodyPr/>
                    <a:lstStyle/>
                    <a:p>
                      <a:pPr algn="ct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FF0000"/>
                          </a:solidFill>
                          <a:effectLst/>
                          <a:latin typeface="Arial Nova" panose="020B0504020202020204" pitchFamily="34" charset="0"/>
                          <a:cs typeface="Times New Roman" panose="02020603050405020304" pitchFamily="18" charset="0"/>
                        </a:rPr>
                        <a:t> </a:t>
                      </a: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FF0000"/>
                          </a:solidFill>
                          <a:effectLst/>
                          <a:latin typeface="Arial Nova" panose="020B0504020202020204" pitchFamily="34" charset="0"/>
                          <a:cs typeface="Times New Roman" panose="02020603050405020304" pitchFamily="18" charset="0"/>
                        </a:rPr>
                        <a:t> </a:t>
                      </a: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1191362510"/>
                  </a:ext>
                </a:extLst>
              </a:tr>
              <a:tr h="197361">
                <a:tc>
                  <a:txBody>
                    <a:bodyPr/>
                    <a:lstStyle/>
                    <a:p>
                      <a:pPr algn="l"/>
                      <a:r>
                        <a:rPr lang="en-US" altLang="ja-JP" sz="900" b="0" kern="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Sex</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0.65</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573674669"/>
                  </a:ext>
                </a:extLst>
              </a:tr>
              <a:tr h="197361">
                <a:tc>
                  <a:txBody>
                    <a:bodyPr/>
                    <a:lstStyle/>
                    <a:p>
                      <a:pPr indent="152400" algn="l"/>
                      <a:r>
                        <a:rPr lang="en-US" altLang="ja-JP" sz="900" b="0" kern="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Male</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41/182</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40/181</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1.05 (0.68-1.62)</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27955359"/>
                  </a:ext>
                </a:extLst>
              </a:tr>
              <a:tr h="197361">
                <a:tc>
                  <a:txBody>
                    <a:bodyPr/>
                    <a:lstStyle/>
                    <a:p>
                      <a:pPr indent="152400" algn="l"/>
                      <a:r>
                        <a:rPr lang="en-US" altLang="ja-JP" sz="900" b="0" kern="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Female</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15/67</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18/69</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0.87 (0.44-1.72)</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794781628"/>
                  </a:ext>
                </a:extLst>
              </a:tr>
              <a:tr h="197361">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Age</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0.61</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286656243"/>
                  </a:ext>
                </a:extLst>
              </a:tr>
              <a:tr h="197361">
                <a:tc>
                  <a:txBody>
                    <a:bodyPr/>
                    <a:lstStyle/>
                    <a:p>
                      <a:pPr indent="83820" algn="l"/>
                      <a:r>
                        <a:rPr lang="en-US" sz="900" b="0" kern="100" spc="60" dirty="0">
                          <a:solidFill>
                            <a:schemeClr val="bg1"/>
                          </a:solidFill>
                          <a:effectLst/>
                          <a:latin typeface="Arial Nova" panose="020B0504020202020204" pitchFamily="34" charset="0"/>
                          <a:cs typeface="Times New Roman" panose="02020603050405020304" pitchFamily="18" charset="0"/>
                        </a:rPr>
                        <a:t>    ≤70</a:t>
                      </a:r>
                      <a:r>
                        <a:rPr lang="en-US" sz="900" b="0" kern="0" dirty="0">
                          <a:solidFill>
                            <a:schemeClr val="bg1"/>
                          </a:solidFill>
                          <a:effectLst/>
                          <a:latin typeface="Arial Nova" panose="020B0504020202020204" pitchFamily="34" charset="0"/>
                          <a:cs typeface="Times New Roman" panose="02020603050405020304" pitchFamily="18" charset="0"/>
                        </a:rPr>
                        <a:t> years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32/137</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32/140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1.08 (0.66-1.76)</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rgbClr val="FF0000"/>
                          </a:solidFill>
                          <a:effectLst/>
                          <a:latin typeface="Arial Nova" panose="020B0504020202020204" pitchFamily="34" charset="0"/>
                          <a:cs typeface="Times New Roman" panose="02020603050405020304" pitchFamily="18" charset="0"/>
                        </a:rPr>
                        <a:t> </a:t>
                      </a: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3707610127"/>
                  </a:ext>
                </a:extLst>
              </a:tr>
              <a:tr h="197361">
                <a:tc>
                  <a:txBody>
                    <a:bodyPr/>
                    <a:lstStyle/>
                    <a:p>
                      <a:pPr indent="76200" algn="l"/>
                      <a:r>
                        <a:rPr lang="en-US" sz="900" b="0" kern="0" dirty="0">
                          <a:solidFill>
                            <a:schemeClr val="bg1"/>
                          </a:solidFill>
                          <a:effectLst/>
                          <a:latin typeface="Arial Nova" panose="020B0504020202020204" pitchFamily="34" charset="0"/>
                          <a:cs typeface="Times New Roman" panose="02020603050405020304" pitchFamily="18" charset="0"/>
                        </a:rPr>
                        <a:t>    &gt;70 years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24/112</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26/110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0.89 (0.51-1.55)</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a:solidFill>
                            <a:srgbClr val="FF0000"/>
                          </a:solidFill>
                          <a:effectLst/>
                          <a:latin typeface="Arial Nova" panose="020B0504020202020204" pitchFamily="34" charset="0"/>
                          <a:cs typeface="Times New Roman" panose="02020603050405020304" pitchFamily="18" charset="0"/>
                        </a:rPr>
                        <a:t> </a:t>
                      </a:r>
                      <a:endParaRPr lang="ja-JP" sz="900" b="0" kern="10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extLst>
                  <a:ext uri="{0D108BD9-81ED-4DB2-BD59-A6C34878D82A}">
                    <a16:rowId xmlns:a16="http://schemas.microsoft.com/office/drawing/2014/main" val="2951266915"/>
                  </a:ext>
                </a:extLst>
              </a:tr>
              <a:tr h="197361">
                <a:tc>
                  <a:txBody>
                    <a:bodyPr/>
                    <a:lstStyle/>
                    <a:p>
                      <a:pPr algn="l"/>
                      <a:r>
                        <a:rPr lang="en-US" sz="900" b="0" kern="100" spc="60" dirty="0">
                          <a:solidFill>
                            <a:schemeClr val="bg1"/>
                          </a:solidFill>
                          <a:effectLst/>
                          <a:latin typeface="Arial Nova" panose="020B0504020202020204" pitchFamily="34" charset="0"/>
                          <a:cs typeface="Times New Roman" panose="02020603050405020304" pitchFamily="18" charset="0"/>
                        </a:rPr>
                        <a:t>  Left atrial volume index</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0.31</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835160248"/>
                  </a:ext>
                </a:extLst>
              </a:tr>
              <a:tr h="197361">
                <a:tc>
                  <a:txBody>
                    <a:bodyPr/>
                    <a:lstStyle/>
                    <a:p>
                      <a:pPr indent="83820" algn="l"/>
                      <a:r>
                        <a:rPr lang="en-US" sz="900" b="0" kern="100" spc="60" dirty="0">
                          <a:solidFill>
                            <a:schemeClr val="bg1"/>
                          </a:solidFill>
                          <a:effectLst/>
                          <a:latin typeface="Arial Nova" panose="020B0504020202020204" pitchFamily="34" charset="0"/>
                          <a:cs typeface="Times New Roman" panose="02020603050405020304" pitchFamily="18" charset="0"/>
                        </a:rPr>
                        <a:t>    ≤50 ml/m</a:t>
                      </a:r>
                      <a:r>
                        <a:rPr lang="en-US" sz="900" b="0" kern="100" spc="60" baseline="30000" dirty="0">
                          <a:solidFill>
                            <a:schemeClr val="bg1"/>
                          </a:solidFill>
                          <a:effectLst/>
                          <a:latin typeface="Arial Nova" panose="020B0504020202020204" pitchFamily="34" charset="0"/>
                          <a:cs typeface="Times New Roman" panose="02020603050405020304" pitchFamily="18" charset="0"/>
                        </a:rPr>
                        <a:t>2</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27/142</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33/132</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0.74 (0.45-1.24)</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594895024"/>
                  </a:ext>
                </a:extLst>
              </a:tr>
              <a:tr h="197361">
                <a:tc>
                  <a:txBody>
                    <a:bodyPr/>
                    <a:lstStyle/>
                    <a:p>
                      <a:pPr indent="83820" algn="l"/>
                      <a:r>
                        <a:rPr lang="en-US" sz="900" b="0" kern="100" spc="60" dirty="0">
                          <a:solidFill>
                            <a:schemeClr val="bg1"/>
                          </a:solidFill>
                          <a:effectLst/>
                          <a:latin typeface="Arial Nova" panose="020B0504020202020204" pitchFamily="34" charset="0"/>
                          <a:cs typeface="Times New Roman" panose="02020603050405020304" pitchFamily="18" charset="0"/>
                        </a:rPr>
                        <a:t>    &gt;50 ml/m</a:t>
                      </a:r>
                      <a:r>
                        <a:rPr lang="en-US" sz="900" b="0" kern="100" spc="60" baseline="30000" dirty="0">
                          <a:solidFill>
                            <a:schemeClr val="bg1"/>
                          </a:solidFill>
                          <a:effectLst/>
                          <a:latin typeface="Arial Nova" panose="020B0504020202020204" pitchFamily="34" charset="0"/>
                          <a:cs typeface="Times New Roman" panose="02020603050405020304" pitchFamily="18" charset="0"/>
                        </a:rPr>
                        <a:t>2</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20/75</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19/77</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1.14 (0.61-2.13)</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099115274"/>
                  </a:ext>
                </a:extLst>
              </a:tr>
              <a:tr h="197361">
                <a:tc>
                  <a:txBody>
                    <a:bodyPr/>
                    <a:lstStyle/>
                    <a:p>
                      <a:pPr algn="l"/>
                      <a:r>
                        <a:rPr lang="en-US" sz="900" b="0" kern="0" dirty="0">
                          <a:solidFill>
                            <a:schemeClr val="bg1"/>
                          </a:solidFill>
                          <a:effectLst/>
                          <a:latin typeface="Arial Nova" panose="020B0504020202020204" pitchFamily="34" charset="0"/>
                          <a:cs typeface="Times New Roman" panose="02020603050405020304" pitchFamily="18" charset="0"/>
                        </a:rPr>
                        <a:t>  Hypertension</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0.30</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247346941"/>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No</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23/92</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19/89</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1.29 (0.70-2.36)</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891946600"/>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Yes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33/157</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39/161</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0.85 (0.54-1.36)</a:t>
                      </a:r>
                      <a:endParaRPr lang="ja-JP" sz="900" b="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305340831"/>
                  </a:ext>
                </a:extLst>
              </a:tr>
              <a:tr h="197361">
                <a:tc>
                  <a:txBody>
                    <a:bodyPr/>
                    <a:lstStyle/>
                    <a:p>
                      <a:pPr algn="l"/>
                      <a:r>
                        <a:rPr lang="en-US" sz="900" b="0" kern="100" spc="60" dirty="0">
                          <a:solidFill>
                            <a:schemeClr val="bg1"/>
                          </a:solidFill>
                          <a:effectLst/>
                          <a:latin typeface="Arial Nova" panose="020B0504020202020204" pitchFamily="34" charset="0"/>
                          <a:cs typeface="Times New Roman" panose="02020603050405020304" pitchFamily="18" charset="0"/>
                        </a:rPr>
                        <a:t>  Diabetes Mellitus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0.99</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658115470"/>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No</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48/209</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51/215</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1.00 (0.67-1.48)</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797472824"/>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Yes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8/40</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7/35</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0.99 (0.36-2.73)</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4169904062"/>
                  </a:ext>
                </a:extLst>
              </a:tr>
              <a:tr h="197361">
                <a:tc>
                  <a:txBody>
                    <a:bodyPr/>
                    <a:lstStyle/>
                    <a:p>
                      <a:pPr algn="l"/>
                      <a:r>
                        <a:rPr lang="en-US" alt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Adjunctive ablation</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0.50</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3502394985"/>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No</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42/160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38/150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1.06 (0.68-1.64)</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2381971549"/>
                  </a:ext>
                </a:extLst>
              </a:tr>
              <a:tr h="197361">
                <a:tc>
                  <a:txBody>
                    <a:bodyPr/>
                    <a:lstStyle/>
                    <a:p>
                      <a:pPr indent="83820" algn="l"/>
                      <a:r>
                        <a:rPr lang="en-US" altLang="ja-JP" sz="900" b="0" kern="100" spc="6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rPr>
                        <a:t>    Yes</a:t>
                      </a:r>
                      <a:endParaRPr lang="ja-JP" sz="900" b="0" kern="100" dirty="0">
                        <a:solidFill>
                          <a:schemeClr val="bg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14/89</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rPr>
                        <a:t>20/100</a:t>
                      </a:r>
                      <a:endParaRPr lang="ja-JP" sz="900" b="0" kern="100" dirty="0">
                        <a:solidFill>
                          <a:schemeClr val="tx1"/>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endParaRPr lang="ja-JP" sz="900" b="0" kern="100" dirty="0">
                        <a:solidFill>
                          <a:srgbClr val="FF0000"/>
                        </a:solidFill>
                        <a:effectLst/>
                        <a:latin typeface="Arial Nova" panose="020B0504020202020204" pitchFamily="34" charset="0"/>
                        <a:ea typeface="游明朝" panose="02020400000000000000" pitchFamily="18" charset="-128"/>
                        <a:cs typeface="Times New Roman" panose="02020603050405020304" pitchFamily="18" charset="0"/>
                      </a:endParaRPr>
                    </a:p>
                  </a:txBody>
                  <a:tcPr marL="13907" marR="13907" marT="0" marB="0" anchor="ctr"/>
                </a:tc>
                <a:tc>
                  <a:txBody>
                    <a:bodyPr/>
                    <a:lstStyle/>
                    <a:p>
                      <a:pPr algn="ctr"/>
                      <a:r>
                        <a:rPr lang="en-US" sz="900" b="0" kern="100" dirty="0">
                          <a:solidFill>
                            <a:srgbClr val="000000"/>
                          </a:solidFill>
                          <a:effectLst/>
                          <a:latin typeface="Arial Nova" panose="020B0504020202020204" pitchFamily="34" charset="0"/>
                          <a:ea typeface="游ゴシック" panose="020B0400000000000000" pitchFamily="50" charset="-128"/>
                          <a:cs typeface="Times New Roman" panose="02020603050405020304" pitchFamily="18" charset="0"/>
                        </a:rPr>
                        <a:t>0.80 (0.40-1.58)</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tc>
                  <a:txBody>
                    <a:bodyPr/>
                    <a:lstStyle/>
                    <a:p>
                      <a:pPr algn="ctr"/>
                      <a:r>
                        <a:rPr lang="en-US" sz="900" b="0" kern="100" dirty="0">
                          <a:effectLst/>
                          <a:latin typeface="Arial Nova" panose="020B0504020202020204" pitchFamily="34" charset="0"/>
                          <a:ea typeface="游明朝" panose="02020400000000000000" pitchFamily="18" charset="-128"/>
                          <a:cs typeface="Times New Roman" panose="02020603050405020304" pitchFamily="18" charset="0"/>
                        </a:rPr>
                        <a:t> </a:t>
                      </a:r>
                      <a:endParaRPr lang="ja-JP" sz="900" b="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660146517"/>
                  </a:ext>
                </a:extLst>
              </a:tr>
            </a:tbl>
          </a:graphicData>
        </a:graphic>
      </p:graphicFrame>
      <p:sp>
        <p:nvSpPr>
          <p:cNvPr id="27" name="正方形/長方形 26">
            <a:extLst>
              <a:ext uri="{FF2B5EF4-FFF2-40B4-BE49-F238E27FC236}">
                <a16:creationId xmlns:a16="http://schemas.microsoft.com/office/drawing/2014/main" id="{5ABF1CAA-8A49-64D2-F964-BBD513F1B47B}"/>
              </a:ext>
            </a:extLst>
          </p:cNvPr>
          <p:cNvSpPr/>
          <p:nvPr/>
        </p:nvSpPr>
        <p:spPr>
          <a:xfrm>
            <a:off x="4765100" y="4676399"/>
            <a:ext cx="2405063" cy="1851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Nova" panose="020B0504020202020204" pitchFamily="34" charset="0"/>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9142B289-B7AA-B94D-322E-63A9C709A1DE}"/>
              </a:ext>
            </a:extLst>
          </p:cNvPr>
          <p:cNvSpPr txBox="1"/>
          <p:nvPr/>
        </p:nvSpPr>
        <p:spPr>
          <a:xfrm>
            <a:off x="5520687" y="4650561"/>
            <a:ext cx="370078" cy="23083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0.5</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8F9E39EB-E251-6E21-FEAA-83A84A0AF5BE}"/>
              </a:ext>
            </a:extLst>
          </p:cNvPr>
          <p:cNvSpPr txBox="1"/>
          <p:nvPr/>
        </p:nvSpPr>
        <p:spPr>
          <a:xfrm>
            <a:off x="7013069" y="4650560"/>
            <a:ext cx="248786"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5</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893B81D2-E2BD-F420-CAEF-FB10D1945B47}"/>
              </a:ext>
            </a:extLst>
          </p:cNvPr>
          <p:cNvSpPr txBox="1"/>
          <p:nvPr/>
        </p:nvSpPr>
        <p:spPr>
          <a:xfrm>
            <a:off x="6056494" y="4639335"/>
            <a:ext cx="248786" cy="230832"/>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1</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33" name="直線コネクタ 32">
            <a:extLst>
              <a:ext uri="{FF2B5EF4-FFF2-40B4-BE49-F238E27FC236}">
                <a16:creationId xmlns:a16="http://schemas.microsoft.com/office/drawing/2014/main" id="{F0357B03-DAAB-541A-E7B0-C262BFC25D1A}"/>
              </a:ext>
            </a:extLst>
          </p:cNvPr>
          <p:cNvCxnSpPr>
            <a:cxnSpLocks/>
          </p:cNvCxnSpPr>
          <p:nvPr/>
        </p:nvCxnSpPr>
        <p:spPr>
          <a:xfrm>
            <a:off x="6134657" y="1097466"/>
            <a:ext cx="13698" cy="3561184"/>
          </a:xfrm>
          <a:prstGeom prst="lin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3C4EA57-2413-AC07-E308-1E4C6DAA0088}"/>
              </a:ext>
            </a:extLst>
          </p:cNvPr>
          <p:cNvSpPr txBox="1"/>
          <p:nvPr/>
        </p:nvSpPr>
        <p:spPr>
          <a:xfrm>
            <a:off x="5071273" y="4839574"/>
            <a:ext cx="1126508" cy="2308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Cryoballoon better</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35" name="テキスト ボックス 34">
            <a:extLst>
              <a:ext uri="{FF2B5EF4-FFF2-40B4-BE49-F238E27FC236}">
                <a16:creationId xmlns:a16="http://schemas.microsoft.com/office/drawing/2014/main" id="{11C639A6-DC64-C011-416F-9A4942B2013A}"/>
              </a:ext>
            </a:extLst>
          </p:cNvPr>
          <p:cNvSpPr txBox="1"/>
          <p:nvPr/>
        </p:nvSpPr>
        <p:spPr>
          <a:xfrm>
            <a:off x="6113246" y="4839574"/>
            <a:ext cx="1398297" cy="2308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Radiofrequency</a:t>
            </a:r>
            <a:r>
              <a:rPr kumimoji="1" lang="ja-JP" altLang="en-US" sz="900" dirty="0">
                <a:solidFill>
                  <a:prstClr val="black"/>
                </a:solidFill>
                <a:latin typeface="Arial Nova" panose="020B0504020202020204" pitchFamily="34" charset="0"/>
                <a:ea typeface="游ゴシック" panose="020B0400000000000000" pitchFamily="50" charset="-128"/>
                <a:cs typeface="Times New Roman" panose="02020603050405020304" pitchFamily="18" charset="0"/>
              </a:rPr>
              <a:t> </a:t>
            </a:r>
            <a:r>
              <a:rPr kumimoji="1" lang="en-US" altLang="ja-JP"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better</a:t>
            </a:r>
            <a:endParaRPr kumimoji="1" lang="ja-JP" altLang="en-US" sz="9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37" name="直線矢印コネクタ 36">
            <a:extLst>
              <a:ext uri="{FF2B5EF4-FFF2-40B4-BE49-F238E27FC236}">
                <a16:creationId xmlns:a16="http://schemas.microsoft.com/office/drawing/2014/main" id="{927370F9-2F43-D9B6-FBAF-28D2A412C8D7}"/>
              </a:ext>
            </a:extLst>
          </p:cNvPr>
          <p:cNvCxnSpPr/>
          <p:nvPr/>
        </p:nvCxnSpPr>
        <p:spPr>
          <a:xfrm flipH="1">
            <a:off x="5296511" y="4835225"/>
            <a:ext cx="7826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27F58D46-3A35-CD58-5609-863CA342C2FD}"/>
              </a:ext>
            </a:extLst>
          </p:cNvPr>
          <p:cNvCxnSpPr>
            <a:cxnSpLocks/>
          </p:cNvCxnSpPr>
          <p:nvPr/>
        </p:nvCxnSpPr>
        <p:spPr>
          <a:xfrm rot="10800000" flipH="1">
            <a:off x="6216349" y="4835410"/>
            <a:ext cx="7826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 name="グラフ 5">
            <a:extLst>
              <a:ext uri="{FF2B5EF4-FFF2-40B4-BE49-F238E27FC236}">
                <a16:creationId xmlns:a16="http://schemas.microsoft.com/office/drawing/2014/main" id="{7B0E0D5E-1BA0-58D2-806C-ABB4A385EAAD}"/>
              </a:ext>
            </a:extLst>
          </p:cNvPr>
          <p:cNvGraphicFramePr>
            <a:graphicFrameLocks/>
          </p:cNvGraphicFramePr>
          <p:nvPr>
            <p:extLst>
              <p:ext uri="{D42A27DB-BD31-4B8C-83A1-F6EECF244321}">
                <p14:modId xmlns:p14="http://schemas.microsoft.com/office/powerpoint/2010/main" val="2977585874"/>
              </p:ext>
            </p:extLst>
          </p:nvPr>
        </p:nvGraphicFramePr>
        <p:xfrm>
          <a:off x="4125211" y="969560"/>
          <a:ext cx="3148316" cy="3835865"/>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a:extLst>
              <a:ext uri="{FF2B5EF4-FFF2-40B4-BE49-F238E27FC236}">
                <a16:creationId xmlns:a16="http://schemas.microsoft.com/office/drawing/2014/main" id="{C9CD53A2-A151-28BE-43E7-6D104AF30298}"/>
              </a:ext>
            </a:extLst>
          </p:cNvPr>
          <p:cNvSpPr/>
          <p:nvPr/>
        </p:nvSpPr>
        <p:spPr>
          <a:xfrm>
            <a:off x="6111797" y="135614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a:extLst>
              <a:ext uri="{FF2B5EF4-FFF2-40B4-BE49-F238E27FC236}">
                <a16:creationId xmlns:a16="http://schemas.microsoft.com/office/drawing/2014/main" id="{B7ADB699-92D4-2DA6-A9D2-155709320D6A}"/>
              </a:ext>
            </a:extLst>
          </p:cNvPr>
          <p:cNvSpPr/>
          <p:nvPr/>
        </p:nvSpPr>
        <p:spPr>
          <a:xfrm>
            <a:off x="6052361" y="156188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330C8D61-2841-A010-ADF4-0C6150C36F22}"/>
              </a:ext>
            </a:extLst>
          </p:cNvPr>
          <p:cNvSpPr/>
          <p:nvPr/>
        </p:nvSpPr>
        <p:spPr>
          <a:xfrm>
            <a:off x="6120941" y="195092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a:extLst>
              <a:ext uri="{FF2B5EF4-FFF2-40B4-BE49-F238E27FC236}">
                <a16:creationId xmlns:a16="http://schemas.microsoft.com/office/drawing/2014/main" id="{8CABFAF3-D61B-B7CC-7673-9BF5280AB571}"/>
              </a:ext>
            </a:extLst>
          </p:cNvPr>
          <p:cNvSpPr/>
          <p:nvPr/>
        </p:nvSpPr>
        <p:spPr>
          <a:xfrm>
            <a:off x="6056933" y="2156664"/>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C288AC30-4ADC-D4E8-BE0D-9D3FAB185078}"/>
              </a:ext>
            </a:extLst>
          </p:cNvPr>
          <p:cNvSpPr/>
          <p:nvPr/>
        </p:nvSpPr>
        <p:spPr>
          <a:xfrm>
            <a:off x="6006641" y="2550276"/>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AC2875D-D067-E25E-CFF0-C65546F97781}"/>
              </a:ext>
            </a:extLst>
          </p:cNvPr>
          <p:cNvSpPr/>
          <p:nvPr/>
        </p:nvSpPr>
        <p:spPr>
          <a:xfrm>
            <a:off x="6134657" y="2744796"/>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8AED504C-8730-B665-4799-27D7CB8F736C}"/>
              </a:ext>
            </a:extLst>
          </p:cNvPr>
          <p:cNvSpPr/>
          <p:nvPr/>
        </p:nvSpPr>
        <p:spPr>
          <a:xfrm>
            <a:off x="6180377" y="3144018"/>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51632886-9CA1-2C5F-3789-D75C83B02009}"/>
              </a:ext>
            </a:extLst>
          </p:cNvPr>
          <p:cNvSpPr/>
          <p:nvPr/>
        </p:nvSpPr>
        <p:spPr>
          <a:xfrm>
            <a:off x="6043217" y="3339576"/>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3647850D-ECBD-9F99-A2D5-A0FA6584EAE3}"/>
              </a:ext>
            </a:extLst>
          </p:cNvPr>
          <p:cNvSpPr/>
          <p:nvPr/>
        </p:nvSpPr>
        <p:spPr>
          <a:xfrm>
            <a:off x="6098081" y="3733188"/>
            <a:ext cx="91422" cy="8686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09DC1A2B-0B20-02E1-8A65-14CE42B9C5AB}"/>
              </a:ext>
            </a:extLst>
          </p:cNvPr>
          <p:cNvSpPr/>
          <p:nvPr/>
        </p:nvSpPr>
        <p:spPr>
          <a:xfrm>
            <a:off x="6093509" y="3927708"/>
            <a:ext cx="91422" cy="86868"/>
          </a:xfrm>
          <a:prstGeom prst="rect">
            <a:avLst/>
          </a:prstGeom>
          <a:solidFill>
            <a:schemeClr val="tx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613B1F9C-71B4-E59B-BCC0-5349CF572B78}"/>
              </a:ext>
            </a:extLst>
          </p:cNvPr>
          <p:cNvSpPr/>
          <p:nvPr/>
        </p:nvSpPr>
        <p:spPr>
          <a:xfrm>
            <a:off x="6116369" y="4327968"/>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Nova" panose="020B0504020202020204" pitchFamily="34" charset="0"/>
              <a:ea typeface="游ゴシック" panose="020B0400000000000000" pitchFamily="50" charset="-128"/>
            </a:endParaRPr>
          </a:p>
        </p:txBody>
      </p:sp>
      <p:sp>
        <p:nvSpPr>
          <p:cNvPr id="19" name="正方形/長方形 18">
            <a:extLst>
              <a:ext uri="{FF2B5EF4-FFF2-40B4-BE49-F238E27FC236}">
                <a16:creationId xmlns:a16="http://schemas.microsoft.com/office/drawing/2014/main" id="{03386814-FAFD-9E38-1228-0B5B0FAD5049}"/>
              </a:ext>
            </a:extLst>
          </p:cNvPr>
          <p:cNvSpPr/>
          <p:nvPr/>
        </p:nvSpPr>
        <p:spPr>
          <a:xfrm>
            <a:off x="6024929" y="4532670"/>
            <a:ext cx="91422" cy="8686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Nova" panose="020B0504020202020204" pitchFamily="34" charset="0"/>
              <a:ea typeface="游ゴシック" panose="020B0400000000000000" pitchFamily="50" charset="-128"/>
            </a:endParaRPr>
          </a:p>
        </p:txBody>
      </p:sp>
      <p:sp>
        <p:nvSpPr>
          <p:cNvPr id="2" name="Page Title">
            <a:extLst>
              <a:ext uri="{FF2B5EF4-FFF2-40B4-BE49-F238E27FC236}">
                <a16:creationId xmlns:a16="http://schemas.microsoft.com/office/drawing/2014/main" id="{82AA3719-9039-E8BC-C0CE-ADEDBD8E8BD7}"/>
              </a:ext>
            </a:extLst>
          </p:cNvPr>
          <p:cNvSpPr txBox="1">
            <a:spLocks/>
          </p:cNvSpPr>
          <p:nvPr/>
        </p:nvSpPr>
        <p:spPr>
          <a:xfrm>
            <a:off x="153733" y="163167"/>
            <a:ext cx="9444995"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000000"/>
                </a:solidFill>
                <a:effectLst/>
                <a:uLnTx/>
                <a:uFillTx/>
                <a:latin typeface="Arial Black" panose="020B0A04020102020204"/>
                <a:ea typeface="+mj-ea"/>
                <a:cs typeface="+mj-cs"/>
              </a:rPr>
              <a:t>Subgroup Analyses of the Primary End Point</a:t>
            </a:r>
          </a:p>
        </p:txBody>
      </p:sp>
      <p:cxnSp>
        <p:nvCxnSpPr>
          <p:cNvPr id="3" name="直線コネクタ 2">
            <a:extLst>
              <a:ext uri="{FF2B5EF4-FFF2-40B4-BE49-F238E27FC236}">
                <a16:creationId xmlns:a16="http://schemas.microsoft.com/office/drawing/2014/main" id="{79FD564A-8E86-090A-4EEC-0EEBE89DD7B3}"/>
              </a:ext>
            </a:extLst>
          </p:cNvPr>
          <p:cNvCxnSpPr>
            <a:cxnSpLocks/>
          </p:cNvCxnSpPr>
          <p:nvPr/>
        </p:nvCxnSpPr>
        <p:spPr>
          <a:xfrm>
            <a:off x="5701940" y="1097466"/>
            <a:ext cx="0" cy="3561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0A3496E2-B72C-1659-588F-CECA7EBE896F}"/>
              </a:ext>
            </a:extLst>
          </p:cNvPr>
          <p:cNvCxnSpPr>
            <a:cxnSpLocks/>
          </p:cNvCxnSpPr>
          <p:nvPr/>
        </p:nvCxnSpPr>
        <p:spPr>
          <a:xfrm>
            <a:off x="7132147" y="1088135"/>
            <a:ext cx="0" cy="35705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25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91C9C-E861-700C-3F98-A4E9F14600E4}"/>
            </a:ext>
          </a:extLst>
        </p:cNvPr>
        <p:cNvGrpSpPr/>
        <p:nvPr/>
      </p:nvGrpSpPr>
      <p:grpSpPr>
        <a:xfrm>
          <a:off x="0" y="0"/>
          <a:ext cx="0" cy="0"/>
          <a:chOff x="0" y="0"/>
          <a:chExt cx="0" cy="0"/>
        </a:xfrm>
      </p:grpSpPr>
      <p:graphicFrame>
        <p:nvGraphicFramePr>
          <p:cNvPr id="71" name="グラフ 70">
            <a:extLst>
              <a:ext uri="{FF2B5EF4-FFF2-40B4-BE49-F238E27FC236}">
                <a16:creationId xmlns:a16="http://schemas.microsoft.com/office/drawing/2014/main" id="{A11FA352-CAFE-4A0C-001E-2E86ECDA4DB4}"/>
              </a:ext>
            </a:extLst>
          </p:cNvPr>
          <p:cNvGraphicFramePr/>
          <p:nvPr>
            <p:extLst>
              <p:ext uri="{D42A27DB-BD31-4B8C-83A1-F6EECF244321}">
                <p14:modId xmlns:p14="http://schemas.microsoft.com/office/powerpoint/2010/main" val="4108210274"/>
              </p:ext>
            </p:extLst>
          </p:nvPr>
        </p:nvGraphicFramePr>
        <p:xfrm>
          <a:off x="4407683" y="540802"/>
          <a:ext cx="4736968" cy="4574094"/>
        </p:xfrm>
        <a:graphic>
          <a:graphicData uri="http://schemas.openxmlformats.org/drawingml/2006/chart">
            <c:chart xmlns:c="http://schemas.openxmlformats.org/drawingml/2006/chart" xmlns:r="http://schemas.openxmlformats.org/officeDocument/2006/relationships" r:id="rId2"/>
          </a:graphicData>
        </a:graphic>
      </p:graphicFrame>
      <p:grpSp>
        <p:nvGrpSpPr>
          <p:cNvPr id="72" name="グループ化 71">
            <a:extLst>
              <a:ext uri="{FF2B5EF4-FFF2-40B4-BE49-F238E27FC236}">
                <a16:creationId xmlns:a16="http://schemas.microsoft.com/office/drawing/2014/main" id="{C49C78DC-94EF-27C0-D24C-774B53F12834}"/>
              </a:ext>
            </a:extLst>
          </p:cNvPr>
          <p:cNvGrpSpPr/>
          <p:nvPr/>
        </p:nvGrpSpPr>
        <p:grpSpPr>
          <a:xfrm>
            <a:off x="5653184" y="1055061"/>
            <a:ext cx="1918968" cy="108000"/>
            <a:chOff x="3047035" y="627927"/>
            <a:chExt cx="1553902" cy="182301"/>
          </a:xfrm>
        </p:grpSpPr>
        <p:cxnSp>
          <p:nvCxnSpPr>
            <p:cNvPr id="73" name="直線コネクタ 72">
              <a:extLst>
                <a:ext uri="{FF2B5EF4-FFF2-40B4-BE49-F238E27FC236}">
                  <a16:creationId xmlns:a16="http://schemas.microsoft.com/office/drawing/2014/main" id="{297A33DC-E22E-FC3F-53ED-A2A5A9C15B16}"/>
                </a:ext>
              </a:extLst>
            </p:cNvPr>
            <p:cNvCxnSpPr/>
            <p:nvPr/>
          </p:nvCxnSpPr>
          <p:spPr>
            <a:xfrm>
              <a:off x="3047035" y="627927"/>
              <a:ext cx="0" cy="18230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D4A73A76-7A68-0E2A-B15A-8446208C6248}"/>
                </a:ext>
              </a:extLst>
            </p:cNvPr>
            <p:cNvCxnSpPr/>
            <p:nvPr/>
          </p:nvCxnSpPr>
          <p:spPr>
            <a:xfrm>
              <a:off x="3047035" y="627927"/>
              <a:ext cx="155390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4C1E1A6-A299-B5C6-A1D8-C7F1BA504515}"/>
                </a:ext>
              </a:extLst>
            </p:cNvPr>
            <p:cNvCxnSpPr/>
            <p:nvPr/>
          </p:nvCxnSpPr>
          <p:spPr>
            <a:xfrm>
              <a:off x="4600937" y="627927"/>
              <a:ext cx="0" cy="182301"/>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6" name="グループ化 75">
            <a:extLst>
              <a:ext uri="{FF2B5EF4-FFF2-40B4-BE49-F238E27FC236}">
                <a16:creationId xmlns:a16="http://schemas.microsoft.com/office/drawing/2014/main" id="{2D4C8021-A1F6-EE52-29CA-9C50278EE0DC}"/>
              </a:ext>
            </a:extLst>
          </p:cNvPr>
          <p:cNvGrpSpPr/>
          <p:nvPr/>
        </p:nvGrpSpPr>
        <p:grpSpPr>
          <a:xfrm rot="10800000" flipV="1">
            <a:off x="6362675" y="1431451"/>
            <a:ext cx="1918968" cy="108000"/>
            <a:chOff x="3047035" y="627927"/>
            <a:chExt cx="1553902" cy="182301"/>
          </a:xfrm>
        </p:grpSpPr>
        <p:cxnSp>
          <p:nvCxnSpPr>
            <p:cNvPr id="77" name="直線コネクタ 76">
              <a:extLst>
                <a:ext uri="{FF2B5EF4-FFF2-40B4-BE49-F238E27FC236}">
                  <a16:creationId xmlns:a16="http://schemas.microsoft.com/office/drawing/2014/main" id="{932FA90F-1B75-F43C-1581-0C718D7C795D}"/>
                </a:ext>
              </a:extLst>
            </p:cNvPr>
            <p:cNvCxnSpPr/>
            <p:nvPr/>
          </p:nvCxnSpPr>
          <p:spPr>
            <a:xfrm>
              <a:off x="3047035" y="627927"/>
              <a:ext cx="0" cy="18230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4049B651-85E6-8983-820D-92334C7F33A4}"/>
                </a:ext>
              </a:extLst>
            </p:cNvPr>
            <p:cNvCxnSpPr/>
            <p:nvPr/>
          </p:nvCxnSpPr>
          <p:spPr>
            <a:xfrm>
              <a:off x="3047035" y="627927"/>
              <a:ext cx="1553902"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45652D44-CE82-2DB9-F90F-180AD2BA98F7}"/>
                </a:ext>
              </a:extLst>
            </p:cNvPr>
            <p:cNvCxnSpPr/>
            <p:nvPr/>
          </p:nvCxnSpPr>
          <p:spPr>
            <a:xfrm>
              <a:off x="4600937" y="627927"/>
              <a:ext cx="0" cy="18230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0" name="テキスト ボックス 79">
            <a:extLst>
              <a:ext uri="{FF2B5EF4-FFF2-40B4-BE49-F238E27FC236}">
                <a16:creationId xmlns:a16="http://schemas.microsoft.com/office/drawing/2014/main" id="{597D16B8-2DFC-9D9C-A056-62930771A84B}"/>
              </a:ext>
            </a:extLst>
          </p:cNvPr>
          <p:cNvSpPr txBox="1"/>
          <p:nvPr/>
        </p:nvSpPr>
        <p:spPr>
          <a:xfrm>
            <a:off x="6904341" y="1162321"/>
            <a:ext cx="877307"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grpSp>
        <p:nvGrpSpPr>
          <p:cNvPr id="81" name="グループ化 80">
            <a:extLst>
              <a:ext uri="{FF2B5EF4-FFF2-40B4-BE49-F238E27FC236}">
                <a16:creationId xmlns:a16="http://schemas.microsoft.com/office/drawing/2014/main" id="{1A5C2244-3564-53F4-B217-8F862FEA3C09}"/>
              </a:ext>
            </a:extLst>
          </p:cNvPr>
          <p:cNvGrpSpPr/>
          <p:nvPr/>
        </p:nvGrpSpPr>
        <p:grpSpPr>
          <a:xfrm>
            <a:off x="5653185" y="2811001"/>
            <a:ext cx="529491" cy="108000"/>
            <a:chOff x="3047035" y="627927"/>
            <a:chExt cx="1553902" cy="182301"/>
          </a:xfrm>
        </p:grpSpPr>
        <p:cxnSp>
          <p:nvCxnSpPr>
            <p:cNvPr id="82" name="直線コネクタ 81">
              <a:extLst>
                <a:ext uri="{FF2B5EF4-FFF2-40B4-BE49-F238E27FC236}">
                  <a16:creationId xmlns:a16="http://schemas.microsoft.com/office/drawing/2014/main" id="{2680822C-227C-9250-3954-E8B6F4BFAEE8}"/>
                </a:ext>
              </a:extLst>
            </p:cNvPr>
            <p:cNvCxnSpPr/>
            <p:nvPr/>
          </p:nvCxnSpPr>
          <p:spPr>
            <a:xfrm>
              <a:off x="3047035"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FAF607E0-E27C-0D04-855D-D17ADB657D68}"/>
                </a:ext>
              </a:extLst>
            </p:cNvPr>
            <p:cNvCxnSpPr/>
            <p:nvPr/>
          </p:nvCxnSpPr>
          <p:spPr>
            <a:xfrm>
              <a:off x="3047035" y="627927"/>
              <a:ext cx="1553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93B66B97-8877-5E7C-4362-C45AC43F2D7C}"/>
                </a:ext>
              </a:extLst>
            </p:cNvPr>
            <p:cNvCxnSpPr/>
            <p:nvPr/>
          </p:nvCxnSpPr>
          <p:spPr>
            <a:xfrm>
              <a:off x="4600937"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テキスト ボックス 84">
            <a:extLst>
              <a:ext uri="{FF2B5EF4-FFF2-40B4-BE49-F238E27FC236}">
                <a16:creationId xmlns:a16="http://schemas.microsoft.com/office/drawing/2014/main" id="{71977A5E-86C2-D5DD-E263-A38CEC1E0562}"/>
              </a:ext>
            </a:extLst>
          </p:cNvPr>
          <p:cNvSpPr txBox="1"/>
          <p:nvPr/>
        </p:nvSpPr>
        <p:spPr>
          <a:xfrm>
            <a:off x="5521244" y="2526107"/>
            <a:ext cx="913929"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P=0.728</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86" name="テキスト ボックス 85">
            <a:extLst>
              <a:ext uri="{FF2B5EF4-FFF2-40B4-BE49-F238E27FC236}">
                <a16:creationId xmlns:a16="http://schemas.microsoft.com/office/drawing/2014/main" id="{C42778E4-F1E5-2FA0-8F28-7C73132BFC50}"/>
              </a:ext>
            </a:extLst>
          </p:cNvPr>
          <p:cNvSpPr txBox="1"/>
          <p:nvPr/>
        </p:nvSpPr>
        <p:spPr>
          <a:xfrm>
            <a:off x="4305689" y="283311"/>
            <a:ext cx="7040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mL/m</a:t>
            </a:r>
            <a:r>
              <a:rPr kumimoji="1" lang="en-US" altLang="ja-JP" sz="1400" b="0" i="0" u="none" strike="noStrike" kern="1200" cap="none" spc="0" normalizeH="0" baseline="3000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2</a:t>
            </a:r>
            <a:endParaRPr kumimoji="1" lang="ja-JP" altLang="en-US" sz="1400" b="0" i="0" u="none" strike="noStrike" kern="1200" cap="none" spc="0" normalizeH="0" baseline="3000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grpSp>
        <p:nvGrpSpPr>
          <p:cNvPr id="87" name="グループ化 86">
            <a:extLst>
              <a:ext uri="{FF2B5EF4-FFF2-40B4-BE49-F238E27FC236}">
                <a16:creationId xmlns:a16="http://schemas.microsoft.com/office/drawing/2014/main" id="{9F365805-48DE-3BE5-DDD3-18416786B9A9}"/>
              </a:ext>
            </a:extLst>
          </p:cNvPr>
          <p:cNvGrpSpPr/>
          <p:nvPr/>
        </p:nvGrpSpPr>
        <p:grpSpPr>
          <a:xfrm>
            <a:off x="7752152" y="2978156"/>
            <a:ext cx="529491" cy="108000"/>
            <a:chOff x="3047035" y="627927"/>
            <a:chExt cx="1553902" cy="182301"/>
          </a:xfrm>
        </p:grpSpPr>
        <p:cxnSp>
          <p:nvCxnSpPr>
            <p:cNvPr id="88" name="直線コネクタ 87">
              <a:extLst>
                <a:ext uri="{FF2B5EF4-FFF2-40B4-BE49-F238E27FC236}">
                  <a16:creationId xmlns:a16="http://schemas.microsoft.com/office/drawing/2014/main" id="{4283CAA9-D2E8-AE77-0BD4-53357E83D78F}"/>
                </a:ext>
              </a:extLst>
            </p:cNvPr>
            <p:cNvCxnSpPr/>
            <p:nvPr/>
          </p:nvCxnSpPr>
          <p:spPr>
            <a:xfrm>
              <a:off x="3047035"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D6ED5419-1712-96D0-CD8E-05E88B5AAF44}"/>
                </a:ext>
              </a:extLst>
            </p:cNvPr>
            <p:cNvCxnSpPr/>
            <p:nvPr/>
          </p:nvCxnSpPr>
          <p:spPr>
            <a:xfrm>
              <a:off x="3047035" y="627927"/>
              <a:ext cx="1553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A7FD6E70-8CEC-66FD-1C87-B5752DCA103D}"/>
                </a:ext>
              </a:extLst>
            </p:cNvPr>
            <p:cNvCxnSpPr/>
            <p:nvPr/>
          </p:nvCxnSpPr>
          <p:spPr>
            <a:xfrm>
              <a:off x="4600937"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テキスト ボックス 90">
            <a:extLst>
              <a:ext uri="{FF2B5EF4-FFF2-40B4-BE49-F238E27FC236}">
                <a16:creationId xmlns:a16="http://schemas.microsoft.com/office/drawing/2014/main" id="{5582571C-C8A3-E458-A6EA-B5FE1D7FA195}"/>
              </a:ext>
            </a:extLst>
          </p:cNvPr>
          <p:cNvSpPr txBox="1"/>
          <p:nvPr/>
        </p:nvSpPr>
        <p:spPr>
          <a:xfrm>
            <a:off x="7638983" y="2696208"/>
            <a:ext cx="913929"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92" name="テキスト ボックス 91">
            <a:extLst>
              <a:ext uri="{FF2B5EF4-FFF2-40B4-BE49-F238E27FC236}">
                <a16:creationId xmlns:a16="http://schemas.microsoft.com/office/drawing/2014/main" id="{E74B1D78-3BDD-A514-F541-EA24AE71C7A5}"/>
              </a:ext>
            </a:extLst>
          </p:cNvPr>
          <p:cNvSpPr txBox="1"/>
          <p:nvPr/>
        </p:nvSpPr>
        <p:spPr>
          <a:xfrm>
            <a:off x="6206513" y="759998"/>
            <a:ext cx="877307"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solidFill>
                <a:prstClr val="black"/>
              </a:solidFill>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93" name="直線コネクタ 92">
            <a:extLst>
              <a:ext uri="{FF2B5EF4-FFF2-40B4-BE49-F238E27FC236}">
                <a16:creationId xmlns:a16="http://schemas.microsoft.com/office/drawing/2014/main" id="{8ECEDB41-4051-5A70-F15B-355554FF1DE6}"/>
              </a:ext>
            </a:extLst>
          </p:cNvPr>
          <p:cNvCxnSpPr>
            <a:cxnSpLocks/>
          </p:cNvCxnSpPr>
          <p:nvPr/>
        </p:nvCxnSpPr>
        <p:spPr>
          <a:xfrm>
            <a:off x="5567801" y="888389"/>
            <a:ext cx="0" cy="328357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6F8EE723-5499-E308-43B1-825A9E003FC4}"/>
              </a:ext>
            </a:extLst>
          </p:cNvPr>
          <p:cNvCxnSpPr>
            <a:cxnSpLocks/>
          </p:cNvCxnSpPr>
          <p:nvPr/>
        </p:nvCxnSpPr>
        <p:spPr>
          <a:xfrm>
            <a:off x="5473185" y="890002"/>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97BDA431-F5FA-DBB0-70B1-62C22D2E7856}"/>
              </a:ext>
            </a:extLst>
          </p:cNvPr>
          <p:cNvCxnSpPr>
            <a:cxnSpLocks/>
          </p:cNvCxnSpPr>
          <p:nvPr/>
        </p:nvCxnSpPr>
        <p:spPr>
          <a:xfrm>
            <a:off x="5473185" y="4171961"/>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EC30023D-72EA-66CB-D4C6-282991CD94EC}"/>
              </a:ext>
            </a:extLst>
          </p:cNvPr>
          <p:cNvCxnSpPr>
            <a:cxnSpLocks/>
          </p:cNvCxnSpPr>
          <p:nvPr/>
        </p:nvCxnSpPr>
        <p:spPr>
          <a:xfrm>
            <a:off x="6182676" y="4015617"/>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0AF596CD-8228-5FFA-14AA-C9F20142B4BB}"/>
              </a:ext>
            </a:extLst>
          </p:cNvPr>
          <p:cNvCxnSpPr>
            <a:cxnSpLocks/>
          </p:cNvCxnSpPr>
          <p:nvPr/>
        </p:nvCxnSpPr>
        <p:spPr>
          <a:xfrm>
            <a:off x="6182676" y="1164702"/>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D89E931A-1599-7197-06E9-6E3889FBD4BD}"/>
              </a:ext>
            </a:extLst>
          </p:cNvPr>
          <p:cNvCxnSpPr>
            <a:cxnSpLocks/>
          </p:cNvCxnSpPr>
          <p:nvPr/>
        </p:nvCxnSpPr>
        <p:spPr>
          <a:xfrm flipH="1">
            <a:off x="6275244" y="1164396"/>
            <a:ext cx="5929" cy="28512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972676F6-877B-F817-67C1-23980F69DBE4}"/>
              </a:ext>
            </a:extLst>
          </p:cNvPr>
          <p:cNvSpPr/>
          <p:nvPr/>
        </p:nvSpPr>
        <p:spPr>
          <a:xfrm>
            <a:off x="6067569" y="3004898"/>
            <a:ext cx="432000" cy="51840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00" name="直線コネクタ 99">
            <a:extLst>
              <a:ext uri="{FF2B5EF4-FFF2-40B4-BE49-F238E27FC236}">
                <a16:creationId xmlns:a16="http://schemas.microsoft.com/office/drawing/2014/main" id="{32C2901A-6A38-0FDB-5E9F-E92DCD4B8A5A}"/>
              </a:ext>
            </a:extLst>
          </p:cNvPr>
          <p:cNvCxnSpPr>
            <a:cxnSpLocks/>
          </p:cNvCxnSpPr>
          <p:nvPr/>
        </p:nvCxnSpPr>
        <p:spPr>
          <a:xfrm>
            <a:off x="6072095" y="3308265"/>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46EF6809-E619-7A53-4FA3-F5B634524304}"/>
              </a:ext>
            </a:extLst>
          </p:cNvPr>
          <p:cNvSpPr/>
          <p:nvPr/>
        </p:nvSpPr>
        <p:spPr>
          <a:xfrm>
            <a:off x="5346138" y="3036423"/>
            <a:ext cx="432000" cy="4248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02" name="直線コネクタ 101">
            <a:extLst>
              <a:ext uri="{FF2B5EF4-FFF2-40B4-BE49-F238E27FC236}">
                <a16:creationId xmlns:a16="http://schemas.microsoft.com/office/drawing/2014/main" id="{948A8BC1-DD5B-E14A-681B-BA8D0DDA3650}"/>
              </a:ext>
            </a:extLst>
          </p:cNvPr>
          <p:cNvCxnSpPr>
            <a:cxnSpLocks/>
          </p:cNvCxnSpPr>
          <p:nvPr/>
        </p:nvCxnSpPr>
        <p:spPr>
          <a:xfrm>
            <a:off x="5344656" y="3282711"/>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E952F07D-A979-9334-8844-4C7F4C3397F2}"/>
              </a:ext>
            </a:extLst>
          </p:cNvPr>
          <p:cNvCxnSpPr>
            <a:cxnSpLocks/>
          </p:cNvCxnSpPr>
          <p:nvPr/>
        </p:nvCxnSpPr>
        <p:spPr>
          <a:xfrm>
            <a:off x="7666768" y="1671930"/>
            <a:ext cx="0" cy="243449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E43CC40D-622B-C0E2-F2ED-D987B1CFB3A0}"/>
              </a:ext>
            </a:extLst>
          </p:cNvPr>
          <p:cNvCxnSpPr>
            <a:cxnSpLocks/>
          </p:cNvCxnSpPr>
          <p:nvPr/>
        </p:nvCxnSpPr>
        <p:spPr>
          <a:xfrm>
            <a:off x="7572152" y="1678564"/>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C7DF8BB3-348D-465F-B5E3-4FF6255ED3D9}"/>
              </a:ext>
            </a:extLst>
          </p:cNvPr>
          <p:cNvCxnSpPr>
            <a:cxnSpLocks/>
          </p:cNvCxnSpPr>
          <p:nvPr/>
        </p:nvCxnSpPr>
        <p:spPr>
          <a:xfrm>
            <a:off x="7572152" y="4106422"/>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523969EF-8C8F-CC93-190F-4B160344E792}"/>
              </a:ext>
            </a:extLst>
          </p:cNvPr>
          <p:cNvCxnSpPr>
            <a:cxnSpLocks/>
          </p:cNvCxnSpPr>
          <p:nvPr/>
        </p:nvCxnSpPr>
        <p:spPr>
          <a:xfrm>
            <a:off x="8286667" y="4291717"/>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4D5A8CFA-3CCB-7B4C-FE2D-9762A90C66B4}"/>
              </a:ext>
            </a:extLst>
          </p:cNvPr>
          <p:cNvCxnSpPr>
            <a:cxnSpLocks/>
          </p:cNvCxnSpPr>
          <p:nvPr/>
        </p:nvCxnSpPr>
        <p:spPr>
          <a:xfrm>
            <a:off x="8286667" y="2325049"/>
            <a:ext cx="18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1A816FBB-1EBA-82DA-228B-F5B0F6EE9FCB}"/>
              </a:ext>
            </a:extLst>
          </p:cNvPr>
          <p:cNvCxnSpPr>
            <a:cxnSpLocks/>
          </p:cNvCxnSpPr>
          <p:nvPr/>
        </p:nvCxnSpPr>
        <p:spPr>
          <a:xfrm>
            <a:off x="8380140" y="2319728"/>
            <a:ext cx="0" cy="19719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正方形/長方形 108">
            <a:extLst>
              <a:ext uri="{FF2B5EF4-FFF2-40B4-BE49-F238E27FC236}">
                <a16:creationId xmlns:a16="http://schemas.microsoft.com/office/drawing/2014/main" id="{5CD349F1-F3E8-55F2-C1CF-CE2E4F5C4A29}"/>
              </a:ext>
            </a:extLst>
          </p:cNvPr>
          <p:cNvSpPr/>
          <p:nvPr/>
        </p:nvSpPr>
        <p:spPr>
          <a:xfrm>
            <a:off x="8166536" y="3396552"/>
            <a:ext cx="432000" cy="43654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10" name="直線コネクタ 109">
            <a:extLst>
              <a:ext uri="{FF2B5EF4-FFF2-40B4-BE49-F238E27FC236}">
                <a16:creationId xmlns:a16="http://schemas.microsoft.com/office/drawing/2014/main" id="{D1722E6F-D4C1-1E43-FA99-98468B4BAC46}"/>
              </a:ext>
            </a:extLst>
          </p:cNvPr>
          <p:cNvCxnSpPr>
            <a:cxnSpLocks/>
          </p:cNvCxnSpPr>
          <p:nvPr/>
        </p:nvCxnSpPr>
        <p:spPr>
          <a:xfrm>
            <a:off x="8171062" y="3619530"/>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ED15C2FA-61C3-AEB8-267D-E577F9D85EA7}"/>
              </a:ext>
            </a:extLst>
          </p:cNvPr>
          <p:cNvSpPr/>
          <p:nvPr/>
        </p:nvSpPr>
        <p:spPr>
          <a:xfrm>
            <a:off x="7445105" y="3181890"/>
            <a:ext cx="432000" cy="46531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1200" cap="none" spc="0" normalizeH="0" baseline="0" noProof="0">
              <a:ln>
                <a:noFill/>
              </a:ln>
              <a:solidFill>
                <a:srgbClr val="FF0000"/>
              </a:solidFill>
              <a:effectLst/>
              <a:uLnTx/>
              <a:uFillTx/>
              <a:latin typeface="Arial Nova" panose="020B0504020202020204" pitchFamily="34" charset="0"/>
              <a:ea typeface="游ゴシック" panose="020B0400000000000000" pitchFamily="50" charset="-128"/>
            </a:endParaRPr>
          </a:p>
        </p:txBody>
      </p:sp>
      <p:cxnSp>
        <p:nvCxnSpPr>
          <p:cNvPr id="112" name="直線コネクタ 111">
            <a:extLst>
              <a:ext uri="{FF2B5EF4-FFF2-40B4-BE49-F238E27FC236}">
                <a16:creationId xmlns:a16="http://schemas.microsoft.com/office/drawing/2014/main" id="{D0662653-1EE7-E0D8-84F6-942868ED3BDA}"/>
              </a:ext>
            </a:extLst>
          </p:cNvPr>
          <p:cNvCxnSpPr>
            <a:cxnSpLocks/>
          </p:cNvCxnSpPr>
          <p:nvPr/>
        </p:nvCxnSpPr>
        <p:spPr>
          <a:xfrm>
            <a:off x="7450997" y="3433593"/>
            <a:ext cx="43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Page Title">
            <a:extLst>
              <a:ext uri="{FF2B5EF4-FFF2-40B4-BE49-F238E27FC236}">
                <a16:creationId xmlns:a16="http://schemas.microsoft.com/office/drawing/2014/main" id="{404F59EF-69D9-C7D6-595B-3073BF6C36C8}"/>
              </a:ext>
            </a:extLst>
          </p:cNvPr>
          <p:cNvSpPr txBox="1">
            <a:spLocks/>
          </p:cNvSpPr>
          <p:nvPr/>
        </p:nvSpPr>
        <p:spPr>
          <a:xfrm>
            <a:off x="80596" y="53780"/>
            <a:ext cx="4378755"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FF0000"/>
                </a:solidFill>
                <a:effectLst/>
                <a:uLnTx/>
                <a:uFillTx/>
                <a:latin typeface="Arial Black" panose="020B0A04020102020204"/>
                <a:ea typeface="+mj-ea"/>
                <a:cs typeface="+mj-cs"/>
              </a:rPr>
              <a:t>Left Atrial Volume Index </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at Baseline and 1-year post Ablation in Both Group</a:t>
            </a:r>
          </a:p>
        </p:txBody>
      </p:sp>
    </p:spTree>
    <p:extLst>
      <p:ext uri="{BB962C8B-B14F-4D97-AF65-F5344CB8AC3E}">
        <p14:creationId xmlns:p14="http://schemas.microsoft.com/office/powerpoint/2010/main" val="112926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7671903E-6A74-DCF0-A803-6B8B5A53FC51}"/>
              </a:ext>
            </a:extLst>
          </p:cNvPr>
          <p:cNvGraphicFramePr/>
          <p:nvPr>
            <p:extLst>
              <p:ext uri="{D42A27DB-BD31-4B8C-83A1-F6EECF244321}">
                <p14:modId xmlns:p14="http://schemas.microsoft.com/office/powerpoint/2010/main" val="2720544341"/>
              </p:ext>
            </p:extLst>
          </p:nvPr>
        </p:nvGraphicFramePr>
        <p:xfrm>
          <a:off x="4866874" y="457172"/>
          <a:ext cx="3887722" cy="4574094"/>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グループ化 4">
            <a:extLst>
              <a:ext uri="{FF2B5EF4-FFF2-40B4-BE49-F238E27FC236}">
                <a16:creationId xmlns:a16="http://schemas.microsoft.com/office/drawing/2014/main" id="{F27DA553-9DC1-AE1E-9E4C-8A2C1FCF2ADB}"/>
              </a:ext>
            </a:extLst>
          </p:cNvPr>
          <p:cNvGrpSpPr/>
          <p:nvPr/>
        </p:nvGrpSpPr>
        <p:grpSpPr>
          <a:xfrm>
            <a:off x="6520145" y="1015381"/>
            <a:ext cx="913929" cy="108000"/>
            <a:chOff x="3047035" y="627927"/>
            <a:chExt cx="1553902" cy="182301"/>
          </a:xfrm>
        </p:grpSpPr>
        <p:cxnSp>
          <p:nvCxnSpPr>
            <p:cNvPr id="6" name="直線コネクタ 5">
              <a:extLst>
                <a:ext uri="{FF2B5EF4-FFF2-40B4-BE49-F238E27FC236}">
                  <a16:creationId xmlns:a16="http://schemas.microsoft.com/office/drawing/2014/main" id="{A39DE6F4-FEE0-4C3B-4179-4BAFD44BD2C0}"/>
                </a:ext>
              </a:extLst>
            </p:cNvPr>
            <p:cNvCxnSpPr/>
            <p:nvPr/>
          </p:nvCxnSpPr>
          <p:spPr>
            <a:xfrm>
              <a:off x="3047035"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D65B24AE-964D-A992-1438-2D627347B128}"/>
                </a:ext>
              </a:extLst>
            </p:cNvPr>
            <p:cNvCxnSpPr/>
            <p:nvPr/>
          </p:nvCxnSpPr>
          <p:spPr>
            <a:xfrm>
              <a:off x="3047035" y="627927"/>
              <a:ext cx="155390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41131C4-5114-D262-D13C-FABD3D3101EC}"/>
                </a:ext>
              </a:extLst>
            </p:cNvPr>
            <p:cNvCxnSpPr/>
            <p:nvPr/>
          </p:nvCxnSpPr>
          <p:spPr>
            <a:xfrm>
              <a:off x="4600937" y="627927"/>
              <a:ext cx="0" cy="18230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a:extLst>
              <a:ext uri="{FF2B5EF4-FFF2-40B4-BE49-F238E27FC236}">
                <a16:creationId xmlns:a16="http://schemas.microsoft.com/office/drawing/2014/main" id="{D63B3CF0-2329-6F80-5071-C332076B65FA}"/>
              </a:ext>
            </a:extLst>
          </p:cNvPr>
          <p:cNvSpPr txBox="1"/>
          <p:nvPr/>
        </p:nvSpPr>
        <p:spPr>
          <a:xfrm>
            <a:off x="6566883" y="722168"/>
            <a:ext cx="913929" cy="307777"/>
          </a:xfrm>
          <a:prstGeom prst="rect">
            <a:avLst/>
          </a:prstGeom>
          <a:noFill/>
          <a:ln w="9525">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rPr>
              <a:t>P&lt;0.001</a:t>
            </a:r>
            <a:endParaRPr kumimoji="1" lang="ja-JP" altLang="en-US" sz="1400" b="0" i="0" u="none" strike="noStrike" kern="1200" cap="none" spc="0" normalizeH="0" baseline="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cxnSp>
        <p:nvCxnSpPr>
          <p:cNvPr id="10" name="直線コネクタ 9">
            <a:extLst>
              <a:ext uri="{FF2B5EF4-FFF2-40B4-BE49-F238E27FC236}">
                <a16:creationId xmlns:a16="http://schemas.microsoft.com/office/drawing/2014/main" id="{92D17617-10DA-7949-315B-785045B2B773}"/>
              </a:ext>
            </a:extLst>
          </p:cNvPr>
          <p:cNvCxnSpPr>
            <a:cxnSpLocks/>
          </p:cNvCxnSpPr>
          <p:nvPr/>
        </p:nvCxnSpPr>
        <p:spPr>
          <a:xfrm>
            <a:off x="6510690" y="1205968"/>
            <a:ext cx="0" cy="311535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325F2EA-5B6B-244F-2079-C3FA62A042E9}"/>
              </a:ext>
            </a:extLst>
          </p:cNvPr>
          <p:cNvCxnSpPr>
            <a:cxnSpLocks/>
          </p:cNvCxnSpPr>
          <p:nvPr/>
        </p:nvCxnSpPr>
        <p:spPr>
          <a:xfrm>
            <a:off x="6340714" y="1205968"/>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CBE40EFC-9228-6A06-C0A1-0D492137A96E}"/>
              </a:ext>
            </a:extLst>
          </p:cNvPr>
          <p:cNvCxnSpPr>
            <a:cxnSpLocks/>
          </p:cNvCxnSpPr>
          <p:nvPr/>
        </p:nvCxnSpPr>
        <p:spPr>
          <a:xfrm>
            <a:off x="6340714" y="4321318"/>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5328FFB3-8296-D24A-CA08-57479B0A21C9}"/>
              </a:ext>
            </a:extLst>
          </p:cNvPr>
          <p:cNvCxnSpPr>
            <a:cxnSpLocks/>
          </p:cNvCxnSpPr>
          <p:nvPr/>
        </p:nvCxnSpPr>
        <p:spPr>
          <a:xfrm>
            <a:off x="7264729" y="4049934"/>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F985525-A8A2-9497-33DF-F5A2C44C6E74}"/>
              </a:ext>
            </a:extLst>
          </p:cNvPr>
          <p:cNvCxnSpPr>
            <a:cxnSpLocks/>
          </p:cNvCxnSpPr>
          <p:nvPr/>
        </p:nvCxnSpPr>
        <p:spPr>
          <a:xfrm>
            <a:off x="7264729" y="1400504"/>
            <a:ext cx="36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4993AD9-15A8-C274-54C6-535A03A9D678}"/>
              </a:ext>
            </a:extLst>
          </p:cNvPr>
          <p:cNvCxnSpPr>
            <a:cxnSpLocks/>
          </p:cNvCxnSpPr>
          <p:nvPr/>
        </p:nvCxnSpPr>
        <p:spPr>
          <a:xfrm>
            <a:off x="7438586" y="1400504"/>
            <a:ext cx="0" cy="26494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91E2D6DD-63B1-7DC0-E836-EC7D7722C241}"/>
              </a:ext>
            </a:extLst>
          </p:cNvPr>
          <p:cNvSpPr/>
          <p:nvPr/>
        </p:nvSpPr>
        <p:spPr>
          <a:xfrm>
            <a:off x="7079508" y="2369539"/>
            <a:ext cx="720000" cy="54893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Arial Nova" panose="020B0504020202020204" pitchFamily="34" charset="0"/>
            </a:endParaRPr>
          </a:p>
        </p:txBody>
      </p:sp>
      <p:cxnSp>
        <p:nvCxnSpPr>
          <p:cNvPr id="17" name="直線コネクタ 16">
            <a:extLst>
              <a:ext uri="{FF2B5EF4-FFF2-40B4-BE49-F238E27FC236}">
                <a16:creationId xmlns:a16="http://schemas.microsoft.com/office/drawing/2014/main" id="{DF5167D0-9D8C-1232-3D71-867259863C41}"/>
              </a:ext>
            </a:extLst>
          </p:cNvPr>
          <p:cNvCxnSpPr>
            <a:cxnSpLocks/>
          </p:cNvCxnSpPr>
          <p:nvPr/>
        </p:nvCxnSpPr>
        <p:spPr>
          <a:xfrm>
            <a:off x="7084034" y="2609404"/>
            <a:ext cx="7195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F19D7C56-8932-93D9-68E4-14C940115AB2}"/>
              </a:ext>
            </a:extLst>
          </p:cNvPr>
          <p:cNvSpPr/>
          <p:nvPr/>
        </p:nvSpPr>
        <p:spPr>
          <a:xfrm>
            <a:off x="6150481" y="2064444"/>
            <a:ext cx="720000" cy="6156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atin typeface="Arial Nova" panose="020B0504020202020204" pitchFamily="34" charset="0"/>
            </a:endParaRPr>
          </a:p>
        </p:txBody>
      </p:sp>
      <p:cxnSp>
        <p:nvCxnSpPr>
          <p:cNvPr id="19" name="直線コネクタ 18">
            <a:extLst>
              <a:ext uri="{FF2B5EF4-FFF2-40B4-BE49-F238E27FC236}">
                <a16:creationId xmlns:a16="http://schemas.microsoft.com/office/drawing/2014/main" id="{9ADB9F0C-B69C-F060-F440-454767FB6BAA}"/>
              </a:ext>
            </a:extLst>
          </p:cNvPr>
          <p:cNvCxnSpPr>
            <a:cxnSpLocks/>
          </p:cNvCxnSpPr>
          <p:nvPr/>
        </p:nvCxnSpPr>
        <p:spPr>
          <a:xfrm>
            <a:off x="6156373" y="2369539"/>
            <a:ext cx="71959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EC5B3053-1DAD-E79C-8784-3CE1E8985C4F}"/>
              </a:ext>
            </a:extLst>
          </p:cNvPr>
          <p:cNvSpPr txBox="1"/>
          <p:nvPr/>
        </p:nvSpPr>
        <p:spPr>
          <a:xfrm>
            <a:off x="4795911" y="228332"/>
            <a:ext cx="70403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rPr>
              <a:t>mL/m</a:t>
            </a:r>
            <a:r>
              <a:rPr kumimoji="1" lang="en-US" altLang="ja-JP" sz="1400" b="0" i="0" u="none" strike="noStrike" kern="1200" cap="none" spc="0" normalizeH="0" baseline="3000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rPr>
              <a:t>2</a:t>
            </a:r>
            <a:endParaRPr kumimoji="1" lang="ja-JP" altLang="en-US" sz="1400" b="0" i="0" u="none" strike="noStrike" kern="1200" cap="none" spc="0" normalizeH="0" baseline="30000" noProof="0" dirty="0">
              <a:ln>
                <a:noFill/>
              </a:ln>
              <a:effectLst/>
              <a:uLnTx/>
              <a:uFillTx/>
              <a:latin typeface="Arial Nova" panose="020B0504020202020204" pitchFamily="34" charset="0"/>
              <a:ea typeface="游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D949807E-C34F-8019-AC6C-76E6F8751DE9}"/>
              </a:ext>
            </a:extLst>
          </p:cNvPr>
          <p:cNvSpPr txBox="1"/>
          <p:nvPr/>
        </p:nvSpPr>
        <p:spPr>
          <a:xfrm rot="16200000">
            <a:off x="3699735" y="2455515"/>
            <a:ext cx="1935145" cy="307777"/>
          </a:xfrm>
          <a:prstGeom prst="rect">
            <a:avLst/>
          </a:prstGeom>
          <a:noFill/>
        </p:spPr>
        <p:txBody>
          <a:bodyPr wrap="none" rtlCol="0">
            <a:spAutoFit/>
          </a:bodyPr>
          <a:lstStyle/>
          <a:p>
            <a:r>
              <a:rPr kumimoji="1" lang="en-US" altLang="ja-JP" sz="1400" dirty="0">
                <a:latin typeface="Arial Nova" panose="020B0504020202020204" pitchFamily="34" charset="0"/>
                <a:cs typeface="Times New Roman" panose="02020603050405020304" pitchFamily="18" charset="0"/>
              </a:rPr>
              <a:t>Change from Baseline</a:t>
            </a:r>
            <a:endParaRPr kumimoji="1" lang="ja-JP" altLang="en-US" sz="1400" dirty="0">
              <a:latin typeface="Arial Nova" panose="020B0504020202020204" pitchFamily="34" charset="0"/>
              <a:cs typeface="Times New Roman" panose="02020603050405020304" pitchFamily="18" charset="0"/>
            </a:endParaRPr>
          </a:p>
        </p:txBody>
      </p:sp>
      <p:sp>
        <p:nvSpPr>
          <p:cNvPr id="22" name="Page Title">
            <a:extLst>
              <a:ext uri="{FF2B5EF4-FFF2-40B4-BE49-F238E27FC236}">
                <a16:creationId xmlns:a16="http://schemas.microsoft.com/office/drawing/2014/main" id="{51BF89AF-A059-4712-EE91-588DE2E3F262}"/>
              </a:ext>
            </a:extLst>
          </p:cNvPr>
          <p:cNvSpPr txBox="1">
            <a:spLocks/>
          </p:cNvSpPr>
          <p:nvPr/>
        </p:nvSpPr>
        <p:spPr>
          <a:xfrm>
            <a:off x="80596" y="53780"/>
            <a:ext cx="4378755"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Change in </a:t>
            </a:r>
            <a:r>
              <a:rPr kumimoji="0" lang="en-US" sz="2000" b="1" i="0" u="none" strike="noStrike" kern="1200" cap="all" spc="0" normalizeH="0" baseline="0" noProof="0" dirty="0">
                <a:ln>
                  <a:noFill/>
                </a:ln>
                <a:solidFill>
                  <a:srgbClr val="FF0000"/>
                </a:solidFill>
                <a:effectLst/>
                <a:uLnTx/>
                <a:uFillTx/>
                <a:latin typeface="Arial Black" panose="020B0A04020102020204"/>
                <a:ea typeface="+mj-ea"/>
                <a:cs typeface="+mj-cs"/>
              </a:rPr>
              <a:t>Left Atrial Volume Index</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000000"/>
                </a:solidFill>
                <a:effectLst/>
                <a:uLnTx/>
                <a:uFillTx/>
                <a:latin typeface="Arial Black" panose="020B0A04020102020204"/>
                <a:ea typeface="+mj-ea"/>
                <a:cs typeface="+mj-cs"/>
              </a:rPr>
              <a:t>from Baseline to 1-year post Ablation in Both Group</a:t>
            </a:r>
          </a:p>
        </p:txBody>
      </p:sp>
    </p:spTree>
    <p:extLst>
      <p:ext uri="{BB962C8B-B14F-4D97-AF65-F5344CB8AC3E}">
        <p14:creationId xmlns:p14="http://schemas.microsoft.com/office/powerpoint/2010/main" val="368908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E6851-8F97-25B5-2364-3C54F02A5183}"/>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C22A776B-091A-1A63-64C8-6596AB74D4FE}"/>
              </a:ext>
            </a:extLst>
          </p:cNvPr>
          <p:cNvSpPr>
            <a:spLocks noGrp="1"/>
          </p:cNvSpPr>
          <p:nvPr>
            <p:ph type="title"/>
          </p:nvPr>
        </p:nvSpPr>
        <p:spPr>
          <a:xfrm>
            <a:off x="153734" y="163167"/>
            <a:ext cx="8268020" cy="537069"/>
          </a:xfrm>
        </p:spPr>
        <p:txBody>
          <a:bodyPr>
            <a:noAutofit/>
          </a:bodyPr>
          <a:lstStyle/>
          <a:p>
            <a:r>
              <a:rPr lang="en-US" dirty="0"/>
              <a:t>SUMMARY of results</a:t>
            </a:r>
          </a:p>
        </p:txBody>
      </p:sp>
      <p:sp>
        <p:nvSpPr>
          <p:cNvPr id="8" name="Slide Number ">
            <a:extLst>
              <a:ext uri="{FF2B5EF4-FFF2-40B4-BE49-F238E27FC236}">
                <a16:creationId xmlns:a16="http://schemas.microsoft.com/office/drawing/2014/main" id="{9B9EB64B-5E33-A894-3263-DFF77FF33062}"/>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テキスト ボックス 3">
            <a:extLst>
              <a:ext uri="{FF2B5EF4-FFF2-40B4-BE49-F238E27FC236}">
                <a16:creationId xmlns:a16="http://schemas.microsoft.com/office/drawing/2014/main" id="{CE173751-66DF-0A77-A63D-EBA8BC7E2DB6}"/>
              </a:ext>
            </a:extLst>
          </p:cNvPr>
          <p:cNvSpPr txBox="1"/>
          <p:nvPr/>
        </p:nvSpPr>
        <p:spPr>
          <a:xfrm>
            <a:off x="325369" y="843309"/>
            <a:ext cx="8240322" cy="3200876"/>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final analysis included 499 patients</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with a median age of 69 years, including 136 women (27.3</a:t>
            </a:r>
            <a:r>
              <a:rPr lang="en-US" altLang="ja-JP" sz="1400" dirty="0">
                <a:solidFill>
                  <a:srgbClr val="000000"/>
                </a:solidFill>
                <a:latin typeface="Arial Nova" panose="020B0504020202020204" pitchFamily="34" charset="0"/>
                <a:ea typeface="游明朝" panose="02020400000000000000" pitchFamily="18" charset="-128"/>
              </a:rPr>
              <a:t>%</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249 patients were allocated to the CR group, while 250 were assigned to the RF group. </a:t>
            </a:r>
            <a:r>
              <a:rPr kumimoji="0" lang="en-US" altLang="ja-JP" sz="140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All 499 patients received and completed the assigned treatment</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a:t>
            </a:r>
          </a:p>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median duration of </a:t>
            </a:r>
            <a:r>
              <a:rPr kumimoji="0" lang="en-US" altLang="ja-JP" sz="1400" b="0" i="0" u="none" strike="noStrike" kern="1200" cap="none" spc="0" normalizeH="0" baseline="0" noProof="0" dirty="0" err="1">
                <a:ln>
                  <a:noFill/>
                </a:ln>
                <a:solidFill>
                  <a:srgbClr val="000000"/>
                </a:solidFill>
                <a:effectLst/>
                <a:uLnTx/>
                <a:uFillTx/>
                <a:latin typeface="Arial Nova" panose="020B0504020202020204" pitchFamily="34" charset="0"/>
                <a:ea typeface="游明朝" panose="02020400000000000000" pitchFamily="18" charset="-128"/>
                <a:cs typeface="+mn-cs"/>
              </a:rPr>
              <a:t>PeAF</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was 4 (2-6) and 3 (2-6) months in CR and RF group, respectively. The median left atrial volume index was 45 (39-54) and 45 (38-55) ml/m</a:t>
            </a:r>
            <a:r>
              <a:rPr kumimoji="0" lang="en-US" altLang="ja-JP" sz="1400" b="0" i="0" u="none" strike="noStrike" kern="1200" cap="none" spc="0" normalizeH="0" baseline="30000" noProof="0" dirty="0">
                <a:ln>
                  <a:noFill/>
                </a:ln>
                <a:solidFill>
                  <a:srgbClr val="000000"/>
                </a:solidFill>
                <a:effectLst/>
                <a:uLnTx/>
                <a:uFillTx/>
                <a:latin typeface="Arial Nova" panose="020B0504020202020204" pitchFamily="34" charset="0"/>
                <a:ea typeface="游明朝" panose="02020400000000000000" pitchFamily="18" charset="-128"/>
                <a:cs typeface="+mn-cs"/>
              </a:rPr>
              <a:t>2</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in the CR and RF group, respectively.</a:t>
            </a:r>
          </a:p>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In the ITT analysis, the primary end point, defined as </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occurrence of atrial tachyarrhythmias at 1-year after the 90-day blanking period, was observed in 56 patients </a:t>
            </a:r>
            <a:r>
              <a:rPr kumimoji="0" lang="en-US" altLang="ja-JP" sz="1400" b="1" i="0" u="sng" strike="noStrike" kern="1200" cap="none" spc="0" normalizeH="0" baseline="0" noProof="0" dirty="0">
                <a:ln>
                  <a:noFill/>
                </a:ln>
                <a:solidFill>
                  <a:srgbClr val="0070C0"/>
                </a:solidFill>
                <a:effectLst/>
                <a:uLnTx/>
                <a:uFillTx/>
                <a:latin typeface="Arial Nova" panose="020B0504020202020204" pitchFamily="34" charset="0"/>
                <a:ea typeface="游明朝" panose="02020400000000000000" pitchFamily="18" charset="-128"/>
                <a:cs typeface="+mn-cs"/>
              </a:rPr>
              <a:t>(22.5%) in the CR</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group and </a:t>
            </a:r>
            <a:r>
              <a:rPr kumimoji="0" lang="en-US" altLang="ja-JP" sz="1400" b="1" i="0" u="sng" strike="noStrike" kern="1200" cap="none" spc="0" normalizeH="0" baseline="0" noProof="0" dirty="0">
                <a:ln>
                  <a:noFill/>
                </a:ln>
                <a:solidFill>
                  <a:srgbClr val="FF0000"/>
                </a:solidFill>
                <a:effectLst/>
                <a:uLnTx/>
                <a:uFillTx/>
                <a:latin typeface="Arial Nova" panose="020B0504020202020204" pitchFamily="34" charset="0"/>
                <a:ea typeface="游明朝" panose="02020400000000000000" pitchFamily="18" charset="-128"/>
                <a:cs typeface="+mn-cs"/>
              </a:rPr>
              <a:t>58 (23.2%) in the RF</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group</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and the CR group demonstrated </a:t>
            </a:r>
            <a:r>
              <a:rPr kumimoji="0" lang="en-US" altLang="ja-JP" sz="1400" b="0"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non-inferiority</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 compared to the RF group (hazard ratio 0.99 [95% confidence interval, 0.69–1.43]; P = 0.96).</a:t>
            </a:r>
          </a:p>
          <a:p>
            <a:pPr marL="285750" marR="0" lvl="0" indent="-285750" algn="l" defTabSz="457200" rtl="0" eaLnBrk="1" fontAlgn="auto" latinLnBrk="0" hangingPunct="1">
              <a:lnSpc>
                <a:spcPct val="100000"/>
              </a:lnSpc>
              <a:spcBef>
                <a:spcPts val="400"/>
              </a:spcBef>
              <a:spcAft>
                <a:spcPts val="400"/>
              </a:spcAft>
              <a:buClrTx/>
              <a:buSzTx/>
              <a:buFont typeface="Arial" panose="020B0604020202020204" pitchFamily="34" charset="0"/>
              <a:buChar char="•"/>
              <a:tabLst/>
              <a:defRPr/>
            </a:pP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The left atrial volume index </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was significantly reduced at 1-year post-ablation in both groups; however, the </a:t>
            </a:r>
            <a:r>
              <a:rPr kumimoji="0" lang="en-US" altLang="ja-JP" sz="1400" b="1" i="0" u="sng"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RF group demonstrated a greater reduction of left atrial volume index </a:t>
            </a:r>
            <a:r>
              <a:rPr kumimoji="0" lang="en-US" altLang="ja-JP" sz="1400" b="0" i="0" u="none" strike="noStrike" kern="1200" cap="none" spc="0" normalizeH="0" baseline="0" noProof="0" dirty="0">
                <a:ln>
                  <a:noFill/>
                </a:ln>
                <a:solidFill>
                  <a:srgbClr val="000000"/>
                </a:solidFill>
                <a:effectLst/>
                <a:uLnTx/>
                <a:uFillTx/>
                <a:latin typeface="Arial Nova" panose="020B0504020202020204" pitchFamily="34" charset="0"/>
                <a:ea typeface="游明朝" panose="02020400000000000000" pitchFamily="18" charset="-128"/>
                <a:cs typeface="+mn-cs"/>
              </a:rPr>
              <a:t>at 1-year compared to the CR group (RF: -11 mL/m2 [IQR: -19, -4], CR: −4 mL/m2 [IQR: -13, 3], P&lt;0.001).</a:t>
            </a:r>
          </a:p>
        </p:txBody>
      </p:sp>
    </p:spTree>
    <p:extLst>
      <p:ext uri="{BB962C8B-B14F-4D97-AF65-F5344CB8AC3E}">
        <p14:creationId xmlns:p14="http://schemas.microsoft.com/office/powerpoint/2010/main" val="1337727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09497CE-2E91-9D2A-D795-68A8417A1958}"/>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29885EBA-D47A-6A4E-F6AF-2FC390A26B5E}"/>
              </a:ext>
            </a:extLst>
          </p:cNvPr>
          <p:cNvSpPr>
            <a:spLocks noGrp="1"/>
          </p:cNvSpPr>
          <p:nvPr>
            <p:ph type="title"/>
          </p:nvPr>
        </p:nvSpPr>
        <p:spPr>
          <a:xfrm>
            <a:off x="153734" y="163167"/>
            <a:ext cx="8268020" cy="537069"/>
          </a:xfrm>
        </p:spPr>
        <p:txBody>
          <a:bodyPr>
            <a:noAutofit/>
          </a:bodyPr>
          <a:lstStyle/>
          <a:p>
            <a:r>
              <a:rPr lang="en-US" b="0" dirty="0"/>
              <a:t>DISCUSSION</a:t>
            </a:r>
          </a:p>
        </p:txBody>
      </p:sp>
      <p:sp>
        <p:nvSpPr>
          <p:cNvPr id="8" name="Slide Number ">
            <a:extLst>
              <a:ext uri="{FF2B5EF4-FFF2-40B4-BE49-F238E27FC236}">
                <a16:creationId xmlns:a16="http://schemas.microsoft.com/office/drawing/2014/main" id="{A1F6FCA4-95E2-AF3C-6E93-2A06775851F5}"/>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テキスト ボックス 4">
            <a:extLst>
              <a:ext uri="{FF2B5EF4-FFF2-40B4-BE49-F238E27FC236}">
                <a16:creationId xmlns:a16="http://schemas.microsoft.com/office/drawing/2014/main" id="{CD16F6BE-BB90-D88B-BCFD-F84979E6D726}"/>
              </a:ext>
            </a:extLst>
          </p:cNvPr>
          <p:cNvSpPr txBox="1"/>
          <p:nvPr/>
        </p:nvSpPr>
        <p:spPr>
          <a:xfrm>
            <a:off x="255247" y="538925"/>
            <a:ext cx="8633506" cy="4585871"/>
          </a:xfrm>
          <a:prstGeom prst="rect">
            <a:avLst/>
          </a:prstGeom>
          <a:noFill/>
        </p:spPr>
        <p:txBody>
          <a:bodyPr wrap="square">
            <a:spAutoFit/>
          </a:bodyPr>
          <a:lstStyle/>
          <a:p>
            <a:pPr algn="l"/>
            <a:r>
              <a:rPr lang="en-US" altLang="ja-JP" sz="1400" b="1" kern="100" dirty="0">
                <a:effectLst/>
                <a:ea typeface="游明朝" panose="02020400000000000000" pitchFamily="18" charset="-128"/>
                <a:cs typeface="Times New Roman" panose="02020603050405020304" pitchFamily="18" charset="0"/>
              </a:rPr>
              <a:t>The strengths of the present CRRF-PeAF study </a:t>
            </a:r>
          </a:p>
          <a:p>
            <a:pPr algn="l"/>
            <a:r>
              <a:rPr lang="en-US" altLang="ja-JP" sz="1200" kern="100" dirty="0">
                <a:effectLst/>
                <a:ea typeface="游明朝" panose="02020400000000000000" pitchFamily="18" charset="-128"/>
                <a:cs typeface="Times New Roman" panose="02020603050405020304" pitchFamily="18" charset="0"/>
              </a:rPr>
              <a:t>1) a prospective, multicenter, randomized design with a large sample size that ensured well-balanced baseline characteristics between the two groups; 2) rigorous follow-up methods, including twice-daily electrogram recordings throughout the 1-year period after ablation; and 3) comprehensive evaluations of trans thoracic echocardiography, laboratory data, and QOL before and after ablation.</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400" b="1" kern="100" dirty="0">
                <a:effectLst/>
                <a:ea typeface="游明朝" panose="02020400000000000000" pitchFamily="18" charset="-128"/>
                <a:cs typeface="Times New Roman" panose="02020603050405020304" pitchFamily="18" charset="0"/>
              </a:rPr>
              <a:t>Comparative Impact of CR and RF Ablation on Left Atrial Structural Changes</a:t>
            </a:r>
          </a:p>
          <a:p>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Recently, two prospective, randomized trials comparing the efficacy between cryoballoon and radiofrequency ablation (CIRCA-DOSE trial and NO-PERSAF study) have reported differences in recurrence patterns of atrial fibrillation (paroxysmal or persistent) between the two ablation technologies, with cryoballoon associated with a higher frequency of persistent atrial tachyarrhythmia episodes, even when the overall recurrence rates of atrial tachyarrhythmias are comparable.</a:t>
            </a:r>
            <a:r>
              <a:rPr kumimoji="0" lang="en-US" altLang="ja-JP" sz="1200" b="0" i="0" u="none" strike="noStrike" cap="none" normalizeH="0" baseline="0" dirty="0">
                <a:ln>
                  <a:noFill/>
                </a:ln>
                <a:solidFill>
                  <a:srgbClr val="000000"/>
                </a:solidFill>
                <a:effectLst/>
                <a:ea typeface="游明朝" panose="02020400000000000000" pitchFamily="18" charset="-128"/>
                <a:cs typeface="Times New Roman" panose="02020603050405020304" pitchFamily="18" charset="0"/>
              </a:rPr>
              <a:t> </a:t>
            </a:r>
          </a:p>
          <a:p>
            <a:r>
              <a:rPr lang="en-US" altLang="ja-JP" sz="1200" u="sng" kern="100" dirty="0">
                <a:ea typeface="游明朝" panose="02020400000000000000" pitchFamily="18" charset="-128"/>
                <a:cs typeface="Times New Roman" panose="02020603050405020304" pitchFamily="18" charset="0"/>
              </a:rPr>
              <a:t>T</a:t>
            </a:r>
            <a:r>
              <a:rPr lang="en-US" altLang="ja-JP" sz="1200" u="sng" kern="100" dirty="0">
                <a:effectLst/>
                <a:ea typeface="游明朝" panose="02020400000000000000" pitchFamily="18" charset="-128"/>
                <a:cs typeface="Times New Roman" panose="02020603050405020304" pitchFamily="18" charset="0"/>
              </a:rPr>
              <a:t>hese findings suggest that difference in the impact on structural reverse remodeling including the reduction of left atrial volume between the cryoballoon and radiofrequency ablation</a:t>
            </a:r>
            <a:r>
              <a:rPr lang="en-US" altLang="ja-JP" sz="1200" kern="100" dirty="0">
                <a:effectLst/>
                <a:ea typeface="游明朝" panose="02020400000000000000" pitchFamily="18" charset="-128"/>
                <a:cs typeface="Times New Roman" panose="02020603050405020304" pitchFamily="18" charset="0"/>
              </a:rPr>
              <a:t>, that we have reported in the present study, could account for differences in recurrence pattern atrial fibrillation patterns, even though no difference in recurrence type was observed in the present study with a one-year follow-up. </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200" kern="100" dirty="0">
                <a:effectLst/>
                <a:ea typeface="游明朝" panose="02020400000000000000" pitchFamily="18" charset="-128"/>
                <a:cs typeface="Times New Roman" panose="02020603050405020304" pitchFamily="18" charset="0"/>
              </a:rPr>
              <a:t>Given that the pathophysiology of lesion formation, as well as lesion size, depth, and durability, varies by ablation energy source, the degree of reverse remodeling may also differ depending on the technology used. However, few studies have directly compared the impact of different energy sources on reverse remodeling.</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200" kern="100" dirty="0">
                <a:effectLst/>
                <a:ea typeface="游明朝" panose="02020400000000000000" pitchFamily="18" charset="-128"/>
                <a:cs typeface="Times New Roman" panose="02020603050405020304" pitchFamily="18" charset="0"/>
              </a:rPr>
              <a:t>The wider, more continuous lesions created by cryoballoon ablation have been shown to improve procedural and clinical outcomes compared to earlier generation of cryoballoon. However, this benefit may be associated with an increased risk of tissue injury. Indeed, in the current study, myocardial injury, as measured by post-ablation creatine kinase and creatine kinase myocardial band levels, was higher with cryoballoon ablation, consistent with previous findings.</a:t>
            </a:r>
          </a:p>
        </p:txBody>
      </p:sp>
      <p:pic>
        <p:nvPicPr>
          <p:cNvPr id="4" name="図 3">
            <a:extLst>
              <a:ext uri="{FF2B5EF4-FFF2-40B4-BE49-F238E27FC236}">
                <a16:creationId xmlns:a16="http://schemas.microsoft.com/office/drawing/2014/main" id="{90E9588A-25BD-5667-7CE7-7E0E6BA96CAF}"/>
              </a:ext>
            </a:extLst>
          </p:cNvPr>
          <p:cNvPicPr>
            <a:picLocks noChangeAspect="1"/>
          </p:cNvPicPr>
          <p:nvPr/>
        </p:nvPicPr>
        <p:blipFill>
          <a:blip r:embed="rId2"/>
          <a:stretch>
            <a:fillRect/>
          </a:stretch>
        </p:blipFill>
        <p:spPr>
          <a:xfrm>
            <a:off x="3632963" y="2089125"/>
            <a:ext cx="4932728" cy="2839449"/>
          </a:xfrm>
          <a:prstGeom prst="rect">
            <a:avLst/>
          </a:prstGeom>
        </p:spPr>
      </p:pic>
    </p:spTree>
    <p:extLst>
      <p:ext uri="{BB962C8B-B14F-4D97-AF65-F5344CB8AC3E}">
        <p14:creationId xmlns:p14="http://schemas.microsoft.com/office/powerpoint/2010/main" val="263328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6475A-EBC6-2364-7F37-4AC450BE6763}"/>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089B4733-50B6-430A-CAD6-70B15E716473}"/>
              </a:ext>
            </a:extLst>
          </p:cNvPr>
          <p:cNvSpPr>
            <a:spLocks noGrp="1"/>
          </p:cNvSpPr>
          <p:nvPr>
            <p:ph type="title"/>
          </p:nvPr>
        </p:nvSpPr>
        <p:spPr>
          <a:xfrm>
            <a:off x="153734" y="163167"/>
            <a:ext cx="8268020" cy="537069"/>
          </a:xfrm>
        </p:spPr>
        <p:txBody>
          <a:bodyPr>
            <a:noAutofit/>
          </a:bodyPr>
          <a:lstStyle/>
          <a:p>
            <a:r>
              <a:rPr lang="en-US" b="0" dirty="0"/>
              <a:t>DISCUSSION</a:t>
            </a:r>
          </a:p>
        </p:txBody>
      </p:sp>
      <p:sp>
        <p:nvSpPr>
          <p:cNvPr id="8" name="Slide Number ">
            <a:extLst>
              <a:ext uri="{FF2B5EF4-FFF2-40B4-BE49-F238E27FC236}">
                <a16:creationId xmlns:a16="http://schemas.microsoft.com/office/drawing/2014/main" id="{87B5376B-A0A8-4CA4-D747-B3E834D229F1}"/>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テキスト ボックス 4">
            <a:extLst>
              <a:ext uri="{FF2B5EF4-FFF2-40B4-BE49-F238E27FC236}">
                <a16:creationId xmlns:a16="http://schemas.microsoft.com/office/drawing/2014/main" id="{69F75121-3D48-4D45-88BE-9B5C846211D0}"/>
              </a:ext>
            </a:extLst>
          </p:cNvPr>
          <p:cNvSpPr txBox="1"/>
          <p:nvPr/>
        </p:nvSpPr>
        <p:spPr>
          <a:xfrm>
            <a:off x="221006" y="1092675"/>
            <a:ext cx="8633506" cy="2923877"/>
          </a:xfrm>
          <a:prstGeom prst="rect">
            <a:avLst/>
          </a:prstGeom>
          <a:noFill/>
        </p:spPr>
        <p:txBody>
          <a:bodyPr wrap="square">
            <a:spAutoFit/>
          </a:bodyPr>
          <a:lstStyle/>
          <a:p>
            <a:pPr algn="l"/>
            <a:r>
              <a:rPr lang="en-US" altLang="ja-JP" sz="1400" b="1" kern="100" dirty="0">
                <a:effectLst/>
                <a:ea typeface="游明朝" panose="02020400000000000000" pitchFamily="18" charset="-128"/>
                <a:cs typeface="Times New Roman" panose="02020603050405020304" pitchFamily="18" charset="0"/>
              </a:rPr>
              <a:t>The strengths of the present CRRF-PeAF study </a:t>
            </a:r>
          </a:p>
          <a:p>
            <a:pPr algn="l"/>
            <a:r>
              <a:rPr lang="en-US" altLang="ja-JP" sz="1200" kern="100" dirty="0">
                <a:effectLst/>
                <a:ea typeface="游明朝" panose="02020400000000000000" pitchFamily="18" charset="-128"/>
                <a:cs typeface="Times New Roman" panose="02020603050405020304" pitchFamily="18" charset="0"/>
              </a:rPr>
              <a:t>1) a prospective, multicenter, randomized design with a large sample size that ensured well-balanced baseline characteristics between the two groups; 2) rigorous follow-up methods, including twice-daily electrogram recordings throughout the 1-year period after ablation; and 3) comprehensive evaluations of trans thoracic echocardiography, laboratory data, and QOL before and after ablation.</a:t>
            </a:r>
          </a:p>
          <a:p>
            <a:pPr algn="l"/>
            <a:endParaRPr lang="en-US" altLang="ja-JP" sz="1200" kern="100" dirty="0">
              <a:effectLst/>
              <a:ea typeface="游明朝" panose="02020400000000000000" pitchFamily="18" charset="-128"/>
              <a:cs typeface="Times New Roman" panose="02020603050405020304" pitchFamily="18" charset="0"/>
            </a:endParaRPr>
          </a:p>
          <a:p>
            <a:pPr algn="l"/>
            <a:r>
              <a:rPr lang="en-US" altLang="ja-JP" sz="1400" b="1" kern="100" dirty="0">
                <a:effectLst/>
                <a:ea typeface="游明朝" panose="02020400000000000000" pitchFamily="18" charset="-128"/>
                <a:cs typeface="Times New Roman" panose="02020603050405020304" pitchFamily="18" charset="0"/>
              </a:rPr>
              <a:t>Comparative Impact of CR and RF Ablation on Left Atrial Structural Changes</a:t>
            </a:r>
          </a:p>
          <a:p>
            <a:r>
              <a:rPr kumimoji="0" lang="en-US" altLang="ja-JP" sz="12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Recently, two prospective, randomized trials comparing the efficacy between cryoballoon and radiofrequency ablation (CIRCA-DOSE trial and NO-PERSAF study) have reported differences in recurrence patterns of atrial fibrillation (paroxysmal or persistent) between the two ablation technologies, with cryoballoon associated with a higher frequency of persistent atrial tachyarrhythmia episodes, even when the overall recurrence rates of atrial tachyarrhythmias are comparable.</a:t>
            </a:r>
            <a:r>
              <a:rPr kumimoji="0" lang="en-US" altLang="ja-JP" sz="1200" b="0" i="0" u="none" strike="noStrike" cap="none" normalizeH="0" baseline="0" dirty="0">
                <a:ln>
                  <a:noFill/>
                </a:ln>
                <a:solidFill>
                  <a:srgbClr val="000000"/>
                </a:solidFill>
                <a:effectLst/>
                <a:ea typeface="游明朝" panose="02020400000000000000" pitchFamily="18" charset="-128"/>
                <a:cs typeface="Times New Roman" panose="02020603050405020304" pitchFamily="18" charset="0"/>
              </a:rPr>
              <a:t> </a:t>
            </a:r>
          </a:p>
          <a:p>
            <a:r>
              <a:rPr lang="en-US" altLang="ja-JP" sz="1200" u="sng" kern="100" dirty="0">
                <a:ea typeface="游明朝" panose="02020400000000000000" pitchFamily="18" charset="-128"/>
                <a:cs typeface="Times New Roman" panose="02020603050405020304" pitchFamily="18" charset="0"/>
              </a:rPr>
              <a:t>T</a:t>
            </a:r>
            <a:r>
              <a:rPr lang="en-US" altLang="ja-JP" sz="1200" u="sng" kern="100" dirty="0">
                <a:effectLst/>
                <a:ea typeface="游明朝" panose="02020400000000000000" pitchFamily="18" charset="-128"/>
                <a:cs typeface="Times New Roman" panose="02020603050405020304" pitchFamily="18" charset="0"/>
              </a:rPr>
              <a:t>hese findings suggest that difference in the impact on structural reverse remodeling including the reduction of left atrial volume between the cryoballoon and radiofrequency ablation</a:t>
            </a:r>
            <a:r>
              <a:rPr lang="en-US" altLang="ja-JP" sz="1200" kern="100" dirty="0">
                <a:effectLst/>
                <a:ea typeface="游明朝" panose="02020400000000000000" pitchFamily="18" charset="-128"/>
                <a:cs typeface="Times New Roman" panose="02020603050405020304" pitchFamily="18" charset="0"/>
              </a:rPr>
              <a:t>, that we have reported in the present study, could account for differences in recurrence pattern atrial fibrillation patterns, even though no difference in recurrence type was observed in the present study with a one-year follow-up. </a:t>
            </a:r>
          </a:p>
        </p:txBody>
      </p:sp>
      <p:pic>
        <p:nvPicPr>
          <p:cNvPr id="4" name="図 3">
            <a:extLst>
              <a:ext uri="{FF2B5EF4-FFF2-40B4-BE49-F238E27FC236}">
                <a16:creationId xmlns:a16="http://schemas.microsoft.com/office/drawing/2014/main" id="{B5CD5BBF-D633-04B6-6166-A97F9B83080B}"/>
              </a:ext>
            </a:extLst>
          </p:cNvPr>
          <p:cNvPicPr>
            <a:picLocks noChangeAspect="1"/>
          </p:cNvPicPr>
          <p:nvPr/>
        </p:nvPicPr>
        <p:blipFill>
          <a:blip r:embed="rId2"/>
          <a:stretch>
            <a:fillRect/>
          </a:stretch>
        </p:blipFill>
        <p:spPr>
          <a:xfrm>
            <a:off x="3786976" y="1927814"/>
            <a:ext cx="4932728" cy="2839449"/>
          </a:xfrm>
          <a:prstGeom prst="rect">
            <a:avLst/>
          </a:prstGeom>
        </p:spPr>
      </p:pic>
    </p:spTree>
    <p:extLst>
      <p:ext uri="{BB962C8B-B14F-4D97-AF65-F5344CB8AC3E}">
        <p14:creationId xmlns:p14="http://schemas.microsoft.com/office/powerpoint/2010/main" val="347018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 Title">
            <a:extLst>
              <a:ext uri="{FF2B5EF4-FFF2-40B4-BE49-F238E27FC236}">
                <a16:creationId xmlns:a16="http://schemas.microsoft.com/office/drawing/2014/main" id="{4767A415-0514-9049-91FB-C794611A7C87}"/>
              </a:ext>
            </a:extLst>
          </p:cNvPr>
          <p:cNvSpPr>
            <a:spLocks noGrp="1"/>
          </p:cNvSpPr>
          <p:nvPr>
            <p:ph type="title"/>
          </p:nvPr>
        </p:nvSpPr>
        <p:spPr>
          <a:xfrm>
            <a:off x="153734" y="163167"/>
            <a:ext cx="8268020" cy="537069"/>
          </a:xfrm>
        </p:spPr>
        <p:txBody>
          <a:bodyPr>
            <a:noAutofit/>
          </a:bodyPr>
          <a:lstStyle/>
          <a:p>
            <a:r>
              <a:rPr lang="en-US" dirty="0"/>
              <a:t>Disclosures</a:t>
            </a:r>
          </a:p>
        </p:txBody>
      </p:sp>
      <p:sp>
        <p:nvSpPr>
          <p:cNvPr id="16" name="Page Subtitle">
            <a:extLst>
              <a:ext uri="{FF2B5EF4-FFF2-40B4-BE49-F238E27FC236}">
                <a16:creationId xmlns:a16="http://schemas.microsoft.com/office/drawing/2014/main" id="{4A54294A-43B6-2549-8870-D953921EAB9C}"/>
              </a:ext>
            </a:extLst>
          </p:cNvPr>
          <p:cNvSpPr>
            <a:spLocks noGrp="1"/>
          </p:cNvSpPr>
          <p:nvPr>
            <p:ph type="body" sz="quarter" idx="23"/>
          </p:nvPr>
        </p:nvSpPr>
        <p:spPr>
          <a:xfrm>
            <a:off x="444626" y="1080655"/>
            <a:ext cx="8268020" cy="2260856"/>
          </a:xfrm>
        </p:spPr>
        <p:txBody>
          <a:bodyPr>
            <a:normAutofit fontScale="92500"/>
          </a:bodyPr>
          <a:lstStyle/>
          <a:p>
            <a:pPr algn="l">
              <a:spcBef>
                <a:spcPts val="0"/>
              </a:spcBef>
            </a:pPr>
            <a:r>
              <a:rPr lang="en-US" altLang="ja-JP" sz="1400" b="0" kern="0" dirty="0">
                <a:effectLst/>
                <a:ea typeface="游明朝" panose="02020400000000000000" pitchFamily="18" charset="-128"/>
                <a:cs typeface="Times New Roman" panose="02020603050405020304" pitchFamily="18" charset="0"/>
              </a:rPr>
              <a:t>Koji Miyamoto, MD, PhD affiliated with a department endowed by Medtronic outside the submitted work. </a:t>
            </a:r>
            <a:r>
              <a:rPr lang="en-US" altLang="ja-JP" sz="1400" b="0" kern="100" dirty="0">
                <a:effectLst/>
                <a:ea typeface="游明朝" panose="02020400000000000000" pitchFamily="18" charset="-128"/>
                <a:cs typeface="Times New Roman" panose="02020603050405020304" pitchFamily="18" charset="0"/>
              </a:rPr>
              <a:t> </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Naoya Kataoka,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Yasuhiro Sasaki, MD,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Atsushi </a:t>
            </a:r>
            <a:r>
              <a:rPr lang="en-US" altLang="ja-JP" sz="1400" b="0" kern="100" dirty="0" err="1">
                <a:effectLst/>
                <a:ea typeface="游明朝" panose="02020400000000000000" pitchFamily="18" charset="-128"/>
                <a:cs typeface="Times New Roman" panose="02020603050405020304" pitchFamily="18" charset="0"/>
              </a:rPr>
              <a:t>Kobori</a:t>
            </a:r>
            <a:r>
              <a:rPr lang="en-US" altLang="ja-JP" sz="1400" b="0" kern="100" dirty="0">
                <a:effectLst/>
                <a:ea typeface="游明朝" panose="02020400000000000000" pitchFamily="18" charset="-128"/>
                <a:cs typeface="Times New Roman" panose="02020603050405020304" pitchFamily="18" charset="0"/>
              </a:rPr>
              <a:t>,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Kazuhiro Satomi,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 Abbott.</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Junichi Nitta,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Masato Murakami, MD, PhD received </a:t>
            </a:r>
            <a:r>
              <a:rPr lang="en-US" altLang="ja-JP" sz="1400" b="0" kern="0" dirty="0">
                <a:effectLst/>
                <a:ea typeface="游明朝" panose="02020400000000000000" pitchFamily="18" charset="-128"/>
                <a:cs typeface="Times New Roman" panose="02020603050405020304" pitchFamily="18" charset="0"/>
              </a:rPr>
              <a:t>funding/grants received from Medtronic, and Boston.</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Hidehira Fukaya, MD, PhD received honoraria/</a:t>
            </a:r>
            <a:r>
              <a:rPr lang="en-US" altLang="ja-JP" sz="1400" b="0" kern="0" dirty="0">
                <a:effectLst/>
                <a:ea typeface="游明朝" panose="02020400000000000000" pitchFamily="18" charset="-128"/>
                <a:cs typeface="Times New Roman" panose="02020603050405020304" pitchFamily="18" charset="0"/>
              </a:rPr>
              <a:t>speakers' bureaus from Medtronic, </a:t>
            </a:r>
            <a:r>
              <a:rPr lang="en-US" altLang="ja-JP" sz="1400" b="0" kern="0" dirty="0" err="1">
                <a:effectLst/>
                <a:ea typeface="游明朝" panose="02020400000000000000" pitchFamily="18" charset="-128"/>
                <a:cs typeface="Times New Roman" panose="02020603050405020304" pitchFamily="18" charset="0"/>
              </a:rPr>
              <a:t>Biosense</a:t>
            </a:r>
            <a:r>
              <a:rPr lang="en-US" altLang="ja-JP" sz="1400" b="0" kern="0" dirty="0">
                <a:effectLst/>
                <a:ea typeface="游明朝" panose="02020400000000000000" pitchFamily="18" charset="-128"/>
                <a:cs typeface="Times New Roman" panose="02020603050405020304" pitchFamily="18" charset="0"/>
              </a:rPr>
              <a:t> Webster, Abbott.</a:t>
            </a:r>
            <a:endParaRPr lang="ja-JP" altLang="ja-JP" sz="1400" b="0" kern="100" dirty="0">
              <a:effectLst/>
              <a:ea typeface="游明朝" panose="02020400000000000000" pitchFamily="18" charset="-128"/>
              <a:cs typeface="Times New Roman" panose="02020603050405020304" pitchFamily="18" charset="0"/>
            </a:endParaRPr>
          </a:p>
          <a:p>
            <a:pPr algn="l">
              <a:spcBef>
                <a:spcPts val="0"/>
              </a:spcBef>
            </a:pPr>
            <a:r>
              <a:rPr lang="en-US" altLang="ja-JP" sz="1400" b="0" kern="100" dirty="0">
                <a:effectLst/>
                <a:ea typeface="游明朝" panose="02020400000000000000" pitchFamily="18" charset="-128"/>
                <a:cs typeface="Times New Roman" panose="02020603050405020304" pitchFamily="18" charset="0"/>
              </a:rPr>
              <a:t>Kengo Kusano, MD, PhD</a:t>
            </a:r>
            <a:r>
              <a:rPr lang="en-US" altLang="ja-JP" sz="1400" b="0" kern="100" baseline="30000" dirty="0">
                <a:effectLst/>
                <a:ea typeface="游明朝" panose="02020400000000000000" pitchFamily="18" charset="-128"/>
                <a:cs typeface="Times New Roman" panose="02020603050405020304" pitchFamily="18" charset="0"/>
              </a:rPr>
              <a:t> </a:t>
            </a:r>
            <a:r>
              <a:rPr lang="en-US" altLang="ja-JP" sz="1400" b="0" kern="0" dirty="0">
                <a:effectLst/>
                <a:ea typeface="游明朝" panose="02020400000000000000" pitchFamily="18" charset="-128"/>
                <a:cs typeface="Times New Roman" panose="02020603050405020304" pitchFamily="18" charset="0"/>
              </a:rPr>
              <a:t>received funding/grants from Medtronic and Boston.</a:t>
            </a:r>
            <a:endParaRPr lang="ja-JP" altLang="ja-JP" sz="1400" b="0" kern="100" dirty="0">
              <a:effectLst/>
              <a:ea typeface="游明朝" panose="02020400000000000000" pitchFamily="18" charset="-128"/>
              <a:cs typeface="Times New Roman" panose="02020603050405020304" pitchFamily="18" charset="0"/>
            </a:endParaRPr>
          </a:p>
        </p:txBody>
      </p:sp>
      <p:sp>
        <p:nvSpPr>
          <p:cNvPr id="8" name="Slide Number ">
            <a:extLst>
              <a:ext uri="{FF2B5EF4-FFF2-40B4-BE49-F238E27FC236}">
                <a16:creationId xmlns:a16="http://schemas.microsoft.com/office/drawing/2014/main" id="{EEF3832A-5224-9442-84BF-BE7342781806}"/>
              </a:ext>
            </a:extLst>
          </p:cNvPr>
          <p:cNvSpPr>
            <a:spLocks noGrp="1"/>
          </p:cNvSpPr>
          <p:nvPr>
            <p:ph type="sldNum" sz="quarter" idx="4"/>
          </p:nvPr>
        </p:nvSpPr>
        <p:spPr>
          <a:prstGeom prst="rect">
            <a:avLst/>
          </a:prstGeom>
        </p:spPr>
        <p:txBody>
          <a:bodyPr/>
          <a:lstStyle/>
          <a:p>
            <a:fld id="{C2588B39-E7E0-E440-80CD-D4458BA784F9}" type="slidenum">
              <a:rPr lang="en-US" smtClean="0"/>
              <a:pPr/>
              <a:t>2</a:t>
            </a:fld>
            <a:endParaRPr lang="en-US" dirty="0"/>
          </a:p>
        </p:txBody>
      </p:sp>
    </p:spTree>
    <p:extLst>
      <p:ext uri="{BB962C8B-B14F-4D97-AF65-F5344CB8AC3E}">
        <p14:creationId xmlns:p14="http://schemas.microsoft.com/office/powerpoint/2010/main" val="102182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9F2D1-1203-6A36-D31D-02892988F2D9}"/>
            </a:ext>
          </a:extLst>
        </p:cNvPr>
        <p:cNvGrpSpPr/>
        <p:nvPr/>
      </p:nvGrpSpPr>
      <p:grpSpPr>
        <a:xfrm>
          <a:off x="0" y="0"/>
          <a:ext cx="0" cy="0"/>
          <a:chOff x="0" y="0"/>
          <a:chExt cx="0" cy="0"/>
        </a:xfrm>
      </p:grpSpPr>
      <p:sp>
        <p:nvSpPr>
          <p:cNvPr id="8" name="Slide Number ">
            <a:extLst>
              <a:ext uri="{FF2B5EF4-FFF2-40B4-BE49-F238E27FC236}">
                <a16:creationId xmlns:a16="http://schemas.microsoft.com/office/drawing/2014/main" id="{CAE23BBB-6588-9443-3B0D-A8EB0F00DF39}"/>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Page Title">
            <a:extLst>
              <a:ext uri="{FF2B5EF4-FFF2-40B4-BE49-F238E27FC236}">
                <a16:creationId xmlns:a16="http://schemas.microsoft.com/office/drawing/2014/main" id="{3D3D7463-4AE1-D53E-2E59-939D109A1114}"/>
              </a:ext>
            </a:extLst>
          </p:cNvPr>
          <p:cNvSpPr>
            <a:spLocks noGrp="1"/>
          </p:cNvSpPr>
          <p:nvPr>
            <p:ph type="title"/>
          </p:nvPr>
        </p:nvSpPr>
        <p:spPr>
          <a:xfrm>
            <a:off x="153734" y="163167"/>
            <a:ext cx="8268020" cy="537069"/>
          </a:xfrm>
        </p:spPr>
        <p:txBody>
          <a:bodyPr>
            <a:noAutofit/>
          </a:bodyPr>
          <a:lstStyle/>
          <a:p>
            <a:r>
              <a:rPr lang="en-US" sz="1600" dirty="0"/>
              <a:t>A Possible Reason for different impact on reverse remodeling after ablation between Cryoballoon and radiofrequency ablation</a:t>
            </a:r>
          </a:p>
        </p:txBody>
      </p:sp>
      <p:pic>
        <p:nvPicPr>
          <p:cNvPr id="7" name="図 6">
            <a:extLst>
              <a:ext uri="{FF2B5EF4-FFF2-40B4-BE49-F238E27FC236}">
                <a16:creationId xmlns:a16="http://schemas.microsoft.com/office/drawing/2014/main" id="{91F2B87B-D654-F495-EECF-97A45F38DB26}"/>
              </a:ext>
            </a:extLst>
          </p:cNvPr>
          <p:cNvPicPr>
            <a:picLocks noChangeAspect="1"/>
          </p:cNvPicPr>
          <p:nvPr/>
        </p:nvPicPr>
        <p:blipFill rotWithShape="1">
          <a:blip r:embed="rId3"/>
          <a:srcRect l="25587" t="15000" r="18218" b="15000"/>
          <a:stretch/>
        </p:blipFill>
        <p:spPr>
          <a:xfrm>
            <a:off x="6729916" y="955944"/>
            <a:ext cx="2301294" cy="1612472"/>
          </a:xfrm>
          <a:prstGeom prst="rect">
            <a:avLst/>
          </a:prstGeom>
        </p:spPr>
      </p:pic>
      <p:pic>
        <p:nvPicPr>
          <p:cNvPr id="9" name="図 8">
            <a:extLst>
              <a:ext uri="{FF2B5EF4-FFF2-40B4-BE49-F238E27FC236}">
                <a16:creationId xmlns:a16="http://schemas.microsoft.com/office/drawing/2014/main" id="{2E85A5C4-591A-8501-B7F8-56606F523E4F}"/>
              </a:ext>
            </a:extLst>
          </p:cNvPr>
          <p:cNvPicPr>
            <a:picLocks noChangeAspect="1"/>
          </p:cNvPicPr>
          <p:nvPr/>
        </p:nvPicPr>
        <p:blipFill rotWithShape="1">
          <a:blip r:embed="rId3"/>
          <a:srcRect l="25587" t="15000" r="18218" b="15000"/>
          <a:stretch/>
        </p:blipFill>
        <p:spPr>
          <a:xfrm>
            <a:off x="366227" y="3372773"/>
            <a:ext cx="2007095" cy="1406333"/>
          </a:xfrm>
          <a:prstGeom prst="rect">
            <a:avLst/>
          </a:prstGeom>
        </p:spPr>
      </p:pic>
      <p:pic>
        <p:nvPicPr>
          <p:cNvPr id="10" name="図 9">
            <a:extLst>
              <a:ext uri="{FF2B5EF4-FFF2-40B4-BE49-F238E27FC236}">
                <a16:creationId xmlns:a16="http://schemas.microsoft.com/office/drawing/2014/main" id="{5EAEFA5B-1B71-A481-1AA5-88DC18B00435}"/>
              </a:ext>
            </a:extLst>
          </p:cNvPr>
          <p:cNvPicPr>
            <a:picLocks noChangeAspect="1"/>
          </p:cNvPicPr>
          <p:nvPr/>
        </p:nvPicPr>
        <p:blipFill rotWithShape="1">
          <a:blip r:embed="rId3"/>
          <a:srcRect l="25587" t="15000" r="18218" b="15000"/>
          <a:stretch/>
        </p:blipFill>
        <p:spPr>
          <a:xfrm>
            <a:off x="7247967" y="3498574"/>
            <a:ext cx="1556246" cy="1090431"/>
          </a:xfrm>
          <a:prstGeom prst="rect">
            <a:avLst/>
          </a:prstGeom>
        </p:spPr>
      </p:pic>
      <p:sp>
        <p:nvSpPr>
          <p:cNvPr id="11" name="テキスト ボックス 10">
            <a:extLst>
              <a:ext uri="{FF2B5EF4-FFF2-40B4-BE49-F238E27FC236}">
                <a16:creationId xmlns:a16="http://schemas.microsoft.com/office/drawing/2014/main" id="{BC62143D-BA64-5C13-273F-54ADBEF3ECCF}"/>
              </a:ext>
            </a:extLst>
          </p:cNvPr>
          <p:cNvSpPr txBox="1"/>
          <p:nvPr/>
        </p:nvSpPr>
        <p:spPr>
          <a:xfrm>
            <a:off x="2062612" y="3522927"/>
            <a:ext cx="234333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B050"/>
                </a:solidFill>
                <a:ea typeface="ＭＳ Ｐゴシック" panose="020B0600070205080204" pitchFamily="50" charset="-128"/>
              </a:rPr>
              <a:t>Reverse remodeling: +</a:t>
            </a:r>
            <a:endParaRPr kumimoji="1" lang="en-US" altLang="ja-JP"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rPr>
              <a:t>(Left atrial volume</a:t>
            </a:r>
            <a:r>
              <a:rPr kumimoji="1" lang="ja-JP" altLang="en-US"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rPr>
              <a:t>↓</a:t>
            </a:r>
            <a:r>
              <a:rPr kumimoji="1" lang="en-US" altLang="ja-JP"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00B050"/>
              </a:solidFill>
              <a:effectLst/>
              <a:uLnTx/>
              <a:uFillTx/>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33B35FB6-EAFF-5FAF-7828-AC8FC0E9F7FD}"/>
              </a:ext>
            </a:extLst>
          </p:cNvPr>
          <p:cNvSpPr txBox="1"/>
          <p:nvPr/>
        </p:nvSpPr>
        <p:spPr>
          <a:xfrm>
            <a:off x="5089187" y="3498574"/>
            <a:ext cx="211307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Reverse remodeling: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(Left atrial volume: </a:t>
            </a:r>
            <a:r>
              <a:rPr kumimoji="1" lang="ja-JP" altLang="en-US"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a:t>
            </a:r>
            <a:r>
              <a:rPr kumimoji="1" lang="en-US" altLang="ja-JP"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srgbClr val="00B050"/>
              </a:solidFill>
              <a:effectLst/>
              <a:uLnTx/>
              <a:uFillTx/>
              <a:latin typeface="Arial" panose="020B0604020202020204"/>
              <a:ea typeface="ＭＳ Ｐゴシック" panose="020B0600070205080204" pitchFamily="50" charset="-128"/>
              <a:cs typeface="+mn-cs"/>
            </a:endParaRPr>
          </a:p>
        </p:txBody>
      </p:sp>
      <p:sp>
        <p:nvSpPr>
          <p:cNvPr id="13" name="フリーフォーム: 図形 12">
            <a:extLst>
              <a:ext uri="{FF2B5EF4-FFF2-40B4-BE49-F238E27FC236}">
                <a16:creationId xmlns:a16="http://schemas.microsoft.com/office/drawing/2014/main" id="{E88D62F8-9744-0B04-DBFB-3CE831132EA2}"/>
              </a:ext>
            </a:extLst>
          </p:cNvPr>
          <p:cNvSpPr/>
          <p:nvPr/>
        </p:nvSpPr>
        <p:spPr>
          <a:xfrm>
            <a:off x="7815595" y="1420042"/>
            <a:ext cx="839355" cy="704728"/>
          </a:xfrm>
          <a:custGeom>
            <a:avLst/>
            <a:gdLst>
              <a:gd name="connsiteX0" fmla="*/ 211664 w 839028"/>
              <a:gd name="connsiteY0" fmla="*/ 52458 h 704619"/>
              <a:gd name="connsiteX1" fmla="*/ 509375 w 839028"/>
              <a:gd name="connsiteY1" fmla="*/ 206630 h 704619"/>
              <a:gd name="connsiteX2" fmla="*/ 838985 w 839028"/>
              <a:gd name="connsiteY2" fmla="*/ 637249 h 704619"/>
              <a:gd name="connsiteX3" fmla="*/ 530640 w 839028"/>
              <a:gd name="connsiteY3" fmla="*/ 669147 h 704619"/>
              <a:gd name="connsiteX4" fmla="*/ 238245 w 839028"/>
              <a:gd name="connsiteY4" fmla="*/ 669147 h 704619"/>
              <a:gd name="connsiteX5" fmla="*/ 25594 w 839028"/>
              <a:gd name="connsiteY5" fmla="*/ 206630 h 704619"/>
              <a:gd name="connsiteX6" fmla="*/ 25594 w 839028"/>
              <a:gd name="connsiteY6" fmla="*/ 9928 h 704619"/>
              <a:gd name="connsiteX7" fmla="*/ 211664 w 839028"/>
              <a:gd name="connsiteY7" fmla="*/ 52458 h 704619"/>
              <a:gd name="connsiteX0" fmla="*/ 227940 w 839355"/>
              <a:gd name="connsiteY0" fmla="*/ 47250 h 704728"/>
              <a:gd name="connsiteX1" fmla="*/ 509702 w 839355"/>
              <a:gd name="connsiteY1" fmla="*/ 206739 h 704728"/>
              <a:gd name="connsiteX2" fmla="*/ 839312 w 839355"/>
              <a:gd name="connsiteY2" fmla="*/ 637358 h 704728"/>
              <a:gd name="connsiteX3" fmla="*/ 530967 w 839355"/>
              <a:gd name="connsiteY3" fmla="*/ 669256 h 704728"/>
              <a:gd name="connsiteX4" fmla="*/ 238572 w 839355"/>
              <a:gd name="connsiteY4" fmla="*/ 669256 h 704728"/>
              <a:gd name="connsiteX5" fmla="*/ 25921 w 839355"/>
              <a:gd name="connsiteY5" fmla="*/ 206739 h 704728"/>
              <a:gd name="connsiteX6" fmla="*/ 25921 w 839355"/>
              <a:gd name="connsiteY6" fmla="*/ 10037 h 704728"/>
              <a:gd name="connsiteX7" fmla="*/ 227940 w 839355"/>
              <a:gd name="connsiteY7" fmla="*/ 47250 h 70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355" h="704728">
                <a:moveTo>
                  <a:pt x="227940" y="47250"/>
                </a:moveTo>
                <a:cubicBezTo>
                  <a:pt x="308570" y="80034"/>
                  <a:pt x="407807" y="108388"/>
                  <a:pt x="509702" y="206739"/>
                </a:cubicBezTo>
                <a:cubicBezTo>
                  <a:pt x="611597" y="305090"/>
                  <a:pt x="835768" y="560272"/>
                  <a:pt x="839312" y="637358"/>
                </a:cubicBezTo>
                <a:cubicBezTo>
                  <a:pt x="842856" y="714444"/>
                  <a:pt x="631090" y="663940"/>
                  <a:pt x="530967" y="669256"/>
                </a:cubicBezTo>
                <a:cubicBezTo>
                  <a:pt x="430844" y="674572"/>
                  <a:pt x="322746" y="746342"/>
                  <a:pt x="238572" y="669256"/>
                </a:cubicBezTo>
                <a:cubicBezTo>
                  <a:pt x="154398" y="592170"/>
                  <a:pt x="61363" y="316609"/>
                  <a:pt x="25921" y="206739"/>
                </a:cubicBezTo>
                <a:cubicBezTo>
                  <a:pt x="-9521" y="96869"/>
                  <a:pt x="-7749" y="36618"/>
                  <a:pt x="25921" y="10037"/>
                </a:cubicBezTo>
                <a:cubicBezTo>
                  <a:pt x="59591" y="-16544"/>
                  <a:pt x="147310" y="14466"/>
                  <a:pt x="227940" y="47250"/>
                </a:cubicBezTo>
                <a:close/>
              </a:path>
            </a:pathLst>
          </a:cu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3039B692-EF7E-CF78-B420-10C280BD8975}"/>
              </a:ext>
            </a:extLst>
          </p:cNvPr>
          <p:cNvSpPr/>
          <p:nvPr/>
        </p:nvSpPr>
        <p:spPr>
          <a:xfrm>
            <a:off x="7340546" y="1502133"/>
            <a:ext cx="190644" cy="755413"/>
          </a:xfrm>
          <a:custGeom>
            <a:avLst/>
            <a:gdLst>
              <a:gd name="connsiteX0" fmla="*/ 171363 w 185945"/>
              <a:gd name="connsiteY0" fmla="*/ 273158 h 760937"/>
              <a:gd name="connsiteX1" fmla="*/ 123516 w 185945"/>
              <a:gd name="connsiteY1" fmla="*/ 687828 h 760937"/>
              <a:gd name="connsiteX2" fmla="*/ 102251 w 185945"/>
              <a:gd name="connsiteY2" fmla="*/ 719726 h 760937"/>
              <a:gd name="connsiteX3" fmla="*/ 1242 w 185945"/>
              <a:gd name="connsiteY3" fmla="*/ 257209 h 760937"/>
              <a:gd name="connsiteX4" fmla="*/ 54404 w 185945"/>
              <a:gd name="connsiteY4" fmla="*/ 2028 h 760937"/>
              <a:gd name="connsiteX5" fmla="*/ 176679 w 185945"/>
              <a:gd name="connsiteY5" fmla="*/ 145568 h 760937"/>
              <a:gd name="connsiteX6" fmla="*/ 171363 w 185945"/>
              <a:gd name="connsiteY6" fmla="*/ 273158 h 760937"/>
              <a:gd name="connsiteX0" fmla="*/ 181996 w 190644"/>
              <a:gd name="connsiteY0" fmla="*/ 406410 h 755413"/>
              <a:gd name="connsiteX1" fmla="*/ 123516 w 190644"/>
              <a:gd name="connsiteY1" fmla="*/ 688173 h 755413"/>
              <a:gd name="connsiteX2" fmla="*/ 102251 w 190644"/>
              <a:gd name="connsiteY2" fmla="*/ 720071 h 755413"/>
              <a:gd name="connsiteX3" fmla="*/ 1242 w 190644"/>
              <a:gd name="connsiteY3" fmla="*/ 257554 h 755413"/>
              <a:gd name="connsiteX4" fmla="*/ 54404 w 190644"/>
              <a:gd name="connsiteY4" fmla="*/ 2373 h 755413"/>
              <a:gd name="connsiteX5" fmla="*/ 176679 w 190644"/>
              <a:gd name="connsiteY5" fmla="*/ 145913 h 755413"/>
              <a:gd name="connsiteX6" fmla="*/ 181996 w 190644"/>
              <a:gd name="connsiteY6" fmla="*/ 406410 h 7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44" h="755413">
                <a:moveTo>
                  <a:pt x="181996" y="406410"/>
                </a:moveTo>
                <a:cubicBezTo>
                  <a:pt x="173136" y="496787"/>
                  <a:pt x="136807" y="635896"/>
                  <a:pt x="123516" y="688173"/>
                </a:cubicBezTo>
                <a:cubicBezTo>
                  <a:pt x="110225" y="740450"/>
                  <a:pt x="122630" y="791841"/>
                  <a:pt x="102251" y="720071"/>
                </a:cubicBezTo>
                <a:cubicBezTo>
                  <a:pt x="81872" y="648301"/>
                  <a:pt x="9216" y="377170"/>
                  <a:pt x="1242" y="257554"/>
                </a:cubicBezTo>
                <a:cubicBezTo>
                  <a:pt x="-6732" y="137938"/>
                  <a:pt x="25165" y="20980"/>
                  <a:pt x="54404" y="2373"/>
                </a:cubicBezTo>
                <a:cubicBezTo>
                  <a:pt x="83643" y="-16234"/>
                  <a:pt x="155414" y="78574"/>
                  <a:pt x="176679" y="145913"/>
                </a:cubicBezTo>
                <a:cubicBezTo>
                  <a:pt x="197944" y="213252"/>
                  <a:pt x="190856" y="316033"/>
                  <a:pt x="181996" y="406410"/>
                </a:cubicBezTo>
                <a:close/>
              </a:path>
            </a:pathLst>
          </a:cu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C518F6C9-7CB8-B997-D772-CCB8E50657A8}"/>
              </a:ext>
            </a:extLst>
          </p:cNvPr>
          <p:cNvPicPr>
            <a:picLocks noChangeAspect="1"/>
          </p:cNvPicPr>
          <p:nvPr/>
        </p:nvPicPr>
        <p:blipFill rotWithShape="1">
          <a:blip r:embed="rId3"/>
          <a:srcRect l="25587" t="15000" r="18218" b="15000"/>
          <a:stretch/>
        </p:blipFill>
        <p:spPr>
          <a:xfrm>
            <a:off x="109240" y="1057383"/>
            <a:ext cx="2301294" cy="1612472"/>
          </a:xfrm>
          <a:prstGeom prst="rect">
            <a:avLst/>
          </a:prstGeom>
        </p:spPr>
      </p:pic>
      <p:sp>
        <p:nvSpPr>
          <p:cNvPr id="16" name="フリーフォーム: 図形 15">
            <a:extLst>
              <a:ext uri="{FF2B5EF4-FFF2-40B4-BE49-F238E27FC236}">
                <a16:creationId xmlns:a16="http://schemas.microsoft.com/office/drawing/2014/main" id="{97452F1B-B7E4-64DA-C9FD-1AE68B25D00D}"/>
              </a:ext>
            </a:extLst>
          </p:cNvPr>
          <p:cNvSpPr/>
          <p:nvPr/>
        </p:nvSpPr>
        <p:spPr>
          <a:xfrm>
            <a:off x="1194919" y="1521481"/>
            <a:ext cx="839355" cy="704728"/>
          </a:xfrm>
          <a:custGeom>
            <a:avLst/>
            <a:gdLst>
              <a:gd name="connsiteX0" fmla="*/ 211664 w 839028"/>
              <a:gd name="connsiteY0" fmla="*/ 52458 h 704619"/>
              <a:gd name="connsiteX1" fmla="*/ 509375 w 839028"/>
              <a:gd name="connsiteY1" fmla="*/ 206630 h 704619"/>
              <a:gd name="connsiteX2" fmla="*/ 838985 w 839028"/>
              <a:gd name="connsiteY2" fmla="*/ 637249 h 704619"/>
              <a:gd name="connsiteX3" fmla="*/ 530640 w 839028"/>
              <a:gd name="connsiteY3" fmla="*/ 669147 h 704619"/>
              <a:gd name="connsiteX4" fmla="*/ 238245 w 839028"/>
              <a:gd name="connsiteY4" fmla="*/ 669147 h 704619"/>
              <a:gd name="connsiteX5" fmla="*/ 25594 w 839028"/>
              <a:gd name="connsiteY5" fmla="*/ 206630 h 704619"/>
              <a:gd name="connsiteX6" fmla="*/ 25594 w 839028"/>
              <a:gd name="connsiteY6" fmla="*/ 9928 h 704619"/>
              <a:gd name="connsiteX7" fmla="*/ 211664 w 839028"/>
              <a:gd name="connsiteY7" fmla="*/ 52458 h 704619"/>
              <a:gd name="connsiteX0" fmla="*/ 227940 w 839355"/>
              <a:gd name="connsiteY0" fmla="*/ 47250 h 704728"/>
              <a:gd name="connsiteX1" fmla="*/ 509702 w 839355"/>
              <a:gd name="connsiteY1" fmla="*/ 206739 h 704728"/>
              <a:gd name="connsiteX2" fmla="*/ 839312 w 839355"/>
              <a:gd name="connsiteY2" fmla="*/ 637358 h 704728"/>
              <a:gd name="connsiteX3" fmla="*/ 530967 w 839355"/>
              <a:gd name="connsiteY3" fmla="*/ 669256 h 704728"/>
              <a:gd name="connsiteX4" fmla="*/ 238572 w 839355"/>
              <a:gd name="connsiteY4" fmla="*/ 669256 h 704728"/>
              <a:gd name="connsiteX5" fmla="*/ 25921 w 839355"/>
              <a:gd name="connsiteY5" fmla="*/ 206739 h 704728"/>
              <a:gd name="connsiteX6" fmla="*/ 25921 w 839355"/>
              <a:gd name="connsiteY6" fmla="*/ 10037 h 704728"/>
              <a:gd name="connsiteX7" fmla="*/ 227940 w 839355"/>
              <a:gd name="connsiteY7" fmla="*/ 47250 h 70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355" h="704728">
                <a:moveTo>
                  <a:pt x="227940" y="47250"/>
                </a:moveTo>
                <a:cubicBezTo>
                  <a:pt x="308570" y="80034"/>
                  <a:pt x="407807" y="108388"/>
                  <a:pt x="509702" y="206739"/>
                </a:cubicBezTo>
                <a:cubicBezTo>
                  <a:pt x="611597" y="305090"/>
                  <a:pt x="835768" y="560272"/>
                  <a:pt x="839312" y="637358"/>
                </a:cubicBezTo>
                <a:cubicBezTo>
                  <a:pt x="842856" y="714444"/>
                  <a:pt x="631090" y="663940"/>
                  <a:pt x="530967" y="669256"/>
                </a:cubicBezTo>
                <a:cubicBezTo>
                  <a:pt x="430844" y="674572"/>
                  <a:pt x="322746" y="746342"/>
                  <a:pt x="238572" y="669256"/>
                </a:cubicBezTo>
                <a:cubicBezTo>
                  <a:pt x="154398" y="592170"/>
                  <a:pt x="61363" y="316609"/>
                  <a:pt x="25921" y="206739"/>
                </a:cubicBezTo>
                <a:cubicBezTo>
                  <a:pt x="-9521" y="96869"/>
                  <a:pt x="-7749" y="36618"/>
                  <a:pt x="25921" y="10037"/>
                </a:cubicBezTo>
                <a:cubicBezTo>
                  <a:pt x="59591" y="-16544"/>
                  <a:pt x="147310" y="14466"/>
                  <a:pt x="227940" y="47250"/>
                </a:cubicBezTo>
                <a:close/>
              </a:path>
            </a:pathLst>
          </a:custGeom>
          <a:noFill/>
          <a:ln w="152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22FBA493-E4E4-3FEB-BB6D-2C454DC17DA7}"/>
              </a:ext>
            </a:extLst>
          </p:cNvPr>
          <p:cNvSpPr/>
          <p:nvPr/>
        </p:nvSpPr>
        <p:spPr>
          <a:xfrm>
            <a:off x="719870" y="1603572"/>
            <a:ext cx="190644" cy="755413"/>
          </a:xfrm>
          <a:custGeom>
            <a:avLst/>
            <a:gdLst>
              <a:gd name="connsiteX0" fmla="*/ 171363 w 185945"/>
              <a:gd name="connsiteY0" fmla="*/ 273158 h 760937"/>
              <a:gd name="connsiteX1" fmla="*/ 123516 w 185945"/>
              <a:gd name="connsiteY1" fmla="*/ 687828 h 760937"/>
              <a:gd name="connsiteX2" fmla="*/ 102251 w 185945"/>
              <a:gd name="connsiteY2" fmla="*/ 719726 h 760937"/>
              <a:gd name="connsiteX3" fmla="*/ 1242 w 185945"/>
              <a:gd name="connsiteY3" fmla="*/ 257209 h 760937"/>
              <a:gd name="connsiteX4" fmla="*/ 54404 w 185945"/>
              <a:gd name="connsiteY4" fmla="*/ 2028 h 760937"/>
              <a:gd name="connsiteX5" fmla="*/ 176679 w 185945"/>
              <a:gd name="connsiteY5" fmla="*/ 145568 h 760937"/>
              <a:gd name="connsiteX6" fmla="*/ 171363 w 185945"/>
              <a:gd name="connsiteY6" fmla="*/ 273158 h 760937"/>
              <a:gd name="connsiteX0" fmla="*/ 181996 w 190644"/>
              <a:gd name="connsiteY0" fmla="*/ 406410 h 755413"/>
              <a:gd name="connsiteX1" fmla="*/ 123516 w 190644"/>
              <a:gd name="connsiteY1" fmla="*/ 688173 h 755413"/>
              <a:gd name="connsiteX2" fmla="*/ 102251 w 190644"/>
              <a:gd name="connsiteY2" fmla="*/ 720071 h 755413"/>
              <a:gd name="connsiteX3" fmla="*/ 1242 w 190644"/>
              <a:gd name="connsiteY3" fmla="*/ 257554 h 755413"/>
              <a:gd name="connsiteX4" fmla="*/ 54404 w 190644"/>
              <a:gd name="connsiteY4" fmla="*/ 2373 h 755413"/>
              <a:gd name="connsiteX5" fmla="*/ 176679 w 190644"/>
              <a:gd name="connsiteY5" fmla="*/ 145913 h 755413"/>
              <a:gd name="connsiteX6" fmla="*/ 181996 w 190644"/>
              <a:gd name="connsiteY6" fmla="*/ 406410 h 7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44" h="755413">
                <a:moveTo>
                  <a:pt x="181996" y="406410"/>
                </a:moveTo>
                <a:cubicBezTo>
                  <a:pt x="173136" y="496787"/>
                  <a:pt x="136807" y="635896"/>
                  <a:pt x="123516" y="688173"/>
                </a:cubicBezTo>
                <a:cubicBezTo>
                  <a:pt x="110225" y="740450"/>
                  <a:pt x="122630" y="791841"/>
                  <a:pt x="102251" y="720071"/>
                </a:cubicBezTo>
                <a:cubicBezTo>
                  <a:pt x="81872" y="648301"/>
                  <a:pt x="9216" y="377170"/>
                  <a:pt x="1242" y="257554"/>
                </a:cubicBezTo>
                <a:cubicBezTo>
                  <a:pt x="-6732" y="137938"/>
                  <a:pt x="25165" y="20980"/>
                  <a:pt x="54404" y="2373"/>
                </a:cubicBezTo>
                <a:cubicBezTo>
                  <a:pt x="83643" y="-16234"/>
                  <a:pt x="155414" y="78574"/>
                  <a:pt x="176679" y="145913"/>
                </a:cubicBezTo>
                <a:cubicBezTo>
                  <a:pt x="197944" y="213252"/>
                  <a:pt x="190856" y="316033"/>
                  <a:pt x="181996" y="406410"/>
                </a:cubicBezTo>
                <a:close/>
              </a:path>
            </a:pathLst>
          </a:custGeom>
          <a:noFill/>
          <a:ln w="152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18" name="テキスト ボックス 17">
            <a:extLst>
              <a:ext uri="{FF2B5EF4-FFF2-40B4-BE49-F238E27FC236}">
                <a16:creationId xmlns:a16="http://schemas.microsoft.com/office/drawing/2014/main" id="{B3E1825C-A258-2F43-BB6F-98EF6282BDC2}"/>
              </a:ext>
            </a:extLst>
          </p:cNvPr>
          <p:cNvSpPr txBox="1"/>
          <p:nvPr/>
        </p:nvSpPr>
        <p:spPr>
          <a:xfrm>
            <a:off x="2062612" y="1598800"/>
            <a:ext cx="2114681" cy="523220"/>
          </a:xfrm>
          <a:prstGeom prst="rect">
            <a:avLst/>
          </a:prstGeom>
          <a:noFill/>
        </p:spPr>
        <p:txBody>
          <a:bodyPr wrap="none" rtlCol="0">
            <a:spAutoFit/>
          </a:bodyPr>
          <a:lstStyle/>
          <a:p>
            <a:pPr algn="ctr"/>
            <a:r>
              <a:rPr kumimoji="1" lang="en-US" altLang="ja-JP" sz="1400" dirty="0"/>
              <a:t>Wider, </a:t>
            </a:r>
          </a:p>
          <a:p>
            <a:pPr algn="ctr"/>
            <a:r>
              <a:rPr kumimoji="1" lang="en-US" altLang="ja-JP" sz="1400" dirty="0"/>
              <a:t>more continuous lesions</a:t>
            </a:r>
            <a:endParaRPr kumimoji="1" lang="ja-JP" altLang="en-US" sz="1400" dirty="0"/>
          </a:p>
        </p:txBody>
      </p:sp>
      <p:sp>
        <p:nvSpPr>
          <p:cNvPr id="19" name="テキスト ボックス 18">
            <a:extLst>
              <a:ext uri="{FF2B5EF4-FFF2-40B4-BE49-F238E27FC236}">
                <a16:creationId xmlns:a16="http://schemas.microsoft.com/office/drawing/2014/main" id="{518BC81F-15FC-B6B8-4957-9402A043F083}"/>
              </a:ext>
            </a:extLst>
          </p:cNvPr>
          <p:cNvSpPr txBox="1"/>
          <p:nvPr/>
        </p:nvSpPr>
        <p:spPr>
          <a:xfrm>
            <a:off x="2246292" y="2618207"/>
            <a:ext cx="1835759" cy="307777"/>
          </a:xfrm>
          <a:prstGeom prst="rect">
            <a:avLst/>
          </a:prstGeom>
          <a:noFill/>
        </p:spPr>
        <p:txBody>
          <a:bodyPr wrap="none" rtlCol="0">
            <a:spAutoFit/>
          </a:bodyPr>
          <a:lstStyle/>
          <a:p>
            <a:pPr algn="ctr"/>
            <a:r>
              <a:rPr kumimoji="1" lang="en-US" altLang="ja-JP" sz="1400" dirty="0">
                <a:solidFill>
                  <a:srgbClr val="FF0000"/>
                </a:solidFill>
              </a:rPr>
              <a:t>Myocardial injury: ++</a:t>
            </a:r>
            <a:endParaRPr kumimoji="1" lang="ja-JP" altLang="en-US" sz="1400" dirty="0">
              <a:solidFill>
                <a:srgbClr val="FF0000"/>
              </a:solidFill>
            </a:endParaRPr>
          </a:p>
        </p:txBody>
      </p:sp>
      <p:sp>
        <p:nvSpPr>
          <p:cNvPr id="20" name="テキスト ボックス 19">
            <a:extLst>
              <a:ext uri="{FF2B5EF4-FFF2-40B4-BE49-F238E27FC236}">
                <a16:creationId xmlns:a16="http://schemas.microsoft.com/office/drawing/2014/main" id="{4C8F1F98-4DBA-BDB7-F3B0-06AEAD06A1B8}"/>
              </a:ext>
            </a:extLst>
          </p:cNvPr>
          <p:cNvSpPr txBox="1"/>
          <p:nvPr/>
        </p:nvSpPr>
        <p:spPr>
          <a:xfrm>
            <a:off x="5209169" y="2618207"/>
            <a:ext cx="1731564" cy="307777"/>
          </a:xfrm>
          <a:prstGeom prst="rect">
            <a:avLst/>
          </a:prstGeom>
          <a:noFill/>
        </p:spPr>
        <p:txBody>
          <a:bodyPr wrap="none" rtlCol="0">
            <a:spAutoFit/>
          </a:bodyPr>
          <a:lstStyle/>
          <a:p>
            <a:pPr algn="ctr"/>
            <a:r>
              <a:rPr kumimoji="1" lang="en-US" altLang="ja-JP" sz="1400" dirty="0">
                <a:solidFill>
                  <a:srgbClr val="FF0000"/>
                </a:solidFill>
              </a:rPr>
              <a:t>Myocardial injury: +</a:t>
            </a:r>
            <a:endParaRPr kumimoji="1" lang="ja-JP" altLang="en-US" sz="1400" dirty="0">
              <a:solidFill>
                <a:srgbClr val="FF0000"/>
              </a:solidFill>
            </a:endParaRPr>
          </a:p>
        </p:txBody>
      </p:sp>
      <p:sp>
        <p:nvSpPr>
          <p:cNvPr id="21" name="テキスト ボックス 20">
            <a:extLst>
              <a:ext uri="{FF2B5EF4-FFF2-40B4-BE49-F238E27FC236}">
                <a16:creationId xmlns:a16="http://schemas.microsoft.com/office/drawing/2014/main" id="{866AD6B3-AE7A-CE93-EA14-C04A150DB644}"/>
              </a:ext>
            </a:extLst>
          </p:cNvPr>
          <p:cNvSpPr txBox="1"/>
          <p:nvPr/>
        </p:nvSpPr>
        <p:spPr>
          <a:xfrm>
            <a:off x="5006082" y="1516560"/>
            <a:ext cx="2076209" cy="523220"/>
          </a:xfrm>
          <a:prstGeom prst="rect">
            <a:avLst/>
          </a:prstGeom>
          <a:noFill/>
        </p:spPr>
        <p:txBody>
          <a:bodyPr wrap="none" rtlCol="0">
            <a:spAutoFit/>
          </a:bodyPr>
          <a:lstStyle/>
          <a:p>
            <a:pPr algn="ctr"/>
            <a:r>
              <a:rPr kumimoji="1" lang="en-US" altLang="ja-JP" sz="1400" dirty="0"/>
              <a:t>Narrower, </a:t>
            </a:r>
          </a:p>
          <a:p>
            <a:pPr algn="ctr"/>
            <a:r>
              <a:rPr kumimoji="1" lang="en-US" altLang="ja-JP" sz="1400" dirty="0"/>
              <a:t>less continuous lesions </a:t>
            </a:r>
          </a:p>
        </p:txBody>
      </p:sp>
      <p:sp>
        <p:nvSpPr>
          <p:cNvPr id="22" name="テキスト ボックス 21">
            <a:extLst>
              <a:ext uri="{FF2B5EF4-FFF2-40B4-BE49-F238E27FC236}">
                <a16:creationId xmlns:a16="http://schemas.microsoft.com/office/drawing/2014/main" id="{A9EB4E68-C693-836B-EFC7-AE9D29884D87}"/>
              </a:ext>
            </a:extLst>
          </p:cNvPr>
          <p:cNvSpPr txBox="1"/>
          <p:nvPr/>
        </p:nvSpPr>
        <p:spPr>
          <a:xfrm>
            <a:off x="1824090" y="4523138"/>
            <a:ext cx="5973110" cy="523220"/>
          </a:xfrm>
          <a:prstGeom prst="rect">
            <a:avLst/>
          </a:prstGeom>
          <a:noFill/>
        </p:spPr>
        <p:txBody>
          <a:bodyPr wrap="none" rtlCol="0">
            <a:spAutoFit/>
          </a:bodyPr>
          <a:lstStyle/>
          <a:p>
            <a:pPr algn="ctr"/>
            <a:r>
              <a:rPr kumimoji="1" lang="en-US" altLang="ja-JP" sz="1400" dirty="0"/>
              <a:t>Similar recurrence rate, but</a:t>
            </a:r>
          </a:p>
          <a:p>
            <a:pPr algn="ctr"/>
            <a:r>
              <a:rPr kumimoji="1" lang="en-US" altLang="ja-JP" sz="1400" dirty="0"/>
              <a:t>More episode of persistent form of atrial fibrillation in cryoballoon ablation</a:t>
            </a:r>
            <a:endParaRPr kumimoji="1" lang="ja-JP" altLang="en-US" sz="1400" dirty="0"/>
          </a:p>
        </p:txBody>
      </p:sp>
      <p:sp>
        <p:nvSpPr>
          <p:cNvPr id="23" name="矢印: 下 22">
            <a:extLst>
              <a:ext uri="{FF2B5EF4-FFF2-40B4-BE49-F238E27FC236}">
                <a16:creationId xmlns:a16="http://schemas.microsoft.com/office/drawing/2014/main" id="{15D4C68A-56EB-F801-3542-86833293DF45}"/>
              </a:ext>
            </a:extLst>
          </p:cNvPr>
          <p:cNvSpPr/>
          <p:nvPr/>
        </p:nvSpPr>
        <p:spPr>
          <a:xfrm>
            <a:off x="1194919" y="2708942"/>
            <a:ext cx="283001" cy="733973"/>
          </a:xfrm>
          <a:prstGeom prst="down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4" name="テキスト ボックス 23">
            <a:extLst>
              <a:ext uri="{FF2B5EF4-FFF2-40B4-BE49-F238E27FC236}">
                <a16:creationId xmlns:a16="http://schemas.microsoft.com/office/drawing/2014/main" id="{6056277C-69D8-4333-EB97-7458F264CDC9}"/>
              </a:ext>
            </a:extLst>
          </p:cNvPr>
          <p:cNvSpPr txBox="1"/>
          <p:nvPr/>
        </p:nvSpPr>
        <p:spPr>
          <a:xfrm>
            <a:off x="492246" y="2821870"/>
            <a:ext cx="1694503"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rPr>
              <a:t>Cryoballoon</a:t>
            </a:r>
            <a:endParaRPr kumimoji="1" lang="ja-JP" altLang="en-US"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endParaRPr>
          </a:p>
        </p:txBody>
      </p:sp>
      <p:sp>
        <p:nvSpPr>
          <p:cNvPr id="25" name="矢印: 下 24">
            <a:extLst>
              <a:ext uri="{FF2B5EF4-FFF2-40B4-BE49-F238E27FC236}">
                <a16:creationId xmlns:a16="http://schemas.microsoft.com/office/drawing/2014/main" id="{8506DDE4-62F7-9290-25C1-766256F45032}"/>
              </a:ext>
            </a:extLst>
          </p:cNvPr>
          <p:cNvSpPr/>
          <p:nvPr/>
        </p:nvSpPr>
        <p:spPr>
          <a:xfrm>
            <a:off x="7888925" y="2713937"/>
            <a:ext cx="283001" cy="733973"/>
          </a:xfrm>
          <a:prstGeom prst="downArrow">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6" name="矢印: 下 25">
            <a:extLst>
              <a:ext uri="{FF2B5EF4-FFF2-40B4-BE49-F238E27FC236}">
                <a16:creationId xmlns:a16="http://schemas.microsoft.com/office/drawing/2014/main" id="{BF98FE9C-43DB-7067-F1FA-9D78728DE1AF}"/>
              </a:ext>
            </a:extLst>
          </p:cNvPr>
          <p:cNvSpPr/>
          <p:nvPr/>
        </p:nvSpPr>
        <p:spPr>
          <a:xfrm rot="17505327">
            <a:off x="2791378" y="3961700"/>
            <a:ext cx="283001" cy="733973"/>
          </a:xfrm>
          <a:prstGeom prst="down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27" name="矢印: 下 26">
            <a:extLst>
              <a:ext uri="{FF2B5EF4-FFF2-40B4-BE49-F238E27FC236}">
                <a16:creationId xmlns:a16="http://schemas.microsoft.com/office/drawing/2014/main" id="{57D389FF-3BF2-35D3-FF4F-19E7EA398415}"/>
              </a:ext>
            </a:extLst>
          </p:cNvPr>
          <p:cNvSpPr/>
          <p:nvPr/>
        </p:nvSpPr>
        <p:spPr>
          <a:xfrm rot="4045618">
            <a:off x="6600764" y="3893503"/>
            <a:ext cx="283001" cy="733973"/>
          </a:xfrm>
          <a:prstGeom prst="downArrow">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cxnSp>
        <p:nvCxnSpPr>
          <p:cNvPr id="28" name="直線コネクタ 27">
            <a:extLst>
              <a:ext uri="{FF2B5EF4-FFF2-40B4-BE49-F238E27FC236}">
                <a16:creationId xmlns:a16="http://schemas.microsoft.com/office/drawing/2014/main" id="{76917D71-BCBB-4ED0-535B-AD8A79BB3ECC}"/>
              </a:ext>
            </a:extLst>
          </p:cNvPr>
          <p:cNvCxnSpPr/>
          <p:nvPr/>
        </p:nvCxnSpPr>
        <p:spPr>
          <a:xfrm>
            <a:off x="4550734" y="1350336"/>
            <a:ext cx="42530" cy="307280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8150463-DC15-0E3E-37A7-4C0A78F92CFE}"/>
              </a:ext>
            </a:extLst>
          </p:cNvPr>
          <p:cNvSpPr txBox="1"/>
          <p:nvPr/>
        </p:nvSpPr>
        <p:spPr>
          <a:xfrm>
            <a:off x="6847373" y="2825065"/>
            <a:ext cx="2183837"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rPr>
              <a:t>Radiofrequency</a:t>
            </a:r>
            <a:endParaRPr kumimoji="1" lang="ja-JP" altLang="en-US"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endParaRPr>
          </a:p>
        </p:txBody>
      </p:sp>
    </p:spTree>
    <p:extLst>
      <p:ext uri="{BB962C8B-B14F-4D97-AF65-F5344CB8AC3E}">
        <p14:creationId xmlns:p14="http://schemas.microsoft.com/office/powerpoint/2010/main" val="143954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6B558-ADF9-2A05-9BED-5FA07F647704}"/>
            </a:ext>
          </a:extLst>
        </p:cNvPr>
        <p:cNvGrpSpPr/>
        <p:nvPr/>
      </p:nvGrpSpPr>
      <p:grpSpPr>
        <a:xfrm>
          <a:off x="0" y="0"/>
          <a:ext cx="0" cy="0"/>
          <a:chOff x="0" y="0"/>
          <a:chExt cx="0" cy="0"/>
        </a:xfrm>
      </p:grpSpPr>
      <p:sp>
        <p:nvSpPr>
          <p:cNvPr id="8" name="Slide Number ">
            <a:extLst>
              <a:ext uri="{FF2B5EF4-FFF2-40B4-BE49-F238E27FC236}">
                <a16:creationId xmlns:a16="http://schemas.microsoft.com/office/drawing/2014/main" id="{B6132A00-4853-9F09-BC00-95C2C2919F31}"/>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Page Title">
            <a:extLst>
              <a:ext uri="{FF2B5EF4-FFF2-40B4-BE49-F238E27FC236}">
                <a16:creationId xmlns:a16="http://schemas.microsoft.com/office/drawing/2014/main" id="{87C99068-28ED-E1B2-4EE1-7A04736083A9}"/>
              </a:ext>
            </a:extLst>
          </p:cNvPr>
          <p:cNvSpPr>
            <a:spLocks noGrp="1"/>
          </p:cNvSpPr>
          <p:nvPr>
            <p:ph type="title"/>
          </p:nvPr>
        </p:nvSpPr>
        <p:spPr>
          <a:xfrm>
            <a:off x="153734" y="163167"/>
            <a:ext cx="8268020" cy="537069"/>
          </a:xfrm>
        </p:spPr>
        <p:txBody>
          <a:bodyPr>
            <a:noAutofit/>
          </a:bodyPr>
          <a:lstStyle/>
          <a:p>
            <a:r>
              <a:rPr lang="en-US" sz="1600" dirty="0"/>
              <a:t>Another Possible Reason for different impact on reverse remodeling after ablation between Cryoballoon and radiofrequency ablation</a:t>
            </a:r>
          </a:p>
        </p:txBody>
      </p:sp>
      <p:sp>
        <p:nvSpPr>
          <p:cNvPr id="33" name="テキスト ボックス 32">
            <a:extLst>
              <a:ext uri="{FF2B5EF4-FFF2-40B4-BE49-F238E27FC236}">
                <a16:creationId xmlns:a16="http://schemas.microsoft.com/office/drawing/2014/main" id="{7E4D8B88-BB83-9A02-A3B2-87C5D7E1CDBC}"/>
              </a:ext>
            </a:extLst>
          </p:cNvPr>
          <p:cNvSpPr txBox="1"/>
          <p:nvPr/>
        </p:nvSpPr>
        <p:spPr>
          <a:xfrm>
            <a:off x="4546015" y="4817163"/>
            <a:ext cx="3840650" cy="261610"/>
          </a:xfrm>
          <a:prstGeom prst="rect">
            <a:avLst/>
          </a:prstGeom>
          <a:noFill/>
        </p:spPr>
        <p:txBody>
          <a:bodyPr wrap="square">
            <a:spAutoFit/>
          </a:bodyPr>
          <a:lstStyle/>
          <a:p>
            <a:r>
              <a:rPr lang="en-US" altLang="ja-JP" sz="1100" dirty="0" err="1">
                <a:effectLst/>
                <a:cs typeface="Times New Roman" panose="02020603050405020304" pitchFamily="18" charset="0"/>
              </a:rPr>
              <a:t>Karanasos</a:t>
            </a:r>
            <a:r>
              <a:rPr lang="en-US" altLang="ja-JP" sz="1100" dirty="0">
                <a:effectLst/>
                <a:cs typeface="Times New Roman" panose="02020603050405020304" pitchFamily="18" charset="0"/>
              </a:rPr>
              <a:t> A et a. Front Cardiovasc Med 2022; 9: 830055.</a:t>
            </a:r>
            <a:endParaRPr lang="ja-JP" altLang="en-US" sz="1100" dirty="0"/>
          </a:p>
        </p:txBody>
      </p:sp>
      <p:pic>
        <p:nvPicPr>
          <p:cNvPr id="34" name="図 33">
            <a:extLst>
              <a:ext uri="{FF2B5EF4-FFF2-40B4-BE49-F238E27FC236}">
                <a16:creationId xmlns:a16="http://schemas.microsoft.com/office/drawing/2014/main" id="{A7CA3D68-0F3D-5716-25DA-8166FF505AD6}"/>
              </a:ext>
            </a:extLst>
          </p:cNvPr>
          <p:cNvPicPr>
            <a:picLocks noChangeAspect="1"/>
          </p:cNvPicPr>
          <p:nvPr/>
        </p:nvPicPr>
        <p:blipFill rotWithShape="1">
          <a:blip r:embed="rId3"/>
          <a:srcRect l="25587" t="15000" r="18218" b="15000"/>
          <a:stretch/>
        </p:blipFill>
        <p:spPr>
          <a:xfrm>
            <a:off x="6729916" y="955944"/>
            <a:ext cx="2301294" cy="1612472"/>
          </a:xfrm>
          <a:prstGeom prst="rect">
            <a:avLst/>
          </a:prstGeom>
        </p:spPr>
      </p:pic>
      <p:pic>
        <p:nvPicPr>
          <p:cNvPr id="35" name="図 34">
            <a:extLst>
              <a:ext uri="{FF2B5EF4-FFF2-40B4-BE49-F238E27FC236}">
                <a16:creationId xmlns:a16="http://schemas.microsoft.com/office/drawing/2014/main" id="{6688B8AE-2707-1142-1423-A8E0405F92AF}"/>
              </a:ext>
            </a:extLst>
          </p:cNvPr>
          <p:cNvPicPr>
            <a:picLocks noChangeAspect="1"/>
          </p:cNvPicPr>
          <p:nvPr/>
        </p:nvPicPr>
        <p:blipFill rotWithShape="1">
          <a:blip r:embed="rId3"/>
          <a:srcRect l="25587" t="15000" r="18218" b="15000"/>
          <a:stretch/>
        </p:blipFill>
        <p:spPr>
          <a:xfrm>
            <a:off x="366227" y="3372773"/>
            <a:ext cx="2007095" cy="1406333"/>
          </a:xfrm>
          <a:prstGeom prst="rect">
            <a:avLst/>
          </a:prstGeom>
        </p:spPr>
      </p:pic>
      <p:pic>
        <p:nvPicPr>
          <p:cNvPr id="36" name="図 35">
            <a:extLst>
              <a:ext uri="{FF2B5EF4-FFF2-40B4-BE49-F238E27FC236}">
                <a16:creationId xmlns:a16="http://schemas.microsoft.com/office/drawing/2014/main" id="{888077DC-B3B6-EC2B-A193-BADFA5CED449}"/>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aintStrokes/>
                    </a14:imgEffect>
                    <a14:imgEffect>
                      <a14:brightnessContrast contrast="-40000"/>
                    </a14:imgEffect>
                  </a14:imgLayer>
                </a14:imgProps>
              </a:ext>
            </a:extLst>
          </a:blip>
          <a:srcRect l="25587" t="15000" r="18218" b="15000"/>
          <a:stretch/>
        </p:blipFill>
        <p:spPr>
          <a:xfrm>
            <a:off x="7247967" y="3498574"/>
            <a:ext cx="1556246" cy="1090431"/>
          </a:xfrm>
          <a:prstGeom prst="rect">
            <a:avLst/>
          </a:prstGeom>
        </p:spPr>
      </p:pic>
      <p:sp>
        <p:nvSpPr>
          <p:cNvPr id="37" name="テキスト ボックス 36">
            <a:extLst>
              <a:ext uri="{FF2B5EF4-FFF2-40B4-BE49-F238E27FC236}">
                <a16:creationId xmlns:a16="http://schemas.microsoft.com/office/drawing/2014/main" id="{ACEBF0AE-7131-D1EE-BBA7-A2CF7CCAA85D}"/>
              </a:ext>
            </a:extLst>
          </p:cNvPr>
          <p:cNvSpPr txBox="1"/>
          <p:nvPr/>
        </p:nvSpPr>
        <p:spPr>
          <a:xfrm>
            <a:off x="4663256" y="2775426"/>
            <a:ext cx="207318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rPr>
              <a:t>Left atrial pressure</a:t>
            </a:r>
            <a:r>
              <a:rPr kumimoji="1" lang="ja-JP" altLang="en-US"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highlight>
                  <a:srgbClr val="FFFF00"/>
                </a:highlight>
                <a:ea typeface="ＭＳ Ｐゴシック" panose="020B0600070205080204" pitchFamily="50" charset="-128"/>
              </a:rPr>
              <a:t>Left atrial stiffness</a:t>
            </a:r>
            <a:r>
              <a:rPr kumimoji="1" lang="ja-JP" altLang="en-US" sz="1400" dirty="0">
                <a:solidFill>
                  <a:srgbClr val="000000"/>
                </a:solidFill>
                <a:highlight>
                  <a:srgbClr val="FFFF00"/>
                </a:highlight>
                <a:ea typeface="ＭＳ Ｐゴシック" panose="020B0600070205080204" pitchFamily="50" charset="-128"/>
              </a:rPr>
              <a:t>↑</a:t>
            </a:r>
            <a:endParaRPr kumimoji="1" lang="ja-JP" altLang="en-US" sz="1400" b="0" i="0" u="none" strike="noStrike" kern="1200" cap="none" spc="0" normalizeH="0" baseline="0" noProof="0" dirty="0">
              <a:ln>
                <a:noFill/>
              </a:ln>
              <a:solidFill>
                <a:srgbClr val="000000"/>
              </a:solidFill>
              <a:effectLst/>
              <a:highlight>
                <a:srgbClr val="FFFF00"/>
              </a:highlight>
              <a:uLnTx/>
              <a:uFillTx/>
              <a:ea typeface="ＭＳ Ｐゴシック" panose="020B0600070205080204" pitchFamily="50" charset="-128"/>
              <a:cs typeface="+mn-cs"/>
            </a:endParaRPr>
          </a:p>
        </p:txBody>
      </p:sp>
      <p:sp>
        <p:nvSpPr>
          <p:cNvPr id="38" name="テキスト ボックス 37">
            <a:extLst>
              <a:ext uri="{FF2B5EF4-FFF2-40B4-BE49-F238E27FC236}">
                <a16:creationId xmlns:a16="http://schemas.microsoft.com/office/drawing/2014/main" id="{0BA073FB-567C-1D2A-435F-BCA554DCA312}"/>
              </a:ext>
            </a:extLst>
          </p:cNvPr>
          <p:cNvSpPr txBox="1"/>
          <p:nvPr/>
        </p:nvSpPr>
        <p:spPr>
          <a:xfrm>
            <a:off x="2954150" y="1187630"/>
            <a:ext cx="3232150" cy="1169551"/>
          </a:xfrm>
          <a:prstGeom prst="rect">
            <a:avLst/>
          </a:prstGeom>
          <a:solidFill>
            <a:schemeClr val="bg1">
              <a:lumMod val="95000"/>
              <a:alpha val="54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0000"/>
                </a:solidFill>
                <a:latin typeface="Arial" panose="020B0604020202020204"/>
                <a:ea typeface="ＭＳ Ｐゴシック" panose="020B0600070205080204" pitchFamily="50" charset="-128"/>
              </a:rPr>
              <a:t>P</a:t>
            </a:r>
            <a:r>
              <a:rPr kumimoji="1" lang="en-US" altLang="ja-JP" sz="1400" b="0" i="0" u="none" strike="noStrike" kern="1200" cap="none" spc="0" normalizeH="0" baseline="0" noProof="0" dirty="0" err="1">
                <a:ln>
                  <a:noFill/>
                </a:ln>
                <a:solidFill>
                  <a:srgbClr val="000000"/>
                </a:solidFill>
                <a:effectLst/>
                <a:uLnTx/>
                <a:uFillTx/>
                <a:latin typeface="Arial" panose="020B0604020202020204"/>
                <a:ea typeface="ＭＳ Ｐゴシック" panose="020B0600070205080204" pitchFamily="50" charset="-128"/>
                <a:cs typeface="+mn-cs"/>
              </a:rPr>
              <a:t>ost</a:t>
            </a:r>
            <a:r>
              <a:rPr kumimoji="1" lang="en-US" altLang="ja-JP" sz="14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rPr>
              <a:t>-procedural increase of the left atrial pressure which was associated with an acute increase in left atrial stiffness</a:t>
            </a:r>
            <a:r>
              <a:rPr kumimoji="1" lang="ja-JP" altLang="en-US" sz="1400" dirty="0">
                <a:solidFill>
                  <a:srgbClr val="000000"/>
                </a:solidFill>
                <a:latin typeface="Arial" panose="020B0604020202020204"/>
                <a:ea typeface="ＭＳ Ｐゴシック" panose="020B0600070205080204" pitchFamily="50" charset="-128"/>
              </a:rPr>
              <a:t> </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in </a:t>
            </a:r>
            <a:r>
              <a:rPr kumimoji="0" lang="en-US" altLang="ja-JP" sz="1400" b="0" i="0" u="none" strike="noStrike" cap="none" normalizeH="0" baseline="0" dirty="0">
                <a:ln>
                  <a:noFill/>
                </a:ln>
                <a:solidFill>
                  <a:srgbClr val="FF0000"/>
                </a:solidFill>
                <a:effectLst/>
                <a:ea typeface="游明朝" panose="02020400000000000000" pitchFamily="18" charset="-128"/>
                <a:cs typeface="Times New Roman" panose="02020603050405020304" pitchFamily="18" charset="0"/>
              </a:rPr>
              <a:t>radiofrequency ablation</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but not in </a:t>
            </a:r>
            <a:r>
              <a:rPr kumimoji="0" lang="en-US" altLang="ja-JP" sz="1400" b="0" i="0" u="none" strike="noStrike" cap="none" normalizeH="0" baseline="0" dirty="0">
                <a:ln>
                  <a:noFill/>
                </a:ln>
                <a:solidFill>
                  <a:srgbClr val="0070C0"/>
                </a:solidFill>
                <a:effectLst/>
                <a:ea typeface="游明朝" panose="02020400000000000000" pitchFamily="18" charset="-128"/>
                <a:cs typeface="Times New Roman" panose="02020603050405020304" pitchFamily="18" charset="0"/>
              </a:rPr>
              <a:t>cryoablation</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 </a:t>
            </a:r>
            <a:endParaRPr kumimoji="1" lang="ja-JP" altLang="en-US" sz="14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p:txBody>
      </p:sp>
      <p:pic>
        <p:nvPicPr>
          <p:cNvPr id="41" name="図 40">
            <a:extLst>
              <a:ext uri="{FF2B5EF4-FFF2-40B4-BE49-F238E27FC236}">
                <a16:creationId xmlns:a16="http://schemas.microsoft.com/office/drawing/2014/main" id="{CD61B181-59A9-6C5A-9A00-9E7D7E3E70A1}"/>
              </a:ext>
            </a:extLst>
          </p:cNvPr>
          <p:cNvPicPr>
            <a:picLocks noChangeAspect="1"/>
          </p:cNvPicPr>
          <p:nvPr/>
        </p:nvPicPr>
        <p:blipFill rotWithShape="1">
          <a:blip r:embed="rId3"/>
          <a:srcRect l="25587" t="15000" r="18218" b="15000"/>
          <a:stretch/>
        </p:blipFill>
        <p:spPr>
          <a:xfrm>
            <a:off x="109240" y="1057383"/>
            <a:ext cx="2301294" cy="1612472"/>
          </a:xfrm>
          <a:prstGeom prst="rect">
            <a:avLst/>
          </a:prstGeom>
        </p:spPr>
      </p:pic>
      <p:sp>
        <p:nvSpPr>
          <p:cNvPr id="48" name="矢印: 下 47">
            <a:extLst>
              <a:ext uri="{FF2B5EF4-FFF2-40B4-BE49-F238E27FC236}">
                <a16:creationId xmlns:a16="http://schemas.microsoft.com/office/drawing/2014/main" id="{18ADC6F2-232A-1AE9-A083-A08D2B68C405}"/>
              </a:ext>
            </a:extLst>
          </p:cNvPr>
          <p:cNvSpPr/>
          <p:nvPr/>
        </p:nvSpPr>
        <p:spPr>
          <a:xfrm>
            <a:off x="1194919" y="2708942"/>
            <a:ext cx="283001" cy="733973"/>
          </a:xfrm>
          <a:prstGeom prst="downArrow">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sp>
        <p:nvSpPr>
          <p:cNvPr id="49" name="テキスト ボックス 48">
            <a:extLst>
              <a:ext uri="{FF2B5EF4-FFF2-40B4-BE49-F238E27FC236}">
                <a16:creationId xmlns:a16="http://schemas.microsoft.com/office/drawing/2014/main" id="{2F303B1C-499D-C0CB-1461-71D3F7C68403}"/>
              </a:ext>
            </a:extLst>
          </p:cNvPr>
          <p:cNvSpPr txBox="1"/>
          <p:nvPr/>
        </p:nvSpPr>
        <p:spPr>
          <a:xfrm>
            <a:off x="492246" y="2821870"/>
            <a:ext cx="1694503" cy="369332"/>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rPr>
              <a:t>Cryoballoon</a:t>
            </a:r>
            <a:endParaRPr kumimoji="1" lang="ja-JP" altLang="en-US" sz="1800" b="0" i="0" u="none" strike="noStrike" kern="1200" cap="none" spc="0" normalizeH="0" baseline="0" noProof="0" dirty="0">
              <a:ln>
                <a:noFill/>
              </a:ln>
              <a:solidFill>
                <a:srgbClr val="0070C0"/>
              </a:solidFill>
              <a:effectLst/>
              <a:uLnTx/>
              <a:uFillTx/>
              <a:latin typeface="Arial Black" panose="020B0A04020102020204"/>
              <a:ea typeface="ＭＳ Ｐゴシック" panose="020B0600070205080204" pitchFamily="50" charset="-128"/>
              <a:cs typeface="+mn-cs"/>
            </a:endParaRPr>
          </a:p>
        </p:txBody>
      </p:sp>
      <p:sp>
        <p:nvSpPr>
          <p:cNvPr id="50" name="矢印: 下 49">
            <a:extLst>
              <a:ext uri="{FF2B5EF4-FFF2-40B4-BE49-F238E27FC236}">
                <a16:creationId xmlns:a16="http://schemas.microsoft.com/office/drawing/2014/main" id="{2EEC1AE2-C5D0-631F-B008-D5D7D8C524AE}"/>
              </a:ext>
            </a:extLst>
          </p:cNvPr>
          <p:cNvSpPr/>
          <p:nvPr/>
        </p:nvSpPr>
        <p:spPr>
          <a:xfrm>
            <a:off x="7888925" y="2713937"/>
            <a:ext cx="283001" cy="733973"/>
          </a:xfrm>
          <a:prstGeom prst="downArrow">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cxnSp>
        <p:nvCxnSpPr>
          <p:cNvPr id="53" name="直線コネクタ 52">
            <a:extLst>
              <a:ext uri="{FF2B5EF4-FFF2-40B4-BE49-F238E27FC236}">
                <a16:creationId xmlns:a16="http://schemas.microsoft.com/office/drawing/2014/main" id="{B228CAF3-15E9-773A-7378-2A7DF801BC9C}"/>
              </a:ext>
            </a:extLst>
          </p:cNvPr>
          <p:cNvCxnSpPr>
            <a:cxnSpLocks/>
          </p:cNvCxnSpPr>
          <p:nvPr/>
        </p:nvCxnSpPr>
        <p:spPr>
          <a:xfrm>
            <a:off x="4552320" y="2446684"/>
            <a:ext cx="0" cy="19764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B987AEC5-1C2C-07B9-0836-9DE91CDEBB05}"/>
              </a:ext>
            </a:extLst>
          </p:cNvPr>
          <p:cNvSpPr txBox="1"/>
          <p:nvPr/>
        </p:nvSpPr>
        <p:spPr>
          <a:xfrm>
            <a:off x="6847373" y="2825065"/>
            <a:ext cx="2183837"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rPr>
              <a:t>Radiofrequency</a:t>
            </a:r>
            <a:endParaRPr kumimoji="1" lang="ja-JP" altLang="en-US" sz="1800" b="0" i="0" u="none" strike="noStrike" kern="1200" cap="none" spc="0" normalizeH="0" baseline="0" noProof="0" dirty="0">
              <a:ln>
                <a:noFill/>
              </a:ln>
              <a:solidFill>
                <a:srgbClr val="C10E20">
                  <a:lumMod val="75000"/>
                </a:srgbClr>
              </a:solidFill>
              <a:effectLst/>
              <a:uLnTx/>
              <a:uFillTx/>
              <a:latin typeface="Arial Black" panose="020B0A04020102020204"/>
              <a:ea typeface="ＭＳ Ｐゴシック" panose="020B0600070205080204" pitchFamily="50" charset="-128"/>
              <a:cs typeface="+mn-cs"/>
            </a:endParaRPr>
          </a:p>
        </p:txBody>
      </p:sp>
      <p:sp>
        <p:nvSpPr>
          <p:cNvPr id="7" name="テキスト ボックス 6">
            <a:extLst>
              <a:ext uri="{FF2B5EF4-FFF2-40B4-BE49-F238E27FC236}">
                <a16:creationId xmlns:a16="http://schemas.microsoft.com/office/drawing/2014/main" id="{2881B24A-78B9-96E7-83EA-4F327CFF6F06}"/>
              </a:ext>
            </a:extLst>
          </p:cNvPr>
          <p:cNvSpPr txBox="1"/>
          <p:nvPr/>
        </p:nvSpPr>
        <p:spPr>
          <a:xfrm>
            <a:off x="2674807" y="3474055"/>
            <a:ext cx="4135630" cy="954107"/>
          </a:xfrm>
          <a:prstGeom prst="rect">
            <a:avLst/>
          </a:prstGeom>
          <a:solidFill>
            <a:schemeClr val="bg1"/>
          </a:solidFill>
        </p:spPr>
        <p:txBody>
          <a:bodyPr wrap="square" rtlCol="0">
            <a:spAutoFit/>
          </a:bodyPr>
          <a:lstStyle/>
          <a:p>
            <a:r>
              <a:rPr kumimoji="1" lang="en-US" altLang="ja-JP" sz="1400" dirty="0"/>
              <a:t>The </a:t>
            </a:r>
            <a:r>
              <a:rPr kumimoji="0" lang="en-US" altLang="ja-JP" sz="1400" b="0" i="0" u="none" strike="noStrike" cap="none" normalizeH="0" baseline="0" dirty="0">
                <a:ln>
                  <a:noFill/>
                </a:ln>
                <a:solidFill>
                  <a:schemeClr val="tx1"/>
                </a:solidFill>
                <a:effectLst/>
                <a:ea typeface="游明朝" panose="02020400000000000000" pitchFamily="18" charset="-128"/>
                <a:cs typeface="Times New Roman" panose="02020603050405020304" pitchFamily="18" charset="0"/>
              </a:rPr>
              <a:t>fact that left atrial volume reduction was greater in the RF group may indicate that RF can cause left atrial stiffness, and it may prevent the left atrium from spreading as much as it should be. </a:t>
            </a:r>
            <a:endParaRPr kumimoji="0" lang="en-US" altLang="ja-JP"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3727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E81CED9-690C-772F-5C55-1532E9E71AB1}"/>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D84F3116-5CF8-AD0A-63A0-838A212C093F}"/>
              </a:ext>
            </a:extLst>
          </p:cNvPr>
          <p:cNvSpPr>
            <a:spLocks noGrp="1"/>
          </p:cNvSpPr>
          <p:nvPr>
            <p:ph type="title"/>
          </p:nvPr>
        </p:nvSpPr>
        <p:spPr>
          <a:xfrm>
            <a:off x="153734" y="163167"/>
            <a:ext cx="8268020" cy="537069"/>
          </a:xfrm>
        </p:spPr>
        <p:txBody>
          <a:bodyPr>
            <a:noAutofit/>
          </a:bodyPr>
          <a:lstStyle/>
          <a:p>
            <a:r>
              <a:rPr lang="en-US" dirty="0"/>
              <a:t>STUDY LIMITATIONS</a:t>
            </a:r>
          </a:p>
        </p:txBody>
      </p:sp>
      <p:sp>
        <p:nvSpPr>
          <p:cNvPr id="8" name="Slide Number ">
            <a:extLst>
              <a:ext uri="{FF2B5EF4-FFF2-40B4-BE49-F238E27FC236}">
                <a16:creationId xmlns:a16="http://schemas.microsoft.com/office/drawing/2014/main" id="{A0F17E4C-20FE-673C-A846-7F7230765F57}"/>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テキスト ボックス 4">
            <a:extLst>
              <a:ext uri="{FF2B5EF4-FFF2-40B4-BE49-F238E27FC236}">
                <a16:creationId xmlns:a16="http://schemas.microsoft.com/office/drawing/2014/main" id="{2CC4D489-7D1A-D623-4312-2D3CA5D48430}"/>
              </a:ext>
            </a:extLst>
          </p:cNvPr>
          <p:cNvSpPr txBox="1"/>
          <p:nvPr/>
        </p:nvSpPr>
        <p:spPr>
          <a:xfrm>
            <a:off x="255247" y="700236"/>
            <a:ext cx="8633506" cy="4113947"/>
          </a:xfrm>
          <a:prstGeom prst="rect">
            <a:avLst/>
          </a:prstGeom>
          <a:noFill/>
        </p:spPr>
        <p:txBody>
          <a:bodyPr wrap="square">
            <a:spAutoFit/>
          </a:bodyPr>
          <a:lstStyle/>
          <a:p>
            <a:pPr marL="0" marR="0" lvl="0" indent="0" algn="l" defTabSz="457200" rtl="0" eaLnBrk="1" fontAlgn="auto" latinLnBrk="0" hangingPunct="1">
              <a:lnSpc>
                <a:spcPct val="100000"/>
              </a:lnSpc>
              <a:spcBef>
                <a:spcPts val="500"/>
              </a:spcBef>
              <a:spcAft>
                <a:spcPts val="500"/>
              </a:spcAft>
              <a:buClrTx/>
              <a:buSzTx/>
              <a:buFontTx/>
              <a:buNone/>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The present study had several limitations. </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First, although we implemented rigorous follow-up methods with electrocardiogram recordings twice daily over the entire one-year follow-up (except during the blanking period) in addition to 24-hour Holter </a:t>
            </a:r>
            <a:r>
              <a:rPr kumimoji="0" lang="en-US" altLang="ja-JP" sz="1200" i="0" u="none" strike="noStrike" kern="1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electrocadiogram</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three and twelve months post-ablation, the intermittent yet frequent recordings of electrocardiogram, while effective for detecting recurrences of atrial tachyarrhythmias</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may overestimate the success rate compared with continuous monitoring </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via an implantable loop recorder. Optimal post-ablation monitoring requires a balance between practicality, cost, and invasiveness to ensure clinical trial feasibility. Additionally, continuous detection of atrial fibrillation may have limited clinical relevance, as a reduction in the burden of atrial fibrillation, even without complete elimination, generally suffices to improve patient quality of life, reduce hospitalizations, and enhance cardiac function. </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Second, the recurrence pattern (paroxysmal or persistent) was similar between the two groups in this study. Previous research has shown </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differences in recurrence mode with longer follow-up</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suggesting that extended follow-up may reveal such differences, and this is planned for the current study. </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Third, </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additional ablation lesions </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targeting sites outside the pulmonary veins were performed at the operator's discretion. However, there was no difference in the frequency of adjunctive ablation between the two groups, and recurrence rates were comparable between the two groups in patients both with and without extra-pulmonary ablation in the sub-group analyses.</a:t>
            </a:r>
          </a:p>
          <a:p>
            <a:pPr marL="171450" marR="0" lvl="0" indent="-171450" algn="l" defTabSz="457200" rtl="0" eaLnBrk="1" fontAlgn="auto" latinLnBrk="0" hangingPunct="1">
              <a:lnSpc>
                <a:spcPct val="100000"/>
              </a:lnSpc>
              <a:spcBef>
                <a:spcPts val="500"/>
              </a:spcBef>
              <a:spcAft>
                <a:spcPts val="500"/>
              </a:spcAft>
              <a:buClrTx/>
              <a:buSzTx/>
              <a:buFont typeface="Arial" panose="020B0604020202020204" pitchFamily="34" charset="0"/>
              <a:buChar char="•"/>
              <a:tabLst/>
              <a:defRPr/>
            </a:pP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Finally, regarding the morphological change in the left atrium, this study focused on the impact of CR and RF ablation. </a:t>
            </a:r>
            <a:r>
              <a:rPr kumimoji="0" lang="en-US" altLang="ja-JP" sz="1200" b="1"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Future studies should also assess reverse remodeling effects</a:t>
            </a:r>
            <a:r>
              <a:rPr kumimoji="0" lang="en-US" altLang="ja-JP" sz="1200" i="0" u="none" strike="noStrike" kern="1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including morphological changes, with various energy sources including the pulsed-field ablation technology using electroporation.</a:t>
            </a:r>
          </a:p>
        </p:txBody>
      </p:sp>
    </p:spTree>
    <p:extLst>
      <p:ext uri="{BB962C8B-B14F-4D97-AF65-F5344CB8AC3E}">
        <p14:creationId xmlns:p14="http://schemas.microsoft.com/office/powerpoint/2010/main" val="4118503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AC590-5206-8004-ABFF-EE7F4218ABF5}"/>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26823753-86F4-D561-F58C-68843879897D}"/>
              </a:ext>
            </a:extLst>
          </p:cNvPr>
          <p:cNvSpPr>
            <a:spLocks noGrp="1"/>
          </p:cNvSpPr>
          <p:nvPr>
            <p:ph type="title"/>
          </p:nvPr>
        </p:nvSpPr>
        <p:spPr>
          <a:xfrm>
            <a:off x="153734" y="163167"/>
            <a:ext cx="8268020" cy="537069"/>
          </a:xfrm>
        </p:spPr>
        <p:txBody>
          <a:bodyPr>
            <a:noAutofit/>
          </a:bodyPr>
          <a:lstStyle/>
          <a:p>
            <a:r>
              <a:rPr lang="en-US" dirty="0"/>
              <a:t>Conclusions</a:t>
            </a:r>
          </a:p>
        </p:txBody>
      </p:sp>
      <p:sp>
        <p:nvSpPr>
          <p:cNvPr id="8" name="Slide Number ">
            <a:extLst>
              <a:ext uri="{FF2B5EF4-FFF2-40B4-BE49-F238E27FC236}">
                <a16:creationId xmlns:a16="http://schemas.microsoft.com/office/drawing/2014/main" id="{54FC851A-91A0-4446-C752-3C123CBBFA4D}"/>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4" name="テキスト ボックス 3">
            <a:extLst>
              <a:ext uri="{FF2B5EF4-FFF2-40B4-BE49-F238E27FC236}">
                <a16:creationId xmlns:a16="http://schemas.microsoft.com/office/drawing/2014/main" id="{49940E43-C08F-7F65-0310-13A6E213F055}"/>
              </a:ext>
            </a:extLst>
          </p:cNvPr>
          <p:cNvSpPr txBox="1"/>
          <p:nvPr/>
        </p:nvSpPr>
        <p:spPr>
          <a:xfrm>
            <a:off x="325369" y="938614"/>
            <a:ext cx="8240322" cy="3375283"/>
          </a:xfrm>
          <a:prstGeom prst="rect">
            <a:avLst/>
          </a:prstGeom>
          <a:noFill/>
        </p:spPr>
        <p:txBody>
          <a:bodyPr wrap="square">
            <a:spAutoFit/>
          </a:bodyPr>
          <a:lstStyle/>
          <a:p>
            <a:pPr marL="285750" indent="-285750">
              <a:spcBef>
                <a:spcPts val="500"/>
              </a:spcBef>
              <a:spcAft>
                <a:spcPts val="500"/>
              </a:spcAft>
              <a:buFont typeface="Arial" panose="020B0604020202020204" pitchFamily="34" charset="0"/>
              <a:buChar char="•"/>
            </a:pPr>
            <a:r>
              <a:rPr lang="en-US" altLang="ja-JP" sz="1800" dirty="0">
                <a:effectLst/>
                <a:latin typeface="Arial Nova" panose="020B0504020202020204" pitchFamily="34" charset="0"/>
                <a:ea typeface="游明朝" panose="02020400000000000000" pitchFamily="18" charset="-128"/>
              </a:rPr>
              <a:t>In a prospective, multicenter, randomized, parallel-group, open-label study, </a:t>
            </a:r>
            <a:r>
              <a:rPr lang="en-US" altLang="ja-JP" sz="1800" kern="0" dirty="0">
                <a:solidFill>
                  <a:srgbClr val="0070C0"/>
                </a:solidFill>
                <a:effectLst/>
                <a:latin typeface="Arial Nova" panose="020B0504020202020204" pitchFamily="34" charset="0"/>
                <a:ea typeface="ＭＳ 明朝" panose="02020609040205080304" pitchFamily="17" charset="-128"/>
              </a:rPr>
              <a:t>cryoballoon ablation demonstrated non-inferiority </a:t>
            </a:r>
            <a:r>
              <a:rPr lang="en-US" altLang="ja-JP" sz="1800" kern="0" dirty="0">
                <a:effectLst/>
                <a:latin typeface="Arial Nova" panose="020B0504020202020204" pitchFamily="34" charset="0"/>
                <a:ea typeface="ＭＳ 明朝" panose="02020609040205080304" pitchFamily="17" charset="-128"/>
              </a:rPr>
              <a:t>to </a:t>
            </a:r>
            <a:r>
              <a:rPr lang="en-US" altLang="ja-JP" sz="1800" dirty="0">
                <a:effectLst/>
                <a:latin typeface="Arial Nova" panose="020B0504020202020204" pitchFamily="34" charset="0"/>
                <a:ea typeface="游明朝" panose="02020400000000000000" pitchFamily="18" charset="-128"/>
              </a:rPr>
              <a:t>radiofrequency</a:t>
            </a:r>
            <a:r>
              <a:rPr lang="en-US" altLang="ja-JP" sz="1800" kern="0" dirty="0">
                <a:effectLst/>
                <a:latin typeface="Arial Nova" panose="020B0504020202020204" pitchFamily="34" charset="0"/>
                <a:ea typeface="ＭＳ 明朝" panose="02020609040205080304" pitchFamily="17" charset="-128"/>
              </a:rPr>
              <a:t> ablation for the occurrence of </a:t>
            </a:r>
            <a:r>
              <a:rPr lang="en-US" altLang="ja-JP" sz="1800" dirty="0">
                <a:effectLst/>
                <a:latin typeface="Arial Nova" panose="020B0504020202020204" pitchFamily="34" charset="0"/>
                <a:ea typeface="游明朝" panose="02020400000000000000" pitchFamily="18" charset="-128"/>
              </a:rPr>
              <a:t>atrial tachyarrhythmias</a:t>
            </a:r>
            <a:r>
              <a:rPr lang="en-US" altLang="ja-JP" sz="1800" dirty="0">
                <a:effectLst/>
                <a:latin typeface="Arial Nova" panose="020B0504020202020204" pitchFamily="34" charset="0"/>
                <a:ea typeface="ＭＳ 明朝" panose="02020609040205080304" pitchFamily="17" charset="-128"/>
              </a:rPr>
              <a:t> 1-year after the 90-day blanking period</a:t>
            </a:r>
            <a:r>
              <a:rPr lang="en-US" altLang="ja-JP" sz="1800" dirty="0">
                <a:effectLst/>
                <a:latin typeface="Arial Nova" panose="020B0504020202020204" pitchFamily="34" charset="0"/>
                <a:ea typeface="游明朝" panose="02020400000000000000" pitchFamily="18" charset="-128"/>
              </a:rPr>
              <a:t> in patients with persistent atrial fibrillation. </a:t>
            </a:r>
          </a:p>
          <a:p>
            <a:pPr marL="285750" indent="-285750">
              <a:spcBef>
                <a:spcPts val="500"/>
              </a:spcBef>
              <a:spcAft>
                <a:spcPts val="500"/>
              </a:spcAft>
              <a:buFont typeface="Arial" panose="020B0604020202020204" pitchFamily="34" charset="0"/>
              <a:buChar char="•"/>
            </a:pPr>
            <a:endParaRPr lang="en-US" altLang="ja-JP" sz="1800" dirty="0">
              <a:effectLst/>
              <a:latin typeface="Arial Nova" panose="020B0504020202020204" pitchFamily="34" charset="0"/>
              <a:ea typeface="游明朝" panose="02020400000000000000" pitchFamily="18" charset="-128"/>
            </a:endParaRPr>
          </a:p>
          <a:p>
            <a:pPr marL="285750" indent="-285750">
              <a:spcBef>
                <a:spcPts val="500"/>
              </a:spcBef>
              <a:spcAft>
                <a:spcPts val="500"/>
              </a:spcAft>
              <a:buFont typeface="Arial" panose="020B0604020202020204" pitchFamily="34" charset="0"/>
              <a:buChar char="•"/>
            </a:pPr>
            <a:r>
              <a:rPr lang="en-US" altLang="ja-JP" sz="1800" dirty="0">
                <a:solidFill>
                  <a:srgbClr val="0070C0"/>
                </a:solidFill>
                <a:effectLst/>
                <a:latin typeface="Arial Nova" panose="020B0504020202020204" pitchFamily="34" charset="0"/>
                <a:ea typeface="游明朝" panose="02020400000000000000" pitchFamily="18" charset="-128"/>
              </a:rPr>
              <a:t>Cryoballoon ablation </a:t>
            </a:r>
            <a:r>
              <a:rPr lang="en-US" altLang="ja-JP" sz="1800" dirty="0">
                <a:effectLst/>
                <a:latin typeface="Arial Nova" panose="020B0504020202020204" pitchFamily="34" charset="0"/>
                <a:ea typeface="游明朝" panose="02020400000000000000" pitchFamily="18" charset="-128"/>
              </a:rPr>
              <a:t>could be performed</a:t>
            </a:r>
            <a:r>
              <a:rPr lang="en-US" altLang="ja-JP" sz="1800" kern="0" dirty="0">
                <a:effectLst/>
                <a:latin typeface="Arial Nova" panose="020B0504020202020204" pitchFamily="34" charset="0"/>
                <a:ea typeface="ＭＳ 明朝" panose="02020609040205080304" pitchFamily="17" charset="-128"/>
              </a:rPr>
              <a:t> with a </a:t>
            </a:r>
            <a:r>
              <a:rPr lang="en-US" altLang="ja-JP" sz="1800" kern="0" dirty="0">
                <a:solidFill>
                  <a:srgbClr val="0070C0"/>
                </a:solidFill>
                <a:effectLst/>
                <a:latin typeface="Arial Nova" panose="020B0504020202020204" pitchFamily="34" charset="0"/>
                <a:ea typeface="ＭＳ 明朝" panose="02020609040205080304" pitchFamily="17" charset="-128"/>
              </a:rPr>
              <a:t>shorter procedure.</a:t>
            </a:r>
          </a:p>
          <a:p>
            <a:pPr marL="285750" indent="-285750">
              <a:spcBef>
                <a:spcPts val="500"/>
              </a:spcBef>
              <a:spcAft>
                <a:spcPts val="500"/>
              </a:spcAft>
              <a:buFont typeface="Arial" panose="020B0604020202020204" pitchFamily="34" charset="0"/>
              <a:buChar char="•"/>
            </a:pPr>
            <a:endParaRPr lang="en-US" altLang="ja-JP" sz="1800" kern="0" dirty="0">
              <a:effectLst/>
              <a:latin typeface="Arial Nova" panose="020B0504020202020204" pitchFamily="34" charset="0"/>
              <a:ea typeface="ＭＳ 明朝" panose="02020609040205080304" pitchFamily="17" charset="-128"/>
            </a:endParaRPr>
          </a:p>
          <a:p>
            <a:pPr marL="285750" indent="-285750">
              <a:spcBef>
                <a:spcPts val="500"/>
              </a:spcBef>
              <a:spcAft>
                <a:spcPts val="500"/>
              </a:spcAft>
              <a:buFont typeface="Arial" panose="020B0604020202020204" pitchFamily="34" charset="0"/>
              <a:buChar char="•"/>
            </a:pPr>
            <a:r>
              <a:rPr lang="en-US" altLang="ja-JP" sz="1800" kern="0" dirty="0">
                <a:solidFill>
                  <a:srgbClr val="0070C0"/>
                </a:solidFill>
                <a:effectLst/>
                <a:latin typeface="Arial Nova" panose="020B0504020202020204" pitchFamily="34" charset="0"/>
                <a:ea typeface="ＭＳ 明朝" panose="02020609040205080304" pitchFamily="17" charset="-128"/>
              </a:rPr>
              <a:t>Cryoballoon ablation demonstrated less atrial structural change </a:t>
            </a:r>
            <a:r>
              <a:rPr lang="en-US" altLang="ja-JP" sz="1800" kern="0" dirty="0">
                <a:effectLst/>
                <a:latin typeface="Arial Nova" panose="020B0504020202020204" pitchFamily="34" charset="0"/>
                <a:ea typeface="ＭＳ 明朝" panose="02020609040205080304" pitchFamily="17" charset="-128"/>
              </a:rPr>
              <a:t>compared with radiofrequency ablation </a:t>
            </a:r>
            <a:r>
              <a:rPr lang="en-US" altLang="ja-JP" sz="1800" kern="0" dirty="0">
                <a:solidFill>
                  <a:srgbClr val="0070C0"/>
                </a:solidFill>
                <a:effectLst/>
                <a:latin typeface="Arial Nova" panose="020B0504020202020204" pitchFamily="34" charset="0"/>
                <a:ea typeface="ＭＳ 明朝" panose="02020609040205080304" pitchFamily="17" charset="-128"/>
              </a:rPr>
              <a:t>despite t</a:t>
            </a:r>
            <a:r>
              <a:rPr lang="en-US" altLang="ja-JP" sz="1800" dirty="0">
                <a:solidFill>
                  <a:srgbClr val="0070C0"/>
                </a:solidFill>
                <a:effectLst/>
                <a:latin typeface="Arial Nova" panose="020B0504020202020204" pitchFamily="34" charset="0"/>
                <a:ea typeface="游明朝" panose="02020400000000000000" pitchFamily="18" charset="-128"/>
              </a:rPr>
              <a:t>he similar recurrence rate</a:t>
            </a:r>
            <a:r>
              <a:rPr lang="en-US" altLang="ja-JP" sz="1800" dirty="0">
                <a:effectLst/>
                <a:latin typeface="Arial Nova" panose="020B0504020202020204" pitchFamily="34" charset="0"/>
                <a:ea typeface="游明朝" panose="02020400000000000000" pitchFamily="18" charset="-128"/>
              </a:rPr>
              <a:t> and atrial fibrillation burden after ablation between the two groups.</a:t>
            </a:r>
            <a:endParaRPr lang="ja-JP" altLang="en-US" dirty="0">
              <a:latin typeface="Arial Nova" panose="020B0504020202020204" pitchFamily="34" charset="0"/>
            </a:endParaRPr>
          </a:p>
        </p:txBody>
      </p:sp>
    </p:spTree>
    <p:extLst>
      <p:ext uri="{BB962C8B-B14F-4D97-AF65-F5344CB8AC3E}">
        <p14:creationId xmlns:p14="http://schemas.microsoft.com/office/powerpoint/2010/main" val="1914253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F1813C2-C780-22A3-0262-5E7CF6F5BF9A}"/>
              </a:ext>
            </a:extLst>
          </p:cNvPr>
          <p:cNvSpPr>
            <a:spLocks noGrp="1"/>
          </p:cNvSpPr>
          <p:nvPr>
            <p:ph type="ctrTitle"/>
          </p:nvPr>
        </p:nvSpPr>
        <p:spPr/>
        <p:txBody>
          <a:bodyPr/>
          <a:lstStyle/>
          <a:p>
            <a:r>
              <a:rPr lang="en-US" altLang="ja-JP" dirty="0">
                <a:latin typeface="Times New Roman" panose="02020603050405020304" pitchFamily="18" charset="0"/>
                <a:cs typeface="Times New Roman" panose="02020603050405020304" pitchFamily="18" charset="0"/>
              </a:rPr>
              <a:t>Thank you!</a:t>
            </a:r>
            <a:endParaRPr lang="ja-JP" altLang="en-US" dirty="0">
              <a:latin typeface="Times New Roman" panose="02020603050405020304" pitchFamily="18" charset="0"/>
              <a:cs typeface="Times New Roman" panose="02020603050405020304" pitchFamily="18" charset="0"/>
            </a:endParaRPr>
          </a:p>
        </p:txBody>
      </p:sp>
      <p:sp>
        <p:nvSpPr>
          <p:cNvPr id="4" name="字幕 3">
            <a:extLst>
              <a:ext uri="{FF2B5EF4-FFF2-40B4-BE49-F238E27FC236}">
                <a16:creationId xmlns:a16="http://schemas.microsoft.com/office/drawing/2014/main" id="{7C8F8CBA-6B54-94AC-4D9E-58D7633CD28C}"/>
              </a:ext>
            </a:extLst>
          </p:cNvPr>
          <p:cNvSpPr>
            <a:spLocks noGrp="1"/>
          </p:cNvSpPr>
          <p:nvPr>
            <p:ph type="subTitle" idx="1"/>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Kengo Kusano, MD</a:t>
            </a:r>
          </a:p>
          <a:p>
            <a:r>
              <a:rPr lang="en-US" altLang="ja-JP" sz="1800" dirty="0">
                <a:solidFill>
                  <a:schemeClr val="tx1"/>
                </a:solidFill>
                <a:latin typeface="Times New Roman" panose="02020603050405020304" pitchFamily="18" charset="0"/>
                <a:cs typeface="Times New Roman" panose="02020603050405020304" pitchFamily="18" charset="0"/>
              </a:rPr>
              <a:t>on behalf of CRRF-</a:t>
            </a:r>
            <a:r>
              <a:rPr lang="en-US" altLang="ja-JP" sz="1800" dirty="0" err="1">
                <a:solidFill>
                  <a:schemeClr val="tx1"/>
                </a:solidFill>
                <a:latin typeface="Times New Roman" panose="02020603050405020304" pitchFamily="18" charset="0"/>
                <a:cs typeface="Times New Roman" panose="02020603050405020304" pitchFamily="18" charset="0"/>
              </a:rPr>
              <a:t>PeAF</a:t>
            </a:r>
            <a:r>
              <a:rPr lang="en-US" altLang="ja-JP" sz="1800" dirty="0">
                <a:solidFill>
                  <a:schemeClr val="tx1"/>
                </a:solidFill>
                <a:latin typeface="Times New Roman" panose="02020603050405020304" pitchFamily="18" charset="0"/>
                <a:cs typeface="Times New Roman" panose="02020603050405020304" pitchFamily="18" charset="0"/>
              </a:rPr>
              <a:t> investigators</a:t>
            </a:r>
            <a:endParaRPr lang="ja-JP" altLang="en-US"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990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0A4A4-4317-4458-32F6-7CEFE277383A}"/>
            </a:ext>
          </a:extLst>
        </p:cNvPr>
        <p:cNvGrpSpPr/>
        <p:nvPr/>
      </p:nvGrpSpPr>
      <p:grpSpPr>
        <a:xfrm>
          <a:off x="0" y="0"/>
          <a:ext cx="0" cy="0"/>
          <a:chOff x="0" y="0"/>
          <a:chExt cx="0" cy="0"/>
        </a:xfrm>
      </p:grpSpPr>
      <p:sp>
        <p:nvSpPr>
          <p:cNvPr id="8" name="Slide Number ">
            <a:extLst>
              <a:ext uri="{FF2B5EF4-FFF2-40B4-BE49-F238E27FC236}">
                <a16:creationId xmlns:a16="http://schemas.microsoft.com/office/drawing/2014/main" id="{41566444-B0B8-1465-E1FC-6E6B85BED0EF}"/>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11" name="Page Title">
            <a:extLst>
              <a:ext uri="{FF2B5EF4-FFF2-40B4-BE49-F238E27FC236}">
                <a16:creationId xmlns:a16="http://schemas.microsoft.com/office/drawing/2014/main" id="{E130EB72-AFD8-AF01-0CF2-C565021B5EE1}"/>
              </a:ext>
            </a:extLst>
          </p:cNvPr>
          <p:cNvSpPr>
            <a:spLocks noGrp="1"/>
          </p:cNvSpPr>
          <p:nvPr>
            <p:ph type="title"/>
          </p:nvPr>
        </p:nvSpPr>
        <p:spPr>
          <a:xfrm>
            <a:off x="153734" y="163167"/>
            <a:ext cx="8268020" cy="537069"/>
          </a:xfrm>
        </p:spPr>
        <p:txBody>
          <a:bodyPr>
            <a:noAutofit/>
          </a:bodyPr>
          <a:lstStyle/>
          <a:p>
            <a:r>
              <a:rPr lang="en-US" dirty="0"/>
              <a:t>INTRODUCTION</a:t>
            </a:r>
          </a:p>
        </p:txBody>
      </p:sp>
      <p:sp>
        <p:nvSpPr>
          <p:cNvPr id="9" name="Rectangle 2">
            <a:extLst>
              <a:ext uri="{FF2B5EF4-FFF2-40B4-BE49-F238E27FC236}">
                <a16:creationId xmlns:a16="http://schemas.microsoft.com/office/drawing/2014/main" id="{8527F375-AA74-859D-1975-8D8B9009ADA8}"/>
              </a:ext>
            </a:extLst>
          </p:cNvPr>
          <p:cNvSpPr>
            <a:spLocks noChangeArrowheads="1"/>
          </p:cNvSpPr>
          <p:nvPr/>
        </p:nvSpPr>
        <p:spPr bwMode="auto">
          <a:xfrm>
            <a:off x="325370" y="1154251"/>
            <a:ext cx="8381064" cy="314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defTabSz="914400" eaLnBrk="0" fontAlgn="base" hangingPunct="0">
              <a:spcBef>
                <a:spcPts val="500"/>
              </a:spcBef>
              <a:spcAft>
                <a:spcPts val="500"/>
              </a:spcAft>
              <a:buFont typeface="Arial" panose="020B0604020202020204" pitchFamily="34" charset="0"/>
              <a:buChar char="•"/>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Catheter ablation is recommended as a Class I intervention for patients with drug-refractory persistent atrial </a:t>
            </a:r>
            <a:r>
              <a:rPr lang="en-US" altLang="ja-JP" sz="1400" dirty="0">
                <a:solidFill>
                  <a:srgbClr val="000000"/>
                </a:solidFill>
                <a:ea typeface="游明朝" panose="02020400000000000000" pitchFamily="18" charset="-128"/>
                <a:cs typeface="Times New Roman" panose="02020603050405020304" pitchFamily="18" charset="0"/>
              </a:rPr>
              <a:t>fibrillation</a:t>
            </a:r>
            <a:r>
              <a:rPr lang="ja-JP" altLang="en-US" sz="1400" dirty="0">
                <a:solidFill>
                  <a:srgbClr val="000000"/>
                </a:solidFill>
                <a:ea typeface="游明朝" panose="02020400000000000000" pitchFamily="18" charset="-128"/>
                <a:cs typeface="Times New Roman" panose="02020603050405020304" pitchFamily="18" charset="0"/>
              </a:rPr>
              <a:t> </a:t>
            </a:r>
            <a:r>
              <a:rPr lang="en-US" altLang="ja-JP" sz="1400" dirty="0">
                <a:solidFill>
                  <a:srgbClr val="000000"/>
                </a:solidFill>
                <a:ea typeface="游明朝" panose="02020400000000000000" pitchFamily="18" charset="-128"/>
                <a:cs typeface="Times New Roman" panose="02020603050405020304" pitchFamily="18" charset="0"/>
              </a:rPr>
              <a:t>(</a:t>
            </a:r>
            <a:r>
              <a:rPr lang="en-US" altLang="ja-JP" sz="1400" dirty="0" err="1">
                <a:solidFill>
                  <a:srgbClr val="000000"/>
                </a:solidFill>
                <a:ea typeface="游明朝" panose="02020400000000000000" pitchFamily="18" charset="-128"/>
                <a:cs typeface="Times New Roman" panose="02020603050405020304" pitchFamily="18" charset="0"/>
              </a:rPr>
              <a:t>PeAF</a:t>
            </a:r>
            <a:r>
              <a:rPr lang="en-US" altLang="ja-JP" sz="1400" dirty="0">
                <a:solidFill>
                  <a:srgbClr val="000000"/>
                </a:solidFill>
                <a:ea typeface="游明朝" panose="02020400000000000000" pitchFamily="18" charset="-128"/>
                <a:cs typeface="Times New Roman" panose="02020603050405020304" pitchFamily="18" charset="0"/>
              </a:rPr>
              <a:t>) in the recent guidelines. Various energy s</a:t>
            </a:r>
            <a:r>
              <a:rPr kumimoji="0" lang="en-US" altLang="ja-JP" sz="1400" b="0"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ources</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are employed for AF ablation</a:t>
            </a:r>
            <a:r>
              <a:rPr lang="en-US" altLang="ja-JP" sz="1400" dirty="0">
                <a:solidFill>
                  <a:srgbClr val="000000"/>
                </a:solidFill>
                <a:latin typeface="Arial" panose="020B0604020202020204"/>
                <a:ea typeface="游明朝" panose="02020400000000000000" pitchFamily="18" charset="-128"/>
                <a:cs typeface="Times New Roman" panose="02020603050405020304" pitchFamily="18" charset="0"/>
              </a:rPr>
              <a:t> </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with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radiofrequency (RF) and </a:t>
            </a:r>
            <a:r>
              <a:rPr kumimoji="0" lang="en-US" altLang="ja-JP" sz="1400" b="1"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cryoballoon</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(CR) ablation being widely used worldwide</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Since the FIRE AND ICE trials, multiple studies have demonstrated that pulmonary vein isolation with CR is as effective as RF in treating both PAF/</a:t>
            </a:r>
            <a:r>
              <a:rPr kumimoji="0" lang="en-US" altLang="ja-JP" sz="1400" b="0"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PeAF</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t>
            </a:r>
            <a:r>
              <a:rPr kumimoji="0" lang="en-US" altLang="ja-JP" sz="1400" b="0" i="1" u="none" strike="noStrike" kern="1200" cap="none" spc="0" normalizeH="0" baseline="0" noProof="0" dirty="0">
                <a:ln>
                  <a:noFill/>
                </a:ln>
                <a:solidFill>
                  <a:srgbClr val="ED7D31"/>
                </a:solidFill>
                <a:effectLst/>
                <a:uLnTx/>
                <a:uFillTx/>
                <a:latin typeface="Arial" panose="020B0604020202020204"/>
                <a:ea typeface="游明朝" panose="02020400000000000000" pitchFamily="18" charset="-128"/>
                <a:cs typeface="Times New Roman" panose="02020603050405020304" pitchFamily="18" charset="0"/>
              </a:rPr>
              <a:t>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However, prospective data specifically evaluating the efficacy and safety of CR ablation in patients with </a:t>
            </a:r>
            <a:r>
              <a:rPr kumimoji="0" lang="en-US" altLang="ja-JP" sz="1400" b="1" i="0" u="sng"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PeAF</a:t>
            </a:r>
            <a:r>
              <a:rPr kumimoji="0" lang="en-US" altLang="ja-JP" sz="1400" b="1" i="0" u="sng" strike="noStrike" kern="1200" cap="none" spc="0" normalizeH="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are limited. </a:t>
            </a:r>
            <a:endParaRPr kumimoji="0" lang="en-US" altLang="ja-JP" sz="1400" b="1" i="0" u="sng"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a:p>
            <a:pPr marL="171450" marR="0" lvl="0" indent="-171450" algn="l" defTabSz="914400" rtl="0" eaLnBrk="0" fontAlgn="base" latinLnBrk="0" hangingPunct="0">
              <a:lnSpc>
                <a:spcPct val="100000"/>
              </a:lnSpc>
              <a:spcBef>
                <a:spcPts val="500"/>
              </a:spcBef>
              <a:spcAft>
                <a:spcPts val="500"/>
              </a:spcAft>
              <a:buClrTx/>
              <a:buSzTx/>
              <a:buFont typeface="Arial" panose="020B0604020202020204" pitchFamily="34" charset="0"/>
              <a:buChar char="•"/>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Recently, two prospective, randomized trials comparing the efficacy between CR and RF ablation (CIRCA-DOSE trial and NO-PERSAF study) have reported differences in recurrence patterns between the two ablation technologies, with </a:t>
            </a:r>
            <a:r>
              <a:rPr kumimoji="0" lang="en-US" altLang="ja-JP" sz="1400" b="0"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CR associated with a higher frequency of persistent atrial tachyarrhythmia episodes, even when the overall recurrence rates of atrial tachyarrhythmias are comparable</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This suggests that the impact of ablation on atria, so-called</a:t>
            </a:r>
            <a:r>
              <a:rPr kumimoji="0" lang="en-US" altLang="ja-JP" sz="1400" b="0"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reverse remodeling by catheter ablation, may vary by energy source</a:t>
            </a: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as the pathophysiology of lesion formation is energy-dependent. </a:t>
            </a:r>
            <a:endParaRPr kumimoji="0" lang="en-US" altLang="ja-JP" sz="1400" b="0" i="0" u="none"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108518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343F-EED5-2EBE-4D22-C5E720CF11A0}"/>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EC5F0B74-3000-F611-1145-46BEBBD1D94D}"/>
              </a:ext>
            </a:extLst>
          </p:cNvPr>
          <p:cNvSpPr>
            <a:spLocks noGrp="1"/>
          </p:cNvSpPr>
          <p:nvPr>
            <p:ph type="title"/>
          </p:nvPr>
        </p:nvSpPr>
        <p:spPr>
          <a:xfrm>
            <a:off x="153734" y="163167"/>
            <a:ext cx="8268020" cy="537069"/>
          </a:xfrm>
        </p:spPr>
        <p:txBody>
          <a:bodyPr>
            <a:noAutofit/>
          </a:bodyPr>
          <a:lstStyle/>
          <a:p>
            <a:r>
              <a:rPr lang="en-US" dirty="0"/>
              <a:t>AIMS</a:t>
            </a:r>
          </a:p>
        </p:txBody>
      </p:sp>
      <p:sp>
        <p:nvSpPr>
          <p:cNvPr id="8" name="Slide Number ">
            <a:extLst>
              <a:ext uri="{FF2B5EF4-FFF2-40B4-BE49-F238E27FC236}">
                <a16:creationId xmlns:a16="http://schemas.microsoft.com/office/drawing/2014/main" id="{E47DD975-DBEA-408F-8CB9-15755F41E7A5}"/>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テキスト ボックス 5">
            <a:extLst>
              <a:ext uri="{FF2B5EF4-FFF2-40B4-BE49-F238E27FC236}">
                <a16:creationId xmlns:a16="http://schemas.microsoft.com/office/drawing/2014/main" id="{1C020CCE-E445-851E-ED38-D85CB5B54273}"/>
              </a:ext>
            </a:extLst>
          </p:cNvPr>
          <p:cNvSpPr txBox="1"/>
          <p:nvPr/>
        </p:nvSpPr>
        <p:spPr>
          <a:xfrm>
            <a:off x="381468" y="1187936"/>
            <a:ext cx="8223990" cy="11695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The present study aimed to compare the efficacy and safety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between </a:t>
            </a:r>
            <a:r>
              <a:rPr kumimoji="0" lang="en-US" altLang="ja-JP" sz="1400" b="1" i="0" u="none" strike="noStrike" kern="1200" cap="none" spc="0" normalizeH="0" baseline="0" noProof="0" dirty="0" err="1">
                <a:ln>
                  <a:noFill/>
                </a:ln>
                <a:solidFill>
                  <a:srgbClr val="0070C0"/>
                </a:solidFill>
                <a:effectLst/>
                <a:uLnTx/>
                <a:uFillTx/>
                <a:latin typeface="Arial" panose="020B0604020202020204"/>
                <a:ea typeface="游明朝" panose="02020400000000000000" pitchFamily="18" charset="-128"/>
                <a:cs typeface="Times New Roman" panose="02020603050405020304" pitchFamily="18" charset="0"/>
              </a:rPr>
              <a:t>cryoballoon</a:t>
            </a:r>
            <a:r>
              <a:rPr kumimoji="0" lang="en-US" altLang="ja-JP" sz="1400" b="1" i="0" u="none" strike="noStrike" kern="1200" cap="none" spc="0" normalizeH="0" baseline="0" noProof="0" dirty="0">
                <a:ln>
                  <a:noFill/>
                </a:ln>
                <a:solidFill>
                  <a:srgbClr val="0070C0"/>
                </a:solidFill>
                <a:effectLst/>
                <a:uLnTx/>
                <a:uFillTx/>
                <a:latin typeface="Arial" panose="020B0604020202020204"/>
                <a:ea typeface="游明朝" panose="02020400000000000000" pitchFamily="18" charset="-128"/>
                <a:cs typeface="Times New Roman" panose="02020603050405020304" pitchFamily="18" charset="0"/>
              </a:rPr>
              <a:t> (CR)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and </a:t>
            </a:r>
            <a:r>
              <a:rPr kumimoji="0" lang="en-US" altLang="ja-JP" sz="1400" b="1" i="0" u="none" strike="noStrike" kern="1200" cap="none" spc="0" normalizeH="0" baseline="0" noProof="0" dirty="0">
                <a:ln>
                  <a:noFill/>
                </a:ln>
                <a:solidFill>
                  <a:srgbClr val="FF0000"/>
                </a:solidFill>
                <a:effectLst/>
                <a:uLnTx/>
                <a:uFillTx/>
                <a:latin typeface="Arial" panose="020B0604020202020204"/>
                <a:ea typeface="游明朝" panose="02020400000000000000" pitchFamily="18" charset="-128"/>
                <a:cs typeface="Times New Roman" panose="02020603050405020304" pitchFamily="18" charset="0"/>
              </a:rPr>
              <a:t>radiofrequency (RF) </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ablation in a large cohort of patients with </a:t>
            </a:r>
            <a:r>
              <a:rPr kumimoji="0" lang="en-US" altLang="ja-JP" sz="1400" b="1" i="0" u="none" strike="noStrike" kern="1200" cap="none" spc="0" normalizeH="0" baseline="0" noProof="0" dirty="0" err="1">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PeAF</a:t>
            </a: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Additionally, we compared the impact of these technologies on the extent of </a:t>
            </a:r>
            <a:r>
              <a:rPr kumimoji="0" lang="en-US" altLang="ja-JP" sz="1400" b="1" i="0" u="sng" strike="noStrike" kern="1200" cap="none" spc="0" normalizeH="0" baseline="0" noProof="0" dirty="0">
                <a:ln>
                  <a:noFill/>
                </a:ln>
                <a:solidFill>
                  <a:srgbClr val="000000"/>
                </a:solidFill>
                <a:effectLst/>
                <a:uLnTx/>
                <a:uFillTx/>
                <a:latin typeface="Arial" panose="020B0604020202020204"/>
                <a:ea typeface="游明朝" panose="02020400000000000000" pitchFamily="18" charset="-128"/>
                <a:cs typeface="Times New Roman" panose="02020603050405020304" pitchFamily="18" charset="0"/>
              </a:rPr>
              <a:t>left atrial reverse remodeling post-ablation.</a:t>
            </a:r>
            <a:endParaRPr kumimoji="0" lang="ja-JP" altLang="en-US" sz="1400" b="1" i="0" u="sng" strike="noStrike" kern="1200" cap="none" spc="0" normalizeH="0" baseline="0" noProof="0" dirty="0">
              <a:ln>
                <a:noFill/>
              </a:ln>
              <a:solidFill>
                <a:srgbClr val="000000"/>
              </a:solidFill>
              <a:effectLst/>
              <a:uLnTx/>
              <a:uFillTx/>
              <a:latin typeface="Arial" panose="020B0604020202020204"/>
              <a:ea typeface="ＭＳ Ｐゴシック" panose="020B0600070205080204" pitchFamily="50" charset="-128"/>
              <a:cs typeface="+mn-cs"/>
            </a:endParaRPr>
          </a:p>
        </p:txBody>
      </p:sp>
    </p:spTree>
    <p:extLst>
      <p:ext uri="{BB962C8B-B14F-4D97-AF65-F5344CB8AC3E}">
        <p14:creationId xmlns:p14="http://schemas.microsoft.com/office/powerpoint/2010/main" val="3570766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矢印コネクタ 5">
            <a:extLst>
              <a:ext uri="{FF2B5EF4-FFF2-40B4-BE49-F238E27FC236}">
                <a16:creationId xmlns:a16="http://schemas.microsoft.com/office/drawing/2014/main" id="{BE846CFE-EF54-875E-9261-617AC37BBFB6}"/>
              </a:ext>
            </a:extLst>
          </p:cNvPr>
          <p:cNvCxnSpPr>
            <a:cxnSpLocks/>
            <a:stCxn id="5" idx="3"/>
          </p:cNvCxnSpPr>
          <p:nvPr/>
        </p:nvCxnSpPr>
        <p:spPr>
          <a:xfrm flipH="1">
            <a:off x="4112445" y="1545631"/>
            <a:ext cx="466156" cy="199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190DA207-5A58-93E2-9E44-CC70727B4BF6}"/>
              </a:ext>
            </a:extLst>
          </p:cNvPr>
          <p:cNvCxnSpPr>
            <a:cxnSpLocks/>
            <a:stCxn id="5" idx="5"/>
          </p:cNvCxnSpPr>
          <p:nvPr/>
        </p:nvCxnSpPr>
        <p:spPr>
          <a:xfrm>
            <a:off x="5869690" y="1545631"/>
            <a:ext cx="501653" cy="1993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CCB4733A-6B3F-C370-1BEB-4F9937921E70}"/>
              </a:ext>
            </a:extLst>
          </p:cNvPr>
          <p:cNvSpPr txBox="1"/>
          <p:nvPr/>
        </p:nvSpPr>
        <p:spPr>
          <a:xfrm>
            <a:off x="866835" y="1263033"/>
            <a:ext cx="1197184"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Randomization</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EC436F08-2A12-39AE-2C3C-CE99C0FB1D63}"/>
              </a:ext>
            </a:extLst>
          </p:cNvPr>
          <p:cNvSpPr txBox="1"/>
          <p:nvPr/>
        </p:nvSpPr>
        <p:spPr>
          <a:xfrm>
            <a:off x="1012300" y="722222"/>
            <a:ext cx="782021"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Subjects</a:t>
            </a:r>
            <a:endParaRPr kumimoji="1" lang="ja-JP" altLang="en-US"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A06EB3-7EF0-C1F7-262A-1BEBE31723A9}"/>
              </a:ext>
            </a:extLst>
          </p:cNvPr>
          <p:cNvSpPr txBox="1"/>
          <p:nvPr/>
        </p:nvSpPr>
        <p:spPr>
          <a:xfrm>
            <a:off x="962461" y="1877424"/>
            <a:ext cx="996699"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Trial Arms</a:t>
            </a:r>
            <a:endParaRPr kumimoji="1" lang="ja-JP" altLang="en-US"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7F994921-A919-B5E4-F870-9A9F76140805}"/>
              </a:ext>
            </a:extLst>
          </p:cNvPr>
          <p:cNvSpPr txBox="1"/>
          <p:nvPr/>
        </p:nvSpPr>
        <p:spPr>
          <a:xfrm>
            <a:off x="839635" y="4080107"/>
            <a:ext cx="1095251" cy="4154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Primary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Endpoint</a:t>
            </a:r>
            <a:endParaRPr kumimoji="1" lang="ja-JP" altLang="en-US"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DE8E0DBF-4CC5-ECED-7AC7-B7B8BD7D0B4E}"/>
              </a:ext>
            </a:extLst>
          </p:cNvPr>
          <p:cNvCxnSpPr>
            <a:cxnSpLocks/>
          </p:cNvCxnSpPr>
          <p:nvPr/>
        </p:nvCxnSpPr>
        <p:spPr>
          <a:xfrm>
            <a:off x="4051327" y="2048989"/>
            <a:ext cx="488" cy="17545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6B013DA-B1AB-1E4B-446E-116761D071BE}"/>
              </a:ext>
            </a:extLst>
          </p:cNvPr>
          <p:cNvSpPr txBox="1"/>
          <p:nvPr/>
        </p:nvSpPr>
        <p:spPr>
          <a:xfrm>
            <a:off x="2946159" y="1801758"/>
            <a:ext cx="2189282"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250 Were assigned to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70C0"/>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CB ablation </a:t>
            </a: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group</a:t>
            </a:r>
          </a:p>
        </p:txBody>
      </p:sp>
      <p:sp>
        <p:nvSpPr>
          <p:cNvPr id="17" name="テキスト ボックス 16">
            <a:extLst>
              <a:ext uri="{FF2B5EF4-FFF2-40B4-BE49-F238E27FC236}">
                <a16:creationId xmlns:a16="http://schemas.microsoft.com/office/drawing/2014/main" id="{489576A6-596A-9311-C970-58C25CA62AF1}"/>
              </a:ext>
            </a:extLst>
          </p:cNvPr>
          <p:cNvSpPr txBox="1"/>
          <p:nvPr/>
        </p:nvSpPr>
        <p:spPr>
          <a:xfrm>
            <a:off x="816025" y="2978008"/>
            <a:ext cx="1095252" cy="4154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Secondary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Endpoints</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6E931D0F-B766-2F96-5862-B6E3B842477E}"/>
              </a:ext>
            </a:extLst>
          </p:cNvPr>
          <p:cNvSpPr txBox="1"/>
          <p:nvPr/>
        </p:nvSpPr>
        <p:spPr>
          <a:xfrm>
            <a:off x="1003786" y="3566799"/>
            <a:ext cx="898153"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Follow-up</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51C5B86F-E7DD-D20B-9C99-F10680C55E19}"/>
              </a:ext>
            </a:extLst>
          </p:cNvPr>
          <p:cNvSpPr txBox="1"/>
          <p:nvPr/>
        </p:nvSpPr>
        <p:spPr>
          <a:xfrm>
            <a:off x="938185" y="4642613"/>
            <a:ext cx="948037" cy="415498"/>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Secondary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Endpoints</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D77BE174-CE1C-6653-F621-83D1DDED646D}"/>
              </a:ext>
            </a:extLst>
          </p:cNvPr>
          <p:cNvCxnSpPr>
            <a:cxnSpLocks/>
          </p:cNvCxnSpPr>
          <p:nvPr/>
        </p:nvCxnSpPr>
        <p:spPr>
          <a:xfrm>
            <a:off x="6443342" y="3775639"/>
            <a:ext cx="0" cy="2838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0C34534B-187C-C4C1-4B7D-34F7BB4C2EB5}"/>
              </a:ext>
            </a:extLst>
          </p:cNvPr>
          <p:cNvCxnSpPr>
            <a:cxnSpLocks/>
          </p:cNvCxnSpPr>
          <p:nvPr/>
        </p:nvCxnSpPr>
        <p:spPr>
          <a:xfrm>
            <a:off x="4051814" y="3775639"/>
            <a:ext cx="0" cy="2838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線矢印コネクタ 2">
            <a:extLst>
              <a:ext uri="{FF2B5EF4-FFF2-40B4-BE49-F238E27FC236}">
                <a16:creationId xmlns:a16="http://schemas.microsoft.com/office/drawing/2014/main" id="{BDCBE1FF-719F-2CEC-17A9-BDD801E0D990}"/>
              </a:ext>
            </a:extLst>
          </p:cNvPr>
          <p:cNvCxnSpPr>
            <a:cxnSpLocks/>
          </p:cNvCxnSpPr>
          <p:nvPr/>
        </p:nvCxnSpPr>
        <p:spPr>
          <a:xfrm>
            <a:off x="5250690" y="879444"/>
            <a:ext cx="0" cy="367412"/>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楕円 26">
            <a:extLst>
              <a:ext uri="{FF2B5EF4-FFF2-40B4-BE49-F238E27FC236}">
                <a16:creationId xmlns:a16="http://schemas.microsoft.com/office/drawing/2014/main" id="{8EE35060-BE03-9EDC-AE1C-E1ACB503DC53}"/>
              </a:ext>
            </a:extLst>
          </p:cNvPr>
          <p:cNvSpPr/>
          <p:nvPr/>
        </p:nvSpPr>
        <p:spPr>
          <a:xfrm>
            <a:off x="4311207" y="1103882"/>
            <a:ext cx="1825877" cy="51754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Arial Nova" panose="020F0502020204030204" pitchFamily="34" charset="0"/>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E1291BB4-50E8-4552-1A47-EE25AC07445F}"/>
              </a:ext>
            </a:extLst>
          </p:cNvPr>
          <p:cNvSpPr txBox="1"/>
          <p:nvPr/>
        </p:nvSpPr>
        <p:spPr>
          <a:xfrm>
            <a:off x="3820379" y="721552"/>
            <a:ext cx="2849326" cy="253916"/>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500 Patients with persistent</a:t>
            </a:r>
            <a:r>
              <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 </a:t>
            </a: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atrial fibrillation</a:t>
            </a:r>
          </a:p>
        </p:txBody>
      </p:sp>
      <p:sp>
        <p:nvSpPr>
          <p:cNvPr id="19" name="テキスト ボックス 18">
            <a:extLst>
              <a:ext uri="{FF2B5EF4-FFF2-40B4-BE49-F238E27FC236}">
                <a16:creationId xmlns:a16="http://schemas.microsoft.com/office/drawing/2014/main" id="{FE436BC5-4869-F90E-EB2F-146BFEF5C4B0}"/>
              </a:ext>
            </a:extLst>
          </p:cNvPr>
          <p:cNvSpPr txBox="1"/>
          <p:nvPr/>
        </p:nvSpPr>
        <p:spPr>
          <a:xfrm>
            <a:off x="4589076" y="1238756"/>
            <a:ext cx="1360168" cy="253916"/>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Randomization 1:1</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A7ACA616-EDB0-B39D-EA04-003B3EB4D38B}"/>
              </a:ext>
            </a:extLst>
          </p:cNvPr>
          <p:cNvSpPr txBox="1"/>
          <p:nvPr/>
        </p:nvSpPr>
        <p:spPr>
          <a:xfrm>
            <a:off x="4152444" y="2234800"/>
            <a:ext cx="1295547" cy="253916"/>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1 Withdrew consent</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cxnSp>
        <p:nvCxnSpPr>
          <p:cNvPr id="29" name="直線コネクタ 28">
            <a:extLst>
              <a:ext uri="{FF2B5EF4-FFF2-40B4-BE49-F238E27FC236}">
                <a16:creationId xmlns:a16="http://schemas.microsoft.com/office/drawing/2014/main" id="{2B7546A6-85F1-517D-C191-AD730C9A31B5}"/>
              </a:ext>
            </a:extLst>
          </p:cNvPr>
          <p:cNvCxnSpPr>
            <a:cxnSpLocks/>
          </p:cNvCxnSpPr>
          <p:nvPr/>
        </p:nvCxnSpPr>
        <p:spPr>
          <a:xfrm>
            <a:off x="4044787" y="2362812"/>
            <a:ext cx="125840" cy="1"/>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F6406A14-0EFB-71F7-C733-0C1173777EB4}"/>
              </a:ext>
            </a:extLst>
          </p:cNvPr>
          <p:cNvSpPr txBox="1"/>
          <p:nvPr/>
        </p:nvSpPr>
        <p:spPr>
          <a:xfrm>
            <a:off x="2952505" y="2500260"/>
            <a:ext cx="2189282"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249 Received baseline evaluation and assigned intervention</a:t>
            </a:r>
          </a:p>
        </p:txBody>
      </p:sp>
      <p:cxnSp>
        <p:nvCxnSpPr>
          <p:cNvPr id="30" name="直線矢印コネクタ 29">
            <a:extLst>
              <a:ext uri="{FF2B5EF4-FFF2-40B4-BE49-F238E27FC236}">
                <a16:creationId xmlns:a16="http://schemas.microsoft.com/office/drawing/2014/main" id="{1021F2D4-36F4-C078-43A6-31731E4F0C0A}"/>
              </a:ext>
            </a:extLst>
          </p:cNvPr>
          <p:cNvCxnSpPr>
            <a:cxnSpLocks/>
          </p:cNvCxnSpPr>
          <p:nvPr/>
        </p:nvCxnSpPr>
        <p:spPr>
          <a:xfrm>
            <a:off x="6442855" y="2091808"/>
            <a:ext cx="488" cy="1557045"/>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6FBA181-1FE9-4236-70D7-C2ACE4D1E986}"/>
              </a:ext>
            </a:extLst>
          </p:cNvPr>
          <p:cNvCxnSpPr>
            <a:cxnSpLocks/>
          </p:cNvCxnSpPr>
          <p:nvPr/>
        </p:nvCxnSpPr>
        <p:spPr>
          <a:xfrm>
            <a:off x="4051814" y="4478158"/>
            <a:ext cx="0" cy="303246"/>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C173117-10F1-ED31-EC7F-40FB53DAB3FF}"/>
              </a:ext>
            </a:extLst>
          </p:cNvPr>
          <p:cNvCxnSpPr>
            <a:cxnSpLocks/>
          </p:cNvCxnSpPr>
          <p:nvPr/>
        </p:nvCxnSpPr>
        <p:spPr>
          <a:xfrm>
            <a:off x="6444972" y="4375546"/>
            <a:ext cx="0" cy="431007"/>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1C201845-9137-9695-A0CC-19E8290A7DBD}"/>
              </a:ext>
            </a:extLst>
          </p:cNvPr>
          <p:cNvSpPr txBox="1"/>
          <p:nvPr/>
        </p:nvSpPr>
        <p:spPr>
          <a:xfrm>
            <a:off x="2099736" y="4097768"/>
            <a:ext cx="6728174"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TimesLTStd-Roman"/>
                <a:cs typeface="+mn-cs"/>
              </a:rPr>
              <a:t>499 Were included in the primary analysis:</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1" i="0" u="sng" strike="noStrike" kern="0" cap="none" spc="0" normalizeH="0" baseline="0" noProof="0" dirty="0">
                <a:ln>
                  <a:noFill/>
                </a:ln>
                <a:solidFill>
                  <a:prstClr val="black"/>
                </a:solidFill>
                <a:effectLst/>
                <a:uLnTx/>
                <a:uFillTx/>
                <a:latin typeface="Arial Nova" panose="020F0502020204030204" pitchFamily="34" charset="0"/>
                <a:ea typeface="TimesLTStd-Roman"/>
                <a:cs typeface="+mn-cs"/>
              </a:rPr>
              <a:t>The occurrence of atrial tachyarrhythmias at 1-year </a:t>
            </a: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TimesLTStd-Roman"/>
                <a:cs typeface="+mn-cs"/>
              </a:rPr>
              <a:t>with a blanking period of 90 days after catheter ablation</a:t>
            </a:r>
            <a:endParaRPr kumimoji="1" lang="ja-JP" altLang="en-US"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AAD6184C-DB90-EB0A-F8C7-96EB71082CAF}"/>
              </a:ext>
            </a:extLst>
          </p:cNvPr>
          <p:cNvSpPr txBox="1"/>
          <p:nvPr/>
        </p:nvSpPr>
        <p:spPr>
          <a:xfrm>
            <a:off x="2099737" y="4745825"/>
            <a:ext cx="6728172" cy="253916"/>
          </a:xfrm>
          <a:prstGeom prst="rect">
            <a:avLst/>
          </a:prstGeom>
          <a:solidFill>
            <a:schemeClr val="bg1"/>
          </a:solidFill>
          <a:ln>
            <a:solidFill>
              <a:schemeClr val="tx1"/>
            </a:solidFill>
          </a:ln>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ＭＳ 明朝" panose="02020609040205080304" pitchFamily="17" charset="-128"/>
                <a:cs typeface="+mn-cs"/>
              </a:rPr>
              <a:t>Change in left atrial volume index, laboratory data, quality of life, cardiovascular events, and mortality</a:t>
            </a:r>
          </a:p>
        </p:txBody>
      </p:sp>
      <p:sp>
        <p:nvSpPr>
          <p:cNvPr id="18" name="テキスト ボックス 17">
            <a:extLst>
              <a:ext uri="{FF2B5EF4-FFF2-40B4-BE49-F238E27FC236}">
                <a16:creationId xmlns:a16="http://schemas.microsoft.com/office/drawing/2014/main" id="{C87FDAB9-D373-9CA0-DCEB-A1B869720F3E}"/>
              </a:ext>
            </a:extLst>
          </p:cNvPr>
          <p:cNvSpPr txBox="1"/>
          <p:nvPr/>
        </p:nvSpPr>
        <p:spPr>
          <a:xfrm>
            <a:off x="2099736" y="3090447"/>
            <a:ext cx="6728173" cy="253916"/>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Arial Nova" panose="020F0502020204030204" pitchFamily="34" charset="0"/>
                <a:ea typeface="ＭＳ 明朝" panose="02020609040205080304" pitchFamily="17" charset="-128"/>
                <a:cs typeface="+mn-cs"/>
              </a:rPr>
              <a:t>Procedural time, left atrial dwelling time, fluoroscopy time, complication rate </a:t>
            </a:r>
          </a:p>
        </p:txBody>
      </p:sp>
      <p:sp>
        <p:nvSpPr>
          <p:cNvPr id="16" name="テキスト ボックス 15">
            <a:extLst>
              <a:ext uri="{FF2B5EF4-FFF2-40B4-BE49-F238E27FC236}">
                <a16:creationId xmlns:a16="http://schemas.microsoft.com/office/drawing/2014/main" id="{1A6C91D0-BF14-9C7D-AC93-DF8009DA7492}"/>
              </a:ext>
            </a:extLst>
          </p:cNvPr>
          <p:cNvSpPr txBox="1"/>
          <p:nvPr/>
        </p:nvSpPr>
        <p:spPr>
          <a:xfrm>
            <a:off x="5371966" y="1803018"/>
            <a:ext cx="2189111"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250 Were assigned to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RF ablation </a:t>
            </a: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group</a:t>
            </a:r>
          </a:p>
        </p:txBody>
      </p:sp>
      <p:sp>
        <p:nvSpPr>
          <p:cNvPr id="28" name="テキスト ボックス 27">
            <a:extLst>
              <a:ext uri="{FF2B5EF4-FFF2-40B4-BE49-F238E27FC236}">
                <a16:creationId xmlns:a16="http://schemas.microsoft.com/office/drawing/2014/main" id="{1A860E30-B338-D649-47B1-89DD45BF98ED}"/>
              </a:ext>
            </a:extLst>
          </p:cNvPr>
          <p:cNvSpPr txBox="1"/>
          <p:nvPr/>
        </p:nvSpPr>
        <p:spPr>
          <a:xfrm>
            <a:off x="5378312" y="2501520"/>
            <a:ext cx="2189111" cy="415498"/>
          </a:xfrm>
          <a:prstGeom prst="rect">
            <a:avLst/>
          </a:prstGeom>
          <a:solidFill>
            <a:schemeClr val="bg1"/>
          </a:solidFill>
          <a:ln>
            <a:solidFill>
              <a:schemeClr val="tx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250 Received baseline evaluation and assigned intervention</a:t>
            </a:r>
          </a:p>
        </p:txBody>
      </p:sp>
      <p:sp>
        <p:nvSpPr>
          <p:cNvPr id="21" name="テキスト ボックス 20">
            <a:extLst>
              <a:ext uri="{FF2B5EF4-FFF2-40B4-BE49-F238E27FC236}">
                <a16:creationId xmlns:a16="http://schemas.microsoft.com/office/drawing/2014/main" id="{912C8418-8E6C-211E-775C-BF0C92541BD6}"/>
              </a:ext>
            </a:extLst>
          </p:cNvPr>
          <p:cNvSpPr txBox="1"/>
          <p:nvPr/>
        </p:nvSpPr>
        <p:spPr>
          <a:xfrm>
            <a:off x="2946159" y="3503724"/>
            <a:ext cx="4614917" cy="415498"/>
          </a:xfrm>
          <a:prstGeom prst="rect">
            <a:avLst/>
          </a:prstGeom>
          <a:solidFill>
            <a:schemeClr val="bg1"/>
          </a:solidFill>
          <a:ln>
            <a:no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Electrocardiograms was recorded </a:t>
            </a:r>
            <a:r>
              <a:rPr kumimoji="0" lang="en-US" altLang="ja-JP" sz="1050" b="1" i="0" u="sng"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twice daily for whole 1-year </a:t>
            </a:r>
            <a:r>
              <a:rPr kumimoji="0"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rPr>
              <a:t>after catheter ablation except for a 90-day blanking period</a:t>
            </a:r>
            <a:endParaRPr kumimoji="1" lang="en-US" altLang="ja-JP" sz="1050" b="0" i="0" u="none" strike="noStrike" kern="1200" cap="none" spc="0" normalizeH="0" baseline="0" noProof="0" dirty="0">
              <a:ln>
                <a:noFill/>
              </a:ln>
              <a:solidFill>
                <a:prstClr val="black"/>
              </a:solidFill>
              <a:effectLst/>
              <a:uLnTx/>
              <a:uFillTx/>
              <a:latin typeface="Arial Nova" panose="020F0502020204030204" pitchFamily="34" charset="0"/>
              <a:ea typeface="游ゴシック" panose="020B0400000000000000" pitchFamily="50" charset="-128"/>
              <a:cs typeface="Times New Roman" panose="02020603050405020304" pitchFamily="18" charset="0"/>
            </a:endParaRPr>
          </a:p>
        </p:txBody>
      </p:sp>
      <p:sp>
        <p:nvSpPr>
          <p:cNvPr id="8" name="Page Title">
            <a:extLst>
              <a:ext uri="{FF2B5EF4-FFF2-40B4-BE49-F238E27FC236}">
                <a16:creationId xmlns:a16="http://schemas.microsoft.com/office/drawing/2014/main" id="{244E3A88-045B-7E56-45F4-DEBB73982A23}"/>
              </a:ext>
            </a:extLst>
          </p:cNvPr>
          <p:cNvSpPr txBox="1">
            <a:spLocks/>
          </p:cNvSpPr>
          <p:nvPr/>
        </p:nvSpPr>
        <p:spPr>
          <a:xfrm>
            <a:off x="153734" y="163167"/>
            <a:ext cx="9266844"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Trial Flow Chart</a:t>
            </a:r>
          </a:p>
        </p:txBody>
      </p:sp>
      <p:grpSp>
        <p:nvGrpSpPr>
          <p:cNvPr id="33" name="グループ化 32">
            <a:extLst>
              <a:ext uri="{FF2B5EF4-FFF2-40B4-BE49-F238E27FC236}">
                <a16:creationId xmlns:a16="http://schemas.microsoft.com/office/drawing/2014/main" id="{21D6A725-C187-11FB-415B-79A0640A4612}"/>
              </a:ext>
            </a:extLst>
          </p:cNvPr>
          <p:cNvGrpSpPr/>
          <p:nvPr/>
        </p:nvGrpSpPr>
        <p:grpSpPr>
          <a:xfrm>
            <a:off x="7485914" y="3431236"/>
            <a:ext cx="1350745" cy="688805"/>
            <a:chOff x="7453513" y="3438877"/>
            <a:chExt cx="1350745" cy="688805"/>
          </a:xfrm>
        </p:grpSpPr>
        <p:pic>
          <p:nvPicPr>
            <p:cNvPr id="32" name="図 31">
              <a:extLst>
                <a:ext uri="{FF2B5EF4-FFF2-40B4-BE49-F238E27FC236}">
                  <a16:creationId xmlns:a16="http://schemas.microsoft.com/office/drawing/2014/main" id="{3BB3EF44-C883-FACD-D34A-90B1CD46A514}"/>
                </a:ext>
              </a:extLst>
            </p:cNvPr>
            <p:cNvPicPr>
              <a:picLocks noChangeAspect="1"/>
            </p:cNvPicPr>
            <p:nvPr/>
          </p:nvPicPr>
          <p:blipFill>
            <a:blip r:embed="rId2"/>
            <a:stretch>
              <a:fillRect/>
            </a:stretch>
          </p:blipFill>
          <p:spPr>
            <a:xfrm>
              <a:off x="8018923" y="3438877"/>
              <a:ext cx="785335" cy="558736"/>
            </a:xfrm>
            <a:prstGeom prst="rect">
              <a:avLst/>
            </a:prstGeom>
          </p:spPr>
        </p:pic>
        <p:sp>
          <p:nvSpPr>
            <p:cNvPr id="4" name="テキスト ボックス 3">
              <a:extLst>
                <a:ext uri="{FF2B5EF4-FFF2-40B4-BE49-F238E27FC236}">
                  <a16:creationId xmlns:a16="http://schemas.microsoft.com/office/drawing/2014/main" id="{2886BACC-6BF3-ACC8-4571-AA89580D8095}"/>
                </a:ext>
              </a:extLst>
            </p:cNvPr>
            <p:cNvSpPr txBox="1"/>
            <p:nvPr/>
          </p:nvSpPr>
          <p:spPr>
            <a:xfrm>
              <a:off x="7453513" y="3764506"/>
              <a:ext cx="965970" cy="363176"/>
            </a:xfrm>
            <a:prstGeom prst="rect">
              <a:avLst/>
            </a:prstGeom>
            <a:noFill/>
          </p:spPr>
          <p:txBody>
            <a:bodyPr wrap="none" rtlCol="0">
              <a:spAutoFit/>
            </a:bodyPr>
            <a:lstStyle/>
            <a:p>
              <a:pPr marL="38700" marR="0" lvl="0" indent="0"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1" lang="en-US" altLang="ja-JP" sz="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ECG recorder</a:t>
              </a:r>
            </a:p>
            <a:p>
              <a:pPr marL="38700" marR="0" lvl="0" indent="0" algn="l" defTabSz="3600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1" lang="en-US" altLang="ja-JP" sz="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OMRON: HCG801</a:t>
              </a:r>
            </a:p>
          </p:txBody>
        </p:sp>
      </p:grpSp>
    </p:spTree>
    <p:extLst>
      <p:ext uri="{BB962C8B-B14F-4D97-AF65-F5344CB8AC3E}">
        <p14:creationId xmlns:p14="http://schemas.microsoft.com/office/powerpoint/2010/main" val="41036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9">
            <a:extLst>
              <a:ext uri="{FF2B5EF4-FFF2-40B4-BE49-F238E27FC236}">
                <a16:creationId xmlns:a16="http://schemas.microsoft.com/office/drawing/2014/main" id="{C386BDA2-20AC-EDC1-9DD5-46917F2FB029}"/>
              </a:ext>
            </a:extLst>
          </p:cNvPr>
          <p:cNvGrpSpPr>
            <a:grpSpLocks/>
          </p:cNvGrpSpPr>
          <p:nvPr/>
        </p:nvGrpSpPr>
        <p:grpSpPr bwMode="auto">
          <a:xfrm>
            <a:off x="2839042" y="2597204"/>
            <a:ext cx="1286425" cy="494567"/>
            <a:chOff x="1408234" y="3390900"/>
            <a:chExt cx="179" cy="70"/>
          </a:xfrm>
        </p:grpSpPr>
        <p:sp>
          <p:nvSpPr>
            <p:cNvPr id="5" name="Freeform 95">
              <a:extLst>
                <a:ext uri="{FF2B5EF4-FFF2-40B4-BE49-F238E27FC236}">
                  <a16:creationId xmlns:a16="http://schemas.microsoft.com/office/drawing/2014/main" id="{5DB72EE0-E6BC-3964-3B7C-D9D3B1954E3F}"/>
                </a:ext>
              </a:extLst>
            </p:cNvPr>
            <p:cNvSpPr>
              <a:spLocks/>
            </p:cNvSpPr>
            <p:nvPr/>
          </p:nvSpPr>
          <p:spPr bwMode="auto">
            <a:xfrm>
              <a:off x="1408351" y="3390922"/>
              <a:ext cx="50" cy="44"/>
            </a:xfrm>
            <a:custGeom>
              <a:avLst/>
              <a:gdLst>
                <a:gd name="T0" fmla="*/ 2 w 50"/>
                <a:gd name="T1" fmla="*/ 8 h 44"/>
                <a:gd name="T2" fmla="*/ 1 w 50"/>
                <a:gd name="T3" fmla="*/ 13 h 44"/>
                <a:gd name="T4" fmla="*/ 2 w 50"/>
                <a:gd name="T5" fmla="*/ 22 h 44"/>
                <a:gd name="T6" fmla="*/ 0 w 50"/>
                <a:gd name="T7" fmla="*/ 23 h 44"/>
                <a:gd name="T8" fmla="*/ 0 w 50"/>
                <a:gd name="T9" fmla="*/ 36 h 44"/>
                <a:gd name="T10" fmla="*/ 4 w 50"/>
                <a:gd name="T11" fmla="*/ 39 h 44"/>
                <a:gd name="T12" fmla="*/ 12 w 50"/>
                <a:gd name="T13" fmla="*/ 39 h 44"/>
                <a:gd name="T14" fmla="*/ 15 w 50"/>
                <a:gd name="T15" fmla="*/ 42 h 44"/>
                <a:gd name="T16" fmla="*/ 19 w 50"/>
                <a:gd name="T17" fmla="*/ 44 h 44"/>
                <a:gd name="T18" fmla="*/ 21 w 50"/>
                <a:gd name="T19" fmla="*/ 44 h 44"/>
                <a:gd name="T20" fmla="*/ 24 w 50"/>
                <a:gd name="T21" fmla="*/ 41 h 44"/>
                <a:gd name="T22" fmla="*/ 33 w 50"/>
                <a:gd name="T23" fmla="*/ 40 h 44"/>
                <a:gd name="T24" fmla="*/ 41 w 50"/>
                <a:gd name="T25" fmla="*/ 39 h 44"/>
                <a:gd name="T26" fmla="*/ 43 w 50"/>
                <a:gd name="T27" fmla="*/ 28 h 44"/>
                <a:gd name="T28" fmla="*/ 44 w 50"/>
                <a:gd name="T29" fmla="*/ 24 h 44"/>
                <a:gd name="T30" fmla="*/ 50 w 50"/>
                <a:gd name="T31" fmla="*/ 19 h 44"/>
                <a:gd name="T32" fmla="*/ 50 w 50"/>
                <a:gd name="T33" fmla="*/ 15 h 44"/>
                <a:gd name="T34" fmla="*/ 44 w 50"/>
                <a:gd name="T35" fmla="*/ 14 h 44"/>
                <a:gd name="T36" fmla="*/ 39 w 50"/>
                <a:gd name="T37" fmla="*/ 4 h 44"/>
                <a:gd name="T38" fmla="*/ 28 w 50"/>
                <a:gd name="T39" fmla="*/ 5 h 44"/>
                <a:gd name="T40" fmla="*/ 26 w 50"/>
                <a:gd name="T41" fmla="*/ 2 h 44"/>
                <a:gd name="T42" fmla="*/ 26 w 50"/>
                <a:gd name="T43" fmla="*/ 0 h 44"/>
                <a:gd name="T44" fmla="*/ 22 w 50"/>
                <a:gd name="T45" fmla="*/ 0 h 44"/>
                <a:gd name="T46" fmla="*/ 18 w 50"/>
                <a:gd name="T47" fmla="*/ 3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
                <a:gd name="T73" fmla="*/ 0 h 44"/>
                <a:gd name="T74" fmla="*/ 50 w 50"/>
                <a:gd name="T75" fmla="*/ 44 h 44"/>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6364 h 10000"/>
                <a:gd name="connsiteX14" fmla="*/ 7450 w 10000"/>
                <a:gd name="connsiteY14" fmla="*/ 4716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6364 h 10000"/>
                <a:gd name="connsiteX14" fmla="*/ 9350 w 10000"/>
                <a:gd name="connsiteY14" fmla="*/ 5227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4950 w 10000"/>
                <a:gd name="connsiteY13" fmla="*/ 4262 h 10000"/>
                <a:gd name="connsiteX14" fmla="*/ 9350 w 10000"/>
                <a:gd name="connsiteY14" fmla="*/ 5227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5796 h 10000"/>
                <a:gd name="connsiteX14" fmla="*/ 9350 w 10000"/>
                <a:gd name="connsiteY14" fmla="*/ 5227 h 10000"/>
                <a:gd name="connsiteX15" fmla="*/ 10000 w 10000"/>
                <a:gd name="connsiteY15" fmla="*/ 4318 h 10000"/>
                <a:gd name="connsiteX16" fmla="*/ 10000 w 10000"/>
                <a:gd name="connsiteY16" fmla="*/ 3409 h 10000"/>
                <a:gd name="connsiteX17" fmla="*/ 8800 w 10000"/>
                <a:gd name="connsiteY17" fmla="*/ 3182 h 10000"/>
                <a:gd name="connsiteX18" fmla="*/ 7800 w 10000"/>
                <a:gd name="connsiteY18" fmla="*/ 909 h 10000"/>
                <a:gd name="connsiteX19" fmla="*/ 5600 w 10000"/>
                <a:gd name="connsiteY19" fmla="*/ 1136 h 10000"/>
                <a:gd name="connsiteX20" fmla="*/ 5200 w 10000"/>
                <a:gd name="connsiteY20" fmla="*/ 455 h 10000"/>
                <a:gd name="connsiteX21" fmla="*/ 5200 w 10000"/>
                <a:gd name="connsiteY21" fmla="*/ 0 h 10000"/>
                <a:gd name="connsiteX22" fmla="*/ 4400 w 10000"/>
                <a:gd name="connsiteY22" fmla="*/ 0 h 10000"/>
                <a:gd name="connsiteX23" fmla="*/ 3600 w 10000"/>
                <a:gd name="connsiteY23"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300 w 10000"/>
                <a:gd name="connsiteY13" fmla="*/ 7727 h 10000"/>
                <a:gd name="connsiteX14" fmla="*/ 8600 w 10000"/>
                <a:gd name="connsiteY14" fmla="*/ 5796 h 10000"/>
                <a:gd name="connsiteX15" fmla="*/ 9350 w 10000"/>
                <a:gd name="connsiteY15" fmla="*/ 5227 h 10000"/>
                <a:gd name="connsiteX16" fmla="*/ 10000 w 10000"/>
                <a:gd name="connsiteY16" fmla="*/ 4318 h 10000"/>
                <a:gd name="connsiteX17" fmla="*/ 10000 w 10000"/>
                <a:gd name="connsiteY17" fmla="*/ 3409 h 10000"/>
                <a:gd name="connsiteX18" fmla="*/ 8800 w 10000"/>
                <a:gd name="connsiteY18" fmla="*/ 3182 h 10000"/>
                <a:gd name="connsiteX19" fmla="*/ 7800 w 10000"/>
                <a:gd name="connsiteY19" fmla="*/ 909 h 10000"/>
                <a:gd name="connsiteX20" fmla="*/ 5600 w 10000"/>
                <a:gd name="connsiteY20" fmla="*/ 1136 h 10000"/>
                <a:gd name="connsiteX21" fmla="*/ 5200 w 10000"/>
                <a:gd name="connsiteY21" fmla="*/ 455 h 10000"/>
                <a:gd name="connsiteX22" fmla="*/ 5200 w 10000"/>
                <a:gd name="connsiteY22" fmla="*/ 0 h 10000"/>
                <a:gd name="connsiteX23" fmla="*/ 4400 w 10000"/>
                <a:gd name="connsiteY23" fmla="*/ 0 h 10000"/>
                <a:gd name="connsiteX24" fmla="*/ 3600 w 10000"/>
                <a:gd name="connsiteY24" fmla="*/ 682 h 10000"/>
                <a:gd name="connsiteX0" fmla="*/ 400 w 10000"/>
                <a:gd name="connsiteY0" fmla="*/ 1818 h 10000"/>
                <a:gd name="connsiteX1" fmla="*/ 200 w 10000"/>
                <a:gd name="connsiteY1" fmla="*/ 2955 h 10000"/>
                <a:gd name="connsiteX2" fmla="*/ 400 w 10000"/>
                <a:gd name="connsiteY2" fmla="*/ 5000 h 10000"/>
                <a:gd name="connsiteX3" fmla="*/ 0 w 10000"/>
                <a:gd name="connsiteY3" fmla="*/ 5227 h 10000"/>
                <a:gd name="connsiteX4" fmla="*/ 0 w 10000"/>
                <a:gd name="connsiteY4" fmla="*/ 8182 h 10000"/>
                <a:gd name="connsiteX5" fmla="*/ 800 w 10000"/>
                <a:gd name="connsiteY5" fmla="*/ 8864 h 10000"/>
                <a:gd name="connsiteX6" fmla="*/ 2400 w 10000"/>
                <a:gd name="connsiteY6" fmla="*/ 8864 h 10000"/>
                <a:gd name="connsiteX7" fmla="*/ 3000 w 10000"/>
                <a:gd name="connsiteY7" fmla="*/ 9545 h 10000"/>
                <a:gd name="connsiteX8" fmla="*/ 3800 w 10000"/>
                <a:gd name="connsiteY8" fmla="*/ 10000 h 10000"/>
                <a:gd name="connsiteX9" fmla="*/ 4200 w 10000"/>
                <a:gd name="connsiteY9" fmla="*/ 10000 h 10000"/>
                <a:gd name="connsiteX10" fmla="*/ 4800 w 10000"/>
                <a:gd name="connsiteY10" fmla="*/ 9318 h 10000"/>
                <a:gd name="connsiteX11" fmla="*/ 6600 w 10000"/>
                <a:gd name="connsiteY11" fmla="*/ 9091 h 10000"/>
                <a:gd name="connsiteX12" fmla="*/ 8200 w 10000"/>
                <a:gd name="connsiteY12" fmla="*/ 8864 h 10000"/>
                <a:gd name="connsiteX13" fmla="*/ 8600 w 10000"/>
                <a:gd name="connsiteY13" fmla="*/ 6647 h 10000"/>
                <a:gd name="connsiteX14" fmla="*/ 8600 w 10000"/>
                <a:gd name="connsiteY14" fmla="*/ 5796 h 10000"/>
                <a:gd name="connsiteX15" fmla="*/ 9350 w 10000"/>
                <a:gd name="connsiteY15" fmla="*/ 5227 h 10000"/>
                <a:gd name="connsiteX16" fmla="*/ 10000 w 10000"/>
                <a:gd name="connsiteY16" fmla="*/ 4318 h 10000"/>
                <a:gd name="connsiteX17" fmla="*/ 10000 w 10000"/>
                <a:gd name="connsiteY17" fmla="*/ 3409 h 10000"/>
                <a:gd name="connsiteX18" fmla="*/ 8800 w 10000"/>
                <a:gd name="connsiteY18" fmla="*/ 3182 h 10000"/>
                <a:gd name="connsiteX19" fmla="*/ 7800 w 10000"/>
                <a:gd name="connsiteY19" fmla="*/ 909 h 10000"/>
                <a:gd name="connsiteX20" fmla="*/ 5600 w 10000"/>
                <a:gd name="connsiteY20" fmla="*/ 1136 h 10000"/>
                <a:gd name="connsiteX21" fmla="*/ 5200 w 10000"/>
                <a:gd name="connsiteY21" fmla="*/ 455 h 10000"/>
                <a:gd name="connsiteX22" fmla="*/ 5200 w 10000"/>
                <a:gd name="connsiteY22" fmla="*/ 0 h 10000"/>
                <a:gd name="connsiteX23" fmla="*/ 4400 w 10000"/>
                <a:gd name="connsiteY23" fmla="*/ 0 h 10000"/>
                <a:gd name="connsiteX24" fmla="*/ 3600 w 10000"/>
                <a:gd name="connsiteY24" fmla="*/ 6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400" y="1818"/>
                  </a:moveTo>
                  <a:cubicBezTo>
                    <a:pt x="200" y="2727"/>
                    <a:pt x="200" y="2273"/>
                    <a:pt x="200" y="2955"/>
                  </a:cubicBezTo>
                  <a:cubicBezTo>
                    <a:pt x="267" y="3637"/>
                    <a:pt x="333" y="4318"/>
                    <a:pt x="400" y="5000"/>
                  </a:cubicBezTo>
                  <a:lnTo>
                    <a:pt x="0" y="5227"/>
                  </a:lnTo>
                  <a:lnTo>
                    <a:pt x="0" y="8182"/>
                  </a:lnTo>
                  <a:lnTo>
                    <a:pt x="800" y="8864"/>
                  </a:lnTo>
                  <a:lnTo>
                    <a:pt x="2400" y="8864"/>
                  </a:lnTo>
                  <a:lnTo>
                    <a:pt x="3000" y="9545"/>
                  </a:lnTo>
                  <a:lnTo>
                    <a:pt x="3800" y="10000"/>
                  </a:lnTo>
                  <a:lnTo>
                    <a:pt x="4200" y="10000"/>
                  </a:lnTo>
                  <a:lnTo>
                    <a:pt x="4800" y="9318"/>
                  </a:lnTo>
                  <a:lnTo>
                    <a:pt x="6600" y="9091"/>
                  </a:lnTo>
                  <a:lnTo>
                    <a:pt x="8200" y="8864"/>
                  </a:lnTo>
                  <a:cubicBezTo>
                    <a:pt x="8483" y="8637"/>
                    <a:pt x="8533" y="7158"/>
                    <a:pt x="8600" y="6647"/>
                  </a:cubicBezTo>
                  <a:cubicBezTo>
                    <a:pt x="8667" y="6136"/>
                    <a:pt x="8425" y="6213"/>
                    <a:pt x="8600" y="5796"/>
                  </a:cubicBezTo>
                  <a:lnTo>
                    <a:pt x="9350" y="5227"/>
                  </a:lnTo>
                  <a:lnTo>
                    <a:pt x="10000" y="4318"/>
                  </a:lnTo>
                  <a:lnTo>
                    <a:pt x="10000" y="3409"/>
                  </a:lnTo>
                  <a:lnTo>
                    <a:pt x="8800" y="3182"/>
                  </a:lnTo>
                  <a:lnTo>
                    <a:pt x="7800" y="909"/>
                  </a:lnTo>
                  <a:lnTo>
                    <a:pt x="5600" y="1136"/>
                  </a:lnTo>
                  <a:lnTo>
                    <a:pt x="5200" y="455"/>
                  </a:lnTo>
                  <a:lnTo>
                    <a:pt x="5200" y="0"/>
                  </a:lnTo>
                  <a:lnTo>
                    <a:pt x="4400" y="0"/>
                  </a:lnTo>
                  <a:lnTo>
                    <a:pt x="3600" y="682"/>
                  </a:lnTo>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6" name="Freeform 93">
              <a:extLst>
                <a:ext uri="{FF2B5EF4-FFF2-40B4-BE49-F238E27FC236}">
                  <a16:creationId xmlns:a16="http://schemas.microsoft.com/office/drawing/2014/main" id="{B323F1C5-D40E-F6A7-BE88-2861F52CCBA7}"/>
                </a:ext>
              </a:extLst>
            </p:cNvPr>
            <p:cNvSpPr>
              <a:spLocks/>
            </p:cNvSpPr>
            <p:nvPr/>
          </p:nvSpPr>
          <p:spPr bwMode="auto">
            <a:xfrm>
              <a:off x="1408351" y="3390910"/>
              <a:ext cx="62" cy="30"/>
            </a:xfrm>
            <a:custGeom>
              <a:avLst/>
              <a:gdLst>
                <a:gd name="T0" fmla="*/ 18 w 64"/>
                <a:gd name="T1" fmla="*/ 0 h 27"/>
                <a:gd name="T2" fmla="*/ 10 w 64"/>
                <a:gd name="T3" fmla="*/ 6 h 27"/>
                <a:gd name="T4" fmla="*/ 3 w 64"/>
                <a:gd name="T5" fmla="*/ 11 h 27"/>
                <a:gd name="T6" fmla="*/ 0 w 64"/>
                <a:gd name="T7" fmla="*/ 14 h 27"/>
                <a:gd name="T8" fmla="*/ 5 w 64"/>
                <a:gd name="T9" fmla="*/ 19 h 27"/>
                <a:gd name="T10" fmla="*/ 8 w 64"/>
                <a:gd name="T11" fmla="*/ 16 h 27"/>
                <a:gd name="T12" fmla="*/ 12 w 64"/>
                <a:gd name="T13" fmla="*/ 16 h 27"/>
                <a:gd name="T14" fmla="*/ 15 w 64"/>
                <a:gd name="T15" fmla="*/ 14 h 27"/>
                <a:gd name="T16" fmla="*/ 18 w 64"/>
                <a:gd name="T17" fmla="*/ 13 h 27"/>
                <a:gd name="T18" fmla="*/ 21 w 64"/>
                <a:gd name="T19" fmla="*/ 13 h 27"/>
                <a:gd name="T20" fmla="*/ 25 w 64"/>
                <a:gd name="T21" fmla="*/ 11 h 27"/>
                <a:gd name="T22" fmla="*/ 29 w 64"/>
                <a:gd name="T23" fmla="*/ 11 h 27"/>
                <a:gd name="T24" fmla="*/ 31 w 64"/>
                <a:gd name="T25" fmla="*/ 14 h 27"/>
                <a:gd name="T26" fmla="*/ 43 w 64"/>
                <a:gd name="T27" fmla="*/ 16 h 27"/>
                <a:gd name="T28" fmla="*/ 46 w 64"/>
                <a:gd name="T29" fmla="*/ 22 h 27"/>
                <a:gd name="T30" fmla="*/ 53 w 64"/>
                <a:gd name="T31" fmla="*/ 27 h 27"/>
                <a:gd name="T32" fmla="*/ 62 w 64"/>
                <a:gd name="T33" fmla="*/ 23 h 27"/>
                <a:gd name="T34" fmla="*/ 62 w 64"/>
                <a:gd name="T35" fmla="*/ 13 h 27"/>
                <a:gd name="T36" fmla="*/ 64 w 64"/>
                <a:gd name="T37" fmla="*/ 14 h 27"/>
                <a:gd name="T38" fmla="*/ 64 w 64"/>
                <a:gd name="T39" fmla="*/ 9 h 27"/>
                <a:gd name="T40" fmla="*/ 47 w 64"/>
                <a:gd name="T41" fmla="*/ 8 h 27"/>
                <a:gd name="T42" fmla="*/ 37 w 64"/>
                <a:gd name="T43" fmla="*/ 4 h 27"/>
                <a:gd name="T44" fmla="*/ 30 w 64"/>
                <a:gd name="T45" fmla="*/ 2 h 27"/>
                <a:gd name="T46" fmla="*/ 24 w 64"/>
                <a:gd name="T47" fmla="*/ 2 h 27"/>
                <a:gd name="T48" fmla="*/ 15 w 64"/>
                <a:gd name="T49" fmla="*/ 1 h 27"/>
                <a:gd name="T50" fmla="*/ 14 w 64"/>
                <a:gd name="T51" fmla="*/ 3 h 27"/>
                <a:gd name="T52" fmla="*/ 18 w 64"/>
                <a:gd name="T53" fmla="*/ 0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27"/>
                <a:gd name="T83" fmla="*/ 64 w 64"/>
                <a:gd name="T84" fmla="*/ 27 h 27"/>
                <a:gd name="connsiteX0" fmla="*/ 2344 w 9531"/>
                <a:gd name="connsiteY0" fmla="*/ 0 h 10000"/>
                <a:gd name="connsiteX1" fmla="*/ 1094 w 9531"/>
                <a:gd name="connsiteY1" fmla="*/ 2222 h 10000"/>
                <a:gd name="connsiteX2" fmla="*/ 0 w 9531"/>
                <a:gd name="connsiteY2" fmla="*/ 4074 h 10000"/>
                <a:gd name="connsiteX3" fmla="*/ 1250 w 9531"/>
                <a:gd name="connsiteY3" fmla="*/ 4907 h 10000"/>
                <a:gd name="connsiteX4" fmla="*/ 312 w 9531"/>
                <a:gd name="connsiteY4" fmla="*/ 7037 h 10000"/>
                <a:gd name="connsiteX5" fmla="*/ 781 w 9531"/>
                <a:gd name="connsiteY5" fmla="*/ 5926 h 10000"/>
                <a:gd name="connsiteX6" fmla="*/ 1406 w 9531"/>
                <a:gd name="connsiteY6" fmla="*/ 5926 h 10000"/>
                <a:gd name="connsiteX7" fmla="*/ 1875 w 9531"/>
                <a:gd name="connsiteY7" fmla="*/ 5185 h 10000"/>
                <a:gd name="connsiteX8" fmla="*/ 2344 w 9531"/>
                <a:gd name="connsiteY8" fmla="*/ 4815 h 10000"/>
                <a:gd name="connsiteX9" fmla="*/ 2812 w 9531"/>
                <a:gd name="connsiteY9" fmla="*/ 4815 h 10000"/>
                <a:gd name="connsiteX10" fmla="*/ 3437 w 9531"/>
                <a:gd name="connsiteY10" fmla="*/ 4074 h 10000"/>
                <a:gd name="connsiteX11" fmla="*/ 4062 w 9531"/>
                <a:gd name="connsiteY11" fmla="*/ 4074 h 10000"/>
                <a:gd name="connsiteX12" fmla="*/ 4375 w 9531"/>
                <a:gd name="connsiteY12" fmla="*/ 5185 h 10000"/>
                <a:gd name="connsiteX13" fmla="*/ 6250 w 9531"/>
                <a:gd name="connsiteY13" fmla="*/ 5926 h 10000"/>
                <a:gd name="connsiteX14" fmla="*/ 6719 w 9531"/>
                <a:gd name="connsiteY14" fmla="*/ 8148 h 10000"/>
                <a:gd name="connsiteX15" fmla="*/ 7812 w 9531"/>
                <a:gd name="connsiteY15" fmla="*/ 10000 h 10000"/>
                <a:gd name="connsiteX16" fmla="*/ 9219 w 9531"/>
                <a:gd name="connsiteY16" fmla="*/ 8519 h 10000"/>
                <a:gd name="connsiteX17" fmla="*/ 9219 w 9531"/>
                <a:gd name="connsiteY17" fmla="*/ 4815 h 10000"/>
                <a:gd name="connsiteX18" fmla="*/ 9531 w 9531"/>
                <a:gd name="connsiteY18" fmla="*/ 5185 h 10000"/>
                <a:gd name="connsiteX19" fmla="*/ 9531 w 9531"/>
                <a:gd name="connsiteY19" fmla="*/ 3333 h 10000"/>
                <a:gd name="connsiteX20" fmla="*/ 6875 w 9531"/>
                <a:gd name="connsiteY20" fmla="*/ 2963 h 10000"/>
                <a:gd name="connsiteX21" fmla="*/ 5312 w 9531"/>
                <a:gd name="connsiteY21" fmla="*/ 1481 h 10000"/>
                <a:gd name="connsiteX22" fmla="*/ 4219 w 9531"/>
                <a:gd name="connsiteY22" fmla="*/ 741 h 10000"/>
                <a:gd name="connsiteX23" fmla="*/ 3281 w 9531"/>
                <a:gd name="connsiteY23" fmla="*/ 741 h 10000"/>
                <a:gd name="connsiteX24" fmla="*/ 1875 w 9531"/>
                <a:gd name="connsiteY24" fmla="*/ 370 h 10000"/>
                <a:gd name="connsiteX25" fmla="*/ 1719 w 9531"/>
                <a:gd name="connsiteY25" fmla="*/ 1111 h 10000"/>
                <a:gd name="connsiteX26" fmla="*/ 2344 w 9531"/>
                <a:gd name="connsiteY26" fmla="*/ 0 h 10000"/>
                <a:gd name="connsiteX0" fmla="*/ 2540 w 10081"/>
                <a:gd name="connsiteY0" fmla="*/ 0 h 10000"/>
                <a:gd name="connsiteX1" fmla="*/ 1229 w 10081"/>
                <a:gd name="connsiteY1" fmla="*/ 2222 h 10000"/>
                <a:gd name="connsiteX2" fmla="*/ 81 w 10081"/>
                <a:gd name="connsiteY2" fmla="*/ 4074 h 10000"/>
                <a:gd name="connsiteX3" fmla="*/ 0 w 10081"/>
                <a:gd name="connsiteY3" fmla="*/ 5463 h 10000"/>
                <a:gd name="connsiteX4" fmla="*/ 408 w 10081"/>
                <a:gd name="connsiteY4" fmla="*/ 7037 h 10000"/>
                <a:gd name="connsiteX5" fmla="*/ 900 w 10081"/>
                <a:gd name="connsiteY5" fmla="*/ 5926 h 10000"/>
                <a:gd name="connsiteX6" fmla="*/ 1556 w 10081"/>
                <a:gd name="connsiteY6" fmla="*/ 5926 h 10000"/>
                <a:gd name="connsiteX7" fmla="*/ 2048 w 10081"/>
                <a:gd name="connsiteY7" fmla="*/ 5185 h 10000"/>
                <a:gd name="connsiteX8" fmla="*/ 2540 w 10081"/>
                <a:gd name="connsiteY8" fmla="*/ 4815 h 10000"/>
                <a:gd name="connsiteX9" fmla="*/ 3031 w 10081"/>
                <a:gd name="connsiteY9" fmla="*/ 4815 h 10000"/>
                <a:gd name="connsiteX10" fmla="*/ 3687 w 10081"/>
                <a:gd name="connsiteY10" fmla="*/ 4074 h 10000"/>
                <a:gd name="connsiteX11" fmla="*/ 4343 w 10081"/>
                <a:gd name="connsiteY11" fmla="*/ 4074 h 10000"/>
                <a:gd name="connsiteX12" fmla="*/ 4671 w 10081"/>
                <a:gd name="connsiteY12" fmla="*/ 5185 h 10000"/>
                <a:gd name="connsiteX13" fmla="*/ 6639 w 10081"/>
                <a:gd name="connsiteY13" fmla="*/ 5926 h 10000"/>
                <a:gd name="connsiteX14" fmla="*/ 7131 w 10081"/>
                <a:gd name="connsiteY14" fmla="*/ 8148 h 10000"/>
                <a:gd name="connsiteX15" fmla="*/ 8277 w 10081"/>
                <a:gd name="connsiteY15" fmla="*/ 10000 h 10000"/>
                <a:gd name="connsiteX16" fmla="*/ 9754 w 10081"/>
                <a:gd name="connsiteY16" fmla="*/ 8519 h 10000"/>
                <a:gd name="connsiteX17" fmla="*/ 9754 w 10081"/>
                <a:gd name="connsiteY17" fmla="*/ 4815 h 10000"/>
                <a:gd name="connsiteX18" fmla="*/ 10081 w 10081"/>
                <a:gd name="connsiteY18" fmla="*/ 5185 h 10000"/>
                <a:gd name="connsiteX19" fmla="*/ 10081 w 10081"/>
                <a:gd name="connsiteY19" fmla="*/ 3333 h 10000"/>
                <a:gd name="connsiteX20" fmla="*/ 7294 w 10081"/>
                <a:gd name="connsiteY20" fmla="*/ 2963 h 10000"/>
                <a:gd name="connsiteX21" fmla="*/ 5654 w 10081"/>
                <a:gd name="connsiteY21" fmla="*/ 1481 h 10000"/>
                <a:gd name="connsiteX22" fmla="*/ 4508 w 10081"/>
                <a:gd name="connsiteY22" fmla="*/ 741 h 10000"/>
                <a:gd name="connsiteX23" fmla="*/ 3523 w 10081"/>
                <a:gd name="connsiteY23" fmla="*/ 741 h 10000"/>
                <a:gd name="connsiteX24" fmla="*/ 2048 w 10081"/>
                <a:gd name="connsiteY24" fmla="*/ 370 h 10000"/>
                <a:gd name="connsiteX25" fmla="*/ 1885 w 10081"/>
                <a:gd name="connsiteY25" fmla="*/ 1111 h 10000"/>
                <a:gd name="connsiteX26" fmla="*/ 2540 w 10081"/>
                <a:gd name="connsiteY26" fmla="*/ 0 h 10000"/>
                <a:gd name="connsiteX0" fmla="*/ 2748 w 10289"/>
                <a:gd name="connsiteY0" fmla="*/ 0 h 10000"/>
                <a:gd name="connsiteX1" fmla="*/ 1437 w 10289"/>
                <a:gd name="connsiteY1" fmla="*/ 2222 h 10000"/>
                <a:gd name="connsiteX2" fmla="*/ 0 w 10289"/>
                <a:gd name="connsiteY2" fmla="*/ 4074 h 10000"/>
                <a:gd name="connsiteX3" fmla="*/ 208 w 10289"/>
                <a:gd name="connsiteY3" fmla="*/ 5463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879 w 10289"/>
                <a:gd name="connsiteY12" fmla="*/ 5185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437 w 10289"/>
                <a:gd name="connsiteY1" fmla="*/ 222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879 w 10289"/>
                <a:gd name="connsiteY12" fmla="*/ 5185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879 w 10289"/>
                <a:gd name="connsiteY12" fmla="*/ 5185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551 w 10289"/>
                <a:gd name="connsiteY11" fmla="*/ 4074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5381 w 10289"/>
                <a:gd name="connsiteY11" fmla="*/ 3241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427 w 10289"/>
                <a:gd name="connsiteY11" fmla="*/ 4908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95 w 10289"/>
                <a:gd name="connsiteY10" fmla="*/ 4074 h 10000"/>
                <a:gd name="connsiteX11" fmla="*/ 4427 w 10289"/>
                <a:gd name="connsiteY11" fmla="*/ 4908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4908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589 w 10289"/>
                <a:gd name="connsiteY12" fmla="*/ 6111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847 w 10289"/>
                <a:gd name="connsiteY13" fmla="*/ 5926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7386 w 10289"/>
                <a:gd name="connsiteY13" fmla="*/ 4722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639 w 10289"/>
                <a:gd name="connsiteY13" fmla="*/ 3704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598 w 10289"/>
                <a:gd name="connsiteY13" fmla="*/ 5463 h 10000"/>
                <a:gd name="connsiteX14" fmla="*/ 7339 w 10289"/>
                <a:gd name="connsiteY14" fmla="*/ 8148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5340 w 10289"/>
                <a:gd name="connsiteY11" fmla="*/ 3704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5463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5463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427 w 10289"/>
                <a:gd name="connsiteY11" fmla="*/ 5463 h 10000"/>
                <a:gd name="connsiteX12" fmla="*/ 4672 w 10289"/>
                <a:gd name="connsiteY12" fmla="*/ 6204 h 10000"/>
                <a:gd name="connsiteX13" fmla="*/ 6598 w 10289"/>
                <a:gd name="connsiteY13" fmla="*/ 5463 h 10000"/>
                <a:gd name="connsiteX14" fmla="*/ 7422 w 10289"/>
                <a:gd name="connsiteY14" fmla="*/ 9259 h 10000"/>
                <a:gd name="connsiteX15" fmla="*/ 8485 w 10289"/>
                <a:gd name="connsiteY15" fmla="*/ 10000 h 10000"/>
                <a:gd name="connsiteX16" fmla="*/ 9962 w 10289"/>
                <a:gd name="connsiteY16" fmla="*/ 8519 h 10000"/>
                <a:gd name="connsiteX17" fmla="*/ 9962 w 10289"/>
                <a:gd name="connsiteY17" fmla="*/ 4815 h 10000"/>
                <a:gd name="connsiteX18" fmla="*/ 10289 w 10289"/>
                <a:gd name="connsiteY18" fmla="*/ 5185 h 10000"/>
                <a:gd name="connsiteX19" fmla="*/ 10289 w 10289"/>
                <a:gd name="connsiteY19" fmla="*/ 3333 h 10000"/>
                <a:gd name="connsiteX20" fmla="*/ 7502 w 10289"/>
                <a:gd name="connsiteY20" fmla="*/ 2963 h 10000"/>
                <a:gd name="connsiteX21" fmla="*/ 5862 w 10289"/>
                <a:gd name="connsiteY21" fmla="*/ 1481 h 10000"/>
                <a:gd name="connsiteX22" fmla="*/ 4716 w 10289"/>
                <a:gd name="connsiteY22" fmla="*/ 741 h 10000"/>
                <a:gd name="connsiteX23" fmla="*/ 3731 w 10289"/>
                <a:gd name="connsiteY23" fmla="*/ 741 h 10000"/>
                <a:gd name="connsiteX24" fmla="*/ 2256 w 10289"/>
                <a:gd name="connsiteY24" fmla="*/ 370 h 10000"/>
                <a:gd name="connsiteX25" fmla="*/ 2093 w 10289"/>
                <a:gd name="connsiteY25" fmla="*/ 1111 h 10000"/>
                <a:gd name="connsiteX26" fmla="*/ 2748 w 10289"/>
                <a:gd name="connsiteY26"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107 w 10289"/>
                <a:gd name="connsiteY11" fmla="*/ 3889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273 w 10289"/>
                <a:gd name="connsiteY10" fmla="*/ 1018 h 10000"/>
                <a:gd name="connsiteX11" fmla="*/ 4107 w 10289"/>
                <a:gd name="connsiteY11" fmla="*/ 3889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2 w 10289"/>
                <a:gd name="connsiteY10" fmla="*/ 3888 h 10000"/>
                <a:gd name="connsiteX11" fmla="*/ 4107 w 10289"/>
                <a:gd name="connsiteY11" fmla="*/ 3889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410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4107 w 10289"/>
                <a:gd name="connsiteY10" fmla="*/ 3889 h 10000"/>
                <a:gd name="connsiteX11" fmla="*/ 3775 w 10289"/>
                <a:gd name="connsiteY11" fmla="*/ 3796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4107 w 10289"/>
                <a:gd name="connsiteY10" fmla="*/ 3889 h 10000"/>
                <a:gd name="connsiteX11" fmla="*/ 2862 w 10289"/>
                <a:gd name="connsiteY11" fmla="*/ 1944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2862 w 10289"/>
                <a:gd name="connsiteY11" fmla="*/ 1944 h 10000"/>
                <a:gd name="connsiteX12" fmla="*/ 4439 w 10289"/>
                <a:gd name="connsiteY12" fmla="*/ 3981 h 10000"/>
                <a:gd name="connsiteX13" fmla="*/ 4427 w 10289"/>
                <a:gd name="connsiteY13" fmla="*/ 5463 h 10000"/>
                <a:gd name="connsiteX14" fmla="*/ 4672 w 10289"/>
                <a:gd name="connsiteY14" fmla="*/ 6204 h 10000"/>
                <a:gd name="connsiteX15" fmla="*/ 6598 w 10289"/>
                <a:gd name="connsiteY15" fmla="*/ 5463 h 10000"/>
                <a:gd name="connsiteX16" fmla="*/ 7422 w 10289"/>
                <a:gd name="connsiteY16" fmla="*/ 9259 h 10000"/>
                <a:gd name="connsiteX17" fmla="*/ 8485 w 10289"/>
                <a:gd name="connsiteY17" fmla="*/ 10000 h 10000"/>
                <a:gd name="connsiteX18" fmla="*/ 9962 w 10289"/>
                <a:gd name="connsiteY18" fmla="*/ 8519 h 10000"/>
                <a:gd name="connsiteX19" fmla="*/ 9962 w 10289"/>
                <a:gd name="connsiteY19" fmla="*/ 4815 h 10000"/>
                <a:gd name="connsiteX20" fmla="*/ 10289 w 10289"/>
                <a:gd name="connsiteY20" fmla="*/ 5185 h 10000"/>
                <a:gd name="connsiteX21" fmla="*/ 10289 w 10289"/>
                <a:gd name="connsiteY21" fmla="*/ 3333 h 10000"/>
                <a:gd name="connsiteX22" fmla="*/ 7502 w 10289"/>
                <a:gd name="connsiteY22" fmla="*/ 2963 h 10000"/>
                <a:gd name="connsiteX23" fmla="*/ 5862 w 10289"/>
                <a:gd name="connsiteY23" fmla="*/ 1481 h 10000"/>
                <a:gd name="connsiteX24" fmla="*/ 4716 w 10289"/>
                <a:gd name="connsiteY24" fmla="*/ 741 h 10000"/>
                <a:gd name="connsiteX25" fmla="*/ 3731 w 10289"/>
                <a:gd name="connsiteY25" fmla="*/ 741 h 10000"/>
                <a:gd name="connsiteX26" fmla="*/ 2256 w 10289"/>
                <a:gd name="connsiteY26" fmla="*/ 370 h 10000"/>
                <a:gd name="connsiteX27" fmla="*/ 2093 w 10289"/>
                <a:gd name="connsiteY27" fmla="*/ 1111 h 10000"/>
                <a:gd name="connsiteX28" fmla="*/ 2748 w 10289"/>
                <a:gd name="connsiteY28"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10000"/>
                <a:gd name="connsiteX1" fmla="*/ 1105 w 10289"/>
                <a:gd name="connsiteY1" fmla="*/ 2592 h 10000"/>
                <a:gd name="connsiteX2" fmla="*/ 0 w 10289"/>
                <a:gd name="connsiteY2" fmla="*/ 4074 h 10000"/>
                <a:gd name="connsiteX3" fmla="*/ 84 w 10289"/>
                <a:gd name="connsiteY3" fmla="*/ 5370 h 10000"/>
                <a:gd name="connsiteX4" fmla="*/ 616 w 10289"/>
                <a:gd name="connsiteY4" fmla="*/ 7037 h 10000"/>
                <a:gd name="connsiteX5" fmla="*/ 1108 w 10289"/>
                <a:gd name="connsiteY5" fmla="*/ 5926 h 10000"/>
                <a:gd name="connsiteX6" fmla="*/ 1764 w 10289"/>
                <a:gd name="connsiteY6" fmla="*/ 5926 h 10000"/>
                <a:gd name="connsiteX7" fmla="*/ 2256 w 10289"/>
                <a:gd name="connsiteY7" fmla="*/ 5185 h 10000"/>
                <a:gd name="connsiteX8" fmla="*/ 2748 w 10289"/>
                <a:gd name="connsiteY8" fmla="*/ 4815 h 10000"/>
                <a:gd name="connsiteX9" fmla="*/ 3239 w 10289"/>
                <a:gd name="connsiteY9" fmla="*/ 4815 h 10000"/>
                <a:gd name="connsiteX10" fmla="*/ 3817 w 10289"/>
                <a:gd name="connsiteY10" fmla="*/ 3889 h 10000"/>
                <a:gd name="connsiteX11" fmla="*/ 4439 w 10289"/>
                <a:gd name="connsiteY11" fmla="*/ 3981 h 10000"/>
                <a:gd name="connsiteX12" fmla="*/ 4427 w 10289"/>
                <a:gd name="connsiteY12" fmla="*/ 5463 h 10000"/>
                <a:gd name="connsiteX13" fmla="*/ 4672 w 10289"/>
                <a:gd name="connsiteY13" fmla="*/ 6204 h 10000"/>
                <a:gd name="connsiteX14" fmla="*/ 6598 w 10289"/>
                <a:gd name="connsiteY14" fmla="*/ 5463 h 10000"/>
                <a:gd name="connsiteX15" fmla="*/ 7422 w 10289"/>
                <a:gd name="connsiteY15" fmla="*/ 9259 h 10000"/>
                <a:gd name="connsiteX16" fmla="*/ 8485 w 10289"/>
                <a:gd name="connsiteY16" fmla="*/ 10000 h 10000"/>
                <a:gd name="connsiteX17" fmla="*/ 9962 w 10289"/>
                <a:gd name="connsiteY17" fmla="*/ 8519 h 10000"/>
                <a:gd name="connsiteX18" fmla="*/ 9962 w 10289"/>
                <a:gd name="connsiteY18" fmla="*/ 4815 h 10000"/>
                <a:gd name="connsiteX19" fmla="*/ 10289 w 10289"/>
                <a:gd name="connsiteY19" fmla="*/ 5185 h 10000"/>
                <a:gd name="connsiteX20" fmla="*/ 10289 w 10289"/>
                <a:gd name="connsiteY20" fmla="*/ 3333 h 10000"/>
                <a:gd name="connsiteX21" fmla="*/ 7502 w 10289"/>
                <a:gd name="connsiteY21" fmla="*/ 2963 h 10000"/>
                <a:gd name="connsiteX22" fmla="*/ 5862 w 10289"/>
                <a:gd name="connsiteY22" fmla="*/ 1481 h 10000"/>
                <a:gd name="connsiteX23" fmla="*/ 4716 w 10289"/>
                <a:gd name="connsiteY23" fmla="*/ 741 h 10000"/>
                <a:gd name="connsiteX24" fmla="*/ 3731 w 10289"/>
                <a:gd name="connsiteY24" fmla="*/ 741 h 10000"/>
                <a:gd name="connsiteX25" fmla="*/ 2256 w 10289"/>
                <a:gd name="connsiteY25" fmla="*/ 370 h 10000"/>
                <a:gd name="connsiteX26" fmla="*/ 2093 w 10289"/>
                <a:gd name="connsiteY26" fmla="*/ 1111 h 10000"/>
                <a:gd name="connsiteX27" fmla="*/ 2748 w 10289"/>
                <a:gd name="connsiteY27" fmla="*/ 0 h 10000"/>
                <a:gd name="connsiteX0" fmla="*/ 2748 w 10289"/>
                <a:gd name="connsiteY0" fmla="*/ 0 h 9722"/>
                <a:gd name="connsiteX1" fmla="*/ 1105 w 10289"/>
                <a:gd name="connsiteY1" fmla="*/ 2592 h 9722"/>
                <a:gd name="connsiteX2" fmla="*/ 0 w 10289"/>
                <a:gd name="connsiteY2" fmla="*/ 4074 h 9722"/>
                <a:gd name="connsiteX3" fmla="*/ 84 w 10289"/>
                <a:gd name="connsiteY3" fmla="*/ 5370 h 9722"/>
                <a:gd name="connsiteX4" fmla="*/ 616 w 10289"/>
                <a:gd name="connsiteY4" fmla="*/ 7037 h 9722"/>
                <a:gd name="connsiteX5" fmla="*/ 1108 w 10289"/>
                <a:gd name="connsiteY5" fmla="*/ 5926 h 9722"/>
                <a:gd name="connsiteX6" fmla="*/ 1764 w 10289"/>
                <a:gd name="connsiteY6" fmla="*/ 5926 h 9722"/>
                <a:gd name="connsiteX7" fmla="*/ 2256 w 10289"/>
                <a:gd name="connsiteY7" fmla="*/ 5185 h 9722"/>
                <a:gd name="connsiteX8" fmla="*/ 2748 w 10289"/>
                <a:gd name="connsiteY8" fmla="*/ 4815 h 9722"/>
                <a:gd name="connsiteX9" fmla="*/ 3239 w 10289"/>
                <a:gd name="connsiteY9" fmla="*/ 4815 h 9722"/>
                <a:gd name="connsiteX10" fmla="*/ 3817 w 10289"/>
                <a:gd name="connsiteY10" fmla="*/ 3889 h 9722"/>
                <a:gd name="connsiteX11" fmla="*/ 4439 w 10289"/>
                <a:gd name="connsiteY11" fmla="*/ 3981 h 9722"/>
                <a:gd name="connsiteX12" fmla="*/ 4427 w 10289"/>
                <a:gd name="connsiteY12" fmla="*/ 5463 h 9722"/>
                <a:gd name="connsiteX13" fmla="*/ 4672 w 10289"/>
                <a:gd name="connsiteY13" fmla="*/ 6204 h 9722"/>
                <a:gd name="connsiteX14" fmla="*/ 6598 w 10289"/>
                <a:gd name="connsiteY14" fmla="*/ 5463 h 9722"/>
                <a:gd name="connsiteX15" fmla="*/ 7422 w 10289"/>
                <a:gd name="connsiteY15" fmla="*/ 9259 h 9722"/>
                <a:gd name="connsiteX16" fmla="*/ 8319 w 10289"/>
                <a:gd name="connsiteY16" fmla="*/ 9722 h 9722"/>
                <a:gd name="connsiteX17" fmla="*/ 9962 w 10289"/>
                <a:gd name="connsiteY17" fmla="*/ 8519 h 9722"/>
                <a:gd name="connsiteX18" fmla="*/ 9962 w 10289"/>
                <a:gd name="connsiteY18" fmla="*/ 4815 h 9722"/>
                <a:gd name="connsiteX19" fmla="*/ 10289 w 10289"/>
                <a:gd name="connsiteY19" fmla="*/ 5185 h 9722"/>
                <a:gd name="connsiteX20" fmla="*/ 10289 w 10289"/>
                <a:gd name="connsiteY20" fmla="*/ 3333 h 9722"/>
                <a:gd name="connsiteX21" fmla="*/ 7502 w 10289"/>
                <a:gd name="connsiteY21" fmla="*/ 2963 h 9722"/>
                <a:gd name="connsiteX22" fmla="*/ 5862 w 10289"/>
                <a:gd name="connsiteY22" fmla="*/ 1481 h 9722"/>
                <a:gd name="connsiteX23" fmla="*/ 4716 w 10289"/>
                <a:gd name="connsiteY23" fmla="*/ 741 h 9722"/>
                <a:gd name="connsiteX24" fmla="*/ 3731 w 10289"/>
                <a:gd name="connsiteY24" fmla="*/ 741 h 9722"/>
                <a:gd name="connsiteX25" fmla="*/ 2256 w 10289"/>
                <a:gd name="connsiteY25" fmla="*/ 370 h 9722"/>
                <a:gd name="connsiteX26" fmla="*/ 2093 w 10289"/>
                <a:gd name="connsiteY26" fmla="*/ 1111 h 9722"/>
                <a:gd name="connsiteX27" fmla="*/ 2748 w 10289"/>
                <a:gd name="connsiteY27" fmla="*/ 0 h 9722"/>
                <a:gd name="connsiteX0" fmla="*/ 2671 w 10000"/>
                <a:gd name="connsiteY0" fmla="*/ 0 h 10345"/>
                <a:gd name="connsiteX1" fmla="*/ 1074 w 10000"/>
                <a:gd name="connsiteY1" fmla="*/ 2666 h 10345"/>
                <a:gd name="connsiteX2" fmla="*/ 0 w 10000"/>
                <a:gd name="connsiteY2" fmla="*/ 4190 h 10345"/>
                <a:gd name="connsiteX3" fmla="*/ 82 w 10000"/>
                <a:gd name="connsiteY3" fmla="*/ 5524 h 10345"/>
                <a:gd name="connsiteX4" fmla="*/ 599 w 10000"/>
                <a:gd name="connsiteY4" fmla="*/ 7238 h 10345"/>
                <a:gd name="connsiteX5" fmla="*/ 1077 w 10000"/>
                <a:gd name="connsiteY5" fmla="*/ 6095 h 10345"/>
                <a:gd name="connsiteX6" fmla="*/ 1714 w 10000"/>
                <a:gd name="connsiteY6" fmla="*/ 6095 h 10345"/>
                <a:gd name="connsiteX7" fmla="*/ 2193 w 10000"/>
                <a:gd name="connsiteY7" fmla="*/ 5333 h 10345"/>
                <a:gd name="connsiteX8" fmla="*/ 2671 w 10000"/>
                <a:gd name="connsiteY8" fmla="*/ 4953 h 10345"/>
                <a:gd name="connsiteX9" fmla="*/ 3148 w 10000"/>
                <a:gd name="connsiteY9" fmla="*/ 4953 h 10345"/>
                <a:gd name="connsiteX10" fmla="*/ 3710 w 10000"/>
                <a:gd name="connsiteY10" fmla="*/ 4000 h 10345"/>
                <a:gd name="connsiteX11" fmla="*/ 4314 w 10000"/>
                <a:gd name="connsiteY11" fmla="*/ 4095 h 10345"/>
                <a:gd name="connsiteX12" fmla="*/ 4303 w 10000"/>
                <a:gd name="connsiteY12" fmla="*/ 5619 h 10345"/>
                <a:gd name="connsiteX13" fmla="*/ 4541 w 10000"/>
                <a:gd name="connsiteY13" fmla="*/ 6381 h 10345"/>
                <a:gd name="connsiteX14" fmla="*/ 6413 w 10000"/>
                <a:gd name="connsiteY14" fmla="*/ 5619 h 10345"/>
                <a:gd name="connsiteX15" fmla="*/ 7214 w 10000"/>
                <a:gd name="connsiteY15" fmla="*/ 9524 h 10345"/>
                <a:gd name="connsiteX16" fmla="*/ 8085 w 10000"/>
                <a:gd name="connsiteY16" fmla="*/ 10000 h 10345"/>
                <a:gd name="connsiteX17" fmla="*/ 9682 w 10000"/>
                <a:gd name="connsiteY17" fmla="*/ 8763 h 10345"/>
                <a:gd name="connsiteX18" fmla="*/ 9682 w 10000"/>
                <a:gd name="connsiteY18" fmla="*/ 4953 h 10345"/>
                <a:gd name="connsiteX19" fmla="*/ 10000 w 10000"/>
                <a:gd name="connsiteY19" fmla="*/ 5333 h 10345"/>
                <a:gd name="connsiteX20" fmla="*/ 10000 w 10000"/>
                <a:gd name="connsiteY20" fmla="*/ 3428 h 10345"/>
                <a:gd name="connsiteX21" fmla="*/ 7291 w 10000"/>
                <a:gd name="connsiteY21" fmla="*/ 3048 h 10345"/>
                <a:gd name="connsiteX22" fmla="*/ 5697 w 10000"/>
                <a:gd name="connsiteY22" fmla="*/ 1523 h 10345"/>
                <a:gd name="connsiteX23" fmla="*/ 4584 w 10000"/>
                <a:gd name="connsiteY23" fmla="*/ 762 h 10345"/>
                <a:gd name="connsiteX24" fmla="*/ 3626 w 10000"/>
                <a:gd name="connsiteY24" fmla="*/ 762 h 10345"/>
                <a:gd name="connsiteX25" fmla="*/ 2193 w 10000"/>
                <a:gd name="connsiteY25" fmla="*/ 381 h 10345"/>
                <a:gd name="connsiteX26" fmla="*/ 2034 w 10000"/>
                <a:gd name="connsiteY26" fmla="*/ 1143 h 10345"/>
                <a:gd name="connsiteX27" fmla="*/ 2671 w 10000"/>
                <a:gd name="connsiteY27" fmla="*/ 0 h 10345"/>
                <a:gd name="connsiteX0" fmla="*/ 2671 w 10000"/>
                <a:gd name="connsiteY0" fmla="*/ 0 h 10519"/>
                <a:gd name="connsiteX1" fmla="*/ 1074 w 10000"/>
                <a:gd name="connsiteY1" fmla="*/ 2666 h 10519"/>
                <a:gd name="connsiteX2" fmla="*/ 0 w 10000"/>
                <a:gd name="connsiteY2" fmla="*/ 4190 h 10519"/>
                <a:gd name="connsiteX3" fmla="*/ 82 w 10000"/>
                <a:gd name="connsiteY3" fmla="*/ 5524 h 10519"/>
                <a:gd name="connsiteX4" fmla="*/ 599 w 10000"/>
                <a:gd name="connsiteY4" fmla="*/ 7238 h 10519"/>
                <a:gd name="connsiteX5" fmla="*/ 1077 w 10000"/>
                <a:gd name="connsiteY5" fmla="*/ 6095 h 10519"/>
                <a:gd name="connsiteX6" fmla="*/ 1714 w 10000"/>
                <a:gd name="connsiteY6" fmla="*/ 6095 h 10519"/>
                <a:gd name="connsiteX7" fmla="*/ 2193 w 10000"/>
                <a:gd name="connsiteY7" fmla="*/ 5333 h 10519"/>
                <a:gd name="connsiteX8" fmla="*/ 2671 w 10000"/>
                <a:gd name="connsiteY8" fmla="*/ 4953 h 10519"/>
                <a:gd name="connsiteX9" fmla="*/ 3148 w 10000"/>
                <a:gd name="connsiteY9" fmla="*/ 4953 h 10519"/>
                <a:gd name="connsiteX10" fmla="*/ 3710 w 10000"/>
                <a:gd name="connsiteY10" fmla="*/ 4000 h 10519"/>
                <a:gd name="connsiteX11" fmla="*/ 4314 w 10000"/>
                <a:gd name="connsiteY11" fmla="*/ 4095 h 10519"/>
                <a:gd name="connsiteX12" fmla="*/ 4303 w 10000"/>
                <a:gd name="connsiteY12" fmla="*/ 5619 h 10519"/>
                <a:gd name="connsiteX13" fmla="*/ 4541 w 10000"/>
                <a:gd name="connsiteY13" fmla="*/ 6381 h 10519"/>
                <a:gd name="connsiteX14" fmla="*/ 6413 w 10000"/>
                <a:gd name="connsiteY14" fmla="*/ 5619 h 10519"/>
                <a:gd name="connsiteX15" fmla="*/ 7214 w 10000"/>
                <a:gd name="connsiteY15" fmla="*/ 9524 h 10519"/>
                <a:gd name="connsiteX16" fmla="*/ 8085 w 10000"/>
                <a:gd name="connsiteY16" fmla="*/ 10000 h 10519"/>
                <a:gd name="connsiteX17" fmla="*/ 9722 w 10000"/>
                <a:gd name="connsiteY17" fmla="*/ 9721 h 10519"/>
                <a:gd name="connsiteX18" fmla="*/ 9682 w 10000"/>
                <a:gd name="connsiteY18" fmla="*/ 4953 h 10519"/>
                <a:gd name="connsiteX19" fmla="*/ 10000 w 10000"/>
                <a:gd name="connsiteY19" fmla="*/ 5333 h 10519"/>
                <a:gd name="connsiteX20" fmla="*/ 10000 w 10000"/>
                <a:gd name="connsiteY20" fmla="*/ 3428 h 10519"/>
                <a:gd name="connsiteX21" fmla="*/ 7291 w 10000"/>
                <a:gd name="connsiteY21" fmla="*/ 3048 h 10519"/>
                <a:gd name="connsiteX22" fmla="*/ 5697 w 10000"/>
                <a:gd name="connsiteY22" fmla="*/ 1523 h 10519"/>
                <a:gd name="connsiteX23" fmla="*/ 4584 w 10000"/>
                <a:gd name="connsiteY23" fmla="*/ 762 h 10519"/>
                <a:gd name="connsiteX24" fmla="*/ 3626 w 10000"/>
                <a:gd name="connsiteY24" fmla="*/ 762 h 10519"/>
                <a:gd name="connsiteX25" fmla="*/ 2193 w 10000"/>
                <a:gd name="connsiteY25" fmla="*/ 381 h 10519"/>
                <a:gd name="connsiteX26" fmla="*/ 2034 w 10000"/>
                <a:gd name="connsiteY26" fmla="*/ 1143 h 10519"/>
                <a:gd name="connsiteX27" fmla="*/ 2671 w 10000"/>
                <a:gd name="connsiteY27" fmla="*/ 0 h 10519"/>
                <a:gd name="connsiteX0" fmla="*/ 2671 w 10000"/>
                <a:gd name="connsiteY0" fmla="*/ 0 h 10287"/>
                <a:gd name="connsiteX1" fmla="*/ 1074 w 10000"/>
                <a:gd name="connsiteY1" fmla="*/ 2666 h 10287"/>
                <a:gd name="connsiteX2" fmla="*/ 0 w 10000"/>
                <a:gd name="connsiteY2" fmla="*/ 4190 h 10287"/>
                <a:gd name="connsiteX3" fmla="*/ 82 w 10000"/>
                <a:gd name="connsiteY3" fmla="*/ 5524 h 10287"/>
                <a:gd name="connsiteX4" fmla="*/ 599 w 10000"/>
                <a:gd name="connsiteY4" fmla="*/ 7238 h 10287"/>
                <a:gd name="connsiteX5" fmla="*/ 1077 w 10000"/>
                <a:gd name="connsiteY5" fmla="*/ 6095 h 10287"/>
                <a:gd name="connsiteX6" fmla="*/ 1714 w 10000"/>
                <a:gd name="connsiteY6" fmla="*/ 6095 h 10287"/>
                <a:gd name="connsiteX7" fmla="*/ 2193 w 10000"/>
                <a:gd name="connsiteY7" fmla="*/ 5333 h 10287"/>
                <a:gd name="connsiteX8" fmla="*/ 2671 w 10000"/>
                <a:gd name="connsiteY8" fmla="*/ 4953 h 10287"/>
                <a:gd name="connsiteX9" fmla="*/ 3148 w 10000"/>
                <a:gd name="connsiteY9" fmla="*/ 4953 h 10287"/>
                <a:gd name="connsiteX10" fmla="*/ 3710 w 10000"/>
                <a:gd name="connsiteY10" fmla="*/ 4000 h 10287"/>
                <a:gd name="connsiteX11" fmla="*/ 4314 w 10000"/>
                <a:gd name="connsiteY11" fmla="*/ 4095 h 10287"/>
                <a:gd name="connsiteX12" fmla="*/ 4303 w 10000"/>
                <a:gd name="connsiteY12" fmla="*/ 5619 h 10287"/>
                <a:gd name="connsiteX13" fmla="*/ 4541 w 10000"/>
                <a:gd name="connsiteY13" fmla="*/ 6381 h 10287"/>
                <a:gd name="connsiteX14" fmla="*/ 6413 w 10000"/>
                <a:gd name="connsiteY14" fmla="*/ 5619 h 10287"/>
                <a:gd name="connsiteX15" fmla="*/ 7214 w 10000"/>
                <a:gd name="connsiteY15" fmla="*/ 9524 h 10287"/>
                <a:gd name="connsiteX16" fmla="*/ 8085 w 10000"/>
                <a:gd name="connsiteY16" fmla="*/ 10000 h 10287"/>
                <a:gd name="connsiteX17" fmla="*/ 8669 w 10000"/>
                <a:gd name="connsiteY17" fmla="*/ 10227 h 10287"/>
                <a:gd name="connsiteX18" fmla="*/ 9722 w 10000"/>
                <a:gd name="connsiteY18" fmla="*/ 9721 h 10287"/>
                <a:gd name="connsiteX19" fmla="*/ 9682 w 10000"/>
                <a:gd name="connsiteY19" fmla="*/ 4953 h 10287"/>
                <a:gd name="connsiteX20" fmla="*/ 10000 w 10000"/>
                <a:gd name="connsiteY20" fmla="*/ 5333 h 10287"/>
                <a:gd name="connsiteX21" fmla="*/ 10000 w 10000"/>
                <a:gd name="connsiteY21" fmla="*/ 3428 h 10287"/>
                <a:gd name="connsiteX22" fmla="*/ 7291 w 10000"/>
                <a:gd name="connsiteY22" fmla="*/ 3048 h 10287"/>
                <a:gd name="connsiteX23" fmla="*/ 5697 w 10000"/>
                <a:gd name="connsiteY23" fmla="*/ 1523 h 10287"/>
                <a:gd name="connsiteX24" fmla="*/ 4584 w 10000"/>
                <a:gd name="connsiteY24" fmla="*/ 762 h 10287"/>
                <a:gd name="connsiteX25" fmla="*/ 3626 w 10000"/>
                <a:gd name="connsiteY25" fmla="*/ 762 h 10287"/>
                <a:gd name="connsiteX26" fmla="*/ 2193 w 10000"/>
                <a:gd name="connsiteY26" fmla="*/ 381 h 10287"/>
                <a:gd name="connsiteX27" fmla="*/ 2034 w 10000"/>
                <a:gd name="connsiteY27" fmla="*/ 1143 h 10287"/>
                <a:gd name="connsiteX28" fmla="*/ 2671 w 10000"/>
                <a:gd name="connsiteY28" fmla="*/ 0 h 10287"/>
                <a:gd name="connsiteX0" fmla="*/ 2671 w 10000"/>
                <a:gd name="connsiteY0" fmla="*/ 0 h 11514"/>
                <a:gd name="connsiteX1" fmla="*/ 1074 w 10000"/>
                <a:gd name="connsiteY1" fmla="*/ 2666 h 11514"/>
                <a:gd name="connsiteX2" fmla="*/ 0 w 10000"/>
                <a:gd name="connsiteY2" fmla="*/ 4190 h 11514"/>
                <a:gd name="connsiteX3" fmla="*/ 82 w 10000"/>
                <a:gd name="connsiteY3" fmla="*/ 5524 h 11514"/>
                <a:gd name="connsiteX4" fmla="*/ 599 w 10000"/>
                <a:gd name="connsiteY4" fmla="*/ 7238 h 11514"/>
                <a:gd name="connsiteX5" fmla="*/ 1077 w 10000"/>
                <a:gd name="connsiteY5" fmla="*/ 6095 h 11514"/>
                <a:gd name="connsiteX6" fmla="*/ 1714 w 10000"/>
                <a:gd name="connsiteY6" fmla="*/ 6095 h 11514"/>
                <a:gd name="connsiteX7" fmla="*/ 2193 w 10000"/>
                <a:gd name="connsiteY7" fmla="*/ 5333 h 11514"/>
                <a:gd name="connsiteX8" fmla="*/ 2671 w 10000"/>
                <a:gd name="connsiteY8" fmla="*/ 4953 h 11514"/>
                <a:gd name="connsiteX9" fmla="*/ 3148 w 10000"/>
                <a:gd name="connsiteY9" fmla="*/ 4953 h 11514"/>
                <a:gd name="connsiteX10" fmla="*/ 3710 w 10000"/>
                <a:gd name="connsiteY10" fmla="*/ 4000 h 11514"/>
                <a:gd name="connsiteX11" fmla="*/ 4314 w 10000"/>
                <a:gd name="connsiteY11" fmla="*/ 4095 h 11514"/>
                <a:gd name="connsiteX12" fmla="*/ 4303 w 10000"/>
                <a:gd name="connsiteY12" fmla="*/ 5619 h 11514"/>
                <a:gd name="connsiteX13" fmla="*/ 4541 w 10000"/>
                <a:gd name="connsiteY13" fmla="*/ 6381 h 11514"/>
                <a:gd name="connsiteX14" fmla="*/ 6413 w 10000"/>
                <a:gd name="connsiteY14" fmla="*/ 5619 h 11514"/>
                <a:gd name="connsiteX15" fmla="*/ 7214 w 10000"/>
                <a:gd name="connsiteY15" fmla="*/ 9524 h 11514"/>
                <a:gd name="connsiteX16" fmla="*/ 8085 w 10000"/>
                <a:gd name="connsiteY16" fmla="*/ 10000 h 11514"/>
                <a:gd name="connsiteX17" fmla="*/ 8467 w 10000"/>
                <a:gd name="connsiteY17" fmla="*/ 11513 h 11514"/>
                <a:gd name="connsiteX18" fmla="*/ 9722 w 10000"/>
                <a:gd name="connsiteY18" fmla="*/ 9721 h 11514"/>
                <a:gd name="connsiteX19" fmla="*/ 9682 w 10000"/>
                <a:gd name="connsiteY19" fmla="*/ 4953 h 11514"/>
                <a:gd name="connsiteX20" fmla="*/ 10000 w 10000"/>
                <a:gd name="connsiteY20" fmla="*/ 5333 h 11514"/>
                <a:gd name="connsiteX21" fmla="*/ 10000 w 10000"/>
                <a:gd name="connsiteY21" fmla="*/ 3428 h 11514"/>
                <a:gd name="connsiteX22" fmla="*/ 7291 w 10000"/>
                <a:gd name="connsiteY22" fmla="*/ 3048 h 11514"/>
                <a:gd name="connsiteX23" fmla="*/ 5697 w 10000"/>
                <a:gd name="connsiteY23" fmla="*/ 1523 h 11514"/>
                <a:gd name="connsiteX24" fmla="*/ 4584 w 10000"/>
                <a:gd name="connsiteY24" fmla="*/ 762 h 11514"/>
                <a:gd name="connsiteX25" fmla="*/ 3626 w 10000"/>
                <a:gd name="connsiteY25" fmla="*/ 762 h 11514"/>
                <a:gd name="connsiteX26" fmla="*/ 2193 w 10000"/>
                <a:gd name="connsiteY26" fmla="*/ 381 h 11514"/>
                <a:gd name="connsiteX27" fmla="*/ 2034 w 10000"/>
                <a:gd name="connsiteY27" fmla="*/ 1143 h 11514"/>
                <a:gd name="connsiteX28" fmla="*/ 2671 w 10000"/>
                <a:gd name="connsiteY28" fmla="*/ 0 h 11514"/>
                <a:gd name="connsiteX0" fmla="*/ 2671 w 10000"/>
                <a:gd name="connsiteY0" fmla="*/ 0 h 11415"/>
                <a:gd name="connsiteX1" fmla="*/ 1074 w 10000"/>
                <a:gd name="connsiteY1" fmla="*/ 2666 h 11415"/>
                <a:gd name="connsiteX2" fmla="*/ 0 w 10000"/>
                <a:gd name="connsiteY2" fmla="*/ 4190 h 11415"/>
                <a:gd name="connsiteX3" fmla="*/ 82 w 10000"/>
                <a:gd name="connsiteY3" fmla="*/ 5524 h 11415"/>
                <a:gd name="connsiteX4" fmla="*/ 599 w 10000"/>
                <a:gd name="connsiteY4" fmla="*/ 7238 h 11415"/>
                <a:gd name="connsiteX5" fmla="*/ 1077 w 10000"/>
                <a:gd name="connsiteY5" fmla="*/ 6095 h 11415"/>
                <a:gd name="connsiteX6" fmla="*/ 1714 w 10000"/>
                <a:gd name="connsiteY6" fmla="*/ 6095 h 11415"/>
                <a:gd name="connsiteX7" fmla="*/ 2193 w 10000"/>
                <a:gd name="connsiteY7" fmla="*/ 5333 h 11415"/>
                <a:gd name="connsiteX8" fmla="*/ 2671 w 10000"/>
                <a:gd name="connsiteY8" fmla="*/ 4953 h 11415"/>
                <a:gd name="connsiteX9" fmla="*/ 3148 w 10000"/>
                <a:gd name="connsiteY9" fmla="*/ 4953 h 11415"/>
                <a:gd name="connsiteX10" fmla="*/ 3710 w 10000"/>
                <a:gd name="connsiteY10" fmla="*/ 4000 h 11415"/>
                <a:gd name="connsiteX11" fmla="*/ 4314 w 10000"/>
                <a:gd name="connsiteY11" fmla="*/ 4095 h 11415"/>
                <a:gd name="connsiteX12" fmla="*/ 4303 w 10000"/>
                <a:gd name="connsiteY12" fmla="*/ 5619 h 11415"/>
                <a:gd name="connsiteX13" fmla="*/ 4541 w 10000"/>
                <a:gd name="connsiteY13" fmla="*/ 6381 h 11415"/>
                <a:gd name="connsiteX14" fmla="*/ 6413 w 10000"/>
                <a:gd name="connsiteY14" fmla="*/ 5619 h 11415"/>
                <a:gd name="connsiteX15" fmla="*/ 7214 w 10000"/>
                <a:gd name="connsiteY15" fmla="*/ 9524 h 11415"/>
                <a:gd name="connsiteX16" fmla="*/ 8085 w 10000"/>
                <a:gd name="connsiteY16" fmla="*/ 10000 h 11415"/>
                <a:gd name="connsiteX17" fmla="*/ 8144 w 10000"/>
                <a:gd name="connsiteY17" fmla="*/ 11414 h 11415"/>
                <a:gd name="connsiteX18" fmla="*/ 9722 w 10000"/>
                <a:gd name="connsiteY18" fmla="*/ 9721 h 11415"/>
                <a:gd name="connsiteX19" fmla="*/ 9682 w 10000"/>
                <a:gd name="connsiteY19" fmla="*/ 4953 h 11415"/>
                <a:gd name="connsiteX20" fmla="*/ 10000 w 10000"/>
                <a:gd name="connsiteY20" fmla="*/ 5333 h 11415"/>
                <a:gd name="connsiteX21" fmla="*/ 10000 w 10000"/>
                <a:gd name="connsiteY21" fmla="*/ 3428 h 11415"/>
                <a:gd name="connsiteX22" fmla="*/ 7291 w 10000"/>
                <a:gd name="connsiteY22" fmla="*/ 3048 h 11415"/>
                <a:gd name="connsiteX23" fmla="*/ 5697 w 10000"/>
                <a:gd name="connsiteY23" fmla="*/ 1523 h 11415"/>
                <a:gd name="connsiteX24" fmla="*/ 4584 w 10000"/>
                <a:gd name="connsiteY24" fmla="*/ 762 h 11415"/>
                <a:gd name="connsiteX25" fmla="*/ 3626 w 10000"/>
                <a:gd name="connsiteY25" fmla="*/ 762 h 11415"/>
                <a:gd name="connsiteX26" fmla="*/ 2193 w 10000"/>
                <a:gd name="connsiteY26" fmla="*/ 381 h 11415"/>
                <a:gd name="connsiteX27" fmla="*/ 2034 w 10000"/>
                <a:gd name="connsiteY27" fmla="*/ 1143 h 11415"/>
                <a:gd name="connsiteX28" fmla="*/ 2671 w 10000"/>
                <a:gd name="connsiteY28" fmla="*/ 0 h 11415"/>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413 w 10000"/>
                <a:gd name="connsiteY14" fmla="*/ 5619 h 11414"/>
                <a:gd name="connsiteX15" fmla="*/ 7214 w 10000"/>
                <a:gd name="connsiteY15" fmla="*/ 9524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292 w 10000"/>
                <a:gd name="connsiteY14" fmla="*/ 5914 h 11414"/>
                <a:gd name="connsiteX15" fmla="*/ 7214 w 10000"/>
                <a:gd name="connsiteY15" fmla="*/ 9524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292 w 10000"/>
                <a:gd name="connsiteY14" fmla="*/ 5914 h 11414"/>
                <a:gd name="connsiteX15" fmla="*/ 7093 w 10000"/>
                <a:gd name="connsiteY15" fmla="*/ 10016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2671 w 10000"/>
                <a:gd name="connsiteY0" fmla="*/ 0 h 11414"/>
                <a:gd name="connsiteX1" fmla="*/ 1074 w 10000"/>
                <a:gd name="connsiteY1" fmla="*/ 2666 h 11414"/>
                <a:gd name="connsiteX2" fmla="*/ 0 w 10000"/>
                <a:gd name="connsiteY2" fmla="*/ 4190 h 11414"/>
                <a:gd name="connsiteX3" fmla="*/ 82 w 10000"/>
                <a:gd name="connsiteY3" fmla="*/ 5524 h 11414"/>
                <a:gd name="connsiteX4" fmla="*/ 599 w 10000"/>
                <a:gd name="connsiteY4" fmla="*/ 7238 h 11414"/>
                <a:gd name="connsiteX5" fmla="*/ 1077 w 10000"/>
                <a:gd name="connsiteY5" fmla="*/ 6095 h 11414"/>
                <a:gd name="connsiteX6" fmla="*/ 1714 w 10000"/>
                <a:gd name="connsiteY6" fmla="*/ 6095 h 11414"/>
                <a:gd name="connsiteX7" fmla="*/ 2193 w 10000"/>
                <a:gd name="connsiteY7" fmla="*/ 5333 h 11414"/>
                <a:gd name="connsiteX8" fmla="*/ 2671 w 10000"/>
                <a:gd name="connsiteY8" fmla="*/ 4953 h 11414"/>
                <a:gd name="connsiteX9" fmla="*/ 3148 w 10000"/>
                <a:gd name="connsiteY9" fmla="*/ 4953 h 11414"/>
                <a:gd name="connsiteX10" fmla="*/ 3710 w 10000"/>
                <a:gd name="connsiteY10" fmla="*/ 4000 h 11414"/>
                <a:gd name="connsiteX11" fmla="*/ 4314 w 10000"/>
                <a:gd name="connsiteY11" fmla="*/ 4095 h 11414"/>
                <a:gd name="connsiteX12" fmla="*/ 4303 w 10000"/>
                <a:gd name="connsiteY12" fmla="*/ 5619 h 11414"/>
                <a:gd name="connsiteX13" fmla="*/ 4541 w 10000"/>
                <a:gd name="connsiteY13" fmla="*/ 6381 h 11414"/>
                <a:gd name="connsiteX14" fmla="*/ 6292 w 10000"/>
                <a:gd name="connsiteY14" fmla="*/ 5914 h 11414"/>
                <a:gd name="connsiteX15" fmla="*/ 7093 w 10000"/>
                <a:gd name="connsiteY15" fmla="*/ 10016 h 11414"/>
                <a:gd name="connsiteX16" fmla="*/ 8085 w 10000"/>
                <a:gd name="connsiteY16" fmla="*/ 10000 h 11414"/>
                <a:gd name="connsiteX17" fmla="*/ 8144 w 10000"/>
                <a:gd name="connsiteY17" fmla="*/ 11414 h 11414"/>
                <a:gd name="connsiteX18" fmla="*/ 9722 w 10000"/>
                <a:gd name="connsiteY18" fmla="*/ 9721 h 11414"/>
                <a:gd name="connsiteX19" fmla="*/ 9682 w 10000"/>
                <a:gd name="connsiteY19" fmla="*/ 4953 h 11414"/>
                <a:gd name="connsiteX20" fmla="*/ 10000 w 10000"/>
                <a:gd name="connsiteY20" fmla="*/ 5333 h 11414"/>
                <a:gd name="connsiteX21" fmla="*/ 10000 w 10000"/>
                <a:gd name="connsiteY21" fmla="*/ 3428 h 11414"/>
                <a:gd name="connsiteX22" fmla="*/ 7291 w 10000"/>
                <a:gd name="connsiteY22" fmla="*/ 3048 h 11414"/>
                <a:gd name="connsiteX23" fmla="*/ 5697 w 10000"/>
                <a:gd name="connsiteY23" fmla="*/ 1523 h 11414"/>
                <a:gd name="connsiteX24" fmla="*/ 4584 w 10000"/>
                <a:gd name="connsiteY24" fmla="*/ 762 h 11414"/>
                <a:gd name="connsiteX25" fmla="*/ 3626 w 10000"/>
                <a:gd name="connsiteY25" fmla="*/ 762 h 11414"/>
                <a:gd name="connsiteX26" fmla="*/ 2193 w 10000"/>
                <a:gd name="connsiteY26" fmla="*/ 381 h 11414"/>
                <a:gd name="connsiteX27" fmla="*/ 2034 w 10000"/>
                <a:gd name="connsiteY27" fmla="*/ 1143 h 11414"/>
                <a:gd name="connsiteX28" fmla="*/ 2671 w 10000"/>
                <a:gd name="connsiteY28" fmla="*/ 0 h 11414"/>
                <a:gd name="connsiteX0" fmla="*/ 1542 w 10000"/>
                <a:gd name="connsiteY0" fmla="*/ 1390 h 11033"/>
                <a:gd name="connsiteX1" fmla="*/ 1074 w 10000"/>
                <a:gd name="connsiteY1" fmla="*/ 2285 h 11033"/>
                <a:gd name="connsiteX2" fmla="*/ 0 w 10000"/>
                <a:gd name="connsiteY2" fmla="*/ 3809 h 11033"/>
                <a:gd name="connsiteX3" fmla="*/ 82 w 10000"/>
                <a:gd name="connsiteY3" fmla="*/ 5143 h 11033"/>
                <a:gd name="connsiteX4" fmla="*/ 599 w 10000"/>
                <a:gd name="connsiteY4" fmla="*/ 6857 h 11033"/>
                <a:gd name="connsiteX5" fmla="*/ 1077 w 10000"/>
                <a:gd name="connsiteY5" fmla="*/ 5714 h 11033"/>
                <a:gd name="connsiteX6" fmla="*/ 1714 w 10000"/>
                <a:gd name="connsiteY6" fmla="*/ 5714 h 11033"/>
                <a:gd name="connsiteX7" fmla="*/ 2193 w 10000"/>
                <a:gd name="connsiteY7" fmla="*/ 4952 h 11033"/>
                <a:gd name="connsiteX8" fmla="*/ 2671 w 10000"/>
                <a:gd name="connsiteY8" fmla="*/ 4572 h 11033"/>
                <a:gd name="connsiteX9" fmla="*/ 3148 w 10000"/>
                <a:gd name="connsiteY9" fmla="*/ 4572 h 11033"/>
                <a:gd name="connsiteX10" fmla="*/ 3710 w 10000"/>
                <a:gd name="connsiteY10" fmla="*/ 3619 h 11033"/>
                <a:gd name="connsiteX11" fmla="*/ 4314 w 10000"/>
                <a:gd name="connsiteY11" fmla="*/ 3714 h 11033"/>
                <a:gd name="connsiteX12" fmla="*/ 4303 w 10000"/>
                <a:gd name="connsiteY12" fmla="*/ 5238 h 11033"/>
                <a:gd name="connsiteX13" fmla="*/ 4541 w 10000"/>
                <a:gd name="connsiteY13" fmla="*/ 6000 h 11033"/>
                <a:gd name="connsiteX14" fmla="*/ 6292 w 10000"/>
                <a:gd name="connsiteY14" fmla="*/ 5533 h 11033"/>
                <a:gd name="connsiteX15" fmla="*/ 7093 w 10000"/>
                <a:gd name="connsiteY15" fmla="*/ 9635 h 11033"/>
                <a:gd name="connsiteX16" fmla="*/ 8085 w 10000"/>
                <a:gd name="connsiteY16" fmla="*/ 9619 h 11033"/>
                <a:gd name="connsiteX17" fmla="*/ 8144 w 10000"/>
                <a:gd name="connsiteY17" fmla="*/ 11033 h 11033"/>
                <a:gd name="connsiteX18" fmla="*/ 9722 w 10000"/>
                <a:gd name="connsiteY18" fmla="*/ 9340 h 11033"/>
                <a:gd name="connsiteX19" fmla="*/ 9682 w 10000"/>
                <a:gd name="connsiteY19" fmla="*/ 4572 h 11033"/>
                <a:gd name="connsiteX20" fmla="*/ 10000 w 10000"/>
                <a:gd name="connsiteY20" fmla="*/ 4952 h 11033"/>
                <a:gd name="connsiteX21" fmla="*/ 10000 w 10000"/>
                <a:gd name="connsiteY21" fmla="*/ 3047 h 11033"/>
                <a:gd name="connsiteX22" fmla="*/ 7291 w 10000"/>
                <a:gd name="connsiteY22" fmla="*/ 2667 h 11033"/>
                <a:gd name="connsiteX23" fmla="*/ 5697 w 10000"/>
                <a:gd name="connsiteY23" fmla="*/ 1142 h 11033"/>
                <a:gd name="connsiteX24" fmla="*/ 4584 w 10000"/>
                <a:gd name="connsiteY24" fmla="*/ 381 h 11033"/>
                <a:gd name="connsiteX25" fmla="*/ 3626 w 10000"/>
                <a:gd name="connsiteY25" fmla="*/ 381 h 11033"/>
                <a:gd name="connsiteX26" fmla="*/ 2193 w 10000"/>
                <a:gd name="connsiteY26" fmla="*/ 0 h 11033"/>
                <a:gd name="connsiteX27" fmla="*/ 2034 w 10000"/>
                <a:gd name="connsiteY27" fmla="*/ 762 h 11033"/>
                <a:gd name="connsiteX28" fmla="*/ 1542 w 10000"/>
                <a:gd name="connsiteY28" fmla="*/ 1390 h 11033"/>
                <a:gd name="connsiteX0" fmla="*/ 1542 w 10000"/>
                <a:gd name="connsiteY0" fmla="*/ 1009 h 10652"/>
                <a:gd name="connsiteX1" fmla="*/ 1074 w 10000"/>
                <a:gd name="connsiteY1" fmla="*/ 1904 h 10652"/>
                <a:gd name="connsiteX2" fmla="*/ 0 w 10000"/>
                <a:gd name="connsiteY2" fmla="*/ 3428 h 10652"/>
                <a:gd name="connsiteX3" fmla="*/ 82 w 10000"/>
                <a:gd name="connsiteY3" fmla="*/ 4762 h 10652"/>
                <a:gd name="connsiteX4" fmla="*/ 599 w 10000"/>
                <a:gd name="connsiteY4" fmla="*/ 6476 h 10652"/>
                <a:gd name="connsiteX5" fmla="*/ 1077 w 10000"/>
                <a:gd name="connsiteY5" fmla="*/ 5333 h 10652"/>
                <a:gd name="connsiteX6" fmla="*/ 1714 w 10000"/>
                <a:gd name="connsiteY6" fmla="*/ 5333 h 10652"/>
                <a:gd name="connsiteX7" fmla="*/ 2193 w 10000"/>
                <a:gd name="connsiteY7" fmla="*/ 4571 h 10652"/>
                <a:gd name="connsiteX8" fmla="*/ 2671 w 10000"/>
                <a:gd name="connsiteY8" fmla="*/ 4191 h 10652"/>
                <a:gd name="connsiteX9" fmla="*/ 3148 w 10000"/>
                <a:gd name="connsiteY9" fmla="*/ 4191 h 10652"/>
                <a:gd name="connsiteX10" fmla="*/ 3710 w 10000"/>
                <a:gd name="connsiteY10" fmla="*/ 3238 h 10652"/>
                <a:gd name="connsiteX11" fmla="*/ 4314 w 10000"/>
                <a:gd name="connsiteY11" fmla="*/ 3333 h 10652"/>
                <a:gd name="connsiteX12" fmla="*/ 4303 w 10000"/>
                <a:gd name="connsiteY12" fmla="*/ 4857 h 10652"/>
                <a:gd name="connsiteX13" fmla="*/ 4541 w 10000"/>
                <a:gd name="connsiteY13" fmla="*/ 5619 h 10652"/>
                <a:gd name="connsiteX14" fmla="*/ 6292 w 10000"/>
                <a:gd name="connsiteY14" fmla="*/ 5152 h 10652"/>
                <a:gd name="connsiteX15" fmla="*/ 7093 w 10000"/>
                <a:gd name="connsiteY15" fmla="*/ 9254 h 10652"/>
                <a:gd name="connsiteX16" fmla="*/ 8085 w 10000"/>
                <a:gd name="connsiteY16" fmla="*/ 9238 h 10652"/>
                <a:gd name="connsiteX17" fmla="*/ 8144 w 10000"/>
                <a:gd name="connsiteY17" fmla="*/ 10652 h 10652"/>
                <a:gd name="connsiteX18" fmla="*/ 9722 w 10000"/>
                <a:gd name="connsiteY18" fmla="*/ 8959 h 10652"/>
                <a:gd name="connsiteX19" fmla="*/ 9682 w 10000"/>
                <a:gd name="connsiteY19" fmla="*/ 4191 h 10652"/>
                <a:gd name="connsiteX20" fmla="*/ 10000 w 10000"/>
                <a:gd name="connsiteY20" fmla="*/ 4571 h 10652"/>
                <a:gd name="connsiteX21" fmla="*/ 10000 w 10000"/>
                <a:gd name="connsiteY21" fmla="*/ 2666 h 10652"/>
                <a:gd name="connsiteX22" fmla="*/ 7291 w 10000"/>
                <a:gd name="connsiteY22" fmla="*/ 2286 h 10652"/>
                <a:gd name="connsiteX23" fmla="*/ 5697 w 10000"/>
                <a:gd name="connsiteY23" fmla="*/ 761 h 10652"/>
                <a:gd name="connsiteX24" fmla="*/ 4584 w 10000"/>
                <a:gd name="connsiteY24" fmla="*/ 0 h 10652"/>
                <a:gd name="connsiteX25" fmla="*/ 3626 w 10000"/>
                <a:gd name="connsiteY25" fmla="*/ 0 h 10652"/>
                <a:gd name="connsiteX26" fmla="*/ 3241 w 10000"/>
                <a:gd name="connsiteY26" fmla="*/ 2870 h 10652"/>
                <a:gd name="connsiteX27" fmla="*/ 2034 w 10000"/>
                <a:gd name="connsiteY27" fmla="*/ 381 h 10652"/>
                <a:gd name="connsiteX28" fmla="*/ 1542 w 10000"/>
                <a:gd name="connsiteY28" fmla="*/ 1009 h 10652"/>
                <a:gd name="connsiteX0" fmla="*/ 1542 w 10000"/>
                <a:gd name="connsiteY0" fmla="*/ 1905 h 11548"/>
                <a:gd name="connsiteX1" fmla="*/ 1074 w 10000"/>
                <a:gd name="connsiteY1" fmla="*/ 2800 h 11548"/>
                <a:gd name="connsiteX2" fmla="*/ 0 w 10000"/>
                <a:gd name="connsiteY2" fmla="*/ 4324 h 11548"/>
                <a:gd name="connsiteX3" fmla="*/ 82 w 10000"/>
                <a:gd name="connsiteY3" fmla="*/ 5658 h 11548"/>
                <a:gd name="connsiteX4" fmla="*/ 599 w 10000"/>
                <a:gd name="connsiteY4" fmla="*/ 7372 h 11548"/>
                <a:gd name="connsiteX5" fmla="*/ 1077 w 10000"/>
                <a:gd name="connsiteY5" fmla="*/ 6229 h 11548"/>
                <a:gd name="connsiteX6" fmla="*/ 1714 w 10000"/>
                <a:gd name="connsiteY6" fmla="*/ 6229 h 11548"/>
                <a:gd name="connsiteX7" fmla="*/ 2193 w 10000"/>
                <a:gd name="connsiteY7" fmla="*/ 5467 h 11548"/>
                <a:gd name="connsiteX8" fmla="*/ 2671 w 10000"/>
                <a:gd name="connsiteY8" fmla="*/ 5087 h 11548"/>
                <a:gd name="connsiteX9" fmla="*/ 3148 w 10000"/>
                <a:gd name="connsiteY9" fmla="*/ 5087 h 11548"/>
                <a:gd name="connsiteX10" fmla="*/ 3710 w 10000"/>
                <a:gd name="connsiteY10" fmla="*/ 4134 h 11548"/>
                <a:gd name="connsiteX11" fmla="*/ 4314 w 10000"/>
                <a:gd name="connsiteY11" fmla="*/ 4229 h 11548"/>
                <a:gd name="connsiteX12" fmla="*/ 4303 w 10000"/>
                <a:gd name="connsiteY12" fmla="*/ 5753 h 11548"/>
                <a:gd name="connsiteX13" fmla="*/ 4541 w 10000"/>
                <a:gd name="connsiteY13" fmla="*/ 6515 h 11548"/>
                <a:gd name="connsiteX14" fmla="*/ 6292 w 10000"/>
                <a:gd name="connsiteY14" fmla="*/ 6048 h 11548"/>
                <a:gd name="connsiteX15" fmla="*/ 7093 w 10000"/>
                <a:gd name="connsiteY15" fmla="*/ 10150 h 11548"/>
                <a:gd name="connsiteX16" fmla="*/ 8085 w 10000"/>
                <a:gd name="connsiteY16" fmla="*/ 10134 h 11548"/>
                <a:gd name="connsiteX17" fmla="*/ 8144 w 10000"/>
                <a:gd name="connsiteY17" fmla="*/ 11548 h 11548"/>
                <a:gd name="connsiteX18" fmla="*/ 9722 w 10000"/>
                <a:gd name="connsiteY18" fmla="*/ 9855 h 11548"/>
                <a:gd name="connsiteX19" fmla="*/ 9682 w 10000"/>
                <a:gd name="connsiteY19" fmla="*/ 5087 h 11548"/>
                <a:gd name="connsiteX20" fmla="*/ 10000 w 10000"/>
                <a:gd name="connsiteY20" fmla="*/ 5467 h 11548"/>
                <a:gd name="connsiteX21" fmla="*/ 10000 w 10000"/>
                <a:gd name="connsiteY21" fmla="*/ 3562 h 11548"/>
                <a:gd name="connsiteX22" fmla="*/ 7291 w 10000"/>
                <a:gd name="connsiteY22" fmla="*/ 3182 h 11548"/>
                <a:gd name="connsiteX23" fmla="*/ 5697 w 10000"/>
                <a:gd name="connsiteY23" fmla="*/ 1657 h 11548"/>
                <a:gd name="connsiteX24" fmla="*/ 4584 w 10000"/>
                <a:gd name="connsiteY24" fmla="*/ 896 h 11548"/>
                <a:gd name="connsiteX25" fmla="*/ 3626 w 10000"/>
                <a:gd name="connsiteY25" fmla="*/ 896 h 11548"/>
                <a:gd name="connsiteX26" fmla="*/ 2556 w 10000"/>
                <a:gd name="connsiteY26" fmla="*/ 215 h 11548"/>
                <a:gd name="connsiteX27" fmla="*/ 2034 w 10000"/>
                <a:gd name="connsiteY27" fmla="*/ 1277 h 11548"/>
                <a:gd name="connsiteX28" fmla="*/ 1542 w 10000"/>
                <a:gd name="connsiteY28" fmla="*/ 1905 h 11548"/>
                <a:gd name="connsiteX0" fmla="*/ 1542 w 10000"/>
                <a:gd name="connsiteY0" fmla="*/ 1690 h 11333"/>
                <a:gd name="connsiteX1" fmla="*/ 1074 w 10000"/>
                <a:gd name="connsiteY1" fmla="*/ 2585 h 11333"/>
                <a:gd name="connsiteX2" fmla="*/ 0 w 10000"/>
                <a:gd name="connsiteY2" fmla="*/ 4109 h 11333"/>
                <a:gd name="connsiteX3" fmla="*/ 82 w 10000"/>
                <a:gd name="connsiteY3" fmla="*/ 5443 h 11333"/>
                <a:gd name="connsiteX4" fmla="*/ 599 w 10000"/>
                <a:gd name="connsiteY4" fmla="*/ 7157 h 11333"/>
                <a:gd name="connsiteX5" fmla="*/ 1077 w 10000"/>
                <a:gd name="connsiteY5" fmla="*/ 6014 h 11333"/>
                <a:gd name="connsiteX6" fmla="*/ 1714 w 10000"/>
                <a:gd name="connsiteY6" fmla="*/ 6014 h 11333"/>
                <a:gd name="connsiteX7" fmla="*/ 2193 w 10000"/>
                <a:gd name="connsiteY7" fmla="*/ 5252 h 11333"/>
                <a:gd name="connsiteX8" fmla="*/ 2671 w 10000"/>
                <a:gd name="connsiteY8" fmla="*/ 4872 h 11333"/>
                <a:gd name="connsiteX9" fmla="*/ 3148 w 10000"/>
                <a:gd name="connsiteY9" fmla="*/ 4872 h 11333"/>
                <a:gd name="connsiteX10" fmla="*/ 3710 w 10000"/>
                <a:gd name="connsiteY10" fmla="*/ 3919 h 11333"/>
                <a:gd name="connsiteX11" fmla="*/ 4314 w 10000"/>
                <a:gd name="connsiteY11" fmla="*/ 4014 h 11333"/>
                <a:gd name="connsiteX12" fmla="*/ 4303 w 10000"/>
                <a:gd name="connsiteY12" fmla="*/ 5538 h 11333"/>
                <a:gd name="connsiteX13" fmla="*/ 4541 w 10000"/>
                <a:gd name="connsiteY13" fmla="*/ 6300 h 11333"/>
                <a:gd name="connsiteX14" fmla="*/ 6292 w 10000"/>
                <a:gd name="connsiteY14" fmla="*/ 5833 h 11333"/>
                <a:gd name="connsiteX15" fmla="*/ 7093 w 10000"/>
                <a:gd name="connsiteY15" fmla="*/ 9935 h 11333"/>
                <a:gd name="connsiteX16" fmla="*/ 8085 w 10000"/>
                <a:gd name="connsiteY16" fmla="*/ 9919 h 11333"/>
                <a:gd name="connsiteX17" fmla="*/ 8144 w 10000"/>
                <a:gd name="connsiteY17" fmla="*/ 11333 h 11333"/>
                <a:gd name="connsiteX18" fmla="*/ 9722 w 10000"/>
                <a:gd name="connsiteY18" fmla="*/ 9640 h 11333"/>
                <a:gd name="connsiteX19" fmla="*/ 9682 w 10000"/>
                <a:gd name="connsiteY19" fmla="*/ 4872 h 11333"/>
                <a:gd name="connsiteX20" fmla="*/ 10000 w 10000"/>
                <a:gd name="connsiteY20" fmla="*/ 5252 h 11333"/>
                <a:gd name="connsiteX21" fmla="*/ 10000 w 10000"/>
                <a:gd name="connsiteY21" fmla="*/ 3347 h 11333"/>
                <a:gd name="connsiteX22" fmla="*/ 7291 w 10000"/>
                <a:gd name="connsiteY22" fmla="*/ 2967 h 11333"/>
                <a:gd name="connsiteX23" fmla="*/ 5697 w 10000"/>
                <a:gd name="connsiteY23" fmla="*/ 1442 h 11333"/>
                <a:gd name="connsiteX24" fmla="*/ 4584 w 10000"/>
                <a:gd name="connsiteY24" fmla="*/ 681 h 11333"/>
                <a:gd name="connsiteX25" fmla="*/ 3626 w 10000"/>
                <a:gd name="connsiteY25" fmla="*/ 681 h 11333"/>
                <a:gd name="connsiteX26" fmla="*/ 2556 w 10000"/>
                <a:gd name="connsiteY26" fmla="*/ 0 h 11333"/>
                <a:gd name="connsiteX27" fmla="*/ 2034 w 10000"/>
                <a:gd name="connsiteY27" fmla="*/ 1062 h 11333"/>
                <a:gd name="connsiteX28" fmla="*/ 1542 w 10000"/>
                <a:gd name="connsiteY28" fmla="*/ 1690 h 11333"/>
                <a:gd name="connsiteX0" fmla="*/ 1542 w 10000"/>
                <a:gd name="connsiteY0" fmla="*/ 2398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596 w 10000"/>
                <a:gd name="connsiteY26" fmla="*/ 0 h 12041"/>
                <a:gd name="connsiteX27" fmla="*/ 2034 w 10000"/>
                <a:gd name="connsiteY27" fmla="*/ 1770 h 12041"/>
                <a:gd name="connsiteX28" fmla="*/ 1542 w 10000"/>
                <a:gd name="connsiteY28" fmla="*/ 2398 h 12041"/>
                <a:gd name="connsiteX0" fmla="*/ 1542 w 10000"/>
                <a:gd name="connsiteY0" fmla="*/ 2398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475 w 10000"/>
                <a:gd name="connsiteY26" fmla="*/ 0 h 12041"/>
                <a:gd name="connsiteX27" fmla="*/ 2034 w 10000"/>
                <a:gd name="connsiteY27" fmla="*/ 1770 h 12041"/>
                <a:gd name="connsiteX28" fmla="*/ 1542 w 10000"/>
                <a:gd name="connsiteY28" fmla="*/ 2398 h 12041"/>
                <a:gd name="connsiteX0" fmla="*/ 1542 w 10000"/>
                <a:gd name="connsiteY0" fmla="*/ 2398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475 w 10000"/>
                <a:gd name="connsiteY26" fmla="*/ 0 h 12041"/>
                <a:gd name="connsiteX27" fmla="*/ 1913 w 10000"/>
                <a:gd name="connsiteY27" fmla="*/ 1569 h 12041"/>
                <a:gd name="connsiteX28" fmla="*/ 1542 w 10000"/>
                <a:gd name="connsiteY28" fmla="*/ 2398 h 12041"/>
                <a:gd name="connsiteX0" fmla="*/ 1913 w 10000"/>
                <a:gd name="connsiteY0" fmla="*/ 1569 h 12041"/>
                <a:gd name="connsiteX1" fmla="*/ 1074 w 10000"/>
                <a:gd name="connsiteY1" fmla="*/ 3293 h 12041"/>
                <a:gd name="connsiteX2" fmla="*/ 0 w 10000"/>
                <a:gd name="connsiteY2" fmla="*/ 4817 h 12041"/>
                <a:gd name="connsiteX3" fmla="*/ 82 w 10000"/>
                <a:gd name="connsiteY3" fmla="*/ 6151 h 12041"/>
                <a:gd name="connsiteX4" fmla="*/ 599 w 10000"/>
                <a:gd name="connsiteY4" fmla="*/ 7865 h 12041"/>
                <a:gd name="connsiteX5" fmla="*/ 1077 w 10000"/>
                <a:gd name="connsiteY5" fmla="*/ 6722 h 12041"/>
                <a:gd name="connsiteX6" fmla="*/ 1714 w 10000"/>
                <a:gd name="connsiteY6" fmla="*/ 6722 h 12041"/>
                <a:gd name="connsiteX7" fmla="*/ 2193 w 10000"/>
                <a:gd name="connsiteY7" fmla="*/ 5960 h 12041"/>
                <a:gd name="connsiteX8" fmla="*/ 2671 w 10000"/>
                <a:gd name="connsiteY8" fmla="*/ 5580 h 12041"/>
                <a:gd name="connsiteX9" fmla="*/ 3148 w 10000"/>
                <a:gd name="connsiteY9" fmla="*/ 5580 h 12041"/>
                <a:gd name="connsiteX10" fmla="*/ 3710 w 10000"/>
                <a:gd name="connsiteY10" fmla="*/ 4627 h 12041"/>
                <a:gd name="connsiteX11" fmla="*/ 4314 w 10000"/>
                <a:gd name="connsiteY11" fmla="*/ 4722 h 12041"/>
                <a:gd name="connsiteX12" fmla="*/ 4303 w 10000"/>
                <a:gd name="connsiteY12" fmla="*/ 6246 h 12041"/>
                <a:gd name="connsiteX13" fmla="*/ 4541 w 10000"/>
                <a:gd name="connsiteY13" fmla="*/ 7008 h 12041"/>
                <a:gd name="connsiteX14" fmla="*/ 6292 w 10000"/>
                <a:gd name="connsiteY14" fmla="*/ 6541 h 12041"/>
                <a:gd name="connsiteX15" fmla="*/ 7093 w 10000"/>
                <a:gd name="connsiteY15" fmla="*/ 10643 h 12041"/>
                <a:gd name="connsiteX16" fmla="*/ 8085 w 10000"/>
                <a:gd name="connsiteY16" fmla="*/ 10627 h 12041"/>
                <a:gd name="connsiteX17" fmla="*/ 8144 w 10000"/>
                <a:gd name="connsiteY17" fmla="*/ 12041 h 12041"/>
                <a:gd name="connsiteX18" fmla="*/ 9722 w 10000"/>
                <a:gd name="connsiteY18" fmla="*/ 10348 h 12041"/>
                <a:gd name="connsiteX19" fmla="*/ 9682 w 10000"/>
                <a:gd name="connsiteY19" fmla="*/ 5580 h 12041"/>
                <a:gd name="connsiteX20" fmla="*/ 10000 w 10000"/>
                <a:gd name="connsiteY20" fmla="*/ 5960 h 12041"/>
                <a:gd name="connsiteX21" fmla="*/ 10000 w 10000"/>
                <a:gd name="connsiteY21" fmla="*/ 4055 h 12041"/>
                <a:gd name="connsiteX22" fmla="*/ 7291 w 10000"/>
                <a:gd name="connsiteY22" fmla="*/ 3675 h 12041"/>
                <a:gd name="connsiteX23" fmla="*/ 5697 w 10000"/>
                <a:gd name="connsiteY23" fmla="*/ 2150 h 12041"/>
                <a:gd name="connsiteX24" fmla="*/ 4584 w 10000"/>
                <a:gd name="connsiteY24" fmla="*/ 1389 h 12041"/>
                <a:gd name="connsiteX25" fmla="*/ 3626 w 10000"/>
                <a:gd name="connsiteY25" fmla="*/ 1389 h 12041"/>
                <a:gd name="connsiteX26" fmla="*/ 2475 w 10000"/>
                <a:gd name="connsiteY26" fmla="*/ 0 h 12041"/>
                <a:gd name="connsiteX27" fmla="*/ 1913 w 10000"/>
                <a:gd name="connsiteY27"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682 w 10000"/>
                <a:gd name="connsiteY18" fmla="*/ 5580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8109 w 10000"/>
                <a:gd name="connsiteY18" fmla="*/ 5981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8069 w 10000"/>
                <a:gd name="connsiteY18" fmla="*/ 427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400 w 10000"/>
                <a:gd name="connsiteY18" fmla="*/ 7085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 name="connsiteX0" fmla="*/ 1913 w 10000"/>
                <a:gd name="connsiteY0" fmla="*/ 1569 h 12041"/>
                <a:gd name="connsiteX1" fmla="*/ 0 w 10000"/>
                <a:gd name="connsiteY1" fmla="*/ 4817 h 12041"/>
                <a:gd name="connsiteX2" fmla="*/ 82 w 10000"/>
                <a:gd name="connsiteY2" fmla="*/ 6151 h 12041"/>
                <a:gd name="connsiteX3" fmla="*/ 599 w 10000"/>
                <a:gd name="connsiteY3" fmla="*/ 7865 h 12041"/>
                <a:gd name="connsiteX4" fmla="*/ 1077 w 10000"/>
                <a:gd name="connsiteY4" fmla="*/ 6722 h 12041"/>
                <a:gd name="connsiteX5" fmla="*/ 1714 w 10000"/>
                <a:gd name="connsiteY5" fmla="*/ 6722 h 12041"/>
                <a:gd name="connsiteX6" fmla="*/ 2193 w 10000"/>
                <a:gd name="connsiteY6" fmla="*/ 5960 h 12041"/>
                <a:gd name="connsiteX7" fmla="*/ 2671 w 10000"/>
                <a:gd name="connsiteY7" fmla="*/ 5580 h 12041"/>
                <a:gd name="connsiteX8" fmla="*/ 3148 w 10000"/>
                <a:gd name="connsiteY8" fmla="*/ 5580 h 12041"/>
                <a:gd name="connsiteX9" fmla="*/ 3710 w 10000"/>
                <a:gd name="connsiteY9" fmla="*/ 4627 h 12041"/>
                <a:gd name="connsiteX10" fmla="*/ 4314 w 10000"/>
                <a:gd name="connsiteY10" fmla="*/ 4722 h 12041"/>
                <a:gd name="connsiteX11" fmla="*/ 4303 w 10000"/>
                <a:gd name="connsiteY11" fmla="*/ 6246 h 12041"/>
                <a:gd name="connsiteX12" fmla="*/ 4541 w 10000"/>
                <a:gd name="connsiteY12" fmla="*/ 7008 h 12041"/>
                <a:gd name="connsiteX13" fmla="*/ 6292 w 10000"/>
                <a:gd name="connsiteY13" fmla="*/ 6541 h 12041"/>
                <a:gd name="connsiteX14" fmla="*/ 7093 w 10000"/>
                <a:gd name="connsiteY14" fmla="*/ 10643 h 12041"/>
                <a:gd name="connsiteX15" fmla="*/ 8085 w 10000"/>
                <a:gd name="connsiteY15" fmla="*/ 10627 h 12041"/>
                <a:gd name="connsiteX16" fmla="*/ 8144 w 10000"/>
                <a:gd name="connsiteY16" fmla="*/ 12041 h 12041"/>
                <a:gd name="connsiteX17" fmla="*/ 9722 w 10000"/>
                <a:gd name="connsiteY17" fmla="*/ 10348 h 12041"/>
                <a:gd name="connsiteX18" fmla="*/ 9521 w 10000"/>
                <a:gd name="connsiteY18" fmla="*/ 6884 h 12041"/>
                <a:gd name="connsiteX19" fmla="*/ 10000 w 10000"/>
                <a:gd name="connsiteY19" fmla="*/ 5960 h 12041"/>
                <a:gd name="connsiteX20" fmla="*/ 10000 w 10000"/>
                <a:gd name="connsiteY20" fmla="*/ 4055 h 12041"/>
                <a:gd name="connsiteX21" fmla="*/ 7291 w 10000"/>
                <a:gd name="connsiteY21" fmla="*/ 3675 h 12041"/>
                <a:gd name="connsiteX22" fmla="*/ 5697 w 10000"/>
                <a:gd name="connsiteY22" fmla="*/ 2150 h 12041"/>
                <a:gd name="connsiteX23" fmla="*/ 4584 w 10000"/>
                <a:gd name="connsiteY23" fmla="*/ 1389 h 12041"/>
                <a:gd name="connsiteX24" fmla="*/ 3626 w 10000"/>
                <a:gd name="connsiteY24" fmla="*/ 1389 h 12041"/>
                <a:gd name="connsiteX25" fmla="*/ 2475 w 10000"/>
                <a:gd name="connsiteY25" fmla="*/ 0 h 12041"/>
                <a:gd name="connsiteX26" fmla="*/ 1913 w 10000"/>
                <a:gd name="connsiteY26" fmla="*/ 1569 h 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2041">
                  <a:moveTo>
                    <a:pt x="1913" y="1569"/>
                  </a:moveTo>
                  <a:lnTo>
                    <a:pt x="0" y="4817"/>
                  </a:lnTo>
                  <a:cubicBezTo>
                    <a:pt x="67" y="5294"/>
                    <a:pt x="15" y="5674"/>
                    <a:pt x="82" y="6151"/>
                  </a:cubicBezTo>
                  <a:lnTo>
                    <a:pt x="599" y="7865"/>
                  </a:lnTo>
                  <a:lnTo>
                    <a:pt x="1077" y="6722"/>
                  </a:lnTo>
                  <a:lnTo>
                    <a:pt x="1714" y="6722"/>
                  </a:lnTo>
                  <a:lnTo>
                    <a:pt x="2193" y="5960"/>
                  </a:lnTo>
                  <a:cubicBezTo>
                    <a:pt x="2511" y="5580"/>
                    <a:pt x="2352" y="5580"/>
                    <a:pt x="2671" y="5580"/>
                  </a:cubicBezTo>
                  <a:lnTo>
                    <a:pt x="3148" y="5580"/>
                  </a:lnTo>
                  <a:cubicBezTo>
                    <a:pt x="3368" y="5421"/>
                    <a:pt x="3515" y="4770"/>
                    <a:pt x="3710" y="4627"/>
                  </a:cubicBezTo>
                  <a:cubicBezTo>
                    <a:pt x="3904" y="4484"/>
                    <a:pt x="4014" y="4644"/>
                    <a:pt x="4314" y="4722"/>
                  </a:cubicBezTo>
                  <a:cubicBezTo>
                    <a:pt x="4345" y="5008"/>
                    <a:pt x="4232" y="5881"/>
                    <a:pt x="4303" y="6246"/>
                  </a:cubicBezTo>
                  <a:cubicBezTo>
                    <a:pt x="4638" y="6945"/>
                    <a:pt x="4528" y="6310"/>
                    <a:pt x="4541" y="7008"/>
                  </a:cubicBezTo>
                  <a:cubicBezTo>
                    <a:pt x="5850" y="6246"/>
                    <a:pt x="5587" y="6637"/>
                    <a:pt x="6292" y="6541"/>
                  </a:cubicBezTo>
                  <a:cubicBezTo>
                    <a:pt x="6450" y="7303"/>
                    <a:pt x="6973" y="9586"/>
                    <a:pt x="7093" y="10643"/>
                  </a:cubicBezTo>
                  <a:lnTo>
                    <a:pt x="8085" y="10627"/>
                  </a:lnTo>
                  <a:cubicBezTo>
                    <a:pt x="8328" y="10744"/>
                    <a:pt x="8153" y="11103"/>
                    <a:pt x="8144" y="12041"/>
                  </a:cubicBezTo>
                  <a:cubicBezTo>
                    <a:pt x="8417" y="11995"/>
                    <a:pt x="9553" y="11227"/>
                    <a:pt x="9722" y="10348"/>
                  </a:cubicBezTo>
                  <a:cubicBezTo>
                    <a:pt x="9709" y="8759"/>
                    <a:pt x="9615" y="8573"/>
                    <a:pt x="9521" y="6884"/>
                  </a:cubicBezTo>
                  <a:cubicBezTo>
                    <a:pt x="9923" y="6509"/>
                    <a:pt x="9800" y="6335"/>
                    <a:pt x="10000" y="5960"/>
                  </a:cubicBezTo>
                  <a:lnTo>
                    <a:pt x="10000" y="4055"/>
                  </a:lnTo>
                  <a:lnTo>
                    <a:pt x="7291" y="3675"/>
                  </a:lnTo>
                  <a:lnTo>
                    <a:pt x="5697" y="2150"/>
                  </a:lnTo>
                  <a:lnTo>
                    <a:pt x="4584" y="1389"/>
                  </a:lnTo>
                  <a:lnTo>
                    <a:pt x="3626" y="1389"/>
                  </a:lnTo>
                  <a:cubicBezTo>
                    <a:pt x="3498" y="2346"/>
                    <a:pt x="3006" y="636"/>
                    <a:pt x="2475" y="0"/>
                  </a:cubicBezTo>
                  <a:lnTo>
                    <a:pt x="1913" y="1569"/>
                  </a:lnTo>
                  <a:close/>
                </a:path>
              </a:pathLst>
            </a:custGeom>
            <a:solidFill>
              <a:sysClr val="window" lastClr="FFFFFF"/>
            </a:solidFill>
            <a:ln w="25400">
              <a:solidFill>
                <a:sysClr val="windowText" lastClr="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7" name="Freeform 98">
              <a:extLst>
                <a:ext uri="{FF2B5EF4-FFF2-40B4-BE49-F238E27FC236}">
                  <a16:creationId xmlns:a16="http://schemas.microsoft.com/office/drawing/2014/main" id="{412E5F41-4B58-4F51-A2B4-0972520EE3A4}"/>
                </a:ext>
              </a:extLst>
            </p:cNvPr>
            <p:cNvSpPr>
              <a:spLocks/>
            </p:cNvSpPr>
            <p:nvPr/>
          </p:nvSpPr>
          <p:spPr bwMode="auto">
            <a:xfrm>
              <a:off x="1408274" y="3390900"/>
              <a:ext cx="93" cy="42"/>
            </a:xfrm>
            <a:custGeom>
              <a:avLst/>
              <a:gdLst>
                <a:gd name="T0" fmla="*/ 2 w 91"/>
                <a:gd name="T1" fmla="*/ 24 h 42"/>
                <a:gd name="T2" fmla="*/ 2 w 91"/>
                <a:gd name="T3" fmla="*/ 28 h 42"/>
                <a:gd name="T4" fmla="*/ 0 w 91"/>
                <a:gd name="T5" fmla="*/ 28 h 42"/>
                <a:gd name="T6" fmla="*/ 0 w 91"/>
                <a:gd name="T7" fmla="*/ 37 h 42"/>
                <a:gd name="T8" fmla="*/ 1 w 91"/>
                <a:gd name="T9" fmla="*/ 42 h 42"/>
                <a:gd name="T10" fmla="*/ 8 w 91"/>
                <a:gd name="T11" fmla="*/ 42 h 42"/>
                <a:gd name="T12" fmla="*/ 12 w 91"/>
                <a:gd name="T13" fmla="*/ 42 h 42"/>
                <a:gd name="T14" fmla="*/ 23 w 91"/>
                <a:gd name="T15" fmla="*/ 30 h 42"/>
                <a:gd name="T16" fmla="*/ 26 w 91"/>
                <a:gd name="T17" fmla="*/ 30 h 42"/>
                <a:gd name="T18" fmla="*/ 30 w 91"/>
                <a:gd name="T19" fmla="*/ 26 h 42"/>
                <a:gd name="T20" fmla="*/ 36 w 91"/>
                <a:gd name="T21" fmla="*/ 29 h 42"/>
                <a:gd name="T22" fmla="*/ 40 w 91"/>
                <a:gd name="T23" fmla="*/ 30 h 42"/>
                <a:gd name="T24" fmla="*/ 49 w 91"/>
                <a:gd name="T25" fmla="*/ 32 h 42"/>
                <a:gd name="T26" fmla="*/ 51 w 91"/>
                <a:gd name="T27" fmla="*/ 28 h 42"/>
                <a:gd name="T28" fmla="*/ 52 w 91"/>
                <a:gd name="T29" fmla="*/ 25 h 42"/>
                <a:gd name="T30" fmla="*/ 56 w 91"/>
                <a:gd name="T31" fmla="*/ 24 h 42"/>
                <a:gd name="T32" fmla="*/ 59 w 91"/>
                <a:gd name="T33" fmla="*/ 22 h 42"/>
                <a:gd name="T34" fmla="*/ 66 w 91"/>
                <a:gd name="T35" fmla="*/ 23 h 42"/>
                <a:gd name="T36" fmla="*/ 71 w 91"/>
                <a:gd name="T37" fmla="*/ 26 h 42"/>
                <a:gd name="T38" fmla="*/ 75 w 91"/>
                <a:gd name="T39" fmla="*/ 27 h 42"/>
                <a:gd name="T40" fmla="*/ 75 w 91"/>
                <a:gd name="T41" fmla="*/ 22 h 42"/>
                <a:gd name="T42" fmla="*/ 77 w 91"/>
                <a:gd name="T43" fmla="*/ 21 h 42"/>
                <a:gd name="T44" fmla="*/ 91 w 91"/>
                <a:gd name="T45" fmla="*/ 11 h 42"/>
                <a:gd name="T46" fmla="*/ 87 w 91"/>
                <a:gd name="T47" fmla="*/ 8 h 42"/>
                <a:gd name="T48" fmla="*/ 86 w 91"/>
                <a:gd name="T49" fmla="*/ 11 h 42"/>
                <a:gd name="T50" fmla="*/ 82 w 91"/>
                <a:gd name="T51" fmla="*/ 11 h 42"/>
                <a:gd name="T52" fmla="*/ 78 w 91"/>
                <a:gd name="T53" fmla="*/ 9 h 42"/>
                <a:gd name="T54" fmla="*/ 78 w 91"/>
                <a:gd name="T55" fmla="*/ 7 h 42"/>
                <a:gd name="T56" fmla="*/ 86 w 91"/>
                <a:gd name="T57" fmla="*/ 7 h 42"/>
                <a:gd name="T58" fmla="*/ 86 w 91"/>
                <a:gd name="T59" fmla="*/ 2 h 42"/>
                <a:gd name="T60" fmla="*/ 64 w 91"/>
                <a:gd name="T61" fmla="*/ 3 h 42"/>
                <a:gd name="T62" fmla="*/ 63 w 91"/>
                <a:gd name="T63" fmla="*/ 0 h 42"/>
                <a:gd name="T64" fmla="*/ 60 w 91"/>
                <a:gd name="T65" fmla="*/ 2 h 42"/>
                <a:gd name="T66" fmla="*/ 61 w 91"/>
                <a:gd name="T67" fmla="*/ 5 h 42"/>
                <a:gd name="T68" fmla="*/ 54 w 91"/>
                <a:gd name="T69" fmla="*/ 7 h 42"/>
                <a:gd name="T70" fmla="*/ 45 w 91"/>
                <a:gd name="T71" fmla="*/ 10 h 42"/>
                <a:gd name="T72" fmla="*/ 25 w 91"/>
                <a:gd name="T73" fmla="*/ 17 h 42"/>
                <a:gd name="T74" fmla="*/ 18 w 91"/>
                <a:gd name="T75" fmla="*/ 19 h 42"/>
                <a:gd name="T76" fmla="*/ 7 w 91"/>
                <a:gd name="T77" fmla="*/ 26 h 42"/>
                <a:gd name="T78" fmla="*/ 4 w 91"/>
                <a:gd name="T79" fmla="*/ 24 h 42"/>
                <a:gd name="T80" fmla="*/ 2 w 91"/>
                <a:gd name="T81" fmla="*/ 24 h 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
                <a:gd name="T124" fmla="*/ 0 h 42"/>
                <a:gd name="T125" fmla="*/ 91 w 91"/>
                <a:gd name="T126" fmla="*/ 42 h 42"/>
                <a:gd name="connsiteX0" fmla="*/ 385 w 10165"/>
                <a:gd name="connsiteY0" fmla="*/ 5714 h 10000"/>
                <a:gd name="connsiteX1" fmla="*/ 385 w 10165"/>
                <a:gd name="connsiteY1" fmla="*/ 6667 h 10000"/>
                <a:gd name="connsiteX2" fmla="*/ 165 w 10165"/>
                <a:gd name="connsiteY2" fmla="*/ 6667 h 10000"/>
                <a:gd name="connsiteX3" fmla="*/ 0 w 10165"/>
                <a:gd name="connsiteY3" fmla="*/ 8512 h 10000"/>
                <a:gd name="connsiteX4" fmla="*/ 275 w 10165"/>
                <a:gd name="connsiteY4" fmla="*/ 10000 h 10000"/>
                <a:gd name="connsiteX5" fmla="*/ 1044 w 10165"/>
                <a:gd name="connsiteY5" fmla="*/ 10000 h 10000"/>
                <a:gd name="connsiteX6" fmla="*/ 1484 w 10165"/>
                <a:gd name="connsiteY6" fmla="*/ 10000 h 10000"/>
                <a:gd name="connsiteX7" fmla="*/ 2692 w 10165"/>
                <a:gd name="connsiteY7" fmla="*/ 7143 h 10000"/>
                <a:gd name="connsiteX8" fmla="*/ 3022 w 10165"/>
                <a:gd name="connsiteY8" fmla="*/ 7143 h 10000"/>
                <a:gd name="connsiteX9" fmla="*/ 3462 w 10165"/>
                <a:gd name="connsiteY9" fmla="*/ 6190 h 10000"/>
                <a:gd name="connsiteX10" fmla="*/ 4121 w 10165"/>
                <a:gd name="connsiteY10" fmla="*/ 6905 h 10000"/>
                <a:gd name="connsiteX11" fmla="*/ 4561 w 10165"/>
                <a:gd name="connsiteY11" fmla="*/ 7143 h 10000"/>
                <a:gd name="connsiteX12" fmla="*/ 5550 w 10165"/>
                <a:gd name="connsiteY12" fmla="*/ 7619 h 10000"/>
                <a:gd name="connsiteX13" fmla="*/ 5769 w 10165"/>
                <a:gd name="connsiteY13" fmla="*/ 6667 h 10000"/>
                <a:gd name="connsiteX14" fmla="*/ 5879 w 10165"/>
                <a:gd name="connsiteY14" fmla="*/ 5952 h 10000"/>
                <a:gd name="connsiteX15" fmla="*/ 6319 w 10165"/>
                <a:gd name="connsiteY15" fmla="*/ 5714 h 10000"/>
                <a:gd name="connsiteX16" fmla="*/ 6649 w 10165"/>
                <a:gd name="connsiteY16" fmla="*/ 5238 h 10000"/>
                <a:gd name="connsiteX17" fmla="*/ 7418 w 10165"/>
                <a:gd name="connsiteY17" fmla="*/ 5476 h 10000"/>
                <a:gd name="connsiteX18" fmla="*/ 7967 w 10165"/>
                <a:gd name="connsiteY18" fmla="*/ 6190 h 10000"/>
                <a:gd name="connsiteX19" fmla="*/ 8407 w 10165"/>
                <a:gd name="connsiteY19" fmla="*/ 6429 h 10000"/>
                <a:gd name="connsiteX20" fmla="*/ 8407 w 10165"/>
                <a:gd name="connsiteY20" fmla="*/ 5238 h 10000"/>
                <a:gd name="connsiteX21" fmla="*/ 8627 w 10165"/>
                <a:gd name="connsiteY21" fmla="*/ 5000 h 10000"/>
                <a:gd name="connsiteX22" fmla="*/ 10165 w 10165"/>
                <a:gd name="connsiteY22" fmla="*/ 2619 h 10000"/>
                <a:gd name="connsiteX23" fmla="*/ 9725 w 10165"/>
                <a:gd name="connsiteY23" fmla="*/ 1905 h 10000"/>
                <a:gd name="connsiteX24" fmla="*/ 9616 w 10165"/>
                <a:gd name="connsiteY24" fmla="*/ 2619 h 10000"/>
                <a:gd name="connsiteX25" fmla="*/ 9176 w 10165"/>
                <a:gd name="connsiteY25" fmla="*/ 2619 h 10000"/>
                <a:gd name="connsiteX26" fmla="*/ 8736 w 10165"/>
                <a:gd name="connsiteY26" fmla="*/ 2143 h 10000"/>
                <a:gd name="connsiteX27" fmla="*/ 8736 w 10165"/>
                <a:gd name="connsiteY27" fmla="*/ 1667 h 10000"/>
                <a:gd name="connsiteX28" fmla="*/ 9616 w 10165"/>
                <a:gd name="connsiteY28" fmla="*/ 1667 h 10000"/>
                <a:gd name="connsiteX29" fmla="*/ 9616 w 10165"/>
                <a:gd name="connsiteY29" fmla="*/ 476 h 10000"/>
                <a:gd name="connsiteX30" fmla="*/ 7198 w 10165"/>
                <a:gd name="connsiteY30" fmla="*/ 714 h 10000"/>
                <a:gd name="connsiteX31" fmla="*/ 7088 w 10165"/>
                <a:gd name="connsiteY31" fmla="*/ 0 h 10000"/>
                <a:gd name="connsiteX32" fmla="*/ 6758 w 10165"/>
                <a:gd name="connsiteY32" fmla="*/ 476 h 10000"/>
                <a:gd name="connsiteX33" fmla="*/ 6868 w 10165"/>
                <a:gd name="connsiteY33" fmla="*/ 1190 h 10000"/>
                <a:gd name="connsiteX34" fmla="*/ 6099 w 10165"/>
                <a:gd name="connsiteY34" fmla="*/ 1667 h 10000"/>
                <a:gd name="connsiteX35" fmla="*/ 5110 w 10165"/>
                <a:gd name="connsiteY35" fmla="*/ 2381 h 10000"/>
                <a:gd name="connsiteX36" fmla="*/ 2912 w 10165"/>
                <a:gd name="connsiteY36" fmla="*/ 4048 h 10000"/>
                <a:gd name="connsiteX37" fmla="*/ 2143 w 10165"/>
                <a:gd name="connsiteY37" fmla="*/ 4524 h 10000"/>
                <a:gd name="connsiteX38" fmla="*/ 934 w 10165"/>
                <a:gd name="connsiteY38" fmla="*/ 6190 h 10000"/>
                <a:gd name="connsiteX39" fmla="*/ 605 w 10165"/>
                <a:gd name="connsiteY39" fmla="*/ 5714 h 10000"/>
                <a:gd name="connsiteX40" fmla="*/ 385 w 10165"/>
                <a:gd name="connsiteY40" fmla="*/ 5714 h 10000"/>
                <a:gd name="connsiteX0" fmla="*/ 385 w 10165"/>
                <a:gd name="connsiteY0" fmla="*/ 5714 h 10000"/>
                <a:gd name="connsiteX1" fmla="*/ 385 w 10165"/>
                <a:gd name="connsiteY1" fmla="*/ 6667 h 10000"/>
                <a:gd name="connsiteX2" fmla="*/ 165 w 10165"/>
                <a:gd name="connsiteY2" fmla="*/ 6667 h 10000"/>
                <a:gd name="connsiteX3" fmla="*/ 0 w 10165"/>
                <a:gd name="connsiteY3" fmla="*/ 8512 h 10000"/>
                <a:gd name="connsiteX4" fmla="*/ 275 w 10165"/>
                <a:gd name="connsiteY4" fmla="*/ 10000 h 10000"/>
                <a:gd name="connsiteX5" fmla="*/ 1044 w 10165"/>
                <a:gd name="connsiteY5" fmla="*/ 10000 h 10000"/>
                <a:gd name="connsiteX6" fmla="*/ 1484 w 10165"/>
                <a:gd name="connsiteY6" fmla="*/ 10000 h 10000"/>
                <a:gd name="connsiteX7" fmla="*/ 2555 w 10165"/>
                <a:gd name="connsiteY7" fmla="*/ 7143 h 10000"/>
                <a:gd name="connsiteX8" fmla="*/ 3022 w 10165"/>
                <a:gd name="connsiteY8" fmla="*/ 7143 h 10000"/>
                <a:gd name="connsiteX9" fmla="*/ 3462 w 10165"/>
                <a:gd name="connsiteY9" fmla="*/ 6190 h 10000"/>
                <a:gd name="connsiteX10" fmla="*/ 4121 w 10165"/>
                <a:gd name="connsiteY10" fmla="*/ 6905 h 10000"/>
                <a:gd name="connsiteX11" fmla="*/ 4561 w 10165"/>
                <a:gd name="connsiteY11" fmla="*/ 7143 h 10000"/>
                <a:gd name="connsiteX12" fmla="*/ 5550 w 10165"/>
                <a:gd name="connsiteY12" fmla="*/ 7619 h 10000"/>
                <a:gd name="connsiteX13" fmla="*/ 5769 w 10165"/>
                <a:gd name="connsiteY13" fmla="*/ 6667 h 10000"/>
                <a:gd name="connsiteX14" fmla="*/ 5879 w 10165"/>
                <a:gd name="connsiteY14" fmla="*/ 5952 h 10000"/>
                <a:gd name="connsiteX15" fmla="*/ 6319 w 10165"/>
                <a:gd name="connsiteY15" fmla="*/ 5714 h 10000"/>
                <a:gd name="connsiteX16" fmla="*/ 6649 w 10165"/>
                <a:gd name="connsiteY16" fmla="*/ 5238 h 10000"/>
                <a:gd name="connsiteX17" fmla="*/ 7418 w 10165"/>
                <a:gd name="connsiteY17" fmla="*/ 5476 h 10000"/>
                <a:gd name="connsiteX18" fmla="*/ 7967 w 10165"/>
                <a:gd name="connsiteY18" fmla="*/ 6190 h 10000"/>
                <a:gd name="connsiteX19" fmla="*/ 8407 w 10165"/>
                <a:gd name="connsiteY19" fmla="*/ 6429 h 10000"/>
                <a:gd name="connsiteX20" fmla="*/ 8407 w 10165"/>
                <a:gd name="connsiteY20" fmla="*/ 5238 h 10000"/>
                <a:gd name="connsiteX21" fmla="*/ 8627 w 10165"/>
                <a:gd name="connsiteY21" fmla="*/ 5000 h 10000"/>
                <a:gd name="connsiteX22" fmla="*/ 10165 w 10165"/>
                <a:gd name="connsiteY22" fmla="*/ 2619 h 10000"/>
                <a:gd name="connsiteX23" fmla="*/ 9725 w 10165"/>
                <a:gd name="connsiteY23" fmla="*/ 1905 h 10000"/>
                <a:gd name="connsiteX24" fmla="*/ 9616 w 10165"/>
                <a:gd name="connsiteY24" fmla="*/ 2619 h 10000"/>
                <a:gd name="connsiteX25" fmla="*/ 9176 w 10165"/>
                <a:gd name="connsiteY25" fmla="*/ 2619 h 10000"/>
                <a:gd name="connsiteX26" fmla="*/ 8736 w 10165"/>
                <a:gd name="connsiteY26" fmla="*/ 2143 h 10000"/>
                <a:gd name="connsiteX27" fmla="*/ 8736 w 10165"/>
                <a:gd name="connsiteY27" fmla="*/ 1667 h 10000"/>
                <a:gd name="connsiteX28" fmla="*/ 9616 w 10165"/>
                <a:gd name="connsiteY28" fmla="*/ 1667 h 10000"/>
                <a:gd name="connsiteX29" fmla="*/ 9616 w 10165"/>
                <a:gd name="connsiteY29" fmla="*/ 476 h 10000"/>
                <a:gd name="connsiteX30" fmla="*/ 7198 w 10165"/>
                <a:gd name="connsiteY30" fmla="*/ 714 h 10000"/>
                <a:gd name="connsiteX31" fmla="*/ 7088 w 10165"/>
                <a:gd name="connsiteY31" fmla="*/ 0 h 10000"/>
                <a:gd name="connsiteX32" fmla="*/ 6758 w 10165"/>
                <a:gd name="connsiteY32" fmla="*/ 476 h 10000"/>
                <a:gd name="connsiteX33" fmla="*/ 6868 w 10165"/>
                <a:gd name="connsiteY33" fmla="*/ 1190 h 10000"/>
                <a:gd name="connsiteX34" fmla="*/ 6099 w 10165"/>
                <a:gd name="connsiteY34" fmla="*/ 1667 h 10000"/>
                <a:gd name="connsiteX35" fmla="*/ 5110 w 10165"/>
                <a:gd name="connsiteY35" fmla="*/ 2381 h 10000"/>
                <a:gd name="connsiteX36" fmla="*/ 2912 w 10165"/>
                <a:gd name="connsiteY36" fmla="*/ 4048 h 10000"/>
                <a:gd name="connsiteX37" fmla="*/ 2143 w 10165"/>
                <a:gd name="connsiteY37" fmla="*/ 4524 h 10000"/>
                <a:gd name="connsiteX38" fmla="*/ 934 w 10165"/>
                <a:gd name="connsiteY38" fmla="*/ 6190 h 10000"/>
                <a:gd name="connsiteX39" fmla="*/ 605 w 10165"/>
                <a:gd name="connsiteY39" fmla="*/ 5714 h 10000"/>
                <a:gd name="connsiteX40" fmla="*/ 385 w 10165"/>
                <a:gd name="connsiteY40" fmla="*/ 57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65" h="10000">
                  <a:moveTo>
                    <a:pt x="385" y="5714"/>
                  </a:moveTo>
                  <a:lnTo>
                    <a:pt x="385" y="6667"/>
                  </a:lnTo>
                  <a:lnTo>
                    <a:pt x="165" y="6667"/>
                  </a:lnTo>
                  <a:lnTo>
                    <a:pt x="0" y="8512"/>
                  </a:lnTo>
                  <a:cubicBezTo>
                    <a:pt x="92" y="9008"/>
                    <a:pt x="183" y="9504"/>
                    <a:pt x="275" y="10000"/>
                  </a:cubicBezTo>
                  <a:lnTo>
                    <a:pt x="1044" y="10000"/>
                  </a:lnTo>
                  <a:lnTo>
                    <a:pt x="1484" y="10000"/>
                  </a:lnTo>
                  <a:lnTo>
                    <a:pt x="2555" y="7143"/>
                  </a:lnTo>
                  <a:lnTo>
                    <a:pt x="3022" y="7143"/>
                  </a:lnTo>
                  <a:lnTo>
                    <a:pt x="3462" y="6190"/>
                  </a:lnTo>
                  <a:lnTo>
                    <a:pt x="4121" y="6905"/>
                  </a:lnTo>
                  <a:lnTo>
                    <a:pt x="4561" y="7143"/>
                  </a:lnTo>
                  <a:lnTo>
                    <a:pt x="5550" y="7619"/>
                  </a:lnTo>
                  <a:lnTo>
                    <a:pt x="5769" y="6667"/>
                  </a:lnTo>
                  <a:cubicBezTo>
                    <a:pt x="5806" y="6429"/>
                    <a:pt x="5842" y="6190"/>
                    <a:pt x="5879" y="5952"/>
                  </a:cubicBezTo>
                  <a:lnTo>
                    <a:pt x="6319" y="5714"/>
                  </a:lnTo>
                  <a:lnTo>
                    <a:pt x="6649" y="5238"/>
                  </a:lnTo>
                  <a:lnTo>
                    <a:pt x="7418" y="5476"/>
                  </a:lnTo>
                  <a:lnTo>
                    <a:pt x="7967" y="6190"/>
                  </a:lnTo>
                  <a:lnTo>
                    <a:pt x="8407" y="6429"/>
                  </a:lnTo>
                  <a:lnTo>
                    <a:pt x="8407" y="5238"/>
                  </a:lnTo>
                  <a:lnTo>
                    <a:pt x="8627" y="5000"/>
                  </a:lnTo>
                  <a:lnTo>
                    <a:pt x="10165" y="2619"/>
                  </a:lnTo>
                  <a:lnTo>
                    <a:pt x="9725" y="1905"/>
                  </a:lnTo>
                  <a:cubicBezTo>
                    <a:pt x="9689" y="2143"/>
                    <a:pt x="9652" y="2381"/>
                    <a:pt x="9616" y="2619"/>
                  </a:cubicBezTo>
                  <a:lnTo>
                    <a:pt x="9176" y="2619"/>
                  </a:lnTo>
                  <a:lnTo>
                    <a:pt x="8736" y="2143"/>
                  </a:lnTo>
                  <a:lnTo>
                    <a:pt x="8736" y="1667"/>
                  </a:lnTo>
                  <a:lnTo>
                    <a:pt x="9616" y="1667"/>
                  </a:lnTo>
                  <a:lnTo>
                    <a:pt x="9616" y="476"/>
                  </a:lnTo>
                  <a:lnTo>
                    <a:pt x="7198" y="714"/>
                  </a:lnTo>
                  <a:cubicBezTo>
                    <a:pt x="7161" y="476"/>
                    <a:pt x="7125" y="238"/>
                    <a:pt x="7088" y="0"/>
                  </a:cubicBezTo>
                  <a:lnTo>
                    <a:pt x="6758" y="476"/>
                  </a:lnTo>
                  <a:cubicBezTo>
                    <a:pt x="6795" y="714"/>
                    <a:pt x="6831" y="952"/>
                    <a:pt x="6868" y="1190"/>
                  </a:cubicBezTo>
                  <a:lnTo>
                    <a:pt x="6099" y="1667"/>
                  </a:lnTo>
                  <a:lnTo>
                    <a:pt x="5110" y="2381"/>
                  </a:lnTo>
                  <a:lnTo>
                    <a:pt x="2912" y="4048"/>
                  </a:lnTo>
                  <a:lnTo>
                    <a:pt x="2143" y="4524"/>
                  </a:lnTo>
                  <a:lnTo>
                    <a:pt x="934" y="6190"/>
                  </a:lnTo>
                  <a:lnTo>
                    <a:pt x="605" y="5714"/>
                  </a:lnTo>
                  <a:lnTo>
                    <a:pt x="385" y="5714"/>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8" name="Freeform 99">
              <a:extLst>
                <a:ext uri="{FF2B5EF4-FFF2-40B4-BE49-F238E27FC236}">
                  <a16:creationId xmlns:a16="http://schemas.microsoft.com/office/drawing/2014/main" id="{14C2DB47-E30F-A134-93FE-AABAEC84CC38}"/>
                </a:ext>
              </a:extLst>
            </p:cNvPr>
            <p:cNvSpPr>
              <a:spLocks/>
            </p:cNvSpPr>
            <p:nvPr/>
          </p:nvSpPr>
          <p:spPr bwMode="auto">
            <a:xfrm>
              <a:off x="1408234" y="3390923"/>
              <a:ext cx="61" cy="47"/>
            </a:xfrm>
            <a:custGeom>
              <a:avLst/>
              <a:gdLst>
                <a:gd name="T0" fmla="*/ 17 w 60"/>
                <a:gd name="T1" fmla="*/ 6 h 48"/>
                <a:gd name="T2" fmla="*/ 11 w 60"/>
                <a:gd name="T3" fmla="*/ 4 h 48"/>
                <a:gd name="T4" fmla="*/ 7 w 60"/>
                <a:gd name="T5" fmla="*/ 4 h 48"/>
                <a:gd name="T6" fmla="*/ 5 w 60"/>
                <a:gd name="T7" fmla="*/ 8 h 48"/>
                <a:gd name="T8" fmla="*/ 0 w 60"/>
                <a:gd name="T9" fmla="*/ 13 h 48"/>
                <a:gd name="T10" fmla="*/ 0 w 60"/>
                <a:gd name="T11" fmla="*/ 21 h 48"/>
                <a:gd name="T12" fmla="*/ 5 w 60"/>
                <a:gd name="T13" fmla="*/ 21 h 48"/>
                <a:gd name="T14" fmla="*/ 6 w 60"/>
                <a:gd name="T15" fmla="*/ 18 h 48"/>
                <a:gd name="T16" fmla="*/ 10 w 60"/>
                <a:gd name="T17" fmla="*/ 24 h 48"/>
                <a:gd name="T18" fmla="*/ 10 w 60"/>
                <a:gd name="T19" fmla="*/ 24 h 48"/>
                <a:gd name="T20" fmla="*/ 13 w 60"/>
                <a:gd name="T21" fmla="*/ 24 h 48"/>
                <a:gd name="T22" fmla="*/ 16 w 60"/>
                <a:gd name="T23" fmla="*/ 24 h 48"/>
                <a:gd name="T24" fmla="*/ 24 w 60"/>
                <a:gd name="T25" fmla="*/ 24 h 48"/>
                <a:gd name="T26" fmla="*/ 37 w 60"/>
                <a:gd name="T27" fmla="*/ 24 h 48"/>
                <a:gd name="T28" fmla="*/ 40 w 60"/>
                <a:gd name="T29" fmla="*/ 25 h 48"/>
                <a:gd name="T30" fmla="*/ 46 w 60"/>
                <a:gd name="T31" fmla="*/ 31 h 48"/>
                <a:gd name="T32" fmla="*/ 46 w 60"/>
                <a:gd name="T33" fmla="*/ 33 h 48"/>
                <a:gd name="T34" fmla="*/ 52 w 60"/>
                <a:gd name="T35" fmla="*/ 37 h 48"/>
                <a:gd name="T36" fmla="*/ 52 w 60"/>
                <a:gd name="T37" fmla="*/ 42 h 48"/>
                <a:gd name="T38" fmla="*/ 57 w 60"/>
                <a:gd name="T39" fmla="*/ 33 h 48"/>
                <a:gd name="T40" fmla="*/ 64 w 60"/>
                <a:gd name="T41" fmla="*/ 28 h 48"/>
                <a:gd name="T42" fmla="*/ 66 w 60"/>
                <a:gd name="T43" fmla="*/ 24 h 48"/>
                <a:gd name="T44" fmla="*/ 60 w 60"/>
                <a:gd name="T45" fmla="*/ 22 h 48"/>
                <a:gd name="T46" fmla="*/ 65 w 60"/>
                <a:gd name="T47" fmla="*/ 21 h 48"/>
                <a:gd name="T48" fmla="*/ 64 w 60"/>
                <a:gd name="T49" fmla="*/ 14 h 48"/>
                <a:gd name="T50" fmla="*/ 59 w 60"/>
                <a:gd name="T51" fmla="*/ 19 h 48"/>
                <a:gd name="T52" fmla="*/ 48 w 60"/>
                <a:gd name="T53" fmla="*/ 19 h 48"/>
                <a:gd name="T54" fmla="*/ 46 w 60"/>
                <a:gd name="T55" fmla="*/ 13 h 48"/>
                <a:gd name="T56" fmla="*/ 47 w 60"/>
                <a:gd name="T57" fmla="*/ 5 h 48"/>
                <a:gd name="T58" fmla="*/ 49 w 60"/>
                <a:gd name="T59" fmla="*/ 5 h 48"/>
                <a:gd name="T60" fmla="*/ 50 w 60"/>
                <a:gd name="T61" fmla="*/ 0 h 48"/>
                <a:gd name="T62" fmla="*/ 43 w 60"/>
                <a:gd name="T63" fmla="*/ 1 h 48"/>
                <a:gd name="T64" fmla="*/ 36 w 60"/>
                <a:gd name="T65" fmla="*/ 6 h 48"/>
                <a:gd name="T66" fmla="*/ 17 w 60"/>
                <a:gd name="T67" fmla="*/ 6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
                <a:gd name="T103" fmla="*/ 0 h 48"/>
                <a:gd name="T104" fmla="*/ 60 w 6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 h="48">
                  <a:moveTo>
                    <a:pt x="17" y="6"/>
                  </a:moveTo>
                  <a:lnTo>
                    <a:pt x="11" y="4"/>
                  </a:lnTo>
                  <a:lnTo>
                    <a:pt x="7" y="4"/>
                  </a:lnTo>
                  <a:lnTo>
                    <a:pt x="5" y="8"/>
                  </a:lnTo>
                  <a:lnTo>
                    <a:pt x="0" y="13"/>
                  </a:lnTo>
                  <a:lnTo>
                    <a:pt x="0" y="21"/>
                  </a:lnTo>
                  <a:lnTo>
                    <a:pt x="5" y="21"/>
                  </a:lnTo>
                  <a:lnTo>
                    <a:pt x="6" y="18"/>
                  </a:lnTo>
                  <a:lnTo>
                    <a:pt x="10" y="24"/>
                  </a:lnTo>
                  <a:lnTo>
                    <a:pt x="10" y="28"/>
                  </a:lnTo>
                  <a:lnTo>
                    <a:pt x="13" y="28"/>
                  </a:lnTo>
                  <a:lnTo>
                    <a:pt x="16" y="28"/>
                  </a:lnTo>
                  <a:lnTo>
                    <a:pt x="24" y="26"/>
                  </a:lnTo>
                  <a:lnTo>
                    <a:pt x="31" y="30"/>
                  </a:lnTo>
                  <a:lnTo>
                    <a:pt x="34" y="31"/>
                  </a:lnTo>
                  <a:lnTo>
                    <a:pt x="40" y="37"/>
                  </a:lnTo>
                  <a:lnTo>
                    <a:pt x="40" y="39"/>
                  </a:lnTo>
                  <a:lnTo>
                    <a:pt x="46" y="43"/>
                  </a:lnTo>
                  <a:lnTo>
                    <a:pt x="46" y="48"/>
                  </a:lnTo>
                  <a:lnTo>
                    <a:pt x="51" y="39"/>
                  </a:lnTo>
                  <a:lnTo>
                    <a:pt x="58" y="34"/>
                  </a:lnTo>
                  <a:lnTo>
                    <a:pt x="60" y="29"/>
                  </a:lnTo>
                  <a:lnTo>
                    <a:pt x="54" y="22"/>
                  </a:lnTo>
                  <a:lnTo>
                    <a:pt x="59" y="21"/>
                  </a:lnTo>
                  <a:lnTo>
                    <a:pt x="58" y="14"/>
                  </a:lnTo>
                  <a:lnTo>
                    <a:pt x="53" y="19"/>
                  </a:lnTo>
                  <a:lnTo>
                    <a:pt x="42" y="19"/>
                  </a:lnTo>
                  <a:lnTo>
                    <a:pt x="40" y="13"/>
                  </a:lnTo>
                  <a:lnTo>
                    <a:pt x="41" y="5"/>
                  </a:lnTo>
                  <a:lnTo>
                    <a:pt x="43" y="5"/>
                  </a:lnTo>
                  <a:lnTo>
                    <a:pt x="44" y="0"/>
                  </a:lnTo>
                  <a:lnTo>
                    <a:pt x="37" y="1"/>
                  </a:lnTo>
                  <a:lnTo>
                    <a:pt x="30" y="6"/>
                  </a:lnTo>
                  <a:lnTo>
                    <a:pt x="17" y="6"/>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9" name="Freeform 100">
              <a:extLst>
                <a:ext uri="{FF2B5EF4-FFF2-40B4-BE49-F238E27FC236}">
                  <a16:creationId xmlns:a16="http://schemas.microsoft.com/office/drawing/2014/main" id="{DFFF0CBF-349D-F080-0E24-21BBA79BC8A6}"/>
                </a:ext>
              </a:extLst>
            </p:cNvPr>
            <p:cNvSpPr>
              <a:spLocks/>
            </p:cNvSpPr>
            <p:nvPr/>
          </p:nvSpPr>
          <p:spPr bwMode="auto">
            <a:xfrm>
              <a:off x="1408290" y="3390922"/>
              <a:ext cx="64" cy="40"/>
            </a:xfrm>
            <a:custGeom>
              <a:avLst/>
              <a:gdLst>
                <a:gd name="T0" fmla="*/ 2 w 63"/>
                <a:gd name="T1" fmla="*/ 15 h 40"/>
                <a:gd name="T2" fmla="*/ 5 w 63"/>
                <a:gd name="T3" fmla="*/ 22 h 40"/>
                <a:gd name="T4" fmla="*/ 0 w 63"/>
                <a:gd name="T5" fmla="*/ 23 h 40"/>
                <a:gd name="T6" fmla="*/ 6 w 63"/>
                <a:gd name="T7" fmla="*/ 29 h 40"/>
                <a:gd name="T8" fmla="*/ 7 w 63"/>
                <a:gd name="T9" fmla="*/ 26 h 40"/>
                <a:gd name="T10" fmla="*/ 15 w 63"/>
                <a:gd name="T11" fmla="*/ 28 h 40"/>
                <a:gd name="T12" fmla="*/ 17 w 63"/>
                <a:gd name="T13" fmla="*/ 34 h 40"/>
                <a:gd name="T14" fmla="*/ 19 w 63"/>
                <a:gd name="T15" fmla="*/ 38 h 40"/>
                <a:gd name="T16" fmla="*/ 27 w 63"/>
                <a:gd name="T17" fmla="*/ 38 h 40"/>
                <a:gd name="T18" fmla="*/ 30 w 63"/>
                <a:gd name="T19" fmla="*/ 35 h 40"/>
                <a:gd name="T20" fmla="*/ 33 w 63"/>
                <a:gd name="T21" fmla="*/ 35 h 40"/>
                <a:gd name="T22" fmla="*/ 44 w 63"/>
                <a:gd name="T23" fmla="*/ 38 h 40"/>
                <a:gd name="T24" fmla="*/ 46 w 63"/>
                <a:gd name="T25" fmla="*/ 35 h 40"/>
                <a:gd name="T26" fmla="*/ 50 w 63"/>
                <a:gd name="T27" fmla="*/ 36 h 40"/>
                <a:gd name="T28" fmla="*/ 56 w 63"/>
                <a:gd name="T29" fmla="*/ 40 h 40"/>
                <a:gd name="T30" fmla="*/ 61 w 63"/>
                <a:gd name="T31" fmla="*/ 36 h 40"/>
                <a:gd name="T32" fmla="*/ 61 w 63"/>
                <a:gd name="T33" fmla="*/ 24 h 40"/>
                <a:gd name="T34" fmla="*/ 63 w 63"/>
                <a:gd name="T35" fmla="*/ 21 h 40"/>
                <a:gd name="T36" fmla="*/ 62 w 63"/>
                <a:gd name="T37" fmla="*/ 12 h 40"/>
                <a:gd name="T38" fmla="*/ 61 w 63"/>
                <a:gd name="T39" fmla="*/ 6 h 40"/>
                <a:gd name="T40" fmla="*/ 46 w 63"/>
                <a:gd name="T41" fmla="*/ 0 h 40"/>
                <a:gd name="T42" fmla="*/ 38 w 63"/>
                <a:gd name="T43" fmla="*/ 4 h 40"/>
                <a:gd name="T44" fmla="*/ 34 w 63"/>
                <a:gd name="T45" fmla="*/ 10 h 40"/>
                <a:gd name="T46" fmla="*/ 23 w 63"/>
                <a:gd name="T47" fmla="*/ 8 h 40"/>
                <a:gd name="T48" fmla="*/ 16 w 63"/>
                <a:gd name="T49" fmla="*/ 4 h 40"/>
                <a:gd name="T50" fmla="*/ 13 w 63"/>
                <a:gd name="T51" fmla="*/ 7 h 40"/>
                <a:gd name="T52" fmla="*/ 9 w 63"/>
                <a:gd name="T53" fmla="*/ 7 h 40"/>
                <a:gd name="T54" fmla="*/ 2 w 63"/>
                <a:gd name="T55" fmla="*/ 15 h 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0"/>
                <a:gd name="T86" fmla="*/ 63 w 63"/>
                <a:gd name="T87" fmla="*/ 40 h 40"/>
                <a:gd name="connsiteX0" fmla="*/ 317 w 10000"/>
                <a:gd name="connsiteY0" fmla="*/ 3750 h 10000"/>
                <a:gd name="connsiteX1" fmla="*/ 794 w 10000"/>
                <a:gd name="connsiteY1" fmla="*/ 5500 h 10000"/>
                <a:gd name="connsiteX2" fmla="*/ 0 w 10000"/>
                <a:gd name="connsiteY2" fmla="*/ 5750 h 10000"/>
                <a:gd name="connsiteX3" fmla="*/ 952 w 10000"/>
                <a:gd name="connsiteY3" fmla="*/ 7250 h 10000"/>
                <a:gd name="connsiteX4" fmla="*/ 1111 w 10000"/>
                <a:gd name="connsiteY4" fmla="*/ 6500 h 10000"/>
                <a:gd name="connsiteX5" fmla="*/ 2381 w 10000"/>
                <a:gd name="connsiteY5" fmla="*/ 7000 h 10000"/>
                <a:gd name="connsiteX6" fmla="*/ 2698 w 10000"/>
                <a:gd name="connsiteY6" fmla="*/ 8500 h 10000"/>
                <a:gd name="connsiteX7" fmla="*/ 3016 w 10000"/>
                <a:gd name="connsiteY7" fmla="*/ 9500 h 10000"/>
                <a:gd name="connsiteX8" fmla="*/ 4286 w 10000"/>
                <a:gd name="connsiteY8" fmla="*/ 9500 h 10000"/>
                <a:gd name="connsiteX9" fmla="*/ 4762 w 10000"/>
                <a:gd name="connsiteY9" fmla="*/ 8750 h 10000"/>
                <a:gd name="connsiteX10" fmla="*/ 5238 w 10000"/>
                <a:gd name="connsiteY10" fmla="*/ 8750 h 10000"/>
                <a:gd name="connsiteX11" fmla="*/ 6984 w 10000"/>
                <a:gd name="connsiteY11" fmla="*/ 9500 h 10000"/>
                <a:gd name="connsiteX12" fmla="*/ 7302 w 10000"/>
                <a:gd name="connsiteY12" fmla="*/ 8750 h 10000"/>
                <a:gd name="connsiteX13" fmla="*/ 7937 w 10000"/>
                <a:gd name="connsiteY13" fmla="*/ 9000 h 10000"/>
                <a:gd name="connsiteX14" fmla="*/ 8889 w 10000"/>
                <a:gd name="connsiteY14" fmla="*/ 10000 h 10000"/>
                <a:gd name="connsiteX15" fmla="*/ 9683 w 10000"/>
                <a:gd name="connsiteY15" fmla="*/ 9000 h 10000"/>
                <a:gd name="connsiteX16" fmla="*/ 9683 w 10000"/>
                <a:gd name="connsiteY16" fmla="*/ 6000 h 10000"/>
                <a:gd name="connsiteX17" fmla="*/ 10000 w 10000"/>
                <a:gd name="connsiteY17" fmla="*/ 5250 h 10000"/>
                <a:gd name="connsiteX18" fmla="*/ 9841 w 10000"/>
                <a:gd name="connsiteY18" fmla="*/ 3000 h 10000"/>
                <a:gd name="connsiteX19" fmla="*/ 9683 w 10000"/>
                <a:gd name="connsiteY19" fmla="*/ 1500 h 10000"/>
                <a:gd name="connsiteX20" fmla="*/ 7659 w 10000"/>
                <a:gd name="connsiteY20" fmla="*/ 2562 h 10000"/>
                <a:gd name="connsiteX21" fmla="*/ 7302 w 10000"/>
                <a:gd name="connsiteY21" fmla="*/ 0 h 10000"/>
                <a:gd name="connsiteX22" fmla="*/ 6032 w 10000"/>
                <a:gd name="connsiteY22" fmla="*/ 1000 h 10000"/>
                <a:gd name="connsiteX23" fmla="*/ 5397 w 10000"/>
                <a:gd name="connsiteY23" fmla="*/ 2500 h 10000"/>
                <a:gd name="connsiteX24" fmla="*/ 3651 w 10000"/>
                <a:gd name="connsiteY24" fmla="*/ 2000 h 10000"/>
                <a:gd name="connsiteX25" fmla="*/ 2540 w 10000"/>
                <a:gd name="connsiteY25" fmla="*/ 1000 h 10000"/>
                <a:gd name="connsiteX26" fmla="*/ 2063 w 10000"/>
                <a:gd name="connsiteY26" fmla="*/ 1750 h 10000"/>
                <a:gd name="connsiteX27" fmla="*/ 1429 w 10000"/>
                <a:gd name="connsiteY27" fmla="*/ 1750 h 10000"/>
                <a:gd name="connsiteX28" fmla="*/ 317 w 10000"/>
                <a:gd name="connsiteY28" fmla="*/ 3750 h 10000"/>
                <a:gd name="connsiteX0" fmla="*/ 317 w 10000"/>
                <a:gd name="connsiteY0" fmla="*/ 3750 h 10000"/>
                <a:gd name="connsiteX1" fmla="*/ 794 w 10000"/>
                <a:gd name="connsiteY1" fmla="*/ 5500 h 10000"/>
                <a:gd name="connsiteX2" fmla="*/ 0 w 10000"/>
                <a:gd name="connsiteY2" fmla="*/ 5750 h 10000"/>
                <a:gd name="connsiteX3" fmla="*/ 952 w 10000"/>
                <a:gd name="connsiteY3" fmla="*/ 7250 h 10000"/>
                <a:gd name="connsiteX4" fmla="*/ 1111 w 10000"/>
                <a:gd name="connsiteY4" fmla="*/ 6500 h 10000"/>
                <a:gd name="connsiteX5" fmla="*/ 2381 w 10000"/>
                <a:gd name="connsiteY5" fmla="*/ 7000 h 10000"/>
                <a:gd name="connsiteX6" fmla="*/ 2698 w 10000"/>
                <a:gd name="connsiteY6" fmla="*/ 8500 h 10000"/>
                <a:gd name="connsiteX7" fmla="*/ 3016 w 10000"/>
                <a:gd name="connsiteY7" fmla="*/ 9500 h 10000"/>
                <a:gd name="connsiteX8" fmla="*/ 4286 w 10000"/>
                <a:gd name="connsiteY8" fmla="*/ 9500 h 10000"/>
                <a:gd name="connsiteX9" fmla="*/ 4762 w 10000"/>
                <a:gd name="connsiteY9" fmla="*/ 8750 h 10000"/>
                <a:gd name="connsiteX10" fmla="*/ 5238 w 10000"/>
                <a:gd name="connsiteY10" fmla="*/ 8750 h 10000"/>
                <a:gd name="connsiteX11" fmla="*/ 6984 w 10000"/>
                <a:gd name="connsiteY11" fmla="*/ 9500 h 10000"/>
                <a:gd name="connsiteX12" fmla="*/ 7302 w 10000"/>
                <a:gd name="connsiteY12" fmla="*/ 8750 h 10000"/>
                <a:gd name="connsiteX13" fmla="*/ 7937 w 10000"/>
                <a:gd name="connsiteY13" fmla="*/ 9000 h 10000"/>
                <a:gd name="connsiteX14" fmla="*/ 8889 w 10000"/>
                <a:gd name="connsiteY14" fmla="*/ 10000 h 10000"/>
                <a:gd name="connsiteX15" fmla="*/ 9683 w 10000"/>
                <a:gd name="connsiteY15" fmla="*/ 9000 h 10000"/>
                <a:gd name="connsiteX16" fmla="*/ 9683 w 10000"/>
                <a:gd name="connsiteY16" fmla="*/ 6000 h 10000"/>
                <a:gd name="connsiteX17" fmla="*/ 10000 w 10000"/>
                <a:gd name="connsiteY17" fmla="*/ 5250 h 10000"/>
                <a:gd name="connsiteX18" fmla="*/ 9841 w 10000"/>
                <a:gd name="connsiteY18" fmla="*/ 3000 h 10000"/>
                <a:gd name="connsiteX19" fmla="*/ 9683 w 10000"/>
                <a:gd name="connsiteY19" fmla="*/ 1500 h 10000"/>
                <a:gd name="connsiteX20" fmla="*/ 7659 w 10000"/>
                <a:gd name="connsiteY20" fmla="*/ 2562 h 10000"/>
                <a:gd name="connsiteX21" fmla="*/ 7302 w 10000"/>
                <a:gd name="connsiteY21" fmla="*/ 0 h 10000"/>
                <a:gd name="connsiteX22" fmla="*/ 6667 w 10000"/>
                <a:gd name="connsiteY22" fmla="*/ 2500 h 10000"/>
                <a:gd name="connsiteX23" fmla="*/ 5397 w 10000"/>
                <a:gd name="connsiteY23" fmla="*/ 2500 h 10000"/>
                <a:gd name="connsiteX24" fmla="*/ 3651 w 10000"/>
                <a:gd name="connsiteY24" fmla="*/ 2000 h 10000"/>
                <a:gd name="connsiteX25" fmla="*/ 2540 w 10000"/>
                <a:gd name="connsiteY25" fmla="*/ 1000 h 10000"/>
                <a:gd name="connsiteX26" fmla="*/ 2063 w 10000"/>
                <a:gd name="connsiteY26" fmla="*/ 1750 h 10000"/>
                <a:gd name="connsiteX27" fmla="*/ 1429 w 10000"/>
                <a:gd name="connsiteY27" fmla="*/ 1750 h 10000"/>
                <a:gd name="connsiteX28" fmla="*/ 317 w 10000"/>
                <a:gd name="connsiteY28" fmla="*/ 3750 h 10000"/>
                <a:gd name="connsiteX0" fmla="*/ 317 w 10000"/>
                <a:gd name="connsiteY0" fmla="*/ 2750 h 9000"/>
                <a:gd name="connsiteX1" fmla="*/ 794 w 10000"/>
                <a:gd name="connsiteY1" fmla="*/ 4500 h 9000"/>
                <a:gd name="connsiteX2" fmla="*/ 0 w 10000"/>
                <a:gd name="connsiteY2" fmla="*/ 4750 h 9000"/>
                <a:gd name="connsiteX3" fmla="*/ 952 w 10000"/>
                <a:gd name="connsiteY3" fmla="*/ 6250 h 9000"/>
                <a:gd name="connsiteX4" fmla="*/ 1111 w 10000"/>
                <a:gd name="connsiteY4" fmla="*/ 5500 h 9000"/>
                <a:gd name="connsiteX5" fmla="*/ 2381 w 10000"/>
                <a:gd name="connsiteY5" fmla="*/ 6000 h 9000"/>
                <a:gd name="connsiteX6" fmla="*/ 2698 w 10000"/>
                <a:gd name="connsiteY6" fmla="*/ 7500 h 9000"/>
                <a:gd name="connsiteX7" fmla="*/ 3016 w 10000"/>
                <a:gd name="connsiteY7" fmla="*/ 8500 h 9000"/>
                <a:gd name="connsiteX8" fmla="*/ 4286 w 10000"/>
                <a:gd name="connsiteY8" fmla="*/ 8500 h 9000"/>
                <a:gd name="connsiteX9" fmla="*/ 4762 w 10000"/>
                <a:gd name="connsiteY9" fmla="*/ 7750 h 9000"/>
                <a:gd name="connsiteX10" fmla="*/ 5238 w 10000"/>
                <a:gd name="connsiteY10" fmla="*/ 7750 h 9000"/>
                <a:gd name="connsiteX11" fmla="*/ 6984 w 10000"/>
                <a:gd name="connsiteY11" fmla="*/ 8500 h 9000"/>
                <a:gd name="connsiteX12" fmla="*/ 7302 w 10000"/>
                <a:gd name="connsiteY12" fmla="*/ 7750 h 9000"/>
                <a:gd name="connsiteX13" fmla="*/ 7937 w 10000"/>
                <a:gd name="connsiteY13" fmla="*/ 8000 h 9000"/>
                <a:gd name="connsiteX14" fmla="*/ 8889 w 10000"/>
                <a:gd name="connsiteY14" fmla="*/ 9000 h 9000"/>
                <a:gd name="connsiteX15" fmla="*/ 9683 w 10000"/>
                <a:gd name="connsiteY15" fmla="*/ 8000 h 9000"/>
                <a:gd name="connsiteX16" fmla="*/ 9683 w 10000"/>
                <a:gd name="connsiteY16" fmla="*/ 5000 h 9000"/>
                <a:gd name="connsiteX17" fmla="*/ 10000 w 10000"/>
                <a:gd name="connsiteY17" fmla="*/ 4250 h 9000"/>
                <a:gd name="connsiteX18" fmla="*/ 9841 w 10000"/>
                <a:gd name="connsiteY18" fmla="*/ 2000 h 9000"/>
                <a:gd name="connsiteX19" fmla="*/ 9683 w 10000"/>
                <a:gd name="connsiteY19" fmla="*/ 500 h 9000"/>
                <a:gd name="connsiteX20" fmla="*/ 7659 w 10000"/>
                <a:gd name="connsiteY20" fmla="*/ 1562 h 9000"/>
                <a:gd name="connsiteX21" fmla="*/ 7302 w 10000"/>
                <a:gd name="connsiteY21" fmla="*/ 313 h 9000"/>
                <a:gd name="connsiteX22" fmla="*/ 6667 w 10000"/>
                <a:gd name="connsiteY22" fmla="*/ 1500 h 9000"/>
                <a:gd name="connsiteX23" fmla="*/ 5397 w 10000"/>
                <a:gd name="connsiteY23" fmla="*/ 1500 h 9000"/>
                <a:gd name="connsiteX24" fmla="*/ 3651 w 10000"/>
                <a:gd name="connsiteY24" fmla="*/ 1000 h 9000"/>
                <a:gd name="connsiteX25" fmla="*/ 2540 w 10000"/>
                <a:gd name="connsiteY25" fmla="*/ 0 h 9000"/>
                <a:gd name="connsiteX26" fmla="*/ 2063 w 10000"/>
                <a:gd name="connsiteY26" fmla="*/ 750 h 9000"/>
                <a:gd name="connsiteX27" fmla="*/ 1429 w 10000"/>
                <a:gd name="connsiteY27" fmla="*/ 750 h 9000"/>
                <a:gd name="connsiteX28" fmla="*/ 317 w 10000"/>
                <a:gd name="connsiteY28" fmla="*/ 2750 h 9000"/>
                <a:gd name="connsiteX0" fmla="*/ 317 w 10000"/>
                <a:gd name="connsiteY0" fmla="*/ 3333 h 10277"/>
                <a:gd name="connsiteX1" fmla="*/ 794 w 10000"/>
                <a:gd name="connsiteY1" fmla="*/ 5277 h 10277"/>
                <a:gd name="connsiteX2" fmla="*/ 0 w 10000"/>
                <a:gd name="connsiteY2" fmla="*/ 5555 h 10277"/>
                <a:gd name="connsiteX3" fmla="*/ 952 w 10000"/>
                <a:gd name="connsiteY3" fmla="*/ 7221 h 10277"/>
                <a:gd name="connsiteX4" fmla="*/ 1111 w 10000"/>
                <a:gd name="connsiteY4" fmla="*/ 6388 h 10277"/>
                <a:gd name="connsiteX5" fmla="*/ 2381 w 10000"/>
                <a:gd name="connsiteY5" fmla="*/ 6944 h 10277"/>
                <a:gd name="connsiteX6" fmla="*/ 2698 w 10000"/>
                <a:gd name="connsiteY6" fmla="*/ 8610 h 10277"/>
                <a:gd name="connsiteX7" fmla="*/ 3016 w 10000"/>
                <a:gd name="connsiteY7" fmla="*/ 9721 h 10277"/>
                <a:gd name="connsiteX8" fmla="*/ 4286 w 10000"/>
                <a:gd name="connsiteY8" fmla="*/ 9721 h 10277"/>
                <a:gd name="connsiteX9" fmla="*/ 4762 w 10000"/>
                <a:gd name="connsiteY9" fmla="*/ 8888 h 10277"/>
                <a:gd name="connsiteX10" fmla="*/ 5238 w 10000"/>
                <a:gd name="connsiteY10" fmla="*/ 8888 h 10277"/>
                <a:gd name="connsiteX11" fmla="*/ 6984 w 10000"/>
                <a:gd name="connsiteY11" fmla="*/ 9721 h 10277"/>
                <a:gd name="connsiteX12" fmla="*/ 7302 w 10000"/>
                <a:gd name="connsiteY12" fmla="*/ 8888 h 10277"/>
                <a:gd name="connsiteX13" fmla="*/ 7937 w 10000"/>
                <a:gd name="connsiteY13" fmla="*/ 9166 h 10277"/>
                <a:gd name="connsiteX14" fmla="*/ 8889 w 10000"/>
                <a:gd name="connsiteY14" fmla="*/ 10277 h 10277"/>
                <a:gd name="connsiteX15" fmla="*/ 9683 w 10000"/>
                <a:gd name="connsiteY15" fmla="*/ 9166 h 10277"/>
                <a:gd name="connsiteX16" fmla="*/ 9683 w 10000"/>
                <a:gd name="connsiteY16" fmla="*/ 5833 h 10277"/>
                <a:gd name="connsiteX17" fmla="*/ 10000 w 10000"/>
                <a:gd name="connsiteY17" fmla="*/ 4999 h 10277"/>
                <a:gd name="connsiteX18" fmla="*/ 9841 w 10000"/>
                <a:gd name="connsiteY18" fmla="*/ 2499 h 10277"/>
                <a:gd name="connsiteX19" fmla="*/ 9683 w 10000"/>
                <a:gd name="connsiteY19" fmla="*/ 833 h 10277"/>
                <a:gd name="connsiteX20" fmla="*/ 7659 w 10000"/>
                <a:gd name="connsiteY20" fmla="*/ 2013 h 10277"/>
                <a:gd name="connsiteX21" fmla="*/ 7302 w 10000"/>
                <a:gd name="connsiteY21" fmla="*/ 625 h 10277"/>
                <a:gd name="connsiteX22" fmla="*/ 5873 w 10000"/>
                <a:gd name="connsiteY22" fmla="*/ 0 h 10277"/>
                <a:gd name="connsiteX23" fmla="*/ 5397 w 10000"/>
                <a:gd name="connsiteY23" fmla="*/ 1944 h 10277"/>
                <a:gd name="connsiteX24" fmla="*/ 3651 w 10000"/>
                <a:gd name="connsiteY24" fmla="*/ 1388 h 10277"/>
                <a:gd name="connsiteX25" fmla="*/ 2540 w 10000"/>
                <a:gd name="connsiteY25" fmla="*/ 277 h 10277"/>
                <a:gd name="connsiteX26" fmla="*/ 2063 w 10000"/>
                <a:gd name="connsiteY26" fmla="*/ 1110 h 10277"/>
                <a:gd name="connsiteX27" fmla="*/ 1429 w 10000"/>
                <a:gd name="connsiteY27" fmla="*/ 1110 h 10277"/>
                <a:gd name="connsiteX28" fmla="*/ 317 w 10000"/>
                <a:gd name="connsiteY28" fmla="*/ 3333 h 10277"/>
                <a:gd name="connsiteX0" fmla="*/ 317 w 10000"/>
                <a:gd name="connsiteY0" fmla="*/ 3333 h 10277"/>
                <a:gd name="connsiteX1" fmla="*/ 794 w 10000"/>
                <a:gd name="connsiteY1" fmla="*/ 5277 h 10277"/>
                <a:gd name="connsiteX2" fmla="*/ 0 w 10000"/>
                <a:gd name="connsiteY2" fmla="*/ 5555 h 10277"/>
                <a:gd name="connsiteX3" fmla="*/ 952 w 10000"/>
                <a:gd name="connsiteY3" fmla="*/ 7221 h 10277"/>
                <a:gd name="connsiteX4" fmla="*/ 1111 w 10000"/>
                <a:gd name="connsiteY4" fmla="*/ 6388 h 10277"/>
                <a:gd name="connsiteX5" fmla="*/ 2381 w 10000"/>
                <a:gd name="connsiteY5" fmla="*/ 6944 h 10277"/>
                <a:gd name="connsiteX6" fmla="*/ 2698 w 10000"/>
                <a:gd name="connsiteY6" fmla="*/ 8610 h 10277"/>
                <a:gd name="connsiteX7" fmla="*/ 3016 w 10000"/>
                <a:gd name="connsiteY7" fmla="*/ 9721 h 10277"/>
                <a:gd name="connsiteX8" fmla="*/ 4286 w 10000"/>
                <a:gd name="connsiteY8" fmla="*/ 9721 h 10277"/>
                <a:gd name="connsiteX9" fmla="*/ 4762 w 10000"/>
                <a:gd name="connsiteY9" fmla="*/ 8888 h 10277"/>
                <a:gd name="connsiteX10" fmla="*/ 5238 w 10000"/>
                <a:gd name="connsiteY10" fmla="*/ 8888 h 10277"/>
                <a:gd name="connsiteX11" fmla="*/ 6984 w 10000"/>
                <a:gd name="connsiteY11" fmla="*/ 9721 h 10277"/>
                <a:gd name="connsiteX12" fmla="*/ 7302 w 10000"/>
                <a:gd name="connsiteY12" fmla="*/ 8888 h 10277"/>
                <a:gd name="connsiteX13" fmla="*/ 7937 w 10000"/>
                <a:gd name="connsiteY13" fmla="*/ 9166 h 10277"/>
                <a:gd name="connsiteX14" fmla="*/ 8889 w 10000"/>
                <a:gd name="connsiteY14" fmla="*/ 10277 h 10277"/>
                <a:gd name="connsiteX15" fmla="*/ 9683 w 10000"/>
                <a:gd name="connsiteY15" fmla="*/ 9166 h 10277"/>
                <a:gd name="connsiteX16" fmla="*/ 9683 w 10000"/>
                <a:gd name="connsiteY16" fmla="*/ 5833 h 10277"/>
                <a:gd name="connsiteX17" fmla="*/ 10000 w 10000"/>
                <a:gd name="connsiteY17" fmla="*/ 4999 h 10277"/>
                <a:gd name="connsiteX18" fmla="*/ 9841 w 10000"/>
                <a:gd name="connsiteY18" fmla="*/ 2499 h 10277"/>
                <a:gd name="connsiteX19" fmla="*/ 9683 w 10000"/>
                <a:gd name="connsiteY19" fmla="*/ 833 h 10277"/>
                <a:gd name="connsiteX20" fmla="*/ 7659 w 10000"/>
                <a:gd name="connsiteY20" fmla="*/ 2013 h 10277"/>
                <a:gd name="connsiteX21" fmla="*/ 7302 w 10000"/>
                <a:gd name="connsiteY21" fmla="*/ 625 h 10277"/>
                <a:gd name="connsiteX22" fmla="*/ 5873 w 10000"/>
                <a:gd name="connsiteY22" fmla="*/ 0 h 10277"/>
                <a:gd name="connsiteX23" fmla="*/ 5397 w 10000"/>
                <a:gd name="connsiteY23" fmla="*/ 1944 h 10277"/>
                <a:gd name="connsiteX24" fmla="*/ 3651 w 10000"/>
                <a:gd name="connsiteY24" fmla="*/ 1388 h 10277"/>
                <a:gd name="connsiteX25" fmla="*/ 2540 w 10000"/>
                <a:gd name="connsiteY25" fmla="*/ 277 h 10277"/>
                <a:gd name="connsiteX26" fmla="*/ 2063 w 10000"/>
                <a:gd name="connsiteY26" fmla="*/ 1110 h 10277"/>
                <a:gd name="connsiteX27" fmla="*/ 1429 w 10000"/>
                <a:gd name="connsiteY27" fmla="*/ 1110 h 10277"/>
                <a:gd name="connsiteX28" fmla="*/ 317 w 10000"/>
                <a:gd name="connsiteY28" fmla="*/ 3333 h 10277"/>
                <a:gd name="connsiteX0" fmla="*/ 317 w 10000"/>
                <a:gd name="connsiteY0" fmla="*/ 3611 h 10555"/>
                <a:gd name="connsiteX1" fmla="*/ 794 w 10000"/>
                <a:gd name="connsiteY1" fmla="*/ 5555 h 10555"/>
                <a:gd name="connsiteX2" fmla="*/ 0 w 10000"/>
                <a:gd name="connsiteY2" fmla="*/ 5833 h 10555"/>
                <a:gd name="connsiteX3" fmla="*/ 952 w 10000"/>
                <a:gd name="connsiteY3" fmla="*/ 7499 h 10555"/>
                <a:gd name="connsiteX4" fmla="*/ 1111 w 10000"/>
                <a:gd name="connsiteY4" fmla="*/ 6666 h 10555"/>
                <a:gd name="connsiteX5" fmla="*/ 2381 w 10000"/>
                <a:gd name="connsiteY5" fmla="*/ 7222 h 10555"/>
                <a:gd name="connsiteX6" fmla="*/ 2698 w 10000"/>
                <a:gd name="connsiteY6" fmla="*/ 8888 h 10555"/>
                <a:gd name="connsiteX7" fmla="*/ 3016 w 10000"/>
                <a:gd name="connsiteY7" fmla="*/ 9999 h 10555"/>
                <a:gd name="connsiteX8" fmla="*/ 4286 w 10000"/>
                <a:gd name="connsiteY8" fmla="*/ 9999 h 10555"/>
                <a:gd name="connsiteX9" fmla="*/ 4762 w 10000"/>
                <a:gd name="connsiteY9" fmla="*/ 9166 h 10555"/>
                <a:gd name="connsiteX10" fmla="*/ 5238 w 10000"/>
                <a:gd name="connsiteY10" fmla="*/ 9166 h 10555"/>
                <a:gd name="connsiteX11" fmla="*/ 6984 w 10000"/>
                <a:gd name="connsiteY11" fmla="*/ 9999 h 10555"/>
                <a:gd name="connsiteX12" fmla="*/ 7302 w 10000"/>
                <a:gd name="connsiteY12" fmla="*/ 9166 h 10555"/>
                <a:gd name="connsiteX13" fmla="*/ 7937 w 10000"/>
                <a:gd name="connsiteY13" fmla="*/ 9444 h 10555"/>
                <a:gd name="connsiteX14" fmla="*/ 8889 w 10000"/>
                <a:gd name="connsiteY14" fmla="*/ 10555 h 10555"/>
                <a:gd name="connsiteX15" fmla="*/ 9683 w 10000"/>
                <a:gd name="connsiteY15" fmla="*/ 9444 h 10555"/>
                <a:gd name="connsiteX16" fmla="*/ 9683 w 10000"/>
                <a:gd name="connsiteY16" fmla="*/ 6111 h 10555"/>
                <a:gd name="connsiteX17" fmla="*/ 10000 w 10000"/>
                <a:gd name="connsiteY17" fmla="*/ 5277 h 10555"/>
                <a:gd name="connsiteX18" fmla="*/ 9841 w 10000"/>
                <a:gd name="connsiteY18" fmla="*/ 2777 h 10555"/>
                <a:gd name="connsiteX19" fmla="*/ 9683 w 10000"/>
                <a:gd name="connsiteY19" fmla="*/ 1111 h 10555"/>
                <a:gd name="connsiteX20" fmla="*/ 7659 w 10000"/>
                <a:gd name="connsiteY20" fmla="*/ 2291 h 10555"/>
                <a:gd name="connsiteX21" fmla="*/ 6627 w 10000"/>
                <a:gd name="connsiteY21" fmla="*/ 0 h 10555"/>
                <a:gd name="connsiteX22" fmla="*/ 5873 w 10000"/>
                <a:gd name="connsiteY22" fmla="*/ 278 h 10555"/>
                <a:gd name="connsiteX23" fmla="*/ 5397 w 10000"/>
                <a:gd name="connsiteY23" fmla="*/ 2222 h 10555"/>
                <a:gd name="connsiteX24" fmla="*/ 3651 w 10000"/>
                <a:gd name="connsiteY24" fmla="*/ 1666 h 10555"/>
                <a:gd name="connsiteX25" fmla="*/ 2540 w 10000"/>
                <a:gd name="connsiteY25" fmla="*/ 555 h 10555"/>
                <a:gd name="connsiteX26" fmla="*/ 2063 w 10000"/>
                <a:gd name="connsiteY26" fmla="*/ 1388 h 10555"/>
                <a:gd name="connsiteX27" fmla="*/ 1429 w 10000"/>
                <a:gd name="connsiteY27" fmla="*/ 1388 h 10555"/>
                <a:gd name="connsiteX28" fmla="*/ 317 w 10000"/>
                <a:gd name="connsiteY28" fmla="*/ 3611 h 10555"/>
                <a:gd name="connsiteX0" fmla="*/ 317 w 10000"/>
                <a:gd name="connsiteY0" fmla="*/ 3668 h 10612"/>
                <a:gd name="connsiteX1" fmla="*/ 794 w 10000"/>
                <a:gd name="connsiteY1" fmla="*/ 5612 h 10612"/>
                <a:gd name="connsiteX2" fmla="*/ 0 w 10000"/>
                <a:gd name="connsiteY2" fmla="*/ 5890 h 10612"/>
                <a:gd name="connsiteX3" fmla="*/ 952 w 10000"/>
                <a:gd name="connsiteY3" fmla="*/ 7556 h 10612"/>
                <a:gd name="connsiteX4" fmla="*/ 1111 w 10000"/>
                <a:gd name="connsiteY4" fmla="*/ 6723 h 10612"/>
                <a:gd name="connsiteX5" fmla="*/ 2381 w 10000"/>
                <a:gd name="connsiteY5" fmla="*/ 7279 h 10612"/>
                <a:gd name="connsiteX6" fmla="*/ 2698 w 10000"/>
                <a:gd name="connsiteY6" fmla="*/ 8945 h 10612"/>
                <a:gd name="connsiteX7" fmla="*/ 3016 w 10000"/>
                <a:gd name="connsiteY7" fmla="*/ 10056 h 10612"/>
                <a:gd name="connsiteX8" fmla="*/ 4286 w 10000"/>
                <a:gd name="connsiteY8" fmla="*/ 10056 h 10612"/>
                <a:gd name="connsiteX9" fmla="*/ 4762 w 10000"/>
                <a:gd name="connsiteY9" fmla="*/ 9223 h 10612"/>
                <a:gd name="connsiteX10" fmla="*/ 5238 w 10000"/>
                <a:gd name="connsiteY10" fmla="*/ 9223 h 10612"/>
                <a:gd name="connsiteX11" fmla="*/ 6984 w 10000"/>
                <a:gd name="connsiteY11" fmla="*/ 10056 h 10612"/>
                <a:gd name="connsiteX12" fmla="*/ 7302 w 10000"/>
                <a:gd name="connsiteY12" fmla="*/ 9223 h 10612"/>
                <a:gd name="connsiteX13" fmla="*/ 7937 w 10000"/>
                <a:gd name="connsiteY13" fmla="*/ 9501 h 10612"/>
                <a:gd name="connsiteX14" fmla="*/ 8889 w 10000"/>
                <a:gd name="connsiteY14" fmla="*/ 10612 h 10612"/>
                <a:gd name="connsiteX15" fmla="*/ 9683 w 10000"/>
                <a:gd name="connsiteY15" fmla="*/ 9501 h 10612"/>
                <a:gd name="connsiteX16" fmla="*/ 9683 w 10000"/>
                <a:gd name="connsiteY16" fmla="*/ 6168 h 10612"/>
                <a:gd name="connsiteX17" fmla="*/ 10000 w 10000"/>
                <a:gd name="connsiteY17" fmla="*/ 5334 h 10612"/>
                <a:gd name="connsiteX18" fmla="*/ 9841 w 10000"/>
                <a:gd name="connsiteY18" fmla="*/ 2834 h 10612"/>
                <a:gd name="connsiteX19" fmla="*/ 9683 w 10000"/>
                <a:gd name="connsiteY19" fmla="*/ 1168 h 10612"/>
                <a:gd name="connsiteX20" fmla="*/ 7659 w 10000"/>
                <a:gd name="connsiteY20" fmla="*/ 2348 h 10612"/>
                <a:gd name="connsiteX21" fmla="*/ 6627 w 10000"/>
                <a:gd name="connsiteY21" fmla="*/ 57 h 10612"/>
                <a:gd name="connsiteX22" fmla="*/ 5873 w 10000"/>
                <a:gd name="connsiteY22" fmla="*/ 335 h 10612"/>
                <a:gd name="connsiteX23" fmla="*/ 5397 w 10000"/>
                <a:gd name="connsiteY23" fmla="*/ 2279 h 10612"/>
                <a:gd name="connsiteX24" fmla="*/ 3651 w 10000"/>
                <a:gd name="connsiteY24" fmla="*/ 1723 h 10612"/>
                <a:gd name="connsiteX25" fmla="*/ 2540 w 10000"/>
                <a:gd name="connsiteY25" fmla="*/ 612 h 10612"/>
                <a:gd name="connsiteX26" fmla="*/ 2063 w 10000"/>
                <a:gd name="connsiteY26" fmla="*/ 1445 h 10612"/>
                <a:gd name="connsiteX27" fmla="*/ 1429 w 10000"/>
                <a:gd name="connsiteY27" fmla="*/ 1445 h 10612"/>
                <a:gd name="connsiteX28" fmla="*/ 317 w 10000"/>
                <a:gd name="connsiteY28" fmla="*/ 3668 h 10612"/>
                <a:gd name="connsiteX0" fmla="*/ 317 w 10000"/>
                <a:gd name="connsiteY0" fmla="*/ 4475 h 11419"/>
                <a:gd name="connsiteX1" fmla="*/ 794 w 10000"/>
                <a:gd name="connsiteY1" fmla="*/ 6419 h 11419"/>
                <a:gd name="connsiteX2" fmla="*/ 0 w 10000"/>
                <a:gd name="connsiteY2" fmla="*/ 6697 h 11419"/>
                <a:gd name="connsiteX3" fmla="*/ 952 w 10000"/>
                <a:gd name="connsiteY3" fmla="*/ 8363 h 11419"/>
                <a:gd name="connsiteX4" fmla="*/ 1111 w 10000"/>
                <a:gd name="connsiteY4" fmla="*/ 7530 h 11419"/>
                <a:gd name="connsiteX5" fmla="*/ 2381 w 10000"/>
                <a:gd name="connsiteY5" fmla="*/ 8086 h 11419"/>
                <a:gd name="connsiteX6" fmla="*/ 2698 w 10000"/>
                <a:gd name="connsiteY6" fmla="*/ 9752 h 11419"/>
                <a:gd name="connsiteX7" fmla="*/ 3016 w 10000"/>
                <a:gd name="connsiteY7" fmla="*/ 10863 h 11419"/>
                <a:gd name="connsiteX8" fmla="*/ 4286 w 10000"/>
                <a:gd name="connsiteY8" fmla="*/ 10863 h 11419"/>
                <a:gd name="connsiteX9" fmla="*/ 4762 w 10000"/>
                <a:gd name="connsiteY9" fmla="*/ 10030 h 11419"/>
                <a:gd name="connsiteX10" fmla="*/ 5238 w 10000"/>
                <a:gd name="connsiteY10" fmla="*/ 10030 h 11419"/>
                <a:gd name="connsiteX11" fmla="*/ 6984 w 10000"/>
                <a:gd name="connsiteY11" fmla="*/ 10863 h 11419"/>
                <a:gd name="connsiteX12" fmla="*/ 7302 w 10000"/>
                <a:gd name="connsiteY12" fmla="*/ 10030 h 11419"/>
                <a:gd name="connsiteX13" fmla="*/ 7937 w 10000"/>
                <a:gd name="connsiteY13" fmla="*/ 10308 h 11419"/>
                <a:gd name="connsiteX14" fmla="*/ 8889 w 10000"/>
                <a:gd name="connsiteY14" fmla="*/ 11419 h 11419"/>
                <a:gd name="connsiteX15" fmla="*/ 9683 w 10000"/>
                <a:gd name="connsiteY15" fmla="*/ 10308 h 11419"/>
                <a:gd name="connsiteX16" fmla="*/ 9683 w 10000"/>
                <a:gd name="connsiteY16" fmla="*/ 6975 h 11419"/>
                <a:gd name="connsiteX17" fmla="*/ 10000 w 10000"/>
                <a:gd name="connsiteY17" fmla="*/ 6141 h 11419"/>
                <a:gd name="connsiteX18" fmla="*/ 9841 w 10000"/>
                <a:gd name="connsiteY18" fmla="*/ 3641 h 11419"/>
                <a:gd name="connsiteX19" fmla="*/ 9683 w 10000"/>
                <a:gd name="connsiteY19" fmla="*/ 1975 h 11419"/>
                <a:gd name="connsiteX20" fmla="*/ 7262 w 10000"/>
                <a:gd name="connsiteY20" fmla="*/ 293 h 11419"/>
                <a:gd name="connsiteX21" fmla="*/ 6627 w 10000"/>
                <a:gd name="connsiteY21" fmla="*/ 864 h 11419"/>
                <a:gd name="connsiteX22" fmla="*/ 5873 w 10000"/>
                <a:gd name="connsiteY22" fmla="*/ 1142 h 11419"/>
                <a:gd name="connsiteX23" fmla="*/ 5397 w 10000"/>
                <a:gd name="connsiteY23" fmla="*/ 3086 h 11419"/>
                <a:gd name="connsiteX24" fmla="*/ 3651 w 10000"/>
                <a:gd name="connsiteY24" fmla="*/ 2530 h 11419"/>
                <a:gd name="connsiteX25" fmla="*/ 2540 w 10000"/>
                <a:gd name="connsiteY25" fmla="*/ 1419 h 11419"/>
                <a:gd name="connsiteX26" fmla="*/ 2063 w 10000"/>
                <a:gd name="connsiteY26" fmla="*/ 2252 h 11419"/>
                <a:gd name="connsiteX27" fmla="*/ 1429 w 10000"/>
                <a:gd name="connsiteY27" fmla="*/ 2252 h 11419"/>
                <a:gd name="connsiteX28" fmla="*/ 317 w 10000"/>
                <a:gd name="connsiteY28" fmla="*/ 4475 h 11419"/>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7262 w 10000"/>
                <a:gd name="connsiteY20" fmla="*/ 0 h 11126"/>
                <a:gd name="connsiteX21" fmla="*/ 6627 w 10000"/>
                <a:gd name="connsiteY21" fmla="*/ 571 h 11126"/>
                <a:gd name="connsiteX22" fmla="*/ 5873 w 10000"/>
                <a:gd name="connsiteY22" fmla="*/ 849 h 11126"/>
                <a:gd name="connsiteX23" fmla="*/ 5397 w 10000"/>
                <a:gd name="connsiteY23" fmla="*/ 2793 h 11126"/>
                <a:gd name="connsiteX24" fmla="*/ 3651 w 10000"/>
                <a:gd name="connsiteY24" fmla="*/ 2237 h 11126"/>
                <a:gd name="connsiteX25" fmla="*/ 2540 w 10000"/>
                <a:gd name="connsiteY25" fmla="*/ 1126 h 11126"/>
                <a:gd name="connsiteX26" fmla="*/ 2063 w 10000"/>
                <a:gd name="connsiteY26" fmla="*/ 1959 h 11126"/>
                <a:gd name="connsiteX27" fmla="*/ 1429 w 10000"/>
                <a:gd name="connsiteY27" fmla="*/ 1959 h 11126"/>
                <a:gd name="connsiteX28" fmla="*/ 317 w 10000"/>
                <a:gd name="connsiteY28"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7262 w 10000"/>
                <a:gd name="connsiteY20" fmla="*/ 0 h 11126"/>
                <a:gd name="connsiteX21" fmla="*/ 6627 w 10000"/>
                <a:gd name="connsiteY21" fmla="*/ 571 h 11126"/>
                <a:gd name="connsiteX22" fmla="*/ 5873 w 10000"/>
                <a:gd name="connsiteY22" fmla="*/ 849 h 11126"/>
                <a:gd name="connsiteX23" fmla="*/ 5397 w 10000"/>
                <a:gd name="connsiteY23" fmla="*/ 2793 h 11126"/>
                <a:gd name="connsiteX24" fmla="*/ 3651 w 10000"/>
                <a:gd name="connsiteY24" fmla="*/ 2237 h 11126"/>
                <a:gd name="connsiteX25" fmla="*/ 2540 w 10000"/>
                <a:gd name="connsiteY25" fmla="*/ 1126 h 11126"/>
                <a:gd name="connsiteX26" fmla="*/ 2063 w 10000"/>
                <a:gd name="connsiteY26" fmla="*/ 1959 h 11126"/>
                <a:gd name="connsiteX27" fmla="*/ 1429 w 10000"/>
                <a:gd name="connsiteY27" fmla="*/ 1959 h 11126"/>
                <a:gd name="connsiteX28" fmla="*/ 317 w 10000"/>
                <a:gd name="connsiteY28"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7262 w 10000"/>
                <a:gd name="connsiteY20" fmla="*/ 0 h 11126"/>
                <a:gd name="connsiteX21" fmla="*/ 6627 w 10000"/>
                <a:gd name="connsiteY21" fmla="*/ 571 h 11126"/>
                <a:gd name="connsiteX22" fmla="*/ 5873 w 10000"/>
                <a:gd name="connsiteY22" fmla="*/ 849 h 11126"/>
                <a:gd name="connsiteX23" fmla="*/ 5397 w 10000"/>
                <a:gd name="connsiteY23" fmla="*/ 2793 h 11126"/>
                <a:gd name="connsiteX24" fmla="*/ 3651 w 10000"/>
                <a:gd name="connsiteY24" fmla="*/ 2237 h 11126"/>
                <a:gd name="connsiteX25" fmla="*/ 2540 w 10000"/>
                <a:gd name="connsiteY25" fmla="*/ 1126 h 11126"/>
                <a:gd name="connsiteX26" fmla="*/ 2063 w 10000"/>
                <a:gd name="connsiteY26" fmla="*/ 1959 h 11126"/>
                <a:gd name="connsiteX27" fmla="*/ 1429 w 10000"/>
                <a:gd name="connsiteY27" fmla="*/ 1959 h 11126"/>
                <a:gd name="connsiteX28" fmla="*/ 317 w 10000"/>
                <a:gd name="connsiteY28"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413 w 10000"/>
                <a:gd name="connsiteY20" fmla="*/ 556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429 w 10000"/>
                <a:gd name="connsiteY28" fmla="*/ 1959 h 11126"/>
                <a:gd name="connsiteX29" fmla="*/ 317 w 10000"/>
                <a:gd name="connsiteY29" fmla="*/ 4182 h 11126"/>
                <a:gd name="connsiteX0" fmla="*/ 317 w 10000"/>
                <a:gd name="connsiteY0" fmla="*/ 4191 h 11135"/>
                <a:gd name="connsiteX1" fmla="*/ 794 w 10000"/>
                <a:gd name="connsiteY1" fmla="*/ 6135 h 11135"/>
                <a:gd name="connsiteX2" fmla="*/ 0 w 10000"/>
                <a:gd name="connsiteY2" fmla="*/ 6413 h 11135"/>
                <a:gd name="connsiteX3" fmla="*/ 952 w 10000"/>
                <a:gd name="connsiteY3" fmla="*/ 8079 h 11135"/>
                <a:gd name="connsiteX4" fmla="*/ 1111 w 10000"/>
                <a:gd name="connsiteY4" fmla="*/ 7246 h 11135"/>
                <a:gd name="connsiteX5" fmla="*/ 2381 w 10000"/>
                <a:gd name="connsiteY5" fmla="*/ 7802 h 11135"/>
                <a:gd name="connsiteX6" fmla="*/ 2698 w 10000"/>
                <a:gd name="connsiteY6" fmla="*/ 9468 h 11135"/>
                <a:gd name="connsiteX7" fmla="*/ 3016 w 10000"/>
                <a:gd name="connsiteY7" fmla="*/ 10579 h 11135"/>
                <a:gd name="connsiteX8" fmla="*/ 4286 w 10000"/>
                <a:gd name="connsiteY8" fmla="*/ 10579 h 11135"/>
                <a:gd name="connsiteX9" fmla="*/ 4762 w 10000"/>
                <a:gd name="connsiteY9" fmla="*/ 9746 h 11135"/>
                <a:gd name="connsiteX10" fmla="*/ 5238 w 10000"/>
                <a:gd name="connsiteY10" fmla="*/ 9746 h 11135"/>
                <a:gd name="connsiteX11" fmla="*/ 6984 w 10000"/>
                <a:gd name="connsiteY11" fmla="*/ 10579 h 11135"/>
                <a:gd name="connsiteX12" fmla="*/ 7302 w 10000"/>
                <a:gd name="connsiteY12" fmla="*/ 9746 h 11135"/>
                <a:gd name="connsiteX13" fmla="*/ 7937 w 10000"/>
                <a:gd name="connsiteY13" fmla="*/ 10024 h 11135"/>
                <a:gd name="connsiteX14" fmla="*/ 8889 w 10000"/>
                <a:gd name="connsiteY14" fmla="*/ 11135 h 11135"/>
                <a:gd name="connsiteX15" fmla="*/ 9683 w 10000"/>
                <a:gd name="connsiteY15" fmla="*/ 10024 h 11135"/>
                <a:gd name="connsiteX16" fmla="*/ 9683 w 10000"/>
                <a:gd name="connsiteY16" fmla="*/ 6691 h 11135"/>
                <a:gd name="connsiteX17" fmla="*/ 10000 w 10000"/>
                <a:gd name="connsiteY17" fmla="*/ 5857 h 11135"/>
                <a:gd name="connsiteX18" fmla="*/ 9841 w 10000"/>
                <a:gd name="connsiteY18" fmla="*/ 3357 h 11135"/>
                <a:gd name="connsiteX19" fmla="*/ 9683 w 10000"/>
                <a:gd name="connsiteY19" fmla="*/ 1691 h 11135"/>
                <a:gd name="connsiteX20" fmla="*/ 8334 w 10000"/>
                <a:gd name="connsiteY20" fmla="*/ 217 h 11135"/>
                <a:gd name="connsiteX21" fmla="*/ 7262 w 10000"/>
                <a:gd name="connsiteY21" fmla="*/ 9 h 11135"/>
                <a:gd name="connsiteX22" fmla="*/ 6627 w 10000"/>
                <a:gd name="connsiteY22" fmla="*/ 580 h 11135"/>
                <a:gd name="connsiteX23" fmla="*/ 5873 w 10000"/>
                <a:gd name="connsiteY23" fmla="*/ 858 h 11135"/>
                <a:gd name="connsiteX24" fmla="*/ 5397 w 10000"/>
                <a:gd name="connsiteY24" fmla="*/ 2802 h 11135"/>
                <a:gd name="connsiteX25" fmla="*/ 3651 w 10000"/>
                <a:gd name="connsiteY25" fmla="*/ 2246 h 11135"/>
                <a:gd name="connsiteX26" fmla="*/ 2540 w 10000"/>
                <a:gd name="connsiteY26" fmla="*/ 1135 h 11135"/>
                <a:gd name="connsiteX27" fmla="*/ 2063 w 10000"/>
                <a:gd name="connsiteY27" fmla="*/ 1968 h 11135"/>
                <a:gd name="connsiteX28" fmla="*/ 1429 w 10000"/>
                <a:gd name="connsiteY28" fmla="*/ 1968 h 11135"/>
                <a:gd name="connsiteX29" fmla="*/ 317 w 10000"/>
                <a:gd name="connsiteY29" fmla="*/ 4191 h 11135"/>
                <a:gd name="connsiteX0" fmla="*/ 317 w 10000"/>
                <a:gd name="connsiteY0" fmla="*/ 4183 h 11127"/>
                <a:gd name="connsiteX1" fmla="*/ 794 w 10000"/>
                <a:gd name="connsiteY1" fmla="*/ 6127 h 11127"/>
                <a:gd name="connsiteX2" fmla="*/ 0 w 10000"/>
                <a:gd name="connsiteY2" fmla="*/ 6405 h 11127"/>
                <a:gd name="connsiteX3" fmla="*/ 952 w 10000"/>
                <a:gd name="connsiteY3" fmla="*/ 8071 h 11127"/>
                <a:gd name="connsiteX4" fmla="*/ 1111 w 10000"/>
                <a:gd name="connsiteY4" fmla="*/ 7238 h 11127"/>
                <a:gd name="connsiteX5" fmla="*/ 2381 w 10000"/>
                <a:gd name="connsiteY5" fmla="*/ 7794 h 11127"/>
                <a:gd name="connsiteX6" fmla="*/ 2698 w 10000"/>
                <a:gd name="connsiteY6" fmla="*/ 9460 h 11127"/>
                <a:gd name="connsiteX7" fmla="*/ 3016 w 10000"/>
                <a:gd name="connsiteY7" fmla="*/ 10571 h 11127"/>
                <a:gd name="connsiteX8" fmla="*/ 4286 w 10000"/>
                <a:gd name="connsiteY8" fmla="*/ 10571 h 11127"/>
                <a:gd name="connsiteX9" fmla="*/ 4762 w 10000"/>
                <a:gd name="connsiteY9" fmla="*/ 9738 h 11127"/>
                <a:gd name="connsiteX10" fmla="*/ 5238 w 10000"/>
                <a:gd name="connsiteY10" fmla="*/ 9738 h 11127"/>
                <a:gd name="connsiteX11" fmla="*/ 6984 w 10000"/>
                <a:gd name="connsiteY11" fmla="*/ 10571 h 11127"/>
                <a:gd name="connsiteX12" fmla="*/ 7302 w 10000"/>
                <a:gd name="connsiteY12" fmla="*/ 9738 h 11127"/>
                <a:gd name="connsiteX13" fmla="*/ 7937 w 10000"/>
                <a:gd name="connsiteY13" fmla="*/ 10016 h 11127"/>
                <a:gd name="connsiteX14" fmla="*/ 8889 w 10000"/>
                <a:gd name="connsiteY14" fmla="*/ 11127 h 11127"/>
                <a:gd name="connsiteX15" fmla="*/ 9683 w 10000"/>
                <a:gd name="connsiteY15" fmla="*/ 10016 h 11127"/>
                <a:gd name="connsiteX16" fmla="*/ 9683 w 10000"/>
                <a:gd name="connsiteY16" fmla="*/ 6683 h 11127"/>
                <a:gd name="connsiteX17" fmla="*/ 10000 w 10000"/>
                <a:gd name="connsiteY17" fmla="*/ 5849 h 11127"/>
                <a:gd name="connsiteX18" fmla="*/ 9841 w 10000"/>
                <a:gd name="connsiteY18" fmla="*/ 3349 h 11127"/>
                <a:gd name="connsiteX19" fmla="*/ 9683 w 10000"/>
                <a:gd name="connsiteY19" fmla="*/ 1683 h 11127"/>
                <a:gd name="connsiteX20" fmla="*/ 8334 w 10000"/>
                <a:gd name="connsiteY20" fmla="*/ 209 h 11127"/>
                <a:gd name="connsiteX21" fmla="*/ 7262 w 10000"/>
                <a:gd name="connsiteY21" fmla="*/ 1 h 11127"/>
                <a:gd name="connsiteX22" fmla="*/ 6627 w 10000"/>
                <a:gd name="connsiteY22" fmla="*/ 572 h 11127"/>
                <a:gd name="connsiteX23" fmla="*/ 5873 w 10000"/>
                <a:gd name="connsiteY23" fmla="*/ 850 h 11127"/>
                <a:gd name="connsiteX24" fmla="*/ 5397 w 10000"/>
                <a:gd name="connsiteY24" fmla="*/ 2794 h 11127"/>
                <a:gd name="connsiteX25" fmla="*/ 3651 w 10000"/>
                <a:gd name="connsiteY25" fmla="*/ 2238 h 11127"/>
                <a:gd name="connsiteX26" fmla="*/ 2540 w 10000"/>
                <a:gd name="connsiteY26" fmla="*/ 1127 h 11127"/>
                <a:gd name="connsiteX27" fmla="*/ 2063 w 10000"/>
                <a:gd name="connsiteY27" fmla="*/ 1960 h 11127"/>
                <a:gd name="connsiteX28" fmla="*/ 1429 w 10000"/>
                <a:gd name="connsiteY28" fmla="*/ 1960 h 11127"/>
                <a:gd name="connsiteX29" fmla="*/ 317 w 10000"/>
                <a:gd name="connsiteY29" fmla="*/ 4183 h 11127"/>
                <a:gd name="connsiteX0" fmla="*/ 317 w 10000"/>
                <a:gd name="connsiteY0" fmla="*/ 4183 h 11127"/>
                <a:gd name="connsiteX1" fmla="*/ 794 w 10000"/>
                <a:gd name="connsiteY1" fmla="*/ 6127 h 11127"/>
                <a:gd name="connsiteX2" fmla="*/ 0 w 10000"/>
                <a:gd name="connsiteY2" fmla="*/ 6405 h 11127"/>
                <a:gd name="connsiteX3" fmla="*/ 952 w 10000"/>
                <a:gd name="connsiteY3" fmla="*/ 8071 h 11127"/>
                <a:gd name="connsiteX4" fmla="*/ 1111 w 10000"/>
                <a:gd name="connsiteY4" fmla="*/ 7238 h 11127"/>
                <a:gd name="connsiteX5" fmla="*/ 2381 w 10000"/>
                <a:gd name="connsiteY5" fmla="*/ 7794 h 11127"/>
                <a:gd name="connsiteX6" fmla="*/ 2698 w 10000"/>
                <a:gd name="connsiteY6" fmla="*/ 9460 h 11127"/>
                <a:gd name="connsiteX7" fmla="*/ 3016 w 10000"/>
                <a:gd name="connsiteY7" fmla="*/ 10571 h 11127"/>
                <a:gd name="connsiteX8" fmla="*/ 4286 w 10000"/>
                <a:gd name="connsiteY8" fmla="*/ 10571 h 11127"/>
                <a:gd name="connsiteX9" fmla="*/ 4762 w 10000"/>
                <a:gd name="connsiteY9" fmla="*/ 9738 h 11127"/>
                <a:gd name="connsiteX10" fmla="*/ 5238 w 10000"/>
                <a:gd name="connsiteY10" fmla="*/ 9738 h 11127"/>
                <a:gd name="connsiteX11" fmla="*/ 6984 w 10000"/>
                <a:gd name="connsiteY11" fmla="*/ 10571 h 11127"/>
                <a:gd name="connsiteX12" fmla="*/ 7302 w 10000"/>
                <a:gd name="connsiteY12" fmla="*/ 9738 h 11127"/>
                <a:gd name="connsiteX13" fmla="*/ 7937 w 10000"/>
                <a:gd name="connsiteY13" fmla="*/ 10016 h 11127"/>
                <a:gd name="connsiteX14" fmla="*/ 8889 w 10000"/>
                <a:gd name="connsiteY14" fmla="*/ 11127 h 11127"/>
                <a:gd name="connsiteX15" fmla="*/ 9683 w 10000"/>
                <a:gd name="connsiteY15" fmla="*/ 10016 h 11127"/>
                <a:gd name="connsiteX16" fmla="*/ 9683 w 10000"/>
                <a:gd name="connsiteY16" fmla="*/ 6683 h 11127"/>
                <a:gd name="connsiteX17" fmla="*/ 10000 w 10000"/>
                <a:gd name="connsiteY17" fmla="*/ 5849 h 11127"/>
                <a:gd name="connsiteX18" fmla="*/ 9841 w 10000"/>
                <a:gd name="connsiteY18" fmla="*/ 3349 h 11127"/>
                <a:gd name="connsiteX19" fmla="*/ 9683 w 10000"/>
                <a:gd name="connsiteY19" fmla="*/ 1683 h 11127"/>
                <a:gd name="connsiteX20" fmla="*/ 8334 w 10000"/>
                <a:gd name="connsiteY20" fmla="*/ 209 h 11127"/>
                <a:gd name="connsiteX21" fmla="*/ 7262 w 10000"/>
                <a:gd name="connsiteY21" fmla="*/ 1 h 11127"/>
                <a:gd name="connsiteX22" fmla="*/ 6627 w 10000"/>
                <a:gd name="connsiteY22" fmla="*/ 572 h 11127"/>
                <a:gd name="connsiteX23" fmla="*/ 5873 w 10000"/>
                <a:gd name="connsiteY23" fmla="*/ 850 h 11127"/>
                <a:gd name="connsiteX24" fmla="*/ 5397 w 10000"/>
                <a:gd name="connsiteY24" fmla="*/ 2794 h 11127"/>
                <a:gd name="connsiteX25" fmla="*/ 3651 w 10000"/>
                <a:gd name="connsiteY25" fmla="*/ 2238 h 11127"/>
                <a:gd name="connsiteX26" fmla="*/ 2540 w 10000"/>
                <a:gd name="connsiteY26" fmla="*/ 1127 h 11127"/>
                <a:gd name="connsiteX27" fmla="*/ 2063 w 10000"/>
                <a:gd name="connsiteY27" fmla="*/ 1960 h 11127"/>
                <a:gd name="connsiteX28" fmla="*/ 1429 w 10000"/>
                <a:gd name="connsiteY28" fmla="*/ 1960 h 11127"/>
                <a:gd name="connsiteX29" fmla="*/ 317 w 10000"/>
                <a:gd name="connsiteY29" fmla="*/ 4183 h 11127"/>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429 w 10000"/>
                <a:gd name="connsiteY28" fmla="*/ 1959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429 w 10000"/>
                <a:gd name="connsiteY28" fmla="*/ 1959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1959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40 w 10000"/>
                <a:gd name="connsiteY26" fmla="*/ 1126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659 w 10000"/>
                <a:gd name="connsiteY26" fmla="*/ 1404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651 w 10000"/>
                <a:gd name="connsiteY25" fmla="*/ 2237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492 w 10000"/>
                <a:gd name="connsiteY25" fmla="*/ 3211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94 w 10000"/>
                <a:gd name="connsiteY1" fmla="*/ 6126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2302 w 10000"/>
                <a:gd name="connsiteY1" fmla="*/ 6752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873 w 10000"/>
                <a:gd name="connsiteY1" fmla="*/ 5987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317 w 10000"/>
                <a:gd name="connsiteY0" fmla="*/ 4182 h 11126"/>
                <a:gd name="connsiteX1" fmla="*/ 714 w 10000"/>
                <a:gd name="connsiteY1" fmla="*/ 5987 h 11126"/>
                <a:gd name="connsiteX2" fmla="*/ 0 w 10000"/>
                <a:gd name="connsiteY2" fmla="*/ 6404 h 11126"/>
                <a:gd name="connsiteX3" fmla="*/ 952 w 10000"/>
                <a:gd name="connsiteY3" fmla="*/ 8070 h 11126"/>
                <a:gd name="connsiteX4" fmla="*/ 1111 w 10000"/>
                <a:gd name="connsiteY4" fmla="*/ 7237 h 11126"/>
                <a:gd name="connsiteX5" fmla="*/ 2381 w 10000"/>
                <a:gd name="connsiteY5" fmla="*/ 7793 h 11126"/>
                <a:gd name="connsiteX6" fmla="*/ 2698 w 10000"/>
                <a:gd name="connsiteY6" fmla="*/ 9459 h 11126"/>
                <a:gd name="connsiteX7" fmla="*/ 3016 w 10000"/>
                <a:gd name="connsiteY7" fmla="*/ 10570 h 11126"/>
                <a:gd name="connsiteX8" fmla="*/ 4286 w 10000"/>
                <a:gd name="connsiteY8" fmla="*/ 10570 h 11126"/>
                <a:gd name="connsiteX9" fmla="*/ 4762 w 10000"/>
                <a:gd name="connsiteY9" fmla="*/ 9737 h 11126"/>
                <a:gd name="connsiteX10" fmla="*/ 5238 w 10000"/>
                <a:gd name="connsiteY10" fmla="*/ 9737 h 11126"/>
                <a:gd name="connsiteX11" fmla="*/ 6984 w 10000"/>
                <a:gd name="connsiteY11" fmla="*/ 10570 h 11126"/>
                <a:gd name="connsiteX12" fmla="*/ 7302 w 10000"/>
                <a:gd name="connsiteY12" fmla="*/ 9737 h 11126"/>
                <a:gd name="connsiteX13" fmla="*/ 7937 w 10000"/>
                <a:gd name="connsiteY13" fmla="*/ 10015 h 11126"/>
                <a:gd name="connsiteX14" fmla="*/ 8889 w 10000"/>
                <a:gd name="connsiteY14" fmla="*/ 11126 h 11126"/>
                <a:gd name="connsiteX15" fmla="*/ 9683 w 10000"/>
                <a:gd name="connsiteY15" fmla="*/ 10015 h 11126"/>
                <a:gd name="connsiteX16" fmla="*/ 9683 w 10000"/>
                <a:gd name="connsiteY16" fmla="*/ 6682 h 11126"/>
                <a:gd name="connsiteX17" fmla="*/ 10000 w 10000"/>
                <a:gd name="connsiteY17" fmla="*/ 5848 h 11126"/>
                <a:gd name="connsiteX18" fmla="*/ 9841 w 10000"/>
                <a:gd name="connsiteY18" fmla="*/ 3348 h 11126"/>
                <a:gd name="connsiteX19" fmla="*/ 9683 w 10000"/>
                <a:gd name="connsiteY19" fmla="*/ 1682 h 11126"/>
                <a:gd name="connsiteX20" fmla="*/ 8334 w 10000"/>
                <a:gd name="connsiteY20" fmla="*/ 208 h 11126"/>
                <a:gd name="connsiteX21" fmla="*/ 7262 w 10000"/>
                <a:gd name="connsiteY21" fmla="*/ 0 h 11126"/>
                <a:gd name="connsiteX22" fmla="*/ 6627 w 10000"/>
                <a:gd name="connsiteY22" fmla="*/ 571 h 11126"/>
                <a:gd name="connsiteX23" fmla="*/ 5873 w 10000"/>
                <a:gd name="connsiteY23" fmla="*/ 849 h 11126"/>
                <a:gd name="connsiteX24" fmla="*/ 5397 w 10000"/>
                <a:gd name="connsiteY24" fmla="*/ 2793 h 11126"/>
                <a:gd name="connsiteX25" fmla="*/ 3730 w 10000"/>
                <a:gd name="connsiteY25" fmla="*/ 2098 h 11126"/>
                <a:gd name="connsiteX26" fmla="*/ 2500 w 10000"/>
                <a:gd name="connsiteY26" fmla="*/ 987 h 11126"/>
                <a:gd name="connsiteX27" fmla="*/ 2063 w 10000"/>
                <a:gd name="connsiteY27" fmla="*/ 2168 h 11126"/>
                <a:gd name="connsiteX28" fmla="*/ 1389 w 10000"/>
                <a:gd name="connsiteY28" fmla="*/ 2307 h 11126"/>
                <a:gd name="connsiteX29" fmla="*/ 317 w 10000"/>
                <a:gd name="connsiteY29" fmla="*/ 4182 h 11126"/>
                <a:gd name="connsiteX0" fmla="*/ 0 w 9683"/>
                <a:gd name="connsiteY0" fmla="*/ 4182 h 11126"/>
                <a:gd name="connsiteX1" fmla="*/ 397 w 9683"/>
                <a:gd name="connsiteY1" fmla="*/ 5987 h 11126"/>
                <a:gd name="connsiteX2" fmla="*/ 1667 w 9683"/>
                <a:gd name="connsiteY2" fmla="*/ 6126 h 11126"/>
                <a:gd name="connsiteX3" fmla="*/ 635 w 9683"/>
                <a:gd name="connsiteY3" fmla="*/ 8070 h 11126"/>
                <a:gd name="connsiteX4" fmla="*/ 794 w 9683"/>
                <a:gd name="connsiteY4" fmla="*/ 7237 h 11126"/>
                <a:gd name="connsiteX5" fmla="*/ 2064 w 9683"/>
                <a:gd name="connsiteY5" fmla="*/ 7793 h 11126"/>
                <a:gd name="connsiteX6" fmla="*/ 2381 w 9683"/>
                <a:gd name="connsiteY6" fmla="*/ 9459 h 11126"/>
                <a:gd name="connsiteX7" fmla="*/ 2699 w 9683"/>
                <a:gd name="connsiteY7" fmla="*/ 10570 h 11126"/>
                <a:gd name="connsiteX8" fmla="*/ 3969 w 9683"/>
                <a:gd name="connsiteY8" fmla="*/ 10570 h 11126"/>
                <a:gd name="connsiteX9" fmla="*/ 4445 w 9683"/>
                <a:gd name="connsiteY9" fmla="*/ 9737 h 11126"/>
                <a:gd name="connsiteX10" fmla="*/ 4921 w 9683"/>
                <a:gd name="connsiteY10" fmla="*/ 9737 h 11126"/>
                <a:gd name="connsiteX11" fmla="*/ 6667 w 9683"/>
                <a:gd name="connsiteY11" fmla="*/ 10570 h 11126"/>
                <a:gd name="connsiteX12" fmla="*/ 6985 w 9683"/>
                <a:gd name="connsiteY12" fmla="*/ 9737 h 11126"/>
                <a:gd name="connsiteX13" fmla="*/ 7620 w 9683"/>
                <a:gd name="connsiteY13" fmla="*/ 10015 h 11126"/>
                <a:gd name="connsiteX14" fmla="*/ 8572 w 9683"/>
                <a:gd name="connsiteY14" fmla="*/ 11126 h 11126"/>
                <a:gd name="connsiteX15" fmla="*/ 9366 w 9683"/>
                <a:gd name="connsiteY15" fmla="*/ 10015 h 11126"/>
                <a:gd name="connsiteX16" fmla="*/ 9366 w 9683"/>
                <a:gd name="connsiteY16" fmla="*/ 6682 h 11126"/>
                <a:gd name="connsiteX17" fmla="*/ 9683 w 9683"/>
                <a:gd name="connsiteY17" fmla="*/ 5848 h 11126"/>
                <a:gd name="connsiteX18" fmla="*/ 9524 w 9683"/>
                <a:gd name="connsiteY18" fmla="*/ 3348 h 11126"/>
                <a:gd name="connsiteX19" fmla="*/ 9366 w 9683"/>
                <a:gd name="connsiteY19" fmla="*/ 1682 h 11126"/>
                <a:gd name="connsiteX20" fmla="*/ 8017 w 9683"/>
                <a:gd name="connsiteY20" fmla="*/ 208 h 11126"/>
                <a:gd name="connsiteX21" fmla="*/ 6945 w 9683"/>
                <a:gd name="connsiteY21" fmla="*/ 0 h 11126"/>
                <a:gd name="connsiteX22" fmla="*/ 6310 w 9683"/>
                <a:gd name="connsiteY22" fmla="*/ 571 h 11126"/>
                <a:gd name="connsiteX23" fmla="*/ 5556 w 9683"/>
                <a:gd name="connsiteY23" fmla="*/ 849 h 11126"/>
                <a:gd name="connsiteX24" fmla="*/ 5080 w 9683"/>
                <a:gd name="connsiteY24" fmla="*/ 2793 h 11126"/>
                <a:gd name="connsiteX25" fmla="*/ 3413 w 9683"/>
                <a:gd name="connsiteY25" fmla="*/ 2098 h 11126"/>
                <a:gd name="connsiteX26" fmla="*/ 2183 w 9683"/>
                <a:gd name="connsiteY26" fmla="*/ 987 h 11126"/>
                <a:gd name="connsiteX27" fmla="*/ 1746 w 9683"/>
                <a:gd name="connsiteY27" fmla="*/ 2168 h 11126"/>
                <a:gd name="connsiteX28" fmla="*/ 1072 w 9683"/>
                <a:gd name="connsiteY28" fmla="*/ 2307 h 11126"/>
                <a:gd name="connsiteX29" fmla="*/ 0 w 9683"/>
                <a:gd name="connsiteY29" fmla="*/ 4182 h 11126"/>
                <a:gd name="connsiteX0" fmla="*/ 737 w 10737"/>
                <a:gd name="connsiteY0" fmla="*/ 3759 h 10000"/>
                <a:gd name="connsiteX1" fmla="*/ 1147 w 10737"/>
                <a:gd name="connsiteY1" fmla="*/ 5381 h 10000"/>
                <a:gd name="connsiteX2" fmla="*/ 0 w 10737"/>
                <a:gd name="connsiteY2" fmla="*/ 5631 h 10000"/>
                <a:gd name="connsiteX3" fmla="*/ 1393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540 w 10737"/>
                <a:gd name="connsiteY27" fmla="*/ 1949 h 10000"/>
                <a:gd name="connsiteX28" fmla="*/ 1844 w 10737"/>
                <a:gd name="connsiteY28" fmla="*/ 2074 h 10000"/>
                <a:gd name="connsiteX29" fmla="*/ 737 w 10737"/>
                <a:gd name="connsiteY29" fmla="*/ 3759 h 10000"/>
                <a:gd name="connsiteX0" fmla="*/ 737 w 10737"/>
                <a:gd name="connsiteY0" fmla="*/ 3759 h 10000"/>
                <a:gd name="connsiteX1" fmla="*/ 1147 w 10737"/>
                <a:gd name="connsiteY1" fmla="*/ 5381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540 w 10737"/>
                <a:gd name="connsiteY27" fmla="*/ 1949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540 w 10737"/>
                <a:gd name="connsiteY27" fmla="*/ 1949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410 w 10737"/>
                <a:gd name="connsiteY19" fmla="*/ 1512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573 w 10737"/>
                <a:gd name="connsiteY18" fmla="*/ 3009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6006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737"/>
                <a:gd name="connsiteY0" fmla="*/ 3759 h 10000"/>
                <a:gd name="connsiteX1" fmla="*/ 1064 w 10737"/>
                <a:gd name="connsiteY1" fmla="*/ 5443 h 10000"/>
                <a:gd name="connsiteX2" fmla="*/ 0 w 10737"/>
                <a:gd name="connsiteY2" fmla="*/ 5631 h 10000"/>
                <a:gd name="connsiteX3" fmla="*/ 1145 w 10737"/>
                <a:gd name="connsiteY3" fmla="*/ 7253 h 10000"/>
                <a:gd name="connsiteX4" fmla="*/ 1557 w 10737"/>
                <a:gd name="connsiteY4" fmla="*/ 6505 h 10000"/>
                <a:gd name="connsiteX5" fmla="*/ 2869 w 10737"/>
                <a:gd name="connsiteY5" fmla="*/ 7004 h 10000"/>
                <a:gd name="connsiteX6" fmla="*/ 3196 w 10737"/>
                <a:gd name="connsiteY6" fmla="*/ 8502 h 10000"/>
                <a:gd name="connsiteX7" fmla="*/ 3524 w 10737"/>
                <a:gd name="connsiteY7" fmla="*/ 9500 h 10000"/>
                <a:gd name="connsiteX8" fmla="*/ 4836 w 10737"/>
                <a:gd name="connsiteY8" fmla="*/ 9500 h 10000"/>
                <a:gd name="connsiteX9" fmla="*/ 5328 w 10737"/>
                <a:gd name="connsiteY9" fmla="*/ 8752 h 10000"/>
                <a:gd name="connsiteX10" fmla="*/ 5819 w 10737"/>
                <a:gd name="connsiteY10" fmla="*/ 8752 h 10000"/>
                <a:gd name="connsiteX11" fmla="*/ 7622 w 10737"/>
                <a:gd name="connsiteY11" fmla="*/ 9500 h 10000"/>
                <a:gd name="connsiteX12" fmla="*/ 7951 w 10737"/>
                <a:gd name="connsiteY12" fmla="*/ 8752 h 10000"/>
                <a:gd name="connsiteX13" fmla="*/ 8606 w 10737"/>
                <a:gd name="connsiteY13" fmla="*/ 9001 h 10000"/>
                <a:gd name="connsiteX14" fmla="*/ 9590 w 10737"/>
                <a:gd name="connsiteY14" fmla="*/ 10000 h 10000"/>
                <a:gd name="connsiteX15" fmla="*/ 10410 w 10737"/>
                <a:gd name="connsiteY15" fmla="*/ 9001 h 10000"/>
                <a:gd name="connsiteX16" fmla="*/ 10410 w 10737"/>
                <a:gd name="connsiteY16" fmla="*/ 5631 h 10000"/>
                <a:gd name="connsiteX17" fmla="*/ 10737 w 10737"/>
                <a:gd name="connsiteY17" fmla="*/ 5256 h 10000"/>
                <a:gd name="connsiteX18" fmla="*/ 10656 w 10737"/>
                <a:gd name="connsiteY18" fmla="*/ 3447 h 10000"/>
                <a:gd name="connsiteX19" fmla="*/ 10699 w 10737"/>
                <a:gd name="connsiteY19" fmla="*/ 1887 h 10000"/>
                <a:gd name="connsiteX20" fmla="*/ 9016 w 10737"/>
                <a:gd name="connsiteY20" fmla="*/ 187 h 10000"/>
                <a:gd name="connsiteX21" fmla="*/ 7909 w 10737"/>
                <a:gd name="connsiteY21" fmla="*/ 0 h 10000"/>
                <a:gd name="connsiteX22" fmla="*/ 7254 w 10737"/>
                <a:gd name="connsiteY22" fmla="*/ 513 h 10000"/>
                <a:gd name="connsiteX23" fmla="*/ 6475 w 10737"/>
                <a:gd name="connsiteY23" fmla="*/ 763 h 10000"/>
                <a:gd name="connsiteX24" fmla="*/ 5983 w 10737"/>
                <a:gd name="connsiteY24" fmla="*/ 2510 h 10000"/>
                <a:gd name="connsiteX25" fmla="*/ 4262 w 10737"/>
                <a:gd name="connsiteY25" fmla="*/ 1886 h 10000"/>
                <a:gd name="connsiteX26" fmla="*/ 2991 w 10737"/>
                <a:gd name="connsiteY26" fmla="*/ 887 h 10000"/>
                <a:gd name="connsiteX27" fmla="*/ 2416 w 10737"/>
                <a:gd name="connsiteY27" fmla="*/ 1887 h 10000"/>
                <a:gd name="connsiteX28" fmla="*/ 1844 w 10737"/>
                <a:gd name="connsiteY28" fmla="*/ 2074 h 10000"/>
                <a:gd name="connsiteX29" fmla="*/ 737 w 10737"/>
                <a:gd name="connsiteY29"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656 w 10902"/>
                <a:gd name="connsiteY18" fmla="*/ 3447 h 10000"/>
                <a:gd name="connsiteX19" fmla="*/ 10699 w 10902"/>
                <a:gd name="connsiteY19" fmla="*/ 1887 h 10000"/>
                <a:gd name="connsiteX20" fmla="*/ 9016 w 10902"/>
                <a:gd name="connsiteY20" fmla="*/ 187 h 10000"/>
                <a:gd name="connsiteX21" fmla="*/ 7909 w 10902"/>
                <a:gd name="connsiteY21" fmla="*/ 0 h 10000"/>
                <a:gd name="connsiteX22" fmla="*/ 7254 w 10902"/>
                <a:gd name="connsiteY22" fmla="*/ 513 h 10000"/>
                <a:gd name="connsiteX23" fmla="*/ 6475 w 10902"/>
                <a:gd name="connsiteY23" fmla="*/ 763 h 10000"/>
                <a:gd name="connsiteX24" fmla="*/ 5983 w 10902"/>
                <a:gd name="connsiteY24" fmla="*/ 2510 h 10000"/>
                <a:gd name="connsiteX25" fmla="*/ 4262 w 10902"/>
                <a:gd name="connsiteY25" fmla="*/ 1886 h 10000"/>
                <a:gd name="connsiteX26" fmla="*/ 2991 w 10902"/>
                <a:gd name="connsiteY26" fmla="*/ 887 h 10000"/>
                <a:gd name="connsiteX27" fmla="*/ 2416 w 10902"/>
                <a:gd name="connsiteY27" fmla="*/ 1887 h 10000"/>
                <a:gd name="connsiteX28" fmla="*/ 1844 w 10902"/>
                <a:gd name="connsiteY28" fmla="*/ 2074 h 10000"/>
                <a:gd name="connsiteX29" fmla="*/ 737 w 10902"/>
                <a:gd name="connsiteY29"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699 w 10902"/>
                <a:gd name="connsiteY19" fmla="*/ 1887 h 10000"/>
                <a:gd name="connsiteX20" fmla="*/ 9016 w 10902"/>
                <a:gd name="connsiteY20" fmla="*/ 187 h 10000"/>
                <a:gd name="connsiteX21" fmla="*/ 7909 w 10902"/>
                <a:gd name="connsiteY21" fmla="*/ 0 h 10000"/>
                <a:gd name="connsiteX22" fmla="*/ 7254 w 10902"/>
                <a:gd name="connsiteY22" fmla="*/ 513 h 10000"/>
                <a:gd name="connsiteX23" fmla="*/ 6475 w 10902"/>
                <a:gd name="connsiteY23" fmla="*/ 763 h 10000"/>
                <a:gd name="connsiteX24" fmla="*/ 5983 w 10902"/>
                <a:gd name="connsiteY24" fmla="*/ 2510 h 10000"/>
                <a:gd name="connsiteX25" fmla="*/ 4262 w 10902"/>
                <a:gd name="connsiteY25" fmla="*/ 1886 h 10000"/>
                <a:gd name="connsiteX26" fmla="*/ 2991 w 10902"/>
                <a:gd name="connsiteY26" fmla="*/ 887 h 10000"/>
                <a:gd name="connsiteX27" fmla="*/ 2416 w 10902"/>
                <a:gd name="connsiteY27" fmla="*/ 1887 h 10000"/>
                <a:gd name="connsiteX28" fmla="*/ 1844 w 10902"/>
                <a:gd name="connsiteY28" fmla="*/ 2074 h 10000"/>
                <a:gd name="connsiteX29" fmla="*/ 737 w 10902"/>
                <a:gd name="connsiteY29"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699 w 10902"/>
                <a:gd name="connsiteY20" fmla="*/ 1887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369 w 10902"/>
                <a:gd name="connsiteY20" fmla="*/ 1512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369 w 10902"/>
                <a:gd name="connsiteY20" fmla="*/ 1512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452 w 10902"/>
                <a:gd name="connsiteY20" fmla="*/ 1450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1145 w 10902"/>
                <a:gd name="connsiteY3" fmla="*/ 7253 h 10000"/>
                <a:gd name="connsiteX4" fmla="*/ 1557 w 10902"/>
                <a:gd name="connsiteY4" fmla="*/ 6505 h 10000"/>
                <a:gd name="connsiteX5" fmla="*/ 2869 w 10902"/>
                <a:gd name="connsiteY5" fmla="*/ 7004 h 10000"/>
                <a:gd name="connsiteX6" fmla="*/ 3196 w 10902"/>
                <a:gd name="connsiteY6" fmla="*/ 8502 h 10000"/>
                <a:gd name="connsiteX7" fmla="*/ 3524 w 10902"/>
                <a:gd name="connsiteY7" fmla="*/ 9500 h 10000"/>
                <a:gd name="connsiteX8" fmla="*/ 4836 w 10902"/>
                <a:gd name="connsiteY8" fmla="*/ 9500 h 10000"/>
                <a:gd name="connsiteX9" fmla="*/ 5328 w 10902"/>
                <a:gd name="connsiteY9" fmla="*/ 8752 h 10000"/>
                <a:gd name="connsiteX10" fmla="*/ 5819 w 10902"/>
                <a:gd name="connsiteY10" fmla="*/ 8752 h 10000"/>
                <a:gd name="connsiteX11" fmla="*/ 7622 w 10902"/>
                <a:gd name="connsiteY11" fmla="*/ 9500 h 10000"/>
                <a:gd name="connsiteX12" fmla="*/ 7951 w 10902"/>
                <a:gd name="connsiteY12" fmla="*/ 8752 h 10000"/>
                <a:gd name="connsiteX13" fmla="*/ 8606 w 10902"/>
                <a:gd name="connsiteY13" fmla="*/ 9001 h 10000"/>
                <a:gd name="connsiteX14" fmla="*/ 9590 w 10902"/>
                <a:gd name="connsiteY14" fmla="*/ 10000 h 10000"/>
                <a:gd name="connsiteX15" fmla="*/ 10410 w 10902"/>
                <a:gd name="connsiteY15" fmla="*/ 9001 h 10000"/>
                <a:gd name="connsiteX16" fmla="*/ 10410 w 10902"/>
                <a:gd name="connsiteY16" fmla="*/ 5631 h 10000"/>
                <a:gd name="connsiteX17" fmla="*/ 10902 w 10902"/>
                <a:gd name="connsiteY17" fmla="*/ 5256 h 10000"/>
                <a:gd name="connsiteX18" fmla="*/ 10739 w 10902"/>
                <a:gd name="connsiteY18" fmla="*/ 3322 h 10000"/>
                <a:gd name="connsiteX19" fmla="*/ 10861 w 10902"/>
                <a:gd name="connsiteY19" fmla="*/ 2250 h 10000"/>
                <a:gd name="connsiteX20" fmla="*/ 10452 w 10902"/>
                <a:gd name="connsiteY20" fmla="*/ 1450 h 10000"/>
                <a:gd name="connsiteX21" fmla="*/ 9016 w 10902"/>
                <a:gd name="connsiteY21" fmla="*/ 187 h 10000"/>
                <a:gd name="connsiteX22" fmla="*/ 7909 w 10902"/>
                <a:gd name="connsiteY22" fmla="*/ 0 h 10000"/>
                <a:gd name="connsiteX23" fmla="*/ 7254 w 10902"/>
                <a:gd name="connsiteY23" fmla="*/ 513 h 10000"/>
                <a:gd name="connsiteX24" fmla="*/ 6475 w 10902"/>
                <a:gd name="connsiteY24" fmla="*/ 763 h 10000"/>
                <a:gd name="connsiteX25" fmla="*/ 5983 w 10902"/>
                <a:gd name="connsiteY25" fmla="*/ 2510 h 10000"/>
                <a:gd name="connsiteX26" fmla="*/ 4262 w 10902"/>
                <a:gd name="connsiteY26" fmla="*/ 1886 h 10000"/>
                <a:gd name="connsiteX27" fmla="*/ 2991 w 10902"/>
                <a:gd name="connsiteY27" fmla="*/ 887 h 10000"/>
                <a:gd name="connsiteX28" fmla="*/ 2416 w 10902"/>
                <a:gd name="connsiteY28" fmla="*/ 1887 h 10000"/>
                <a:gd name="connsiteX29" fmla="*/ 1844 w 10902"/>
                <a:gd name="connsiteY29" fmla="*/ 2074 h 10000"/>
                <a:gd name="connsiteX30" fmla="*/ 737 w 10902"/>
                <a:gd name="connsiteY30" fmla="*/ 3759 h 10000"/>
                <a:gd name="connsiteX0" fmla="*/ 737 w 10902"/>
                <a:gd name="connsiteY0" fmla="*/ 3759 h 10000"/>
                <a:gd name="connsiteX1" fmla="*/ 1064 w 10902"/>
                <a:gd name="connsiteY1" fmla="*/ 5443 h 10000"/>
                <a:gd name="connsiteX2" fmla="*/ 0 w 10902"/>
                <a:gd name="connsiteY2" fmla="*/ 5631 h 10000"/>
                <a:gd name="connsiteX3" fmla="*/ 372 w 10902"/>
                <a:gd name="connsiteY3" fmla="*/ 5500 h 10000"/>
                <a:gd name="connsiteX4" fmla="*/ 1145 w 10902"/>
                <a:gd name="connsiteY4" fmla="*/ 7253 h 10000"/>
                <a:gd name="connsiteX5" fmla="*/ 1557 w 10902"/>
                <a:gd name="connsiteY5" fmla="*/ 6505 h 10000"/>
                <a:gd name="connsiteX6" fmla="*/ 2869 w 10902"/>
                <a:gd name="connsiteY6" fmla="*/ 7004 h 10000"/>
                <a:gd name="connsiteX7" fmla="*/ 3196 w 10902"/>
                <a:gd name="connsiteY7" fmla="*/ 8502 h 10000"/>
                <a:gd name="connsiteX8" fmla="*/ 3524 w 10902"/>
                <a:gd name="connsiteY8" fmla="*/ 9500 h 10000"/>
                <a:gd name="connsiteX9" fmla="*/ 4836 w 10902"/>
                <a:gd name="connsiteY9" fmla="*/ 9500 h 10000"/>
                <a:gd name="connsiteX10" fmla="*/ 5328 w 10902"/>
                <a:gd name="connsiteY10" fmla="*/ 8752 h 10000"/>
                <a:gd name="connsiteX11" fmla="*/ 5819 w 10902"/>
                <a:gd name="connsiteY11" fmla="*/ 8752 h 10000"/>
                <a:gd name="connsiteX12" fmla="*/ 7622 w 10902"/>
                <a:gd name="connsiteY12" fmla="*/ 9500 h 10000"/>
                <a:gd name="connsiteX13" fmla="*/ 7951 w 10902"/>
                <a:gd name="connsiteY13" fmla="*/ 8752 h 10000"/>
                <a:gd name="connsiteX14" fmla="*/ 8606 w 10902"/>
                <a:gd name="connsiteY14" fmla="*/ 9001 h 10000"/>
                <a:gd name="connsiteX15" fmla="*/ 9590 w 10902"/>
                <a:gd name="connsiteY15" fmla="*/ 10000 h 10000"/>
                <a:gd name="connsiteX16" fmla="*/ 10410 w 10902"/>
                <a:gd name="connsiteY16" fmla="*/ 9001 h 10000"/>
                <a:gd name="connsiteX17" fmla="*/ 10410 w 10902"/>
                <a:gd name="connsiteY17" fmla="*/ 5631 h 10000"/>
                <a:gd name="connsiteX18" fmla="*/ 10902 w 10902"/>
                <a:gd name="connsiteY18" fmla="*/ 5256 h 10000"/>
                <a:gd name="connsiteX19" fmla="*/ 10739 w 10902"/>
                <a:gd name="connsiteY19" fmla="*/ 3322 h 10000"/>
                <a:gd name="connsiteX20" fmla="*/ 10861 w 10902"/>
                <a:gd name="connsiteY20" fmla="*/ 2250 h 10000"/>
                <a:gd name="connsiteX21" fmla="*/ 10452 w 10902"/>
                <a:gd name="connsiteY21" fmla="*/ 1450 h 10000"/>
                <a:gd name="connsiteX22" fmla="*/ 9016 w 10902"/>
                <a:gd name="connsiteY22" fmla="*/ 187 h 10000"/>
                <a:gd name="connsiteX23" fmla="*/ 7909 w 10902"/>
                <a:gd name="connsiteY23" fmla="*/ 0 h 10000"/>
                <a:gd name="connsiteX24" fmla="*/ 7254 w 10902"/>
                <a:gd name="connsiteY24" fmla="*/ 513 h 10000"/>
                <a:gd name="connsiteX25" fmla="*/ 6475 w 10902"/>
                <a:gd name="connsiteY25" fmla="*/ 763 h 10000"/>
                <a:gd name="connsiteX26" fmla="*/ 5983 w 10902"/>
                <a:gd name="connsiteY26" fmla="*/ 2510 h 10000"/>
                <a:gd name="connsiteX27" fmla="*/ 4262 w 10902"/>
                <a:gd name="connsiteY27" fmla="*/ 1886 h 10000"/>
                <a:gd name="connsiteX28" fmla="*/ 2991 w 10902"/>
                <a:gd name="connsiteY28" fmla="*/ 887 h 10000"/>
                <a:gd name="connsiteX29" fmla="*/ 2416 w 10902"/>
                <a:gd name="connsiteY29" fmla="*/ 1887 h 10000"/>
                <a:gd name="connsiteX30" fmla="*/ 1844 w 10902"/>
                <a:gd name="connsiteY30" fmla="*/ 2074 h 10000"/>
                <a:gd name="connsiteX31" fmla="*/ 737 w 10902"/>
                <a:gd name="connsiteY31" fmla="*/ 3759 h 10000"/>
                <a:gd name="connsiteX0" fmla="*/ 365 w 10530"/>
                <a:gd name="connsiteY0" fmla="*/ 375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472 w 10530"/>
                <a:gd name="connsiteY29" fmla="*/ 2074 h 10000"/>
                <a:gd name="connsiteX30" fmla="*/ 365 w 10530"/>
                <a:gd name="connsiteY30" fmla="*/ 3759 h 10000"/>
                <a:gd name="connsiteX0" fmla="*/ 365 w 10530"/>
                <a:gd name="connsiteY0" fmla="*/ 375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365 w 10530"/>
                <a:gd name="connsiteY30" fmla="*/ 3759 h 10000"/>
                <a:gd name="connsiteX0" fmla="*/ 159 w 10530"/>
                <a:gd name="connsiteY0" fmla="*/ 40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59 w 10530"/>
                <a:gd name="connsiteY30" fmla="*/ 4009 h 10000"/>
                <a:gd name="connsiteX0" fmla="*/ 118 w 10530"/>
                <a:gd name="connsiteY0" fmla="*/ 3884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18 w 10530"/>
                <a:gd name="connsiteY30" fmla="*/ 3884 h 10000"/>
                <a:gd name="connsiteX0" fmla="*/ 118 w 10530"/>
                <a:gd name="connsiteY0" fmla="*/ 3884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18 w 10530"/>
                <a:gd name="connsiteY30" fmla="*/ 3884 h 10000"/>
                <a:gd name="connsiteX0" fmla="*/ 858 w 10530"/>
                <a:gd name="connsiteY0" fmla="*/ 382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858 w 10530"/>
                <a:gd name="connsiteY30" fmla="*/ 3821 h 10000"/>
                <a:gd name="connsiteX0" fmla="*/ 1557 w 10530"/>
                <a:gd name="connsiteY0" fmla="*/ 382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1557 w 10530"/>
                <a:gd name="connsiteY30" fmla="*/ 3821 h 10000"/>
                <a:gd name="connsiteX0" fmla="*/ 570 w 10530"/>
                <a:gd name="connsiteY0" fmla="*/ 357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570 w 10530"/>
                <a:gd name="connsiteY30" fmla="*/ 3571 h 10000"/>
                <a:gd name="connsiteX0" fmla="*/ 570 w 10530"/>
                <a:gd name="connsiteY0" fmla="*/ 357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570 w 10530"/>
                <a:gd name="connsiteY30" fmla="*/ 3571 h 10000"/>
                <a:gd name="connsiteX0" fmla="*/ 570 w 10530"/>
                <a:gd name="connsiteY0" fmla="*/ 3571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570 w 10530"/>
                <a:gd name="connsiteY30" fmla="*/ 3571 h 10000"/>
                <a:gd name="connsiteX0" fmla="*/ 611 w 10530"/>
                <a:gd name="connsiteY0" fmla="*/ 3196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611 w 10530"/>
                <a:gd name="connsiteY30" fmla="*/ 3196 h 10000"/>
                <a:gd name="connsiteX0" fmla="*/ 446 w 10530"/>
                <a:gd name="connsiteY0" fmla="*/ 35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446 w 10530"/>
                <a:gd name="connsiteY30" fmla="*/ 3509 h 10000"/>
                <a:gd name="connsiteX0" fmla="*/ 487 w 10530"/>
                <a:gd name="connsiteY0" fmla="*/ 35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487 w 10530"/>
                <a:gd name="connsiteY30" fmla="*/ 3509 h 10000"/>
                <a:gd name="connsiteX0" fmla="*/ 487 w 10530"/>
                <a:gd name="connsiteY0" fmla="*/ 3509 h 10000"/>
                <a:gd name="connsiteX1" fmla="*/ 692 w 10530"/>
                <a:gd name="connsiteY1" fmla="*/ 5443 h 10000"/>
                <a:gd name="connsiteX2" fmla="*/ 0 w 10530"/>
                <a:gd name="connsiteY2" fmla="*/ 5500 h 10000"/>
                <a:gd name="connsiteX3" fmla="*/ 773 w 10530"/>
                <a:gd name="connsiteY3" fmla="*/ 7253 h 10000"/>
                <a:gd name="connsiteX4" fmla="*/ 1185 w 10530"/>
                <a:gd name="connsiteY4" fmla="*/ 6505 h 10000"/>
                <a:gd name="connsiteX5" fmla="*/ 2497 w 10530"/>
                <a:gd name="connsiteY5" fmla="*/ 7004 h 10000"/>
                <a:gd name="connsiteX6" fmla="*/ 2824 w 10530"/>
                <a:gd name="connsiteY6" fmla="*/ 8502 h 10000"/>
                <a:gd name="connsiteX7" fmla="*/ 3152 w 10530"/>
                <a:gd name="connsiteY7" fmla="*/ 9500 h 10000"/>
                <a:gd name="connsiteX8" fmla="*/ 4464 w 10530"/>
                <a:gd name="connsiteY8" fmla="*/ 9500 h 10000"/>
                <a:gd name="connsiteX9" fmla="*/ 4956 w 10530"/>
                <a:gd name="connsiteY9" fmla="*/ 8752 h 10000"/>
                <a:gd name="connsiteX10" fmla="*/ 5447 w 10530"/>
                <a:gd name="connsiteY10" fmla="*/ 8752 h 10000"/>
                <a:gd name="connsiteX11" fmla="*/ 7250 w 10530"/>
                <a:gd name="connsiteY11" fmla="*/ 9500 h 10000"/>
                <a:gd name="connsiteX12" fmla="*/ 7579 w 10530"/>
                <a:gd name="connsiteY12" fmla="*/ 8752 h 10000"/>
                <a:gd name="connsiteX13" fmla="*/ 8234 w 10530"/>
                <a:gd name="connsiteY13" fmla="*/ 9001 h 10000"/>
                <a:gd name="connsiteX14" fmla="*/ 9218 w 10530"/>
                <a:gd name="connsiteY14" fmla="*/ 10000 h 10000"/>
                <a:gd name="connsiteX15" fmla="*/ 10038 w 10530"/>
                <a:gd name="connsiteY15" fmla="*/ 9001 h 10000"/>
                <a:gd name="connsiteX16" fmla="*/ 10038 w 10530"/>
                <a:gd name="connsiteY16" fmla="*/ 5631 h 10000"/>
                <a:gd name="connsiteX17" fmla="*/ 10530 w 10530"/>
                <a:gd name="connsiteY17" fmla="*/ 5256 h 10000"/>
                <a:gd name="connsiteX18" fmla="*/ 10367 w 10530"/>
                <a:gd name="connsiteY18" fmla="*/ 3322 h 10000"/>
                <a:gd name="connsiteX19" fmla="*/ 10489 w 10530"/>
                <a:gd name="connsiteY19" fmla="*/ 2250 h 10000"/>
                <a:gd name="connsiteX20" fmla="*/ 10080 w 10530"/>
                <a:gd name="connsiteY20" fmla="*/ 1450 h 10000"/>
                <a:gd name="connsiteX21" fmla="*/ 8644 w 10530"/>
                <a:gd name="connsiteY21" fmla="*/ 187 h 10000"/>
                <a:gd name="connsiteX22" fmla="*/ 7537 w 10530"/>
                <a:gd name="connsiteY22" fmla="*/ 0 h 10000"/>
                <a:gd name="connsiteX23" fmla="*/ 6882 w 10530"/>
                <a:gd name="connsiteY23" fmla="*/ 513 h 10000"/>
                <a:gd name="connsiteX24" fmla="*/ 6103 w 10530"/>
                <a:gd name="connsiteY24" fmla="*/ 763 h 10000"/>
                <a:gd name="connsiteX25" fmla="*/ 5611 w 10530"/>
                <a:gd name="connsiteY25" fmla="*/ 2510 h 10000"/>
                <a:gd name="connsiteX26" fmla="*/ 3890 w 10530"/>
                <a:gd name="connsiteY26" fmla="*/ 1886 h 10000"/>
                <a:gd name="connsiteX27" fmla="*/ 2619 w 10530"/>
                <a:gd name="connsiteY27" fmla="*/ 887 h 10000"/>
                <a:gd name="connsiteX28" fmla="*/ 2044 w 10530"/>
                <a:gd name="connsiteY28" fmla="*/ 1887 h 10000"/>
                <a:gd name="connsiteX29" fmla="*/ 1143 w 10530"/>
                <a:gd name="connsiteY29" fmla="*/ 2261 h 10000"/>
                <a:gd name="connsiteX30" fmla="*/ 487 w 10530"/>
                <a:gd name="connsiteY30" fmla="*/ 35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530" h="10000">
                  <a:moveTo>
                    <a:pt x="487" y="3509"/>
                  </a:moveTo>
                  <a:cubicBezTo>
                    <a:pt x="541" y="4113"/>
                    <a:pt x="556" y="4902"/>
                    <a:pt x="692" y="5443"/>
                  </a:cubicBezTo>
                  <a:lnTo>
                    <a:pt x="0" y="5500"/>
                  </a:lnTo>
                  <a:lnTo>
                    <a:pt x="773" y="7253"/>
                  </a:lnTo>
                  <a:cubicBezTo>
                    <a:pt x="828" y="7004"/>
                    <a:pt x="1130" y="6754"/>
                    <a:pt x="1185" y="6505"/>
                  </a:cubicBezTo>
                  <a:lnTo>
                    <a:pt x="2497" y="7004"/>
                  </a:lnTo>
                  <a:cubicBezTo>
                    <a:pt x="2606" y="7503"/>
                    <a:pt x="2714" y="8003"/>
                    <a:pt x="2824" y="8502"/>
                  </a:cubicBezTo>
                  <a:cubicBezTo>
                    <a:pt x="2933" y="8835"/>
                    <a:pt x="3043" y="9167"/>
                    <a:pt x="3152" y="9500"/>
                  </a:cubicBezTo>
                  <a:lnTo>
                    <a:pt x="4464" y="9500"/>
                  </a:lnTo>
                  <a:lnTo>
                    <a:pt x="4956" y="8752"/>
                  </a:lnTo>
                  <a:lnTo>
                    <a:pt x="5447" y="8752"/>
                  </a:lnTo>
                  <a:lnTo>
                    <a:pt x="7250" y="9500"/>
                  </a:lnTo>
                  <a:lnTo>
                    <a:pt x="7579" y="8752"/>
                  </a:lnTo>
                  <a:lnTo>
                    <a:pt x="8234" y="9001"/>
                  </a:lnTo>
                  <a:lnTo>
                    <a:pt x="9218" y="10000"/>
                  </a:lnTo>
                  <a:lnTo>
                    <a:pt x="10038" y="9001"/>
                  </a:lnTo>
                  <a:lnTo>
                    <a:pt x="10038" y="5631"/>
                  </a:lnTo>
                  <a:lnTo>
                    <a:pt x="10530" y="5256"/>
                  </a:lnTo>
                  <a:cubicBezTo>
                    <a:pt x="10475" y="4507"/>
                    <a:pt x="10422" y="4071"/>
                    <a:pt x="10367" y="3322"/>
                  </a:cubicBezTo>
                  <a:cubicBezTo>
                    <a:pt x="10333" y="2800"/>
                    <a:pt x="10496" y="2489"/>
                    <a:pt x="10489" y="2250"/>
                  </a:cubicBezTo>
                  <a:cubicBezTo>
                    <a:pt x="10482" y="2011"/>
                    <a:pt x="10360" y="1773"/>
                    <a:pt x="10080" y="1450"/>
                  </a:cubicBezTo>
                  <a:cubicBezTo>
                    <a:pt x="9710" y="1032"/>
                    <a:pt x="9266" y="751"/>
                    <a:pt x="8644" y="187"/>
                  </a:cubicBezTo>
                  <a:cubicBezTo>
                    <a:pt x="8228" y="248"/>
                    <a:pt x="7845" y="185"/>
                    <a:pt x="7537" y="0"/>
                  </a:cubicBezTo>
                  <a:cubicBezTo>
                    <a:pt x="7387" y="190"/>
                    <a:pt x="7196" y="139"/>
                    <a:pt x="6882" y="513"/>
                  </a:cubicBezTo>
                  <a:lnTo>
                    <a:pt x="6103" y="763"/>
                  </a:lnTo>
                  <a:cubicBezTo>
                    <a:pt x="6103" y="1657"/>
                    <a:pt x="5776" y="1928"/>
                    <a:pt x="5611" y="2510"/>
                  </a:cubicBezTo>
                  <a:lnTo>
                    <a:pt x="3890" y="1886"/>
                  </a:lnTo>
                  <a:lnTo>
                    <a:pt x="2619" y="887"/>
                  </a:lnTo>
                  <a:lnTo>
                    <a:pt x="2044" y="1887"/>
                  </a:lnTo>
                  <a:lnTo>
                    <a:pt x="1143" y="2261"/>
                  </a:lnTo>
                  <a:cubicBezTo>
                    <a:pt x="952" y="2698"/>
                    <a:pt x="760" y="2697"/>
                    <a:pt x="487" y="3509"/>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sp>
        <p:nvSpPr>
          <p:cNvPr id="10" name="Freeform 53">
            <a:extLst>
              <a:ext uri="{FF2B5EF4-FFF2-40B4-BE49-F238E27FC236}">
                <a16:creationId xmlns:a16="http://schemas.microsoft.com/office/drawing/2014/main" id="{56A1F7A9-E388-A2CA-CC71-80BEBEF1BC93}"/>
              </a:ext>
            </a:extLst>
          </p:cNvPr>
          <p:cNvSpPr>
            <a:spLocks/>
          </p:cNvSpPr>
          <p:nvPr/>
        </p:nvSpPr>
        <p:spPr bwMode="auto">
          <a:xfrm>
            <a:off x="6483770" y="42831"/>
            <a:ext cx="1832647" cy="1300163"/>
          </a:xfrm>
          <a:custGeom>
            <a:avLst/>
            <a:gdLst>
              <a:gd name="T0" fmla="*/ 2147483647 w 255"/>
              <a:gd name="T1" fmla="*/ 2147483647 h 184"/>
              <a:gd name="T2" fmla="*/ 2147483647 w 255"/>
              <a:gd name="T3" fmla="*/ 2147483647 h 184"/>
              <a:gd name="T4" fmla="*/ 2147483647 w 255"/>
              <a:gd name="T5" fmla="*/ 2147483647 h 184"/>
              <a:gd name="T6" fmla="*/ 2147483647 w 255"/>
              <a:gd name="T7" fmla="*/ 2147483647 h 184"/>
              <a:gd name="T8" fmla="*/ 2147483647 w 255"/>
              <a:gd name="T9" fmla="*/ 2147483647 h 184"/>
              <a:gd name="T10" fmla="*/ 2147483647 w 255"/>
              <a:gd name="T11" fmla="*/ 2147483647 h 184"/>
              <a:gd name="T12" fmla="*/ 2147483647 w 255"/>
              <a:gd name="T13" fmla="*/ 2147483647 h 184"/>
              <a:gd name="T14" fmla="*/ 2147483647 w 255"/>
              <a:gd name="T15" fmla="*/ 2147483647 h 184"/>
              <a:gd name="T16" fmla="*/ 2147483647 w 255"/>
              <a:gd name="T17" fmla="*/ 2147483647 h 184"/>
              <a:gd name="T18" fmla="*/ 2147483647 w 255"/>
              <a:gd name="T19" fmla="*/ 2147483647 h 184"/>
              <a:gd name="T20" fmla="*/ 2147483647 w 255"/>
              <a:gd name="T21" fmla="*/ 2147483647 h 184"/>
              <a:gd name="T22" fmla="*/ 2147483647 w 255"/>
              <a:gd name="T23" fmla="*/ 2147483647 h 184"/>
              <a:gd name="T24" fmla="*/ 2147483647 w 255"/>
              <a:gd name="T25" fmla="*/ 2147483647 h 184"/>
              <a:gd name="T26" fmla="*/ 2147483647 w 255"/>
              <a:gd name="T27" fmla="*/ 2147483647 h 184"/>
              <a:gd name="T28" fmla="*/ 2147483647 w 255"/>
              <a:gd name="T29" fmla="*/ 2147483647 h 184"/>
              <a:gd name="T30" fmla="*/ 2147483647 w 255"/>
              <a:gd name="T31" fmla="*/ 2147483647 h 184"/>
              <a:gd name="T32" fmla="*/ 2147483647 w 255"/>
              <a:gd name="T33" fmla="*/ 2147483647 h 184"/>
              <a:gd name="T34" fmla="*/ 2147483647 w 255"/>
              <a:gd name="T35" fmla="*/ 2147483647 h 184"/>
              <a:gd name="T36" fmla="*/ 2147483647 w 255"/>
              <a:gd name="T37" fmla="*/ 2147483647 h 184"/>
              <a:gd name="T38" fmla="*/ 2147483647 w 255"/>
              <a:gd name="T39" fmla="*/ 2147483647 h 184"/>
              <a:gd name="T40" fmla="*/ 2147483647 w 255"/>
              <a:gd name="T41" fmla="*/ 2147483647 h 184"/>
              <a:gd name="T42" fmla="*/ 2147483647 w 255"/>
              <a:gd name="T43" fmla="*/ 2147483647 h 184"/>
              <a:gd name="T44" fmla="*/ 2147483647 w 255"/>
              <a:gd name="T45" fmla="*/ 2147483647 h 184"/>
              <a:gd name="T46" fmla="*/ 2147483647 w 255"/>
              <a:gd name="T47" fmla="*/ 2147483647 h 184"/>
              <a:gd name="T48" fmla="*/ 2147483647 w 255"/>
              <a:gd name="T49" fmla="*/ 2147483647 h 184"/>
              <a:gd name="T50" fmla="*/ 2147483647 w 255"/>
              <a:gd name="T51" fmla="*/ 2147483647 h 184"/>
              <a:gd name="T52" fmla="*/ 2147483647 w 255"/>
              <a:gd name="T53" fmla="*/ 2147483647 h 184"/>
              <a:gd name="T54" fmla="*/ 2147483647 w 255"/>
              <a:gd name="T55" fmla="*/ 2147483647 h 184"/>
              <a:gd name="T56" fmla="*/ 2147483647 w 255"/>
              <a:gd name="T57" fmla="*/ 2147483647 h 184"/>
              <a:gd name="T58" fmla="*/ 2147483647 w 255"/>
              <a:gd name="T59" fmla="*/ 2147483647 h 184"/>
              <a:gd name="T60" fmla="*/ 2147483647 w 255"/>
              <a:gd name="T61" fmla="*/ 2147483647 h 184"/>
              <a:gd name="T62" fmla="*/ 2147483647 w 255"/>
              <a:gd name="T63" fmla="*/ 2147483647 h 184"/>
              <a:gd name="T64" fmla="*/ 2147483647 w 255"/>
              <a:gd name="T65" fmla="*/ 2147483647 h 184"/>
              <a:gd name="T66" fmla="*/ 2147483647 w 255"/>
              <a:gd name="T67" fmla="*/ 2147483647 h 184"/>
              <a:gd name="T68" fmla="*/ 2147483647 w 255"/>
              <a:gd name="T69" fmla="*/ 2147483647 h 184"/>
              <a:gd name="T70" fmla="*/ 2147483647 w 255"/>
              <a:gd name="T71" fmla="*/ 2147483647 h 184"/>
              <a:gd name="T72" fmla="*/ 2147483647 w 255"/>
              <a:gd name="T73" fmla="*/ 2147483647 h 184"/>
              <a:gd name="T74" fmla="*/ 2147483647 w 255"/>
              <a:gd name="T75" fmla="*/ 2147483647 h 184"/>
              <a:gd name="T76" fmla="*/ 2147483647 w 255"/>
              <a:gd name="T77" fmla="*/ 2147483647 h 184"/>
              <a:gd name="T78" fmla="*/ 2147483647 w 255"/>
              <a:gd name="T79" fmla="*/ 2147483647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5"/>
              <a:gd name="T121" fmla="*/ 0 h 184"/>
              <a:gd name="T122" fmla="*/ 255 w 255"/>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5" h="184">
                <a:moveTo>
                  <a:pt x="141" y="0"/>
                </a:moveTo>
                <a:lnTo>
                  <a:pt x="136" y="6"/>
                </a:lnTo>
                <a:lnTo>
                  <a:pt x="125" y="8"/>
                </a:lnTo>
                <a:lnTo>
                  <a:pt x="123" y="21"/>
                </a:lnTo>
                <a:lnTo>
                  <a:pt x="125" y="34"/>
                </a:lnTo>
                <a:lnTo>
                  <a:pt x="109" y="59"/>
                </a:lnTo>
                <a:lnTo>
                  <a:pt x="102" y="73"/>
                </a:lnTo>
                <a:lnTo>
                  <a:pt x="91" y="79"/>
                </a:lnTo>
                <a:lnTo>
                  <a:pt x="86" y="95"/>
                </a:lnTo>
                <a:lnTo>
                  <a:pt x="80" y="98"/>
                </a:lnTo>
                <a:lnTo>
                  <a:pt x="73" y="98"/>
                </a:lnTo>
                <a:lnTo>
                  <a:pt x="64" y="94"/>
                </a:lnTo>
                <a:lnTo>
                  <a:pt x="52" y="86"/>
                </a:lnTo>
                <a:lnTo>
                  <a:pt x="47" y="86"/>
                </a:lnTo>
                <a:lnTo>
                  <a:pt x="43" y="92"/>
                </a:lnTo>
                <a:lnTo>
                  <a:pt x="43" y="102"/>
                </a:lnTo>
                <a:lnTo>
                  <a:pt x="29" y="108"/>
                </a:lnTo>
                <a:lnTo>
                  <a:pt x="20" y="108"/>
                </a:lnTo>
                <a:lnTo>
                  <a:pt x="15" y="112"/>
                </a:lnTo>
                <a:lnTo>
                  <a:pt x="6" y="122"/>
                </a:lnTo>
                <a:lnTo>
                  <a:pt x="7" y="131"/>
                </a:lnTo>
                <a:lnTo>
                  <a:pt x="11" y="139"/>
                </a:lnTo>
                <a:lnTo>
                  <a:pt x="11" y="151"/>
                </a:lnTo>
                <a:lnTo>
                  <a:pt x="1" y="160"/>
                </a:lnTo>
                <a:lnTo>
                  <a:pt x="0" y="168"/>
                </a:lnTo>
                <a:lnTo>
                  <a:pt x="6" y="175"/>
                </a:lnTo>
                <a:lnTo>
                  <a:pt x="16" y="171"/>
                </a:lnTo>
                <a:lnTo>
                  <a:pt x="19" y="164"/>
                </a:lnTo>
                <a:lnTo>
                  <a:pt x="30" y="160"/>
                </a:lnTo>
                <a:lnTo>
                  <a:pt x="42" y="168"/>
                </a:lnTo>
                <a:lnTo>
                  <a:pt x="55" y="165"/>
                </a:lnTo>
                <a:lnTo>
                  <a:pt x="45" y="160"/>
                </a:lnTo>
                <a:lnTo>
                  <a:pt x="42" y="156"/>
                </a:lnTo>
                <a:lnTo>
                  <a:pt x="42" y="145"/>
                </a:lnTo>
                <a:lnTo>
                  <a:pt x="31" y="142"/>
                </a:lnTo>
                <a:lnTo>
                  <a:pt x="26" y="136"/>
                </a:lnTo>
                <a:lnTo>
                  <a:pt x="26" y="128"/>
                </a:lnTo>
                <a:lnTo>
                  <a:pt x="38" y="122"/>
                </a:lnTo>
                <a:lnTo>
                  <a:pt x="45" y="122"/>
                </a:lnTo>
                <a:lnTo>
                  <a:pt x="51" y="129"/>
                </a:lnTo>
                <a:lnTo>
                  <a:pt x="51" y="137"/>
                </a:lnTo>
                <a:lnTo>
                  <a:pt x="51" y="142"/>
                </a:lnTo>
                <a:lnTo>
                  <a:pt x="65" y="133"/>
                </a:lnTo>
                <a:lnTo>
                  <a:pt x="73" y="133"/>
                </a:lnTo>
                <a:lnTo>
                  <a:pt x="85" y="133"/>
                </a:lnTo>
                <a:lnTo>
                  <a:pt x="93" y="140"/>
                </a:lnTo>
                <a:lnTo>
                  <a:pt x="104" y="156"/>
                </a:lnTo>
                <a:lnTo>
                  <a:pt x="110" y="165"/>
                </a:lnTo>
                <a:lnTo>
                  <a:pt x="121" y="173"/>
                </a:lnTo>
                <a:lnTo>
                  <a:pt x="130" y="181"/>
                </a:lnTo>
                <a:lnTo>
                  <a:pt x="133" y="184"/>
                </a:lnTo>
                <a:lnTo>
                  <a:pt x="146" y="165"/>
                </a:lnTo>
                <a:lnTo>
                  <a:pt x="153" y="159"/>
                </a:lnTo>
                <a:lnTo>
                  <a:pt x="172" y="148"/>
                </a:lnTo>
                <a:lnTo>
                  <a:pt x="188" y="145"/>
                </a:lnTo>
                <a:lnTo>
                  <a:pt x="208" y="156"/>
                </a:lnTo>
                <a:lnTo>
                  <a:pt x="208" y="147"/>
                </a:lnTo>
                <a:lnTo>
                  <a:pt x="213" y="150"/>
                </a:lnTo>
                <a:lnTo>
                  <a:pt x="214" y="154"/>
                </a:lnTo>
                <a:lnTo>
                  <a:pt x="227" y="147"/>
                </a:lnTo>
                <a:lnTo>
                  <a:pt x="237" y="147"/>
                </a:lnTo>
                <a:lnTo>
                  <a:pt x="240" y="151"/>
                </a:lnTo>
                <a:lnTo>
                  <a:pt x="247" y="144"/>
                </a:lnTo>
                <a:lnTo>
                  <a:pt x="255" y="144"/>
                </a:lnTo>
                <a:lnTo>
                  <a:pt x="247" y="139"/>
                </a:lnTo>
                <a:lnTo>
                  <a:pt x="240" y="142"/>
                </a:lnTo>
                <a:lnTo>
                  <a:pt x="234" y="140"/>
                </a:lnTo>
                <a:lnTo>
                  <a:pt x="232" y="133"/>
                </a:lnTo>
                <a:lnTo>
                  <a:pt x="232" y="116"/>
                </a:lnTo>
                <a:lnTo>
                  <a:pt x="242" y="103"/>
                </a:lnTo>
                <a:lnTo>
                  <a:pt x="249" y="99"/>
                </a:lnTo>
                <a:lnTo>
                  <a:pt x="253" y="89"/>
                </a:lnTo>
                <a:lnTo>
                  <a:pt x="233" y="99"/>
                </a:lnTo>
                <a:lnTo>
                  <a:pt x="223" y="103"/>
                </a:lnTo>
                <a:lnTo>
                  <a:pt x="210" y="99"/>
                </a:lnTo>
                <a:lnTo>
                  <a:pt x="196" y="90"/>
                </a:lnTo>
                <a:lnTo>
                  <a:pt x="180" y="71"/>
                </a:lnTo>
                <a:lnTo>
                  <a:pt x="172" y="61"/>
                </a:lnTo>
                <a:lnTo>
                  <a:pt x="157" y="30"/>
                </a:lnTo>
                <a:lnTo>
                  <a:pt x="149" y="5"/>
                </a:lnTo>
                <a:lnTo>
                  <a:pt x="141" y="0"/>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350">
              <a:solidFill>
                <a:srgbClr val="FF0000"/>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nvGrpSpPr>
          <p:cNvPr id="11" name="Group 185">
            <a:extLst>
              <a:ext uri="{FF2B5EF4-FFF2-40B4-BE49-F238E27FC236}">
                <a16:creationId xmlns:a16="http://schemas.microsoft.com/office/drawing/2014/main" id="{6554D7C2-EEFA-CA18-06C6-BC31236F3712}"/>
              </a:ext>
            </a:extLst>
          </p:cNvPr>
          <p:cNvGrpSpPr>
            <a:grpSpLocks/>
          </p:cNvGrpSpPr>
          <p:nvPr/>
        </p:nvGrpSpPr>
        <p:grpSpPr bwMode="auto">
          <a:xfrm>
            <a:off x="5750279" y="1325825"/>
            <a:ext cx="1113876" cy="1575473"/>
            <a:chOff x="5336931" y="1695450"/>
            <a:chExt cx="155" cy="223"/>
          </a:xfrm>
        </p:grpSpPr>
        <p:sp>
          <p:nvSpPr>
            <p:cNvPr id="12" name="Freeform 55">
              <a:extLst>
                <a:ext uri="{FF2B5EF4-FFF2-40B4-BE49-F238E27FC236}">
                  <a16:creationId xmlns:a16="http://schemas.microsoft.com/office/drawing/2014/main" id="{8944878D-F76B-A68D-B984-C26F94DF9601}"/>
                </a:ext>
              </a:extLst>
            </p:cNvPr>
            <p:cNvSpPr>
              <a:spLocks/>
            </p:cNvSpPr>
            <p:nvPr/>
          </p:nvSpPr>
          <p:spPr bwMode="auto">
            <a:xfrm>
              <a:off x="5337009" y="1695450"/>
              <a:ext cx="77" cy="65"/>
            </a:xfrm>
            <a:custGeom>
              <a:avLst/>
              <a:gdLst>
                <a:gd name="T0" fmla="*/ 29 w 77"/>
                <a:gd name="T1" fmla="*/ 8 h 66"/>
                <a:gd name="T2" fmla="*/ 21 w 77"/>
                <a:gd name="T3" fmla="*/ 22 h 66"/>
                <a:gd name="T4" fmla="*/ 16 w 77"/>
                <a:gd name="T5" fmla="*/ 28 h 66"/>
                <a:gd name="T6" fmla="*/ 7 w 77"/>
                <a:gd name="T7" fmla="*/ 30 h 66"/>
                <a:gd name="T8" fmla="*/ 3 w 77"/>
                <a:gd name="T9" fmla="*/ 30 h 66"/>
                <a:gd name="T10" fmla="*/ 0 w 77"/>
                <a:gd name="T11" fmla="*/ 37 h 66"/>
                <a:gd name="T12" fmla="*/ 2 w 77"/>
                <a:gd name="T13" fmla="*/ 44 h 66"/>
                <a:gd name="T14" fmla="*/ 14 w 77"/>
                <a:gd name="T15" fmla="*/ 44 h 66"/>
                <a:gd name="T16" fmla="*/ 31 w 77"/>
                <a:gd name="T17" fmla="*/ 53 h 66"/>
                <a:gd name="T18" fmla="*/ 38 w 77"/>
                <a:gd name="T19" fmla="*/ 53 h 66"/>
                <a:gd name="T20" fmla="*/ 43 w 77"/>
                <a:gd name="T21" fmla="*/ 54 h 66"/>
                <a:gd name="T22" fmla="*/ 39 w 77"/>
                <a:gd name="T23" fmla="*/ 62 h 66"/>
                <a:gd name="T24" fmla="*/ 47 w 77"/>
                <a:gd name="T25" fmla="*/ 66 h 66"/>
                <a:gd name="T26" fmla="*/ 58 w 77"/>
                <a:gd name="T27" fmla="*/ 62 h 66"/>
                <a:gd name="T28" fmla="*/ 65 w 77"/>
                <a:gd name="T29" fmla="*/ 65 h 66"/>
                <a:gd name="T30" fmla="*/ 71 w 77"/>
                <a:gd name="T31" fmla="*/ 62 h 66"/>
                <a:gd name="T32" fmla="*/ 63 w 77"/>
                <a:gd name="T33" fmla="*/ 43 h 66"/>
                <a:gd name="T34" fmla="*/ 73 w 77"/>
                <a:gd name="T35" fmla="*/ 16 h 66"/>
                <a:gd name="T36" fmla="*/ 77 w 77"/>
                <a:gd name="T37" fmla="*/ 8 h 66"/>
                <a:gd name="T38" fmla="*/ 70 w 77"/>
                <a:gd name="T39" fmla="*/ 11 h 66"/>
                <a:gd name="T40" fmla="*/ 57 w 77"/>
                <a:gd name="T41" fmla="*/ 0 h 66"/>
                <a:gd name="T42" fmla="*/ 46 w 77"/>
                <a:gd name="T43" fmla="*/ 15 h 66"/>
                <a:gd name="T44" fmla="*/ 57 w 77"/>
                <a:gd name="T45" fmla="*/ 19 h 66"/>
                <a:gd name="T46" fmla="*/ 63 w 77"/>
                <a:gd name="T47" fmla="*/ 15 h 66"/>
                <a:gd name="T48" fmla="*/ 65 w 77"/>
                <a:gd name="T49" fmla="*/ 22 h 66"/>
                <a:gd name="T50" fmla="*/ 57 w 77"/>
                <a:gd name="T51" fmla="*/ 36 h 66"/>
                <a:gd name="T52" fmla="*/ 49 w 77"/>
                <a:gd name="T53" fmla="*/ 28 h 66"/>
                <a:gd name="T54" fmla="*/ 38 w 77"/>
                <a:gd name="T55" fmla="*/ 32 h 66"/>
                <a:gd name="T56" fmla="*/ 36 w 77"/>
                <a:gd name="T57" fmla="*/ 25 h 66"/>
                <a:gd name="T58" fmla="*/ 36 w 77"/>
                <a:gd name="T59" fmla="*/ 18 h 66"/>
                <a:gd name="T60" fmla="*/ 42 w 77"/>
                <a:gd name="T61" fmla="*/ 11 h 66"/>
                <a:gd name="T62" fmla="*/ 38 w 77"/>
                <a:gd name="T63" fmla="*/ 8 h 66"/>
                <a:gd name="T64" fmla="*/ 29 w 77"/>
                <a:gd name="T65" fmla="*/ 8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66"/>
                <a:gd name="T101" fmla="*/ 77 w 77"/>
                <a:gd name="T102" fmla="*/ 66 h 66"/>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4026 w 10000"/>
                <a:gd name="connsiteY8" fmla="*/ 8030 h 10000"/>
                <a:gd name="connsiteX9" fmla="*/ 4935 w 10000"/>
                <a:gd name="connsiteY9" fmla="*/ 8030 h 10000"/>
                <a:gd name="connsiteX10" fmla="*/ 5584 w 10000"/>
                <a:gd name="connsiteY10" fmla="*/ 8182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4935 w 10000"/>
                <a:gd name="connsiteY9" fmla="*/ 8030 h 10000"/>
                <a:gd name="connsiteX10" fmla="*/ 5584 w 10000"/>
                <a:gd name="connsiteY10" fmla="*/ 8182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227 w 10000"/>
                <a:gd name="connsiteY9" fmla="*/ 7954 h 10000"/>
                <a:gd name="connsiteX10" fmla="*/ 5584 w 10000"/>
                <a:gd name="connsiteY10" fmla="*/ 8182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227 w 10000"/>
                <a:gd name="connsiteY9" fmla="*/ 7954 h 10000"/>
                <a:gd name="connsiteX10" fmla="*/ 5681 w 10000"/>
                <a:gd name="connsiteY10" fmla="*/ 8068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195 w 10000"/>
                <a:gd name="connsiteY9" fmla="*/ 7840 h 10000"/>
                <a:gd name="connsiteX10" fmla="*/ 5681 w 10000"/>
                <a:gd name="connsiteY10" fmla="*/ 8068 h 10000"/>
                <a:gd name="connsiteX11" fmla="*/ 5065 w 10000"/>
                <a:gd name="connsiteY11" fmla="*/ 9394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10000"/>
                <a:gd name="connsiteX1" fmla="*/ 2727 w 10000"/>
                <a:gd name="connsiteY1" fmla="*/ 3333 h 10000"/>
                <a:gd name="connsiteX2" fmla="*/ 2078 w 10000"/>
                <a:gd name="connsiteY2" fmla="*/ 4242 h 10000"/>
                <a:gd name="connsiteX3" fmla="*/ 909 w 10000"/>
                <a:gd name="connsiteY3" fmla="*/ 4545 h 10000"/>
                <a:gd name="connsiteX4" fmla="*/ 390 w 10000"/>
                <a:gd name="connsiteY4" fmla="*/ 4545 h 10000"/>
                <a:gd name="connsiteX5" fmla="*/ 0 w 10000"/>
                <a:gd name="connsiteY5" fmla="*/ 5606 h 10000"/>
                <a:gd name="connsiteX6" fmla="*/ 260 w 10000"/>
                <a:gd name="connsiteY6" fmla="*/ 6667 h 10000"/>
                <a:gd name="connsiteX7" fmla="*/ 1818 w 10000"/>
                <a:gd name="connsiteY7" fmla="*/ 6364 h 10000"/>
                <a:gd name="connsiteX8" fmla="*/ 3799 w 10000"/>
                <a:gd name="connsiteY8" fmla="*/ 8030 h 10000"/>
                <a:gd name="connsiteX9" fmla="*/ 5195 w 10000"/>
                <a:gd name="connsiteY9" fmla="*/ 7840 h 10000"/>
                <a:gd name="connsiteX10" fmla="*/ 5681 w 10000"/>
                <a:gd name="connsiteY10" fmla="*/ 8068 h 10000"/>
                <a:gd name="connsiteX11" fmla="*/ 5065 w 10000"/>
                <a:gd name="connsiteY11" fmla="*/ 9129 h 10000"/>
                <a:gd name="connsiteX12" fmla="*/ 6104 w 10000"/>
                <a:gd name="connsiteY12" fmla="*/ 10000 h 10000"/>
                <a:gd name="connsiteX13" fmla="*/ 7532 w 10000"/>
                <a:gd name="connsiteY13" fmla="*/ 9394 h 10000"/>
                <a:gd name="connsiteX14" fmla="*/ 8442 w 10000"/>
                <a:gd name="connsiteY14" fmla="*/ 9848 h 10000"/>
                <a:gd name="connsiteX15" fmla="*/ 9221 w 10000"/>
                <a:gd name="connsiteY15" fmla="*/ 9394 h 10000"/>
                <a:gd name="connsiteX16" fmla="*/ 8182 w 10000"/>
                <a:gd name="connsiteY16" fmla="*/ 6515 h 10000"/>
                <a:gd name="connsiteX17" fmla="*/ 9481 w 10000"/>
                <a:gd name="connsiteY17" fmla="*/ 2424 h 10000"/>
                <a:gd name="connsiteX18" fmla="*/ 10000 w 10000"/>
                <a:gd name="connsiteY18" fmla="*/ 1212 h 10000"/>
                <a:gd name="connsiteX19" fmla="*/ 9091 w 10000"/>
                <a:gd name="connsiteY19" fmla="*/ 1667 h 10000"/>
                <a:gd name="connsiteX20" fmla="*/ 7403 w 10000"/>
                <a:gd name="connsiteY20" fmla="*/ 0 h 10000"/>
                <a:gd name="connsiteX21" fmla="*/ 5974 w 10000"/>
                <a:gd name="connsiteY21" fmla="*/ 2273 h 10000"/>
                <a:gd name="connsiteX22" fmla="*/ 7403 w 10000"/>
                <a:gd name="connsiteY22" fmla="*/ 2879 h 10000"/>
                <a:gd name="connsiteX23" fmla="*/ 8182 w 10000"/>
                <a:gd name="connsiteY23" fmla="*/ 2273 h 10000"/>
                <a:gd name="connsiteX24" fmla="*/ 8442 w 10000"/>
                <a:gd name="connsiteY24" fmla="*/ 3333 h 10000"/>
                <a:gd name="connsiteX25" fmla="*/ 7403 w 10000"/>
                <a:gd name="connsiteY25" fmla="*/ 5455 h 10000"/>
                <a:gd name="connsiteX26" fmla="*/ 6364 w 10000"/>
                <a:gd name="connsiteY26" fmla="*/ 4242 h 10000"/>
                <a:gd name="connsiteX27" fmla="*/ 4935 w 10000"/>
                <a:gd name="connsiteY27" fmla="*/ 4848 h 10000"/>
                <a:gd name="connsiteX28" fmla="*/ 4675 w 10000"/>
                <a:gd name="connsiteY28" fmla="*/ 3788 h 10000"/>
                <a:gd name="connsiteX29" fmla="*/ 4675 w 10000"/>
                <a:gd name="connsiteY29" fmla="*/ 2727 h 10000"/>
                <a:gd name="connsiteX30" fmla="*/ 5455 w 10000"/>
                <a:gd name="connsiteY30" fmla="*/ 1667 h 10000"/>
                <a:gd name="connsiteX31" fmla="*/ 4935 w 10000"/>
                <a:gd name="connsiteY31" fmla="*/ 1212 h 10000"/>
                <a:gd name="connsiteX32" fmla="*/ 3766 w 10000"/>
                <a:gd name="connsiteY32" fmla="*/ 1212 h 10000"/>
                <a:gd name="connsiteX0" fmla="*/ 3766 w 10000"/>
                <a:gd name="connsiteY0" fmla="*/ 1212 h 9848"/>
                <a:gd name="connsiteX1" fmla="*/ 2727 w 10000"/>
                <a:gd name="connsiteY1" fmla="*/ 3333 h 9848"/>
                <a:gd name="connsiteX2" fmla="*/ 2078 w 10000"/>
                <a:gd name="connsiteY2" fmla="*/ 4242 h 9848"/>
                <a:gd name="connsiteX3" fmla="*/ 909 w 10000"/>
                <a:gd name="connsiteY3" fmla="*/ 4545 h 9848"/>
                <a:gd name="connsiteX4" fmla="*/ 390 w 10000"/>
                <a:gd name="connsiteY4" fmla="*/ 4545 h 9848"/>
                <a:gd name="connsiteX5" fmla="*/ 0 w 10000"/>
                <a:gd name="connsiteY5" fmla="*/ 5606 h 9848"/>
                <a:gd name="connsiteX6" fmla="*/ 260 w 10000"/>
                <a:gd name="connsiteY6" fmla="*/ 6667 h 9848"/>
                <a:gd name="connsiteX7" fmla="*/ 1818 w 10000"/>
                <a:gd name="connsiteY7" fmla="*/ 6364 h 9848"/>
                <a:gd name="connsiteX8" fmla="*/ 3799 w 10000"/>
                <a:gd name="connsiteY8" fmla="*/ 8030 h 9848"/>
                <a:gd name="connsiteX9" fmla="*/ 5195 w 10000"/>
                <a:gd name="connsiteY9" fmla="*/ 7840 h 9848"/>
                <a:gd name="connsiteX10" fmla="*/ 5681 w 10000"/>
                <a:gd name="connsiteY10" fmla="*/ 8068 h 9848"/>
                <a:gd name="connsiteX11" fmla="*/ 5065 w 10000"/>
                <a:gd name="connsiteY11" fmla="*/ 9129 h 9848"/>
                <a:gd name="connsiteX12" fmla="*/ 6396 w 10000"/>
                <a:gd name="connsiteY12" fmla="*/ 9848 h 9848"/>
                <a:gd name="connsiteX13" fmla="*/ 7532 w 10000"/>
                <a:gd name="connsiteY13" fmla="*/ 9394 h 9848"/>
                <a:gd name="connsiteX14" fmla="*/ 8442 w 10000"/>
                <a:gd name="connsiteY14" fmla="*/ 9848 h 9848"/>
                <a:gd name="connsiteX15" fmla="*/ 9221 w 10000"/>
                <a:gd name="connsiteY15" fmla="*/ 9394 h 9848"/>
                <a:gd name="connsiteX16" fmla="*/ 8182 w 10000"/>
                <a:gd name="connsiteY16" fmla="*/ 6515 h 9848"/>
                <a:gd name="connsiteX17" fmla="*/ 9481 w 10000"/>
                <a:gd name="connsiteY17" fmla="*/ 2424 h 9848"/>
                <a:gd name="connsiteX18" fmla="*/ 10000 w 10000"/>
                <a:gd name="connsiteY18" fmla="*/ 1212 h 9848"/>
                <a:gd name="connsiteX19" fmla="*/ 9091 w 10000"/>
                <a:gd name="connsiteY19" fmla="*/ 1667 h 9848"/>
                <a:gd name="connsiteX20" fmla="*/ 7403 w 10000"/>
                <a:gd name="connsiteY20" fmla="*/ 0 h 9848"/>
                <a:gd name="connsiteX21" fmla="*/ 5974 w 10000"/>
                <a:gd name="connsiteY21" fmla="*/ 2273 h 9848"/>
                <a:gd name="connsiteX22" fmla="*/ 7403 w 10000"/>
                <a:gd name="connsiteY22" fmla="*/ 2879 h 9848"/>
                <a:gd name="connsiteX23" fmla="*/ 8182 w 10000"/>
                <a:gd name="connsiteY23" fmla="*/ 2273 h 9848"/>
                <a:gd name="connsiteX24" fmla="*/ 8442 w 10000"/>
                <a:gd name="connsiteY24" fmla="*/ 3333 h 9848"/>
                <a:gd name="connsiteX25" fmla="*/ 7403 w 10000"/>
                <a:gd name="connsiteY25" fmla="*/ 5455 h 9848"/>
                <a:gd name="connsiteX26" fmla="*/ 6364 w 10000"/>
                <a:gd name="connsiteY26" fmla="*/ 4242 h 9848"/>
                <a:gd name="connsiteX27" fmla="*/ 4935 w 10000"/>
                <a:gd name="connsiteY27" fmla="*/ 4848 h 9848"/>
                <a:gd name="connsiteX28" fmla="*/ 4675 w 10000"/>
                <a:gd name="connsiteY28" fmla="*/ 3788 h 9848"/>
                <a:gd name="connsiteX29" fmla="*/ 4675 w 10000"/>
                <a:gd name="connsiteY29" fmla="*/ 2727 h 9848"/>
                <a:gd name="connsiteX30" fmla="*/ 5455 w 10000"/>
                <a:gd name="connsiteY30" fmla="*/ 1667 h 9848"/>
                <a:gd name="connsiteX31" fmla="*/ 4935 w 10000"/>
                <a:gd name="connsiteY31" fmla="*/ 1212 h 9848"/>
                <a:gd name="connsiteX32" fmla="*/ 3766 w 10000"/>
                <a:gd name="connsiteY32" fmla="*/ 1212 h 9848"/>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6916 w 10000"/>
                <a:gd name="connsiteY13" fmla="*/ 9654 h 10000"/>
                <a:gd name="connsiteX14" fmla="*/ 7532 w 10000"/>
                <a:gd name="connsiteY14" fmla="*/ 9539 h 10000"/>
                <a:gd name="connsiteX15" fmla="*/ 8442 w 10000"/>
                <a:gd name="connsiteY15" fmla="*/ 10000 h 10000"/>
                <a:gd name="connsiteX16" fmla="*/ 9221 w 10000"/>
                <a:gd name="connsiteY16" fmla="*/ 9539 h 10000"/>
                <a:gd name="connsiteX17" fmla="*/ 8182 w 10000"/>
                <a:gd name="connsiteY17" fmla="*/ 6616 h 10000"/>
                <a:gd name="connsiteX18" fmla="*/ 9481 w 10000"/>
                <a:gd name="connsiteY18" fmla="*/ 2461 h 10000"/>
                <a:gd name="connsiteX19" fmla="*/ 10000 w 10000"/>
                <a:gd name="connsiteY19" fmla="*/ 1231 h 10000"/>
                <a:gd name="connsiteX20" fmla="*/ 9091 w 10000"/>
                <a:gd name="connsiteY20" fmla="*/ 1693 h 10000"/>
                <a:gd name="connsiteX21" fmla="*/ 7403 w 10000"/>
                <a:gd name="connsiteY21" fmla="*/ 0 h 10000"/>
                <a:gd name="connsiteX22" fmla="*/ 5974 w 10000"/>
                <a:gd name="connsiteY22" fmla="*/ 2308 h 10000"/>
                <a:gd name="connsiteX23" fmla="*/ 7403 w 10000"/>
                <a:gd name="connsiteY23" fmla="*/ 2923 h 10000"/>
                <a:gd name="connsiteX24" fmla="*/ 8182 w 10000"/>
                <a:gd name="connsiteY24" fmla="*/ 2308 h 10000"/>
                <a:gd name="connsiteX25" fmla="*/ 8442 w 10000"/>
                <a:gd name="connsiteY25" fmla="*/ 3384 h 10000"/>
                <a:gd name="connsiteX26" fmla="*/ 7403 w 10000"/>
                <a:gd name="connsiteY26" fmla="*/ 5539 h 10000"/>
                <a:gd name="connsiteX27" fmla="*/ 6364 w 10000"/>
                <a:gd name="connsiteY27" fmla="*/ 4307 h 10000"/>
                <a:gd name="connsiteX28" fmla="*/ 4935 w 10000"/>
                <a:gd name="connsiteY28" fmla="*/ 4923 h 10000"/>
                <a:gd name="connsiteX29" fmla="*/ 4675 w 10000"/>
                <a:gd name="connsiteY29" fmla="*/ 3846 h 10000"/>
                <a:gd name="connsiteX30" fmla="*/ 4675 w 10000"/>
                <a:gd name="connsiteY30" fmla="*/ 2769 h 10000"/>
                <a:gd name="connsiteX31" fmla="*/ 5455 w 10000"/>
                <a:gd name="connsiteY31" fmla="*/ 1693 h 10000"/>
                <a:gd name="connsiteX32" fmla="*/ 4935 w 10000"/>
                <a:gd name="connsiteY32" fmla="*/ 1231 h 10000"/>
                <a:gd name="connsiteX33" fmla="*/ 3766 w 10000"/>
                <a:gd name="connsiteY33" fmla="*/ 1231 h 10000"/>
                <a:gd name="connsiteX0" fmla="*/ 3766 w 10000"/>
                <a:gd name="connsiteY0" fmla="*/ 1231 h 10002"/>
                <a:gd name="connsiteX1" fmla="*/ 2727 w 10000"/>
                <a:gd name="connsiteY1" fmla="*/ 3384 h 10002"/>
                <a:gd name="connsiteX2" fmla="*/ 2078 w 10000"/>
                <a:gd name="connsiteY2" fmla="*/ 4307 h 10002"/>
                <a:gd name="connsiteX3" fmla="*/ 909 w 10000"/>
                <a:gd name="connsiteY3" fmla="*/ 4615 h 10002"/>
                <a:gd name="connsiteX4" fmla="*/ 390 w 10000"/>
                <a:gd name="connsiteY4" fmla="*/ 4615 h 10002"/>
                <a:gd name="connsiteX5" fmla="*/ 0 w 10000"/>
                <a:gd name="connsiteY5" fmla="*/ 5693 h 10002"/>
                <a:gd name="connsiteX6" fmla="*/ 260 w 10000"/>
                <a:gd name="connsiteY6" fmla="*/ 6770 h 10002"/>
                <a:gd name="connsiteX7" fmla="*/ 1818 w 10000"/>
                <a:gd name="connsiteY7" fmla="*/ 6462 h 10002"/>
                <a:gd name="connsiteX8" fmla="*/ 3799 w 10000"/>
                <a:gd name="connsiteY8" fmla="*/ 8154 h 10002"/>
                <a:gd name="connsiteX9" fmla="*/ 5195 w 10000"/>
                <a:gd name="connsiteY9" fmla="*/ 7961 h 10002"/>
                <a:gd name="connsiteX10" fmla="*/ 5681 w 10000"/>
                <a:gd name="connsiteY10" fmla="*/ 8193 h 10002"/>
                <a:gd name="connsiteX11" fmla="*/ 5065 w 10000"/>
                <a:gd name="connsiteY11" fmla="*/ 9270 h 10002"/>
                <a:gd name="connsiteX12" fmla="*/ 6396 w 10000"/>
                <a:gd name="connsiteY12" fmla="*/ 10000 h 10002"/>
                <a:gd name="connsiteX13" fmla="*/ 7532 w 10000"/>
                <a:gd name="connsiteY13" fmla="*/ 9539 h 10002"/>
                <a:gd name="connsiteX14" fmla="*/ 8442 w 10000"/>
                <a:gd name="connsiteY14" fmla="*/ 10000 h 10002"/>
                <a:gd name="connsiteX15" fmla="*/ 9221 w 10000"/>
                <a:gd name="connsiteY15" fmla="*/ 9539 h 10002"/>
                <a:gd name="connsiteX16" fmla="*/ 8182 w 10000"/>
                <a:gd name="connsiteY16" fmla="*/ 6616 h 10002"/>
                <a:gd name="connsiteX17" fmla="*/ 9481 w 10000"/>
                <a:gd name="connsiteY17" fmla="*/ 2461 h 10002"/>
                <a:gd name="connsiteX18" fmla="*/ 10000 w 10000"/>
                <a:gd name="connsiteY18" fmla="*/ 1231 h 10002"/>
                <a:gd name="connsiteX19" fmla="*/ 9091 w 10000"/>
                <a:gd name="connsiteY19" fmla="*/ 1693 h 10002"/>
                <a:gd name="connsiteX20" fmla="*/ 7403 w 10000"/>
                <a:gd name="connsiteY20" fmla="*/ 0 h 10002"/>
                <a:gd name="connsiteX21" fmla="*/ 5974 w 10000"/>
                <a:gd name="connsiteY21" fmla="*/ 2308 h 10002"/>
                <a:gd name="connsiteX22" fmla="*/ 7403 w 10000"/>
                <a:gd name="connsiteY22" fmla="*/ 2923 h 10002"/>
                <a:gd name="connsiteX23" fmla="*/ 8182 w 10000"/>
                <a:gd name="connsiteY23" fmla="*/ 2308 h 10002"/>
                <a:gd name="connsiteX24" fmla="*/ 8442 w 10000"/>
                <a:gd name="connsiteY24" fmla="*/ 3384 h 10002"/>
                <a:gd name="connsiteX25" fmla="*/ 7403 w 10000"/>
                <a:gd name="connsiteY25" fmla="*/ 5539 h 10002"/>
                <a:gd name="connsiteX26" fmla="*/ 6364 w 10000"/>
                <a:gd name="connsiteY26" fmla="*/ 4307 h 10002"/>
                <a:gd name="connsiteX27" fmla="*/ 4935 w 10000"/>
                <a:gd name="connsiteY27" fmla="*/ 4923 h 10002"/>
                <a:gd name="connsiteX28" fmla="*/ 4675 w 10000"/>
                <a:gd name="connsiteY28" fmla="*/ 3846 h 10002"/>
                <a:gd name="connsiteX29" fmla="*/ 4675 w 10000"/>
                <a:gd name="connsiteY29" fmla="*/ 2769 h 10002"/>
                <a:gd name="connsiteX30" fmla="*/ 5455 w 10000"/>
                <a:gd name="connsiteY30" fmla="*/ 1693 h 10002"/>
                <a:gd name="connsiteX31" fmla="*/ 4935 w 10000"/>
                <a:gd name="connsiteY31" fmla="*/ 1231 h 10002"/>
                <a:gd name="connsiteX32" fmla="*/ 3766 w 10000"/>
                <a:gd name="connsiteY32" fmla="*/ 1231 h 10002"/>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32 w 10000"/>
                <a:gd name="connsiteY13" fmla="*/ 9539 h 10000"/>
                <a:gd name="connsiteX14" fmla="*/ 8442 w 10000"/>
                <a:gd name="connsiteY14" fmla="*/ 10000 h 10000"/>
                <a:gd name="connsiteX15" fmla="*/ 9221 w 10000"/>
                <a:gd name="connsiteY15" fmla="*/ 9539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442 w 10000"/>
                <a:gd name="connsiteY14" fmla="*/ 10000 h 10000"/>
                <a:gd name="connsiteX15" fmla="*/ 9221 w 10000"/>
                <a:gd name="connsiteY15" fmla="*/ 9539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221 w 10000"/>
                <a:gd name="connsiteY15" fmla="*/ 9539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318 w 10000"/>
                <a:gd name="connsiteY15" fmla="*/ 9462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260 w 10000"/>
                <a:gd name="connsiteY6" fmla="*/ 6770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253 w 10000"/>
                <a:gd name="connsiteY15" fmla="*/ 9424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 name="connsiteX0" fmla="*/ 3766 w 10000"/>
                <a:gd name="connsiteY0" fmla="*/ 1231 h 10000"/>
                <a:gd name="connsiteX1" fmla="*/ 2727 w 10000"/>
                <a:gd name="connsiteY1" fmla="*/ 3384 h 10000"/>
                <a:gd name="connsiteX2" fmla="*/ 2078 w 10000"/>
                <a:gd name="connsiteY2" fmla="*/ 4307 h 10000"/>
                <a:gd name="connsiteX3" fmla="*/ 909 w 10000"/>
                <a:gd name="connsiteY3" fmla="*/ 4615 h 10000"/>
                <a:gd name="connsiteX4" fmla="*/ 390 w 10000"/>
                <a:gd name="connsiteY4" fmla="*/ 4615 h 10000"/>
                <a:gd name="connsiteX5" fmla="*/ 0 w 10000"/>
                <a:gd name="connsiteY5" fmla="*/ 5693 h 10000"/>
                <a:gd name="connsiteX6" fmla="*/ 422 w 10000"/>
                <a:gd name="connsiteY6" fmla="*/ 6847 h 10000"/>
                <a:gd name="connsiteX7" fmla="*/ 1818 w 10000"/>
                <a:gd name="connsiteY7" fmla="*/ 6462 h 10000"/>
                <a:gd name="connsiteX8" fmla="*/ 3799 w 10000"/>
                <a:gd name="connsiteY8" fmla="*/ 8154 h 10000"/>
                <a:gd name="connsiteX9" fmla="*/ 5195 w 10000"/>
                <a:gd name="connsiteY9" fmla="*/ 7961 h 10000"/>
                <a:gd name="connsiteX10" fmla="*/ 5681 w 10000"/>
                <a:gd name="connsiteY10" fmla="*/ 8193 h 10000"/>
                <a:gd name="connsiteX11" fmla="*/ 5065 w 10000"/>
                <a:gd name="connsiteY11" fmla="*/ 9270 h 10000"/>
                <a:gd name="connsiteX12" fmla="*/ 6396 w 10000"/>
                <a:gd name="connsiteY12" fmla="*/ 10000 h 10000"/>
                <a:gd name="connsiteX13" fmla="*/ 7500 w 10000"/>
                <a:gd name="connsiteY13" fmla="*/ 9347 h 10000"/>
                <a:gd name="connsiteX14" fmla="*/ 8280 w 10000"/>
                <a:gd name="connsiteY14" fmla="*/ 9923 h 10000"/>
                <a:gd name="connsiteX15" fmla="*/ 9253 w 10000"/>
                <a:gd name="connsiteY15" fmla="*/ 9424 h 10000"/>
                <a:gd name="connsiteX16" fmla="*/ 8182 w 10000"/>
                <a:gd name="connsiteY16" fmla="*/ 6616 h 10000"/>
                <a:gd name="connsiteX17" fmla="*/ 9481 w 10000"/>
                <a:gd name="connsiteY17" fmla="*/ 2461 h 10000"/>
                <a:gd name="connsiteX18" fmla="*/ 10000 w 10000"/>
                <a:gd name="connsiteY18" fmla="*/ 1231 h 10000"/>
                <a:gd name="connsiteX19" fmla="*/ 9091 w 10000"/>
                <a:gd name="connsiteY19" fmla="*/ 1693 h 10000"/>
                <a:gd name="connsiteX20" fmla="*/ 7403 w 10000"/>
                <a:gd name="connsiteY20" fmla="*/ 0 h 10000"/>
                <a:gd name="connsiteX21" fmla="*/ 5974 w 10000"/>
                <a:gd name="connsiteY21" fmla="*/ 2308 h 10000"/>
                <a:gd name="connsiteX22" fmla="*/ 7403 w 10000"/>
                <a:gd name="connsiteY22" fmla="*/ 2923 h 10000"/>
                <a:gd name="connsiteX23" fmla="*/ 8182 w 10000"/>
                <a:gd name="connsiteY23" fmla="*/ 2308 h 10000"/>
                <a:gd name="connsiteX24" fmla="*/ 8442 w 10000"/>
                <a:gd name="connsiteY24" fmla="*/ 3384 h 10000"/>
                <a:gd name="connsiteX25" fmla="*/ 7403 w 10000"/>
                <a:gd name="connsiteY25" fmla="*/ 5539 h 10000"/>
                <a:gd name="connsiteX26" fmla="*/ 6364 w 10000"/>
                <a:gd name="connsiteY26" fmla="*/ 4307 h 10000"/>
                <a:gd name="connsiteX27" fmla="*/ 4935 w 10000"/>
                <a:gd name="connsiteY27" fmla="*/ 4923 h 10000"/>
                <a:gd name="connsiteX28" fmla="*/ 4675 w 10000"/>
                <a:gd name="connsiteY28" fmla="*/ 3846 h 10000"/>
                <a:gd name="connsiteX29" fmla="*/ 4675 w 10000"/>
                <a:gd name="connsiteY29" fmla="*/ 2769 h 10000"/>
                <a:gd name="connsiteX30" fmla="*/ 5455 w 10000"/>
                <a:gd name="connsiteY30" fmla="*/ 1693 h 10000"/>
                <a:gd name="connsiteX31" fmla="*/ 4935 w 10000"/>
                <a:gd name="connsiteY31" fmla="*/ 1231 h 10000"/>
                <a:gd name="connsiteX32" fmla="*/ 3766 w 10000"/>
                <a:gd name="connsiteY32" fmla="*/ 123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766" y="1231"/>
                  </a:moveTo>
                  <a:lnTo>
                    <a:pt x="2727" y="3384"/>
                  </a:lnTo>
                  <a:lnTo>
                    <a:pt x="2078" y="4307"/>
                  </a:lnTo>
                  <a:lnTo>
                    <a:pt x="909" y="4615"/>
                  </a:lnTo>
                  <a:lnTo>
                    <a:pt x="390" y="4615"/>
                  </a:lnTo>
                  <a:lnTo>
                    <a:pt x="0" y="5693"/>
                  </a:lnTo>
                  <a:cubicBezTo>
                    <a:pt x="87" y="6052"/>
                    <a:pt x="335" y="6487"/>
                    <a:pt x="422" y="6847"/>
                  </a:cubicBezTo>
                  <a:lnTo>
                    <a:pt x="1818" y="6462"/>
                  </a:lnTo>
                  <a:lnTo>
                    <a:pt x="3799" y="8154"/>
                  </a:lnTo>
                  <a:lnTo>
                    <a:pt x="5195" y="7961"/>
                  </a:lnTo>
                  <a:lnTo>
                    <a:pt x="5681" y="8193"/>
                  </a:lnTo>
                  <a:lnTo>
                    <a:pt x="5065" y="9270"/>
                  </a:lnTo>
                  <a:lnTo>
                    <a:pt x="6396" y="10000"/>
                  </a:lnTo>
                  <a:cubicBezTo>
                    <a:pt x="6937" y="9699"/>
                    <a:pt x="7159" y="9347"/>
                    <a:pt x="7500" y="9347"/>
                  </a:cubicBezTo>
                  <a:lnTo>
                    <a:pt x="8280" y="9923"/>
                  </a:lnTo>
                  <a:lnTo>
                    <a:pt x="9253" y="9424"/>
                  </a:lnTo>
                  <a:lnTo>
                    <a:pt x="8182" y="6616"/>
                  </a:lnTo>
                  <a:lnTo>
                    <a:pt x="9481" y="2461"/>
                  </a:lnTo>
                  <a:lnTo>
                    <a:pt x="10000" y="1231"/>
                  </a:lnTo>
                  <a:lnTo>
                    <a:pt x="9091" y="1693"/>
                  </a:lnTo>
                  <a:lnTo>
                    <a:pt x="7403" y="0"/>
                  </a:lnTo>
                  <a:lnTo>
                    <a:pt x="5974" y="2308"/>
                  </a:lnTo>
                  <a:lnTo>
                    <a:pt x="7403" y="2923"/>
                  </a:lnTo>
                  <a:lnTo>
                    <a:pt x="8182" y="2308"/>
                  </a:lnTo>
                  <a:cubicBezTo>
                    <a:pt x="8269" y="2667"/>
                    <a:pt x="8355" y="3026"/>
                    <a:pt x="8442" y="3384"/>
                  </a:cubicBezTo>
                  <a:lnTo>
                    <a:pt x="7403" y="5539"/>
                  </a:lnTo>
                  <a:lnTo>
                    <a:pt x="6364" y="4307"/>
                  </a:lnTo>
                  <a:lnTo>
                    <a:pt x="4935" y="4923"/>
                  </a:lnTo>
                  <a:cubicBezTo>
                    <a:pt x="4848" y="4564"/>
                    <a:pt x="4762" y="4205"/>
                    <a:pt x="4675" y="3846"/>
                  </a:cubicBezTo>
                  <a:lnTo>
                    <a:pt x="4675" y="2769"/>
                  </a:lnTo>
                  <a:lnTo>
                    <a:pt x="5455" y="1693"/>
                  </a:lnTo>
                  <a:lnTo>
                    <a:pt x="4935" y="1231"/>
                  </a:lnTo>
                  <a:lnTo>
                    <a:pt x="3766" y="1231"/>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white"/>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3" name="Freeform 56">
              <a:extLst>
                <a:ext uri="{FF2B5EF4-FFF2-40B4-BE49-F238E27FC236}">
                  <a16:creationId xmlns:a16="http://schemas.microsoft.com/office/drawing/2014/main" id="{FFDF8C35-0104-24BD-D382-1991CD011E3C}"/>
                </a:ext>
              </a:extLst>
            </p:cNvPr>
            <p:cNvSpPr>
              <a:spLocks/>
            </p:cNvSpPr>
            <p:nvPr/>
          </p:nvSpPr>
          <p:spPr bwMode="auto">
            <a:xfrm>
              <a:off x="5336987" y="1695492"/>
              <a:ext cx="66" cy="81"/>
            </a:xfrm>
            <a:custGeom>
              <a:avLst/>
              <a:gdLst>
                <a:gd name="T0" fmla="*/ 31 w 64"/>
                <a:gd name="T1" fmla="*/ 2 h 80"/>
                <a:gd name="T2" fmla="*/ 30 w 64"/>
                <a:gd name="T3" fmla="*/ 9 h 80"/>
                <a:gd name="T4" fmla="*/ 15 w 64"/>
                <a:gd name="T5" fmla="*/ 19 h 80"/>
                <a:gd name="T6" fmla="*/ 8 w 64"/>
                <a:gd name="T7" fmla="*/ 21 h 80"/>
                <a:gd name="T8" fmla="*/ 4 w 64"/>
                <a:gd name="T9" fmla="*/ 21 h 80"/>
                <a:gd name="T10" fmla="*/ 5 w 64"/>
                <a:gd name="T11" fmla="*/ 25 h 80"/>
                <a:gd name="T12" fmla="*/ 11 w 64"/>
                <a:gd name="T13" fmla="*/ 28 h 80"/>
                <a:gd name="T14" fmla="*/ 27 w 64"/>
                <a:gd name="T15" fmla="*/ 21 h 80"/>
                <a:gd name="T16" fmla="*/ 14 w 64"/>
                <a:gd name="T17" fmla="*/ 30 h 80"/>
                <a:gd name="T18" fmla="*/ 22 w 64"/>
                <a:gd name="T19" fmla="*/ 34 h 80"/>
                <a:gd name="T20" fmla="*/ 6 w 64"/>
                <a:gd name="T21" fmla="*/ 59 h 80"/>
                <a:gd name="T22" fmla="*/ 0 w 64"/>
                <a:gd name="T23" fmla="*/ 69 h 80"/>
                <a:gd name="T24" fmla="*/ 8 w 64"/>
                <a:gd name="T25" fmla="*/ 69 h 80"/>
                <a:gd name="T26" fmla="*/ 30 w 64"/>
                <a:gd name="T27" fmla="*/ 86 h 80"/>
                <a:gd name="T28" fmla="*/ 37 w 64"/>
                <a:gd name="T29" fmla="*/ 86 h 80"/>
                <a:gd name="T30" fmla="*/ 45 w 64"/>
                <a:gd name="T31" fmla="*/ 78 h 80"/>
                <a:gd name="T32" fmla="*/ 45 w 64"/>
                <a:gd name="T33" fmla="*/ 73 h 80"/>
                <a:gd name="T34" fmla="*/ 41 w 64"/>
                <a:gd name="T35" fmla="*/ 63 h 80"/>
                <a:gd name="T36" fmla="*/ 55 w 64"/>
                <a:gd name="T37" fmla="*/ 50 h 80"/>
                <a:gd name="T38" fmla="*/ 67 w 64"/>
                <a:gd name="T39" fmla="*/ 31 h 80"/>
                <a:gd name="T40" fmla="*/ 67 w 64"/>
                <a:gd name="T41" fmla="*/ 24 h 80"/>
                <a:gd name="T42" fmla="*/ 72 w 64"/>
                <a:gd name="T43" fmla="*/ 16 h 80"/>
                <a:gd name="T44" fmla="*/ 76 w 64"/>
                <a:gd name="T45" fmla="*/ 11 h 80"/>
                <a:gd name="T46" fmla="*/ 72 w 64"/>
                <a:gd name="T47" fmla="*/ 10 h 80"/>
                <a:gd name="T48" fmla="*/ 62 w 64"/>
                <a:gd name="T49" fmla="*/ 11 h 80"/>
                <a:gd name="T50" fmla="*/ 41 w 64"/>
                <a:gd name="T51" fmla="*/ 0 h 80"/>
                <a:gd name="T52" fmla="*/ 31 w 64"/>
                <a:gd name="T53" fmla="*/ 2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80"/>
                <a:gd name="T83" fmla="*/ 64 w 64"/>
                <a:gd name="T84" fmla="*/ 80 h 80"/>
                <a:gd name="connsiteX0" fmla="*/ 3906 w 10000"/>
                <a:gd name="connsiteY0" fmla="*/ 250 h 10000"/>
                <a:gd name="connsiteX1" fmla="*/ 3750 w 10000"/>
                <a:gd name="connsiteY1" fmla="*/ 1125 h 10000"/>
                <a:gd name="connsiteX2" fmla="*/ 2344 w 10000"/>
                <a:gd name="connsiteY2" fmla="*/ 2375 h 10000"/>
                <a:gd name="connsiteX3" fmla="*/ 1250 w 10000"/>
                <a:gd name="connsiteY3" fmla="*/ 2625 h 10000"/>
                <a:gd name="connsiteX4" fmla="*/ 625 w 10000"/>
                <a:gd name="connsiteY4" fmla="*/ 2625 h 10000"/>
                <a:gd name="connsiteX5" fmla="*/ 781 w 10000"/>
                <a:gd name="connsiteY5" fmla="*/ 3125 h 10000"/>
                <a:gd name="connsiteX6" fmla="*/ 1719 w 10000"/>
                <a:gd name="connsiteY6" fmla="*/ 3500 h 10000"/>
                <a:gd name="connsiteX7" fmla="*/ 3281 w 10000"/>
                <a:gd name="connsiteY7" fmla="*/ 2625 h 10000"/>
                <a:gd name="connsiteX8" fmla="*/ 2188 w 10000"/>
                <a:gd name="connsiteY8" fmla="*/ 3750 h 10000"/>
                <a:gd name="connsiteX9" fmla="*/ 2500 w 10000"/>
                <a:gd name="connsiteY9" fmla="*/ 4250 h 10000"/>
                <a:gd name="connsiteX10" fmla="*/ 938 w 10000"/>
                <a:gd name="connsiteY10" fmla="*/ 6625 h 10000"/>
                <a:gd name="connsiteX11" fmla="*/ 0 w 10000"/>
                <a:gd name="connsiteY11" fmla="*/ 7875 h 10000"/>
                <a:gd name="connsiteX12" fmla="*/ 1174 w 10000"/>
                <a:gd name="connsiteY12" fmla="*/ 7968 h 10000"/>
                <a:gd name="connsiteX13" fmla="*/ 3750 w 10000"/>
                <a:gd name="connsiteY13" fmla="*/ 10000 h 10000"/>
                <a:gd name="connsiteX14" fmla="*/ 4844 w 10000"/>
                <a:gd name="connsiteY14" fmla="*/ 10000 h 10000"/>
                <a:gd name="connsiteX15" fmla="*/ 6094 w 10000"/>
                <a:gd name="connsiteY15" fmla="*/ 9000 h 10000"/>
                <a:gd name="connsiteX16" fmla="*/ 6094 w 10000"/>
                <a:gd name="connsiteY16" fmla="*/ 8375 h 10000"/>
                <a:gd name="connsiteX17" fmla="*/ 5469 w 10000"/>
                <a:gd name="connsiteY17" fmla="*/ 7125 h 10000"/>
                <a:gd name="connsiteX18" fmla="*/ 7188 w 10000"/>
                <a:gd name="connsiteY18" fmla="*/ 5500 h 10000"/>
                <a:gd name="connsiteX19" fmla="*/ 8594 w 10000"/>
                <a:gd name="connsiteY19" fmla="*/ 3875 h 10000"/>
                <a:gd name="connsiteX20" fmla="*/ 8594 w 10000"/>
                <a:gd name="connsiteY20" fmla="*/ 3000 h 10000"/>
                <a:gd name="connsiteX21" fmla="*/ 9375 w 10000"/>
                <a:gd name="connsiteY21" fmla="*/ 2000 h 10000"/>
                <a:gd name="connsiteX22" fmla="*/ 10000 w 10000"/>
                <a:gd name="connsiteY22" fmla="*/ 1375 h 10000"/>
                <a:gd name="connsiteX23" fmla="*/ 9375 w 10000"/>
                <a:gd name="connsiteY23" fmla="*/ 1250 h 10000"/>
                <a:gd name="connsiteX24" fmla="*/ 7813 w 10000"/>
                <a:gd name="connsiteY24" fmla="*/ 1375 h 10000"/>
                <a:gd name="connsiteX25" fmla="*/ 5469 w 10000"/>
                <a:gd name="connsiteY25" fmla="*/ 0 h 10000"/>
                <a:gd name="connsiteX26" fmla="*/ 3906 w 10000"/>
                <a:gd name="connsiteY26" fmla="*/ 250 h 10000"/>
                <a:gd name="connsiteX0" fmla="*/ 3906 w 10000"/>
                <a:gd name="connsiteY0" fmla="*/ 250 h 10000"/>
                <a:gd name="connsiteX1" fmla="*/ 3750 w 10000"/>
                <a:gd name="connsiteY1" fmla="*/ 1125 h 10000"/>
                <a:gd name="connsiteX2" fmla="*/ 2344 w 10000"/>
                <a:gd name="connsiteY2" fmla="*/ 2375 h 10000"/>
                <a:gd name="connsiteX3" fmla="*/ 1250 w 10000"/>
                <a:gd name="connsiteY3" fmla="*/ 2625 h 10000"/>
                <a:gd name="connsiteX4" fmla="*/ 625 w 10000"/>
                <a:gd name="connsiteY4" fmla="*/ 2625 h 10000"/>
                <a:gd name="connsiteX5" fmla="*/ 781 w 10000"/>
                <a:gd name="connsiteY5" fmla="*/ 3125 h 10000"/>
                <a:gd name="connsiteX6" fmla="*/ 1719 w 10000"/>
                <a:gd name="connsiteY6" fmla="*/ 3500 h 10000"/>
                <a:gd name="connsiteX7" fmla="*/ 3281 w 10000"/>
                <a:gd name="connsiteY7" fmla="*/ 2625 h 10000"/>
                <a:gd name="connsiteX8" fmla="*/ 2188 w 10000"/>
                <a:gd name="connsiteY8" fmla="*/ 3750 h 10000"/>
                <a:gd name="connsiteX9" fmla="*/ 2500 w 10000"/>
                <a:gd name="connsiteY9" fmla="*/ 4250 h 10000"/>
                <a:gd name="connsiteX10" fmla="*/ 938 w 10000"/>
                <a:gd name="connsiteY10" fmla="*/ 6625 h 10000"/>
                <a:gd name="connsiteX11" fmla="*/ 0 w 10000"/>
                <a:gd name="connsiteY11" fmla="*/ 7875 h 10000"/>
                <a:gd name="connsiteX12" fmla="*/ 1174 w 10000"/>
                <a:gd name="connsiteY12" fmla="*/ 7968 h 10000"/>
                <a:gd name="connsiteX13" fmla="*/ 3750 w 10000"/>
                <a:gd name="connsiteY13" fmla="*/ 10000 h 10000"/>
                <a:gd name="connsiteX14" fmla="*/ 4844 w 10000"/>
                <a:gd name="connsiteY14" fmla="*/ 10000 h 10000"/>
                <a:gd name="connsiteX15" fmla="*/ 6094 w 10000"/>
                <a:gd name="connsiteY15" fmla="*/ 9000 h 10000"/>
                <a:gd name="connsiteX16" fmla="*/ 6094 w 10000"/>
                <a:gd name="connsiteY16" fmla="*/ 8375 h 10000"/>
                <a:gd name="connsiteX17" fmla="*/ 5469 w 10000"/>
                <a:gd name="connsiteY17" fmla="*/ 7125 h 10000"/>
                <a:gd name="connsiteX18" fmla="*/ 7188 w 10000"/>
                <a:gd name="connsiteY18" fmla="*/ 5500 h 10000"/>
                <a:gd name="connsiteX19" fmla="*/ 8594 w 10000"/>
                <a:gd name="connsiteY19" fmla="*/ 3875 h 10000"/>
                <a:gd name="connsiteX20" fmla="*/ 8594 w 10000"/>
                <a:gd name="connsiteY20" fmla="*/ 3000 h 10000"/>
                <a:gd name="connsiteX21" fmla="*/ 9375 w 10000"/>
                <a:gd name="connsiteY21" fmla="*/ 2000 h 10000"/>
                <a:gd name="connsiteX22" fmla="*/ 10000 w 10000"/>
                <a:gd name="connsiteY22" fmla="*/ 1375 h 10000"/>
                <a:gd name="connsiteX23" fmla="*/ 9375 w 10000"/>
                <a:gd name="connsiteY23" fmla="*/ 1250 h 10000"/>
                <a:gd name="connsiteX24" fmla="*/ 7813 w 10000"/>
                <a:gd name="connsiteY24" fmla="*/ 1375 h 10000"/>
                <a:gd name="connsiteX25" fmla="*/ 5469 w 10000"/>
                <a:gd name="connsiteY25" fmla="*/ 0 h 10000"/>
                <a:gd name="connsiteX26" fmla="*/ 3906 w 10000"/>
                <a:gd name="connsiteY26" fmla="*/ 250 h 10000"/>
                <a:gd name="connsiteX0" fmla="*/ 3906 w 10000"/>
                <a:gd name="connsiteY0" fmla="*/ 250 h 10000"/>
                <a:gd name="connsiteX1" fmla="*/ 3750 w 10000"/>
                <a:gd name="connsiteY1" fmla="*/ 1125 h 10000"/>
                <a:gd name="connsiteX2" fmla="*/ 2344 w 10000"/>
                <a:gd name="connsiteY2" fmla="*/ 2375 h 10000"/>
                <a:gd name="connsiteX3" fmla="*/ 1250 w 10000"/>
                <a:gd name="connsiteY3" fmla="*/ 2625 h 10000"/>
                <a:gd name="connsiteX4" fmla="*/ 625 w 10000"/>
                <a:gd name="connsiteY4" fmla="*/ 2625 h 10000"/>
                <a:gd name="connsiteX5" fmla="*/ 781 w 10000"/>
                <a:gd name="connsiteY5" fmla="*/ 3125 h 10000"/>
                <a:gd name="connsiteX6" fmla="*/ 1719 w 10000"/>
                <a:gd name="connsiteY6" fmla="*/ 3500 h 10000"/>
                <a:gd name="connsiteX7" fmla="*/ 3281 w 10000"/>
                <a:gd name="connsiteY7" fmla="*/ 2625 h 10000"/>
                <a:gd name="connsiteX8" fmla="*/ 2188 w 10000"/>
                <a:gd name="connsiteY8" fmla="*/ 3750 h 10000"/>
                <a:gd name="connsiteX9" fmla="*/ 2500 w 10000"/>
                <a:gd name="connsiteY9" fmla="*/ 4250 h 10000"/>
                <a:gd name="connsiteX10" fmla="*/ 938 w 10000"/>
                <a:gd name="connsiteY10" fmla="*/ 6625 h 10000"/>
                <a:gd name="connsiteX11" fmla="*/ 0 w 10000"/>
                <a:gd name="connsiteY11" fmla="*/ 7875 h 10000"/>
                <a:gd name="connsiteX12" fmla="*/ 1174 w 10000"/>
                <a:gd name="connsiteY12" fmla="*/ 7968 h 10000"/>
                <a:gd name="connsiteX13" fmla="*/ 3750 w 10000"/>
                <a:gd name="connsiteY13" fmla="*/ 10000 h 10000"/>
                <a:gd name="connsiteX14" fmla="*/ 4844 w 10000"/>
                <a:gd name="connsiteY14" fmla="*/ 10000 h 10000"/>
                <a:gd name="connsiteX15" fmla="*/ 6094 w 10000"/>
                <a:gd name="connsiteY15" fmla="*/ 9000 h 10000"/>
                <a:gd name="connsiteX16" fmla="*/ 6094 w 10000"/>
                <a:gd name="connsiteY16" fmla="*/ 8375 h 10000"/>
                <a:gd name="connsiteX17" fmla="*/ 5469 w 10000"/>
                <a:gd name="connsiteY17" fmla="*/ 7125 h 10000"/>
                <a:gd name="connsiteX18" fmla="*/ 7188 w 10000"/>
                <a:gd name="connsiteY18" fmla="*/ 5500 h 10000"/>
                <a:gd name="connsiteX19" fmla="*/ 8594 w 10000"/>
                <a:gd name="connsiteY19" fmla="*/ 3875 h 10000"/>
                <a:gd name="connsiteX20" fmla="*/ 8594 w 10000"/>
                <a:gd name="connsiteY20" fmla="*/ 3000 h 10000"/>
                <a:gd name="connsiteX21" fmla="*/ 9375 w 10000"/>
                <a:gd name="connsiteY21" fmla="*/ 2000 h 10000"/>
                <a:gd name="connsiteX22" fmla="*/ 10000 w 10000"/>
                <a:gd name="connsiteY22" fmla="*/ 1375 h 10000"/>
                <a:gd name="connsiteX23" fmla="*/ 9375 w 10000"/>
                <a:gd name="connsiteY23" fmla="*/ 1250 h 10000"/>
                <a:gd name="connsiteX24" fmla="*/ 7813 w 10000"/>
                <a:gd name="connsiteY24" fmla="*/ 1375 h 10000"/>
                <a:gd name="connsiteX25" fmla="*/ 5469 w 10000"/>
                <a:gd name="connsiteY25" fmla="*/ 0 h 10000"/>
                <a:gd name="connsiteX26" fmla="*/ 3906 w 10000"/>
                <a:gd name="connsiteY26" fmla="*/ 2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00">
                  <a:moveTo>
                    <a:pt x="3906" y="250"/>
                  </a:moveTo>
                  <a:lnTo>
                    <a:pt x="3750" y="1125"/>
                  </a:lnTo>
                  <a:lnTo>
                    <a:pt x="2344" y="2375"/>
                  </a:lnTo>
                  <a:lnTo>
                    <a:pt x="1250" y="2625"/>
                  </a:lnTo>
                  <a:lnTo>
                    <a:pt x="625" y="2625"/>
                  </a:lnTo>
                  <a:lnTo>
                    <a:pt x="781" y="3125"/>
                  </a:lnTo>
                  <a:lnTo>
                    <a:pt x="1719" y="3500"/>
                  </a:lnTo>
                  <a:lnTo>
                    <a:pt x="3281" y="2625"/>
                  </a:lnTo>
                  <a:lnTo>
                    <a:pt x="2188" y="3750"/>
                  </a:lnTo>
                  <a:lnTo>
                    <a:pt x="2500" y="4250"/>
                  </a:lnTo>
                  <a:lnTo>
                    <a:pt x="938" y="6625"/>
                  </a:lnTo>
                  <a:lnTo>
                    <a:pt x="0" y="7875"/>
                  </a:lnTo>
                  <a:lnTo>
                    <a:pt x="1174" y="7968"/>
                  </a:lnTo>
                  <a:cubicBezTo>
                    <a:pt x="2791" y="9046"/>
                    <a:pt x="3156" y="9169"/>
                    <a:pt x="3750" y="10000"/>
                  </a:cubicBezTo>
                  <a:lnTo>
                    <a:pt x="4844" y="10000"/>
                  </a:lnTo>
                  <a:lnTo>
                    <a:pt x="6094" y="9000"/>
                  </a:lnTo>
                  <a:lnTo>
                    <a:pt x="6094" y="8375"/>
                  </a:lnTo>
                  <a:lnTo>
                    <a:pt x="5469" y="7125"/>
                  </a:lnTo>
                  <a:lnTo>
                    <a:pt x="7188" y="5500"/>
                  </a:lnTo>
                  <a:lnTo>
                    <a:pt x="8594" y="3875"/>
                  </a:lnTo>
                  <a:lnTo>
                    <a:pt x="8594" y="3000"/>
                  </a:lnTo>
                  <a:lnTo>
                    <a:pt x="9375" y="2000"/>
                  </a:lnTo>
                  <a:lnTo>
                    <a:pt x="10000" y="1375"/>
                  </a:lnTo>
                  <a:lnTo>
                    <a:pt x="9375" y="1250"/>
                  </a:lnTo>
                  <a:lnTo>
                    <a:pt x="7813" y="1375"/>
                  </a:lnTo>
                  <a:lnTo>
                    <a:pt x="5469" y="0"/>
                  </a:lnTo>
                  <a:lnTo>
                    <a:pt x="3906" y="25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4" name="Freeform 59">
              <a:extLst>
                <a:ext uri="{FF2B5EF4-FFF2-40B4-BE49-F238E27FC236}">
                  <a16:creationId xmlns:a16="http://schemas.microsoft.com/office/drawing/2014/main" id="{189C3A67-5FDA-30ED-7766-9AC260CB1190}"/>
                </a:ext>
              </a:extLst>
            </p:cNvPr>
            <p:cNvSpPr>
              <a:spLocks/>
            </p:cNvSpPr>
            <p:nvPr/>
          </p:nvSpPr>
          <p:spPr bwMode="auto">
            <a:xfrm>
              <a:off x="5337020" y="1695510"/>
              <a:ext cx="66" cy="81"/>
            </a:xfrm>
            <a:custGeom>
              <a:avLst/>
              <a:gdLst>
                <a:gd name="T0" fmla="*/ 26 w 65"/>
                <a:gd name="T1" fmla="*/ 0 h 79"/>
                <a:gd name="T2" fmla="*/ 22 w 65"/>
                <a:gd name="T3" fmla="*/ 7 h 79"/>
                <a:gd name="T4" fmla="*/ 22 w 65"/>
                <a:gd name="T5" fmla="*/ 14 h 79"/>
                <a:gd name="T6" fmla="*/ 10 w 65"/>
                <a:gd name="T7" fmla="*/ 29 h 79"/>
                <a:gd name="T8" fmla="*/ 3 w 65"/>
                <a:gd name="T9" fmla="*/ 39 h 79"/>
                <a:gd name="T10" fmla="*/ 5 w 65"/>
                <a:gd name="T11" fmla="*/ 48 h 79"/>
                <a:gd name="T12" fmla="*/ 6 w 65"/>
                <a:gd name="T13" fmla="*/ 53 h 79"/>
                <a:gd name="T14" fmla="*/ 0 w 65"/>
                <a:gd name="T15" fmla="*/ 59 h 79"/>
                <a:gd name="T16" fmla="*/ 11 w 65"/>
                <a:gd name="T17" fmla="*/ 66 h 79"/>
                <a:gd name="T18" fmla="*/ 16 w 65"/>
                <a:gd name="T19" fmla="*/ 68 h 79"/>
                <a:gd name="T20" fmla="*/ 15 w 65"/>
                <a:gd name="T21" fmla="*/ 76 h 79"/>
                <a:gd name="T22" fmla="*/ 25 w 65"/>
                <a:gd name="T23" fmla="*/ 76 h 79"/>
                <a:gd name="T24" fmla="*/ 29 w 65"/>
                <a:gd name="T25" fmla="*/ 79 h 79"/>
                <a:gd name="T26" fmla="*/ 39 w 65"/>
                <a:gd name="T27" fmla="*/ 68 h 79"/>
                <a:gd name="T28" fmla="*/ 48 w 65"/>
                <a:gd name="T29" fmla="*/ 65 h 79"/>
                <a:gd name="T30" fmla="*/ 55 w 65"/>
                <a:gd name="T31" fmla="*/ 57 h 79"/>
                <a:gd name="T32" fmla="*/ 62 w 65"/>
                <a:gd name="T33" fmla="*/ 47 h 79"/>
                <a:gd name="T34" fmla="*/ 65 w 65"/>
                <a:gd name="T35" fmla="*/ 31 h 79"/>
                <a:gd name="T36" fmla="*/ 62 w 65"/>
                <a:gd name="T37" fmla="*/ 10 h 79"/>
                <a:gd name="T38" fmla="*/ 60 w 65"/>
                <a:gd name="T39" fmla="*/ 2 h 79"/>
                <a:gd name="T40" fmla="*/ 51 w 65"/>
                <a:gd name="T41" fmla="*/ 4 h 79"/>
                <a:gd name="T42" fmla="*/ 45 w 65"/>
                <a:gd name="T43" fmla="*/ 1 h 79"/>
                <a:gd name="T44" fmla="*/ 33 w 65"/>
                <a:gd name="T45" fmla="*/ 3 h 79"/>
                <a:gd name="T46" fmla="*/ 26 w 65"/>
                <a:gd name="T47" fmla="*/ 0 h 7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79"/>
                <a:gd name="T74" fmla="*/ 65 w 65"/>
                <a:gd name="T75" fmla="*/ 79 h 79"/>
                <a:gd name="connsiteX0" fmla="*/ 3923 w 9923"/>
                <a:gd name="connsiteY0" fmla="*/ 0 h 10000"/>
                <a:gd name="connsiteX1" fmla="*/ 3308 w 9923"/>
                <a:gd name="connsiteY1" fmla="*/ 886 h 10000"/>
                <a:gd name="connsiteX2" fmla="*/ 3308 w 9923"/>
                <a:gd name="connsiteY2" fmla="*/ 1772 h 10000"/>
                <a:gd name="connsiteX3" fmla="*/ 1461 w 9923"/>
                <a:gd name="connsiteY3" fmla="*/ 3671 h 10000"/>
                <a:gd name="connsiteX4" fmla="*/ 385 w 9923"/>
                <a:gd name="connsiteY4" fmla="*/ 4937 h 10000"/>
                <a:gd name="connsiteX5" fmla="*/ 692 w 9923"/>
                <a:gd name="connsiteY5" fmla="*/ 6076 h 10000"/>
                <a:gd name="connsiteX6" fmla="*/ 846 w 9923"/>
                <a:gd name="connsiteY6" fmla="*/ 6709 h 10000"/>
                <a:gd name="connsiteX7" fmla="*/ 0 w 9923"/>
                <a:gd name="connsiteY7" fmla="*/ 7753 h 10000"/>
                <a:gd name="connsiteX8" fmla="*/ 1615 w 9923"/>
                <a:gd name="connsiteY8" fmla="*/ 8354 h 10000"/>
                <a:gd name="connsiteX9" fmla="*/ 2385 w 9923"/>
                <a:gd name="connsiteY9" fmla="*/ 8608 h 10000"/>
                <a:gd name="connsiteX10" fmla="*/ 2231 w 9923"/>
                <a:gd name="connsiteY10" fmla="*/ 9620 h 10000"/>
                <a:gd name="connsiteX11" fmla="*/ 3769 w 9923"/>
                <a:gd name="connsiteY11" fmla="*/ 9620 h 10000"/>
                <a:gd name="connsiteX12" fmla="*/ 4385 w 9923"/>
                <a:gd name="connsiteY12" fmla="*/ 10000 h 10000"/>
                <a:gd name="connsiteX13" fmla="*/ 5923 w 9923"/>
                <a:gd name="connsiteY13" fmla="*/ 8608 h 10000"/>
                <a:gd name="connsiteX14" fmla="*/ 7308 w 9923"/>
                <a:gd name="connsiteY14" fmla="*/ 8228 h 10000"/>
                <a:gd name="connsiteX15" fmla="*/ 8385 w 9923"/>
                <a:gd name="connsiteY15" fmla="*/ 7215 h 10000"/>
                <a:gd name="connsiteX16" fmla="*/ 9461 w 9923"/>
                <a:gd name="connsiteY16" fmla="*/ 5949 h 10000"/>
                <a:gd name="connsiteX17" fmla="*/ 9923 w 9923"/>
                <a:gd name="connsiteY17" fmla="*/ 3924 h 10000"/>
                <a:gd name="connsiteX18" fmla="*/ 9461 w 9923"/>
                <a:gd name="connsiteY18" fmla="*/ 1266 h 10000"/>
                <a:gd name="connsiteX19" fmla="*/ 9154 w 9923"/>
                <a:gd name="connsiteY19" fmla="*/ 253 h 10000"/>
                <a:gd name="connsiteX20" fmla="*/ 7769 w 9923"/>
                <a:gd name="connsiteY20" fmla="*/ 506 h 10000"/>
                <a:gd name="connsiteX21" fmla="*/ 6846 w 9923"/>
                <a:gd name="connsiteY21" fmla="*/ 127 h 10000"/>
                <a:gd name="connsiteX22" fmla="*/ 5000 w 9923"/>
                <a:gd name="connsiteY22" fmla="*/ 380 h 10000"/>
                <a:gd name="connsiteX23" fmla="*/ 3923 w 992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901 w 10273"/>
                <a:gd name="connsiteY8" fmla="*/ 8354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1745 w 10273"/>
                <a:gd name="connsiteY3" fmla="*/ 3671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677 w 10273"/>
                <a:gd name="connsiteY9" fmla="*/ 8608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661 w 10273"/>
                <a:gd name="connsiteY4" fmla="*/ 4937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521 w 10273"/>
                <a:gd name="connsiteY9" fmla="*/ 8355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544 w 10273"/>
                <a:gd name="connsiteY4" fmla="*/ 5032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521 w 10273"/>
                <a:gd name="connsiteY9" fmla="*/ 8355 h 10000"/>
                <a:gd name="connsiteX10" fmla="*/ 2521 w 10273"/>
                <a:gd name="connsiteY10" fmla="*/ 9620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000"/>
                <a:gd name="connsiteX1" fmla="*/ 3607 w 10273"/>
                <a:gd name="connsiteY1" fmla="*/ 886 h 10000"/>
                <a:gd name="connsiteX2" fmla="*/ 3607 w 10273"/>
                <a:gd name="connsiteY2" fmla="*/ 1772 h 10000"/>
                <a:gd name="connsiteX3" fmla="*/ 2368 w 10273"/>
                <a:gd name="connsiteY3" fmla="*/ 3323 h 10000"/>
                <a:gd name="connsiteX4" fmla="*/ 544 w 10273"/>
                <a:gd name="connsiteY4" fmla="*/ 5032 h 10000"/>
                <a:gd name="connsiteX5" fmla="*/ 970 w 10273"/>
                <a:gd name="connsiteY5" fmla="*/ 6076 h 10000"/>
                <a:gd name="connsiteX6" fmla="*/ 1126 w 10273"/>
                <a:gd name="connsiteY6" fmla="*/ 6709 h 10000"/>
                <a:gd name="connsiteX7" fmla="*/ 0 w 10273"/>
                <a:gd name="connsiteY7" fmla="*/ 7785 h 10000"/>
                <a:gd name="connsiteX8" fmla="*/ 1317 w 10273"/>
                <a:gd name="connsiteY8" fmla="*/ 8322 h 10000"/>
                <a:gd name="connsiteX9" fmla="*/ 2521 w 10273"/>
                <a:gd name="connsiteY9" fmla="*/ 8355 h 10000"/>
                <a:gd name="connsiteX10" fmla="*/ 2288 w 10273"/>
                <a:gd name="connsiteY10" fmla="*/ 9747 h 10000"/>
                <a:gd name="connsiteX11" fmla="*/ 4071 w 10273"/>
                <a:gd name="connsiteY11" fmla="*/ 9620 h 10000"/>
                <a:gd name="connsiteX12" fmla="*/ 4692 w 10273"/>
                <a:gd name="connsiteY12" fmla="*/ 10000 h 10000"/>
                <a:gd name="connsiteX13" fmla="*/ 6242 w 10273"/>
                <a:gd name="connsiteY13" fmla="*/ 8608 h 10000"/>
                <a:gd name="connsiteX14" fmla="*/ 7638 w 10273"/>
                <a:gd name="connsiteY14" fmla="*/ 8228 h 10000"/>
                <a:gd name="connsiteX15" fmla="*/ 8723 w 10273"/>
                <a:gd name="connsiteY15" fmla="*/ 7215 h 10000"/>
                <a:gd name="connsiteX16" fmla="*/ 9807 w 10273"/>
                <a:gd name="connsiteY16" fmla="*/ 5949 h 10000"/>
                <a:gd name="connsiteX17" fmla="*/ 10273 w 10273"/>
                <a:gd name="connsiteY17" fmla="*/ 3924 h 10000"/>
                <a:gd name="connsiteX18" fmla="*/ 9807 w 10273"/>
                <a:gd name="connsiteY18" fmla="*/ 1266 h 10000"/>
                <a:gd name="connsiteX19" fmla="*/ 9498 w 10273"/>
                <a:gd name="connsiteY19" fmla="*/ 253 h 10000"/>
                <a:gd name="connsiteX20" fmla="*/ 8102 w 10273"/>
                <a:gd name="connsiteY20" fmla="*/ 506 h 10000"/>
                <a:gd name="connsiteX21" fmla="*/ 7172 w 10273"/>
                <a:gd name="connsiteY21" fmla="*/ 127 h 10000"/>
                <a:gd name="connsiteX22" fmla="*/ 5312 w 10273"/>
                <a:gd name="connsiteY22" fmla="*/ 380 h 10000"/>
                <a:gd name="connsiteX23" fmla="*/ 4226 w 10273"/>
                <a:gd name="connsiteY23" fmla="*/ 0 h 10000"/>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317 w 10273"/>
                <a:gd name="connsiteY8" fmla="*/ 8322 h 10316"/>
                <a:gd name="connsiteX9" fmla="*/ 2521 w 10273"/>
                <a:gd name="connsiteY9" fmla="*/ 8355 h 10316"/>
                <a:gd name="connsiteX10" fmla="*/ 2288 w 10273"/>
                <a:gd name="connsiteY10" fmla="*/ 9747 h 10316"/>
                <a:gd name="connsiteX11" fmla="*/ 4071 w 10273"/>
                <a:gd name="connsiteY11" fmla="*/ 9620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317 w 10273"/>
                <a:gd name="connsiteY8" fmla="*/ 8322 h 10316"/>
                <a:gd name="connsiteX9" fmla="*/ 2521 w 10273"/>
                <a:gd name="connsiteY9" fmla="*/ 8355 h 10316"/>
                <a:gd name="connsiteX10" fmla="*/ 2288 w 10273"/>
                <a:gd name="connsiteY10" fmla="*/ 9747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317 w 10273"/>
                <a:gd name="connsiteY8" fmla="*/ 8322 h 10316"/>
                <a:gd name="connsiteX9" fmla="*/ 2521 w 10273"/>
                <a:gd name="connsiteY9" fmla="*/ 8355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589 w 10273"/>
                <a:gd name="connsiteY8" fmla="*/ 8545 h 10316"/>
                <a:gd name="connsiteX9" fmla="*/ 2521 w 10273"/>
                <a:gd name="connsiteY9" fmla="*/ 8355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589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589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312 w 10273"/>
                <a:gd name="connsiteY22" fmla="*/ 38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468 w 10273"/>
                <a:gd name="connsiteY22" fmla="*/ 1940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701 w 10273"/>
                <a:gd name="connsiteY22" fmla="*/ 921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102 w 10273"/>
                <a:gd name="connsiteY20" fmla="*/ 506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52 w 10273"/>
                <a:gd name="connsiteY20" fmla="*/ 2034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52 w 10273"/>
                <a:gd name="connsiteY20" fmla="*/ 79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498 w 10273"/>
                <a:gd name="connsiteY19" fmla="*/ 253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807 w 10273"/>
                <a:gd name="connsiteY18" fmla="*/ 1266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607 w 10273"/>
                <a:gd name="connsiteY2" fmla="*/ 177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802 w 10273"/>
                <a:gd name="connsiteY2" fmla="*/ 1708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07 w 10273"/>
                <a:gd name="connsiteY1" fmla="*/ 886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413 w 10273"/>
                <a:gd name="connsiteY20" fmla="*/ 728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374 w 10273"/>
                <a:gd name="connsiteY20" fmla="*/ 63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42 w 10273"/>
                <a:gd name="connsiteY19" fmla="*/ 285 h 10316"/>
                <a:gd name="connsiteX20" fmla="*/ 8374 w 10273"/>
                <a:gd name="connsiteY20" fmla="*/ 63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74 w 10273"/>
                <a:gd name="connsiteY20" fmla="*/ 632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623 w 10273"/>
                <a:gd name="connsiteY22" fmla="*/ 762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740 w 10273"/>
                <a:gd name="connsiteY22" fmla="*/ 730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126 w 10273"/>
                <a:gd name="connsiteY6" fmla="*/ 6709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2838 w 10273"/>
                <a:gd name="connsiteY6" fmla="*/ 7187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970 w 10273"/>
                <a:gd name="connsiteY5" fmla="*/ 6076 h 10316"/>
                <a:gd name="connsiteX6" fmla="*/ 1204 w 10273"/>
                <a:gd name="connsiteY6" fmla="*/ 6900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1126 w 10273"/>
                <a:gd name="connsiteY5" fmla="*/ 6426 h 10316"/>
                <a:gd name="connsiteX6" fmla="*/ 1204 w 10273"/>
                <a:gd name="connsiteY6" fmla="*/ 6900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226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1126 w 10273"/>
                <a:gd name="connsiteY5" fmla="*/ 6426 h 10316"/>
                <a:gd name="connsiteX6" fmla="*/ 971 w 10273"/>
                <a:gd name="connsiteY6" fmla="*/ 6996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226 w 10273"/>
                <a:gd name="connsiteY23" fmla="*/ 0 h 10316"/>
                <a:gd name="connsiteX0" fmla="*/ 4421 w 10273"/>
                <a:gd name="connsiteY0" fmla="*/ 0 h 10316"/>
                <a:gd name="connsiteX1" fmla="*/ 3646 w 10273"/>
                <a:gd name="connsiteY1" fmla="*/ 759 h 10316"/>
                <a:gd name="connsiteX2" fmla="*/ 3724 w 10273"/>
                <a:gd name="connsiteY2" fmla="*/ 1612 h 10316"/>
                <a:gd name="connsiteX3" fmla="*/ 2368 w 10273"/>
                <a:gd name="connsiteY3" fmla="*/ 3323 h 10316"/>
                <a:gd name="connsiteX4" fmla="*/ 544 w 10273"/>
                <a:gd name="connsiteY4" fmla="*/ 5032 h 10316"/>
                <a:gd name="connsiteX5" fmla="*/ 1126 w 10273"/>
                <a:gd name="connsiteY5" fmla="*/ 6426 h 10316"/>
                <a:gd name="connsiteX6" fmla="*/ 971 w 10273"/>
                <a:gd name="connsiteY6" fmla="*/ 6996 h 10316"/>
                <a:gd name="connsiteX7" fmla="*/ 0 w 10273"/>
                <a:gd name="connsiteY7" fmla="*/ 7785 h 10316"/>
                <a:gd name="connsiteX8" fmla="*/ 1472 w 10273"/>
                <a:gd name="connsiteY8" fmla="*/ 8545 h 10316"/>
                <a:gd name="connsiteX9" fmla="*/ 2560 w 10273"/>
                <a:gd name="connsiteY9" fmla="*/ 8514 h 10316"/>
                <a:gd name="connsiteX10" fmla="*/ 2366 w 10273"/>
                <a:gd name="connsiteY10" fmla="*/ 9843 h 10316"/>
                <a:gd name="connsiteX11" fmla="*/ 4071 w 10273"/>
                <a:gd name="connsiteY11" fmla="*/ 9716 h 10316"/>
                <a:gd name="connsiteX12" fmla="*/ 4692 w 10273"/>
                <a:gd name="connsiteY12" fmla="*/ 10316 h 10316"/>
                <a:gd name="connsiteX13" fmla="*/ 6242 w 10273"/>
                <a:gd name="connsiteY13" fmla="*/ 8608 h 10316"/>
                <a:gd name="connsiteX14" fmla="*/ 7638 w 10273"/>
                <a:gd name="connsiteY14" fmla="*/ 8228 h 10316"/>
                <a:gd name="connsiteX15" fmla="*/ 8723 w 10273"/>
                <a:gd name="connsiteY15" fmla="*/ 7215 h 10316"/>
                <a:gd name="connsiteX16" fmla="*/ 9807 w 10273"/>
                <a:gd name="connsiteY16" fmla="*/ 5949 h 10316"/>
                <a:gd name="connsiteX17" fmla="*/ 10273 w 10273"/>
                <a:gd name="connsiteY17" fmla="*/ 3924 h 10316"/>
                <a:gd name="connsiteX18" fmla="*/ 9768 w 10273"/>
                <a:gd name="connsiteY18" fmla="*/ 1425 h 10316"/>
                <a:gd name="connsiteX19" fmla="*/ 9381 w 10273"/>
                <a:gd name="connsiteY19" fmla="*/ 126 h 10316"/>
                <a:gd name="connsiteX20" fmla="*/ 8335 w 10273"/>
                <a:gd name="connsiteY20" fmla="*/ 536 h 10316"/>
                <a:gd name="connsiteX21" fmla="*/ 7172 w 10273"/>
                <a:gd name="connsiteY21" fmla="*/ 127 h 10316"/>
                <a:gd name="connsiteX22" fmla="*/ 5818 w 10273"/>
                <a:gd name="connsiteY22" fmla="*/ 634 h 10316"/>
                <a:gd name="connsiteX23" fmla="*/ 4421 w 10273"/>
                <a:gd name="connsiteY23" fmla="*/ 0 h 1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73" h="10316">
                  <a:moveTo>
                    <a:pt x="4421" y="0"/>
                  </a:moveTo>
                  <a:lnTo>
                    <a:pt x="3646" y="759"/>
                  </a:lnTo>
                  <a:cubicBezTo>
                    <a:pt x="3672" y="1043"/>
                    <a:pt x="3698" y="1328"/>
                    <a:pt x="3724" y="1612"/>
                  </a:cubicBezTo>
                  <a:lnTo>
                    <a:pt x="2368" y="3323"/>
                  </a:lnTo>
                  <a:lnTo>
                    <a:pt x="544" y="5032"/>
                  </a:lnTo>
                  <a:cubicBezTo>
                    <a:pt x="647" y="5412"/>
                    <a:pt x="1024" y="6046"/>
                    <a:pt x="1126" y="6426"/>
                  </a:cubicBezTo>
                  <a:cubicBezTo>
                    <a:pt x="1074" y="6616"/>
                    <a:pt x="1023" y="6806"/>
                    <a:pt x="971" y="6996"/>
                  </a:cubicBezTo>
                  <a:lnTo>
                    <a:pt x="0" y="7785"/>
                  </a:lnTo>
                  <a:cubicBezTo>
                    <a:pt x="439" y="7964"/>
                    <a:pt x="1072" y="8271"/>
                    <a:pt x="1472" y="8545"/>
                  </a:cubicBezTo>
                  <a:cubicBezTo>
                    <a:pt x="2314" y="8545"/>
                    <a:pt x="2146" y="8610"/>
                    <a:pt x="2560" y="8514"/>
                  </a:cubicBezTo>
                  <a:cubicBezTo>
                    <a:pt x="2482" y="8978"/>
                    <a:pt x="2444" y="9379"/>
                    <a:pt x="2366" y="9843"/>
                  </a:cubicBezTo>
                  <a:lnTo>
                    <a:pt x="4071" y="9716"/>
                  </a:lnTo>
                  <a:lnTo>
                    <a:pt x="4692" y="10316"/>
                  </a:lnTo>
                  <a:lnTo>
                    <a:pt x="6242" y="8608"/>
                  </a:lnTo>
                  <a:lnTo>
                    <a:pt x="7638" y="8228"/>
                  </a:lnTo>
                  <a:lnTo>
                    <a:pt x="8723" y="7215"/>
                  </a:lnTo>
                  <a:lnTo>
                    <a:pt x="9807" y="5949"/>
                  </a:lnTo>
                  <a:lnTo>
                    <a:pt x="10273" y="3924"/>
                  </a:lnTo>
                  <a:cubicBezTo>
                    <a:pt x="10118" y="3038"/>
                    <a:pt x="9923" y="2311"/>
                    <a:pt x="9768" y="1425"/>
                  </a:cubicBezTo>
                  <a:cubicBezTo>
                    <a:pt x="9666" y="1087"/>
                    <a:pt x="9484" y="464"/>
                    <a:pt x="9381" y="126"/>
                  </a:cubicBezTo>
                  <a:cubicBezTo>
                    <a:pt x="9019" y="284"/>
                    <a:pt x="8775" y="314"/>
                    <a:pt x="8335" y="536"/>
                  </a:cubicBezTo>
                  <a:lnTo>
                    <a:pt x="7172" y="127"/>
                  </a:lnTo>
                  <a:lnTo>
                    <a:pt x="5818" y="634"/>
                  </a:lnTo>
                  <a:lnTo>
                    <a:pt x="4421"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5" name="Freeform 61">
              <a:extLst>
                <a:ext uri="{FF2B5EF4-FFF2-40B4-BE49-F238E27FC236}">
                  <a16:creationId xmlns:a16="http://schemas.microsoft.com/office/drawing/2014/main" id="{7873FF16-F094-B2CB-49A0-06DB843B0181}"/>
                </a:ext>
              </a:extLst>
            </p:cNvPr>
            <p:cNvSpPr>
              <a:spLocks/>
            </p:cNvSpPr>
            <p:nvPr/>
          </p:nvSpPr>
          <p:spPr bwMode="auto">
            <a:xfrm>
              <a:off x="5336960" y="1695556"/>
              <a:ext cx="52" cy="68"/>
            </a:xfrm>
            <a:custGeom>
              <a:avLst/>
              <a:gdLst>
                <a:gd name="T0" fmla="*/ 26 w 52"/>
                <a:gd name="T1" fmla="*/ 0 h 68"/>
                <a:gd name="T2" fmla="*/ 25 w 52"/>
                <a:gd name="T3" fmla="*/ 4 h 68"/>
                <a:gd name="T4" fmla="*/ 19 w 52"/>
                <a:gd name="T5" fmla="*/ 10 h 68"/>
                <a:gd name="T6" fmla="*/ 16 w 52"/>
                <a:gd name="T7" fmla="*/ 14 h 68"/>
                <a:gd name="T8" fmla="*/ 11 w 52"/>
                <a:gd name="T9" fmla="*/ 14 h 68"/>
                <a:gd name="T10" fmla="*/ 6 w 52"/>
                <a:gd name="T11" fmla="*/ 19 h 68"/>
                <a:gd name="T12" fmla="*/ 5 w 52"/>
                <a:gd name="T13" fmla="*/ 23 h 68"/>
                <a:gd name="T14" fmla="*/ 9 w 52"/>
                <a:gd name="T15" fmla="*/ 29 h 68"/>
                <a:gd name="T16" fmla="*/ 12 w 52"/>
                <a:gd name="T17" fmla="*/ 35 h 68"/>
                <a:gd name="T18" fmla="*/ 9 w 52"/>
                <a:gd name="T19" fmla="*/ 43 h 68"/>
                <a:gd name="T20" fmla="*/ 4 w 52"/>
                <a:gd name="T21" fmla="*/ 41 h 68"/>
                <a:gd name="T22" fmla="*/ 0 w 52"/>
                <a:gd name="T23" fmla="*/ 43 h 68"/>
                <a:gd name="T24" fmla="*/ 0 w 52"/>
                <a:gd name="T25" fmla="*/ 51 h 68"/>
                <a:gd name="T26" fmla="*/ 0 w 52"/>
                <a:gd name="T27" fmla="*/ 55 h 68"/>
                <a:gd name="T28" fmla="*/ 1 w 52"/>
                <a:gd name="T29" fmla="*/ 59 h 68"/>
                <a:gd name="T30" fmla="*/ 7 w 52"/>
                <a:gd name="T31" fmla="*/ 60 h 68"/>
                <a:gd name="T32" fmla="*/ 11 w 52"/>
                <a:gd name="T33" fmla="*/ 62 h 68"/>
                <a:gd name="T34" fmla="*/ 16 w 52"/>
                <a:gd name="T35" fmla="*/ 65 h 68"/>
                <a:gd name="T36" fmla="*/ 22 w 52"/>
                <a:gd name="T37" fmla="*/ 68 h 68"/>
                <a:gd name="T38" fmla="*/ 28 w 52"/>
                <a:gd name="T39" fmla="*/ 60 h 68"/>
                <a:gd name="T40" fmla="*/ 28 w 52"/>
                <a:gd name="T41" fmla="*/ 53 h 68"/>
                <a:gd name="T42" fmla="*/ 40 w 52"/>
                <a:gd name="T43" fmla="*/ 48 h 68"/>
                <a:gd name="T44" fmla="*/ 43 w 52"/>
                <a:gd name="T45" fmla="*/ 45 h 68"/>
                <a:gd name="T46" fmla="*/ 43 w 52"/>
                <a:gd name="T47" fmla="*/ 40 h 68"/>
                <a:gd name="T48" fmla="*/ 47 w 52"/>
                <a:gd name="T49" fmla="*/ 33 h 68"/>
                <a:gd name="T50" fmla="*/ 52 w 52"/>
                <a:gd name="T51" fmla="*/ 26 h 68"/>
                <a:gd name="T52" fmla="*/ 52 w 52"/>
                <a:gd name="T53" fmla="*/ 17 h 68"/>
                <a:gd name="T54" fmla="*/ 46 w 52"/>
                <a:gd name="T55" fmla="*/ 10 h 68"/>
                <a:gd name="T56" fmla="*/ 33 w 52"/>
                <a:gd name="T57" fmla="*/ 0 h 68"/>
                <a:gd name="T58" fmla="*/ 26 w 52"/>
                <a:gd name="T59" fmla="*/ 0 h 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
                <a:gd name="T91" fmla="*/ 0 h 68"/>
                <a:gd name="T92" fmla="*/ 52 w 52"/>
                <a:gd name="T93" fmla="*/ 68 h 68"/>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324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5385 w 10000"/>
                <a:gd name="connsiteY20" fmla="*/ 7794 h 10000"/>
                <a:gd name="connsiteX21" fmla="*/ 4952 w 10000"/>
                <a:gd name="connsiteY21" fmla="*/ 7574 h 10000"/>
                <a:gd name="connsiteX22" fmla="*/ 7692 w 10000"/>
                <a:gd name="connsiteY22" fmla="*/ 7059 h 10000"/>
                <a:gd name="connsiteX23" fmla="*/ 8269 w 10000"/>
                <a:gd name="connsiteY23" fmla="*/ 6618 h 10000"/>
                <a:gd name="connsiteX24" fmla="*/ 8269 w 10000"/>
                <a:gd name="connsiteY24" fmla="*/ 5882 h 10000"/>
                <a:gd name="connsiteX25" fmla="*/ 9038 w 10000"/>
                <a:gd name="connsiteY25" fmla="*/ 4853 h 10000"/>
                <a:gd name="connsiteX26" fmla="*/ 10000 w 10000"/>
                <a:gd name="connsiteY26" fmla="*/ 3824 h 10000"/>
                <a:gd name="connsiteX27" fmla="*/ 10000 w 10000"/>
                <a:gd name="connsiteY27" fmla="*/ 2500 h 10000"/>
                <a:gd name="connsiteX28" fmla="*/ 8846 w 10000"/>
                <a:gd name="connsiteY28" fmla="*/ 1471 h 10000"/>
                <a:gd name="connsiteX29" fmla="*/ 6346 w 10000"/>
                <a:gd name="connsiteY29" fmla="*/ 0 h 10000"/>
                <a:gd name="connsiteX30" fmla="*/ 5000 w 10000"/>
                <a:gd name="connsiteY30"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324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7692 w 10000"/>
                <a:gd name="connsiteY21" fmla="*/ 7059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324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346 w 10000"/>
                <a:gd name="connsiteY15" fmla="*/ 8824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923 w 10000"/>
                <a:gd name="connsiteY15" fmla="*/ 8750 h 10000"/>
                <a:gd name="connsiteX16" fmla="*/ 2115 w 10000"/>
                <a:gd name="connsiteY16" fmla="*/ 911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923 w 10000"/>
                <a:gd name="connsiteY15" fmla="*/ 8750 h 10000"/>
                <a:gd name="connsiteX16" fmla="*/ 225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1923 w 10000"/>
                <a:gd name="connsiteY15" fmla="*/ 875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308 w 10000"/>
                <a:gd name="connsiteY8" fmla="*/ 5147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4231 w 10000"/>
                <a:gd name="connsiteY8" fmla="*/ 507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382 h 10000"/>
                <a:gd name="connsiteX7" fmla="*/ 1731 w 10000"/>
                <a:gd name="connsiteY7" fmla="*/ 4265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1731 w 10000"/>
                <a:gd name="connsiteY7" fmla="*/ 4265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2644 w 10000"/>
                <a:gd name="connsiteY7" fmla="*/ 4633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6538 w 10000"/>
                <a:gd name="connsiteY7" fmla="*/ 4302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6201 w 10000"/>
                <a:gd name="connsiteY7" fmla="*/ 4302 h 10000"/>
                <a:gd name="connsiteX8" fmla="*/ 2500 w 10000"/>
                <a:gd name="connsiteY8" fmla="*/ 5183 h 10000"/>
                <a:gd name="connsiteX9" fmla="*/ 1731 w 10000"/>
                <a:gd name="connsiteY9" fmla="*/ 6324 h 10000"/>
                <a:gd name="connsiteX10" fmla="*/ 769 w 10000"/>
                <a:gd name="connsiteY10" fmla="*/ 6029 h 10000"/>
                <a:gd name="connsiteX11" fmla="*/ 0 w 10000"/>
                <a:gd name="connsiteY11" fmla="*/ 6581 h 10000"/>
                <a:gd name="connsiteX12" fmla="*/ 0 w 10000"/>
                <a:gd name="connsiteY12" fmla="*/ 7500 h 10000"/>
                <a:gd name="connsiteX13" fmla="*/ 0 w 10000"/>
                <a:gd name="connsiteY13" fmla="*/ 8088 h 10000"/>
                <a:gd name="connsiteX14" fmla="*/ 192 w 10000"/>
                <a:gd name="connsiteY14" fmla="*/ 8676 h 10000"/>
                <a:gd name="connsiteX15" fmla="*/ 2115 w 10000"/>
                <a:gd name="connsiteY15" fmla="*/ 8860 h 10000"/>
                <a:gd name="connsiteX16" fmla="*/ 2019 w 10000"/>
                <a:gd name="connsiteY16" fmla="*/ 9228 h 10000"/>
                <a:gd name="connsiteX17" fmla="*/ 3077 w 10000"/>
                <a:gd name="connsiteY17" fmla="*/ 9559 h 10000"/>
                <a:gd name="connsiteX18" fmla="*/ 4231 w 10000"/>
                <a:gd name="connsiteY18" fmla="*/ 10000 h 10000"/>
                <a:gd name="connsiteX19" fmla="*/ 5385 w 10000"/>
                <a:gd name="connsiteY19" fmla="*/ 8824 h 10000"/>
                <a:gd name="connsiteX20" fmla="*/ 4952 w 10000"/>
                <a:gd name="connsiteY20" fmla="*/ 7574 h 10000"/>
                <a:gd name="connsiteX21" fmla="*/ 6634 w 10000"/>
                <a:gd name="connsiteY21" fmla="*/ 7463 h 10000"/>
                <a:gd name="connsiteX22" fmla="*/ 8269 w 10000"/>
                <a:gd name="connsiteY22" fmla="*/ 6618 h 10000"/>
                <a:gd name="connsiteX23" fmla="*/ 8269 w 10000"/>
                <a:gd name="connsiteY23" fmla="*/ 5882 h 10000"/>
                <a:gd name="connsiteX24" fmla="*/ 9038 w 10000"/>
                <a:gd name="connsiteY24" fmla="*/ 4853 h 10000"/>
                <a:gd name="connsiteX25" fmla="*/ 10000 w 10000"/>
                <a:gd name="connsiteY25" fmla="*/ 3824 h 10000"/>
                <a:gd name="connsiteX26" fmla="*/ 10000 w 10000"/>
                <a:gd name="connsiteY26" fmla="*/ 2500 h 10000"/>
                <a:gd name="connsiteX27" fmla="*/ 8846 w 10000"/>
                <a:gd name="connsiteY27" fmla="*/ 1471 h 10000"/>
                <a:gd name="connsiteX28" fmla="*/ 6346 w 10000"/>
                <a:gd name="connsiteY28" fmla="*/ 0 h 10000"/>
                <a:gd name="connsiteX29" fmla="*/ 5000 w 10000"/>
                <a:gd name="connsiteY29"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770 w 10000"/>
                <a:gd name="connsiteY6" fmla="*/ 3529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962 w 10000"/>
                <a:gd name="connsiteY6" fmla="*/ 3419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1106 w 10000"/>
                <a:gd name="connsiteY6" fmla="*/ 3640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5721 w 10000"/>
                <a:gd name="connsiteY6" fmla="*/ 4339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154 w 10000"/>
                <a:gd name="connsiteY5" fmla="*/ 2794 h 10000"/>
                <a:gd name="connsiteX6" fmla="*/ 865 w 10000"/>
                <a:gd name="connsiteY6" fmla="*/ 3383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298 w 10000"/>
                <a:gd name="connsiteY5" fmla="*/ 2794 h 10000"/>
                <a:gd name="connsiteX6" fmla="*/ 865 w 10000"/>
                <a:gd name="connsiteY6" fmla="*/ 3383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346 w 10000"/>
                <a:gd name="connsiteY27" fmla="*/ 0 h 10000"/>
                <a:gd name="connsiteX28" fmla="*/ 5000 w 10000"/>
                <a:gd name="connsiteY28" fmla="*/ 0 h 10000"/>
                <a:gd name="connsiteX0" fmla="*/ 5000 w 10000"/>
                <a:gd name="connsiteY0" fmla="*/ 0 h 10000"/>
                <a:gd name="connsiteX1" fmla="*/ 4808 w 10000"/>
                <a:gd name="connsiteY1" fmla="*/ 588 h 10000"/>
                <a:gd name="connsiteX2" fmla="*/ 3654 w 10000"/>
                <a:gd name="connsiteY2" fmla="*/ 1471 h 10000"/>
                <a:gd name="connsiteX3" fmla="*/ 3077 w 10000"/>
                <a:gd name="connsiteY3" fmla="*/ 2059 h 10000"/>
                <a:gd name="connsiteX4" fmla="*/ 2115 w 10000"/>
                <a:gd name="connsiteY4" fmla="*/ 2059 h 10000"/>
                <a:gd name="connsiteX5" fmla="*/ 1298 w 10000"/>
                <a:gd name="connsiteY5" fmla="*/ 2794 h 10000"/>
                <a:gd name="connsiteX6" fmla="*/ 865 w 10000"/>
                <a:gd name="connsiteY6" fmla="*/ 3383 h 10000"/>
                <a:gd name="connsiteX7" fmla="*/ 2500 w 10000"/>
                <a:gd name="connsiteY7" fmla="*/ 5183 h 10000"/>
                <a:gd name="connsiteX8" fmla="*/ 1731 w 10000"/>
                <a:gd name="connsiteY8" fmla="*/ 6324 h 10000"/>
                <a:gd name="connsiteX9" fmla="*/ 769 w 10000"/>
                <a:gd name="connsiteY9" fmla="*/ 6029 h 10000"/>
                <a:gd name="connsiteX10" fmla="*/ 0 w 10000"/>
                <a:gd name="connsiteY10" fmla="*/ 6581 h 10000"/>
                <a:gd name="connsiteX11" fmla="*/ 0 w 10000"/>
                <a:gd name="connsiteY11" fmla="*/ 7500 h 10000"/>
                <a:gd name="connsiteX12" fmla="*/ 0 w 10000"/>
                <a:gd name="connsiteY12" fmla="*/ 8088 h 10000"/>
                <a:gd name="connsiteX13" fmla="*/ 192 w 10000"/>
                <a:gd name="connsiteY13" fmla="*/ 8676 h 10000"/>
                <a:gd name="connsiteX14" fmla="*/ 2115 w 10000"/>
                <a:gd name="connsiteY14" fmla="*/ 8860 h 10000"/>
                <a:gd name="connsiteX15" fmla="*/ 2019 w 10000"/>
                <a:gd name="connsiteY15" fmla="*/ 9228 h 10000"/>
                <a:gd name="connsiteX16" fmla="*/ 3077 w 10000"/>
                <a:gd name="connsiteY16" fmla="*/ 9559 h 10000"/>
                <a:gd name="connsiteX17" fmla="*/ 4231 w 10000"/>
                <a:gd name="connsiteY17" fmla="*/ 10000 h 10000"/>
                <a:gd name="connsiteX18" fmla="*/ 5385 w 10000"/>
                <a:gd name="connsiteY18" fmla="*/ 8824 h 10000"/>
                <a:gd name="connsiteX19" fmla="*/ 4952 w 10000"/>
                <a:gd name="connsiteY19" fmla="*/ 7574 h 10000"/>
                <a:gd name="connsiteX20" fmla="*/ 6634 w 10000"/>
                <a:gd name="connsiteY20" fmla="*/ 7463 h 10000"/>
                <a:gd name="connsiteX21" fmla="*/ 8269 w 10000"/>
                <a:gd name="connsiteY21" fmla="*/ 6618 h 10000"/>
                <a:gd name="connsiteX22" fmla="*/ 8269 w 10000"/>
                <a:gd name="connsiteY22" fmla="*/ 5882 h 10000"/>
                <a:gd name="connsiteX23" fmla="*/ 9038 w 10000"/>
                <a:gd name="connsiteY23" fmla="*/ 4853 h 10000"/>
                <a:gd name="connsiteX24" fmla="*/ 10000 w 10000"/>
                <a:gd name="connsiteY24" fmla="*/ 3824 h 10000"/>
                <a:gd name="connsiteX25" fmla="*/ 10000 w 10000"/>
                <a:gd name="connsiteY25" fmla="*/ 2500 h 10000"/>
                <a:gd name="connsiteX26" fmla="*/ 8846 w 10000"/>
                <a:gd name="connsiteY26" fmla="*/ 1471 h 10000"/>
                <a:gd name="connsiteX27" fmla="*/ 6827 w 10000"/>
                <a:gd name="connsiteY27" fmla="*/ 74 h 10000"/>
                <a:gd name="connsiteX28" fmla="*/ 5000 w 10000"/>
                <a:gd name="connsiteY2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5000" y="0"/>
                  </a:moveTo>
                  <a:cubicBezTo>
                    <a:pt x="4808" y="441"/>
                    <a:pt x="4808" y="294"/>
                    <a:pt x="4808" y="588"/>
                  </a:cubicBezTo>
                  <a:lnTo>
                    <a:pt x="3654" y="1471"/>
                  </a:lnTo>
                  <a:lnTo>
                    <a:pt x="3077" y="2059"/>
                  </a:lnTo>
                  <a:lnTo>
                    <a:pt x="2115" y="2059"/>
                  </a:lnTo>
                  <a:lnTo>
                    <a:pt x="1298" y="2794"/>
                  </a:lnTo>
                  <a:lnTo>
                    <a:pt x="865" y="3383"/>
                  </a:lnTo>
                  <a:lnTo>
                    <a:pt x="2500" y="5183"/>
                  </a:lnTo>
                  <a:lnTo>
                    <a:pt x="1731" y="6324"/>
                  </a:lnTo>
                  <a:lnTo>
                    <a:pt x="769" y="6029"/>
                  </a:lnTo>
                  <a:lnTo>
                    <a:pt x="0" y="6581"/>
                  </a:lnTo>
                  <a:lnTo>
                    <a:pt x="0" y="7500"/>
                  </a:lnTo>
                  <a:lnTo>
                    <a:pt x="0" y="8088"/>
                  </a:lnTo>
                  <a:lnTo>
                    <a:pt x="192" y="8676"/>
                  </a:lnTo>
                  <a:lnTo>
                    <a:pt x="2115" y="8860"/>
                  </a:lnTo>
                  <a:cubicBezTo>
                    <a:pt x="2147" y="9019"/>
                    <a:pt x="1987" y="9069"/>
                    <a:pt x="2019" y="9228"/>
                  </a:cubicBezTo>
                  <a:lnTo>
                    <a:pt x="3077" y="9559"/>
                  </a:lnTo>
                  <a:lnTo>
                    <a:pt x="4231" y="10000"/>
                  </a:lnTo>
                  <a:lnTo>
                    <a:pt x="5385" y="8824"/>
                  </a:lnTo>
                  <a:lnTo>
                    <a:pt x="4952" y="7574"/>
                  </a:lnTo>
                  <a:lnTo>
                    <a:pt x="6634" y="7463"/>
                  </a:lnTo>
                  <a:lnTo>
                    <a:pt x="8269" y="6618"/>
                  </a:lnTo>
                  <a:lnTo>
                    <a:pt x="8269" y="5882"/>
                  </a:lnTo>
                  <a:lnTo>
                    <a:pt x="9038" y="4853"/>
                  </a:lnTo>
                  <a:lnTo>
                    <a:pt x="10000" y="3824"/>
                  </a:lnTo>
                  <a:lnTo>
                    <a:pt x="10000" y="2500"/>
                  </a:lnTo>
                  <a:lnTo>
                    <a:pt x="8846" y="1471"/>
                  </a:lnTo>
                  <a:lnTo>
                    <a:pt x="6827" y="74"/>
                  </a:lnTo>
                  <a:lnTo>
                    <a:pt x="500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6" name="Freeform 62">
              <a:extLst>
                <a:ext uri="{FF2B5EF4-FFF2-40B4-BE49-F238E27FC236}">
                  <a16:creationId xmlns:a16="http://schemas.microsoft.com/office/drawing/2014/main" id="{A5FE3D45-E844-BA86-F0FD-6C313C385BA4}"/>
                </a:ext>
              </a:extLst>
            </p:cNvPr>
            <p:cNvSpPr>
              <a:spLocks/>
            </p:cNvSpPr>
            <p:nvPr/>
          </p:nvSpPr>
          <p:spPr bwMode="auto">
            <a:xfrm>
              <a:off x="5336986" y="1695572"/>
              <a:ext cx="64" cy="52"/>
            </a:xfrm>
            <a:custGeom>
              <a:avLst/>
              <a:gdLst>
                <a:gd name="T0" fmla="*/ 27 w 64"/>
                <a:gd name="T1" fmla="*/ 1 h 54"/>
                <a:gd name="T2" fmla="*/ 26 w 64"/>
                <a:gd name="T3" fmla="*/ 10 h 54"/>
                <a:gd name="T4" fmla="*/ 18 w 64"/>
                <a:gd name="T5" fmla="*/ 21 h 54"/>
                <a:gd name="T6" fmla="*/ 17 w 64"/>
                <a:gd name="T7" fmla="*/ 25 h 54"/>
                <a:gd name="T8" fmla="*/ 17 w 64"/>
                <a:gd name="T9" fmla="*/ 30 h 54"/>
                <a:gd name="T10" fmla="*/ 8 w 64"/>
                <a:gd name="T11" fmla="*/ 35 h 54"/>
                <a:gd name="T12" fmla="*/ 0 w 64"/>
                <a:gd name="T13" fmla="*/ 36 h 54"/>
                <a:gd name="T14" fmla="*/ 2 w 64"/>
                <a:gd name="T15" fmla="*/ 45 h 54"/>
                <a:gd name="T16" fmla="*/ 9 w 64"/>
                <a:gd name="T17" fmla="*/ 46 h 54"/>
                <a:gd name="T18" fmla="*/ 16 w 64"/>
                <a:gd name="T19" fmla="*/ 48 h 54"/>
                <a:gd name="T20" fmla="*/ 20 w 64"/>
                <a:gd name="T21" fmla="*/ 53 h 54"/>
                <a:gd name="T22" fmla="*/ 25 w 64"/>
                <a:gd name="T23" fmla="*/ 54 h 54"/>
                <a:gd name="T24" fmla="*/ 26 w 64"/>
                <a:gd name="T25" fmla="*/ 50 h 54"/>
                <a:gd name="T26" fmla="*/ 28 w 64"/>
                <a:gd name="T27" fmla="*/ 43 h 54"/>
                <a:gd name="T28" fmla="*/ 37 w 64"/>
                <a:gd name="T29" fmla="*/ 35 h 54"/>
                <a:gd name="T30" fmla="*/ 51 w 64"/>
                <a:gd name="T31" fmla="*/ 30 h 54"/>
                <a:gd name="T32" fmla="*/ 58 w 64"/>
                <a:gd name="T33" fmla="*/ 42 h 54"/>
                <a:gd name="T34" fmla="*/ 59 w 64"/>
                <a:gd name="T35" fmla="*/ 29 h 54"/>
                <a:gd name="T36" fmla="*/ 64 w 64"/>
                <a:gd name="T37" fmla="*/ 19 h 54"/>
                <a:gd name="T38" fmla="*/ 60 w 64"/>
                <a:gd name="T39" fmla="*/ 15 h 54"/>
                <a:gd name="T40" fmla="*/ 49 w 64"/>
                <a:gd name="T41" fmla="*/ 15 h 54"/>
                <a:gd name="T42" fmla="*/ 50 w 64"/>
                <a:gd name="T43" fmla="*/ 5 h 54"/>
                <a:gd name="T44" fmla="*/ 43 w 64"/>
                <a:gd name="T45" fmla="*/ 5 h 54"/>
                <a:gd name="T46" fmla="*/ 35 w 64"/>
                <a:gd name="T47" fmla="*/ 0 h 54"/>
                <a:gd name="T48" fmla="*/ 31 w 64"/>
                <a:gd name="T49" fmla="*/ 1 h 54"/>
                <a:gd name="T50" fmla="*/ 27 w 64"/>
                <a:gd name="T51" fmla="*/ 1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54"/>
                <a:gd name="T80" fmla="*/ 64 w 64"/>
                <a:gd name="T81" fmla="*/ 54 h 54"/>
                <a:gd name="connsiteX0" fmla="*/ 4219 w 10000"/>
                <a:gd name="connsiteY0" fmla="*/ 185 h 10000"/>
                <a:gd name="connsiteX1" fmla="*/ 4063 w 10000"/>
                <a:gd name="connsiteY1" fmla="*/ 1852 h 10000"/>
                <a:gd name="connsiteX2" fmla="*/ 2813 w 10000"/>
                <a:gd name="connsiteY2" fmla="*/ 3889 h 10000"/>
                <a:gd name="connsiteX3" fmla="*/ 2656 w 10000"/>
                <a:gd name="connsiteY3" fmla="*/ 4630 h 10000"/>
                <a:gd name="connsiteX4" fmla="*/ 2656 w 10000"/>
                <a:gd name="connsiteY4" fmla="*/ 5556 h 10000"/>
                <a:gd name="connsiteX5" fmla="*/ 1250 w 10000"/>
                <a:gd name="connsiteY5" fmla="*/ 6481 h 10000"/>
                <a:gd name="connsiteX6" fmla="*/ 0 w 10000"/>
                <a:gd name="connsiteY6" fmla="*/ 6667 h 10000"/>
                <a:gd name="connsiteX7" fmla="*/ 313 w 10000"/>
                <a:gd name="connsiteY7" fmla="*/ 8333 h 10000"/>
                <a:gd name="connsiteX8" fmla="*/ 1640 w 10000"/>
                <a:gd name="connsiteY8" fmla="*/ 8195 h 10000"/>
                <a:gd name="connsiteX9" fmla="*/ 2500 w 10000"/>
                <a:gd name="connsiteY9" fmla="*/ 8889 h 10000"/>
                <a:gd name="connsiteX10" fmla="*/ 3125 w 10000"/>
                <a:gd name="connsiteY10" fmla="*/ 9815 h 10000"/>
                <a:gd name="connsiteX11" fmla="*/ 3906 w 10000"/>
                <a:gd name="connsiteY11" fmla="*/ 10000 h 10000"/>
                <a:gd name="connsiteX12" fmla="*/ 4063 w 10000"/>
                <a:gd name="connsiteY12" fmla="*/ 9259 h 10000"/>
                <a:gd name="connsiteX13" fmla="*/ 4375 w 10000"/>
                <a:gd name="connsiteY13" fmla="*/ 7963 h 10000"/>
                <a:gd name="connsiteX14" fmla="*/ 5781 w 10000"/>
                <a:gd name="connsiteY14" fmla="*/ 6481 h 10000"/>
                <a:gd name="connsiteX15" fmla="*/ 7969 w 10000"/>
                <a:gd name="connsiteY15" fmla="*/ 5556 h 10000"/>
                <a:gd name="connsiteX16" fmla="*/ 9063 w 10000"/>
                <a:gd name="connsiteY16" fmla="*/ 7778 h 10000"/>
                <a:gd name="connsiteX17" fmla="*/ 9219 w 10000"/>
                <a:gd name="connsiteY17" fmla="*/ 5370 h 10000"/>
                <a:gd name="connsiteX18" fmla="*/ 10000 w 10000"/>
                <a:gd name="connsiteY18" fmla="*/ 3519 h 10000"/>
                <a:gd name="connsiteX19" fmla="*/ 9375 w 10000"/>
                <a:gd name="connsiteY19" fmla="*/ 2778 h 10000"/>
                <a:gd name="connsiteX20" fmla="*/ 7656 w 10000"/>
                <a:gd name="connsiteY20" fmla="*/ 2778 h 10000"/>
                <a:gd name="connsiteX21" fmla="*/ 7813 w 10000"/>
                <a:gd name="connsiteY21" fmla="*/ 926 h 10000"/>
                <a:gd name="connsiteX22" fmla="*/ 6719 w 10000"/>
                <a:gd name="connsiteY22" fmla="*/ 926 h 10000"/>
                <a:gd name="connsiteX23" fmla="*/ 5469 w 10000"/>
                <a:gd name="connsiteY23" fmla="*/ 0 h 10000"/>
                <a:gd name="connsiteX24" fmla="*/ 4844 w 10000"/>
                <a:gd name="connsiteY24" fmla="*/ 185 h 10000"/>
                <a:gd name="connsiteX25" fmla="*/ 4219 w 10000"/>
                <a:gd name="connsiteY25" fmla="*/ 185 h 10000"/>
                <a:gd name="connsiteX0" fmla="*/ 4219 w 10000"/>
                <a:gd name="connsiteY0" fmla="*/ 185 h 10000"/>
                <a:gd name="connsiteX1" fmla="*/ 4063 w 10000"/>
                <a:gd name="connsiteY1" fmla="*/ 1852 h 10000"/>
                <a:gd name="connsiteX2" fmla="*/ 2813 w 10000"/>
                <a:gd name="connsiteY2" fmla="*/ 3889 h 10000"/>
                <a:gd name="connsiteX3" fmla="*/ 2656 w 10000"/>
                <a:gd name="connsiteY3" fmla="*/ 4630 h 10000"/>
                <a:gd name="connsiteX4" fmla="*/ 2656 w 10000"/>
                <a:gd name="connsiteY4" fmla="*/ 5556 h 10000"/>
                <a:gd name="connsiteX5" fmla="*/ 1250 w 10000"/>
                <a:gd name="connsiteY5" fmla="*/ 6481 h 10000"/>
                <a:gd name="connsiteX6" fmla="*/ 0 w 10000"/>
                <a:gd name="connsiteY6" fmla="*/ 6667 h 10000"/>
                <a:gd name="connsiteX7" fmla="*/ 313 w 10000"/>
                <a:gd name="connsiteY7" fmla="*/ 8333 h 10000"/>
                <a:gd name="connsiteX8" fmla="*/ 1640 w 10000"/>
                <a:gd name="connsiteY8" fmla="*/ 8195 h 10000"/>
                <a:gd name="connsiteX9" fmla="*/ 2305 w 10000"/>
                <a:gd name="connsiteY9" fmla="*/ 9120 h 10000"/>
                <a:gd name="connsiteX10" fmla="*/ 3125 w 10000"/>
                <a:gd name="connsiteY10" fmla="*/ 9815 h 10000"/>
                <a:gd name="connsiteX11" fmla="*/ 3906 w 10000"/>
                <a:gd name="connsiteY11" fmla="*/ 10000 h 10000"/>
                <a:gd name="connsiteX12" fmla="*/ 4063 w 10000"/>
                <a:gd name="connsiteY12" fmla="*/ 9259 h 10000"/>
                <a:gd name="connsiteX13" fmla="*/ 4375 w 10000"/>
                <a:gd name="connsiteY13" fmla="*/ 7963 h 10000"/>
                <a:gd name="connsiteX14" fmla="*/ 5781 w 10000"/>
                <a:gd name="connsiteY14" fmla="*/ 6481 h 10000"/>
                <a:gd name="connsiteX15" fmla="*/ 7969 w 10000"/>
                <a:gd name="connsiteY15" fmla="*/ 5556 h 10000"/>
                <a:gd name="connsiteX16" fmla="*/ 9063 w 10000"/>
                <a:gd name="connsiteY16" fmla="*/ 7778 h 10000"/>
                <a:gd name="connsiteX17" fmla="*/ 9219 w 10000"/>
                <a:gd name="connsiteY17" fmla="*/ 5370 h 10000"/>
                <a:gd name="connsiteX18" fmla="*/ 10000 w 10000"/>
                <a:gd name="connsiteY18" fmla="*/ 3519 h 10000"/>
                <a:gd name="connsiteX19" fmla="*/ 9375 w 10000"/>
                <a:gd name="connsiteY19" fmla="*/ 2778 h 10000"/>
                <a:gd name="connsiteX20" fmla="*/ 7656 w 10000"/>
                <a:gd name="connsiteY20" fmla="*/ 2778 h 10000"/>
                <a:gd name="connsiteX21" fmla="*/ 7813 w 10000"/>
                <a:gd name="connsiteY21" fmla="*/ 926 h 10000"/>
                <a:gd name="connsiteX22" fmla="*/ 6719 w 10000"/>
                <a:gd name="connsiteY22" fmla="*/ 926 h 10000"/>
                <a:gd name="connsiteX23" fmla="*/ 5469 w 10000"/>
                <a:gd name="connsiteY23" fmla="*/ 0 h 10000"/>
                <a:gd name="connsiteX24" fmla="*/ 4844 w 10000"/>
                <a:gd name="connsiteY24" fmla="*/ 185 h 10000"/>
                <a:gd name="connsiteX25" fmla="*/ 4219 w 10000"/>
                <a:gd name="connsiteY25" fmla="*/ 185 h 10000"/>
                <a:gd name="connsiteX0" fmla="*/ 4219 w 10000"/>
                <a:gd name="connsiteY0" fmla="*/ 185 h 10000"/>
                <a:gd name="connsiteX1" fmla="*/ 4063 w 10000"/>
                <a:gd name="connsiteY1" fmla="*/ 1852 h 10000"/>
                <a:gd name="connsiteX2" fmla="*/ 2813 w 10000"/>
                <a:gd name="connsiteY2" fmla="*/ 3889 h 10000"/>
                <a:gd name="connsiteX3" fmla="*/ 2656 w 10000"/>
                <a:gd name="connsiteY3" fmla="*/ 4630 h 10000"/>
                <a:gd name="connsiteX4" fmla="*/ 2656 w 10000"/>
                <a:gd name="connsiteY4" fmla="*/ 5556 h 10000"/>
                <a:gd name="connsiteX5" fmla="*/ 1250 w 10000"/>
                <a:gd name="connsiteY5" fmla="*/ 6481 h 10000"/>
                <a:gd name="connsiteX6" fmla="*/ 0 w 10000"/>
                <a:gd name="connsiteY6" fmla="*/ 6667 h 10000"/>
                <a:gd name="connsiteX7" fmla="*/ 313 w 10000"/>
                <a:gd name="connsiteY7" fmla="*/ 8333 h 10000"/>
                <a:gd name="connsiteX8" fmla="*/ 1640 w 10000"/>
                <a:gd name="connsiteY8" fmla="*/ 8195 h 10000"/>
                <a:gd name="connsiteX9" fmla="*/ 2305 w 10000"/>
                <a:gd name="connsiteY9" fmla="*/ 9120 h 10000"/>
                <a:gd name="connsiteX10" fmla="*/ 3164 w 10000"/>
                <a:gd name="connsiteY10" fmla="*/ 9398 h 10000"/>
                <a:gd name="connsiteX11" fmla="*/ 3906 w 10000"/>
                <a:gd name="connsiteY11" fmla="*/ 10000 h 10000"/>
                <a:gd name="connsiteX12" fmla="*/ 4063 w 10000"/>
                <a:gd name="connsiteY12" fmla="*/ 9259 h 10000"/>
                <a:gd name="connsiteX13" fmla="*/ 4375 w 10000"/>
                <a:gd name="connsiteY13" fmla="*/ 7963 h 10000"/>
                <a:gd name="connsiteX14" fmla="*/ 5781 w 10000"/>
                <a:gd name="connsiteY14" fmla="*/ 6481 h 10000"/>
                <a:gd name="connsiteX15" fmla="*/ 7969 w 10000"/>
                <a:gd name="connsiteY15" fmla="*/ 5556 h 10000"/>
                <a:gd name="connsiteX16" fmla="*/ 9063 w 10000"/>
                <a:gd name="connsiteY16" fmla="*/ 7778 h 10000"/>
                <a:gd name="connsiteX17" fmla="*/ 9219 w 10000"/>
                <a:gd name="connsiteY17" fmla="*/ 5370 h 10000"/>
                <a:gd name="connsiteX18" fmla="*/ 10000 w 10000"/>
                <a:gd name="connsiteY18" fmla="*/ 3519 h 10000"/>
                <a:gd name="connsiteX19" fmla="*/ 9375 w 10000"/>
                <a:gd name="connsiteY19" fmla="*/ 2778 h 10000"/>
                <a:gd name="connsiteX20" fmla="*/ 7656 w 10000"/>
                <a:gd name="connsiteY20" fmla="*/ 2778 h 10000"/>
                <a:gd name="connsiteX21" fmla="*/ 7813 w 10000"/>
                <a:gd name="connsiteY21" fmla="*/ 926 h 10000"/>
                <a:gd name="connsiteX22" fmla="*/ 6719 w 10000"/>
                <a:gd name="connsiteY22" fmla="*/ 926 h 10000"/>
                <a:gd name="connsiteX23" fmla="*/ 5469 w 10000"/>
                <a:gd name="connsiteY23" fmla="*/ 0 h 10000"/>
                <a:gd name="connsiteX24" fmla="*/ 4844 w 10000"/>
                <a:gd name="connsiteY24" fmla="*/ 185 h 10000"/>
                <a:gd name="connsiteX25" fmla="*/ 4219 w 10000"/>
                <a:gd name="connsiteY25" fmla="*/ 185 h 10000"/>
                <a:gd name="connsiteX0" fmla="*/ 4219 w 10000"/>
                <a:gd name="connsiteY0" fmla="*/ 185 h 9630"/>
                <a:gd name="connsiteX1" fmla="*/ 4063 w 10000"/>
                <a:gd name="connsiteY1" fmla="*/ 1852 h 9630"/>
                <a:gd name="connsiteX2" fmla="*/ 2813 w 10000"/>
                <a:gd name="connsiteY2" fmla="*/ 3889 h 9630"/>
                <a:gd name="connsiteX3" fmla="*/ 2656 w 10000"/>
                <a:gd name="connsiteY3" fmla="*/ 4630 h 9630"/>
                <a:gd name="connsiteX4" fmla="*/ 2656 w 10000"/>
                <a:gd name="connsiteY4" fmla="*/ 5556 h 9630"/>
                <a:gd name="connsiteX5" fmla="*/ 1250 w 10000"/>
                <a:gd name="connsiteY5" fmla="*/ 6481 h 9630"/>
                <a:gd name="connsiteX6" fmla="*/ 0 w 10000"/>
                <a:gd name="connsiteY6" fmla="*/ 6667 h 9630"/>
                <a:gd name="connsiteX7" fmla="*/ 313 w 10000"/>
                <a:gd name="connsiteY7" fmla="*/ 8333 h 9630"/>
                <a:gd name="connsiteX8" fmla="*/ 1640 w 10000"/>
                <a:gd name="connsiteY8" fmla="*/ 8195 h 9630"/>
                <a:gd name="connsiteX9" fmla="*/ 2305 w 10000"/>
                <a:gd name="connsiteY9" fmla="*/ 9120 h 9630"/>
                <a:gd name="connsiteX10" fmla="*/ 3164 w 10000"/>
                <a:gd name="connsiteY10" fmla="*/ 9398 h 9630"/>
                <a:gd name="connsiteX11" fmla="*/ 3945 w 10000"/>
                <a:gd name="connsiteY11" fmla="*/ 9630 h 9630"/>
                <a:gd name="connsiteX12" fmla="*/ 4063 w 10000"/>
                <a:gd name="connsiteY12" fmla="*/ 9259 h 9630"/>
                <a:gd name="connsiteX13" fmla="*/ 4375 w 10000"/>
                <a:gd name="connsiteY13" fmla="*/ 7963 h 9630"/>
                <a:gd name="connsiteX14" fmla="*/ 5781 w 10000"/>
                <a:gd name="connsiteY14" fmla="*/ 6481 h 9630"/>
                <a:gd name="connsiteX15" fmla="*/ 7969 w 10000"/>
                <a:gd name="connsiteY15" fmla="*/ 5556 h 9630"/>
                <a:gd name="connsiteX16" fmla="*/ 9063 w 10000"/>
                <a:gd name="connsiteY16" fmla="*/ 7778 h 9630"/>
                <a:gd name="connsiteX17" fmla="*/ 9219 w 10000"/>
                <a:gd name="connsiteY17" fmla="*/ 5370 h 9630"/>
                <a:gd name="connsiteX18" fmla="*/ 10000 w 10000"/>
                <a:gd name="connsiteY18" fmla="*/ 3519 h 9630"/>
                <a:gd name="connsiteX19" fmla="*/ 9375 w 10000"/>
                <a:gd name="connsiteY19" fmla="*/ 2778 h 9630"/>
                <a:gd name="connsiteX20" fmla="*/ 7656 w 10000"/>
                <a:gd name="connsiteY20" fmla="*/ 2778 h 9630"/>
                <a:gd name="connsiteX21" fmla="*/ 7813 w 10000"/>
                <a:gd name="connsiteY21" fmla="*/ 926 h 9630"/>
                <a:gd name="connsiteX22" fmla="*/ 6719 w 10000"/>
                <a:gd name="connsiteY22" fmla="*/ 926 h 9630"/>
                <a:gd name="connsiteX23" fmla="*/ 5469 w 10000"/>
                <a:gd name="connsiteY23" fmla="*/ 0 h 9630"/>
                <a:gd name="connsiteX24" fmla="*/ 4844 w 10000"/>
                <a:gd name="connsiteY24" fmla="*/ 185 h 9630"/>
                <a:gd name="connsiteX25" fmla="*/ 4219 w 10000"/>
                <a:gd name="connsiteY25" fmla="*/ 185 h 9630"/>
                <a:gd name="connsiteX0" fmla="*/ 4219 w 10000"/>
                <a:gd name="connsiteY0" fmla="*/ 192 h 10000"/>
                <a:gd name="connsiteX1" fmla="*/ 4063 w 10000"/>
                <a:gd name="connsiteY1" fmla="*/ 1923 h 10000"/>
                <a:gd name="connsiteX2" fmla="*/ 2813 w 10000"/>
                <a:gd name="connsiteY2" fmla="*/ 4038 h 10000"/>
                <a:gd name="connsiteX3" fmla="*/ 2656 w 10000"/>
                <a:gd name="connsiteY3" fmla="*/ 4808 h 10000"/>
                <a:gd name="connsiteX4" fmla="*/ 2656 w 10000"/>
                <a:gd name="connsiteY4" fmla="*/ 5769 h 10000"/>
                <a:gd name="connsiteX5" fmla="*/ 1250 w 10000"/>
                <a:gd name="connsiteY5" fmla="*/ 6730 h 10000"/>
                <a:gd name="connsiteX6" fmla="*/ 0 w 10000"/>
                <a:gd name="connsiteY6" fmla="*/ 6923 h 10000"/>
                <a:gd name="connsiteX7" fmla="*/ 313 w 10000"/>
                <a:gd name="connsiteY7" fmla="*/ 8653 h 10000"/>
                <a:gd name="connsiteX8" fmla="*/ 1640 w 10000"/>
                <a:gd name="connsiteY8" fmla="*/ 8510 h 10000"/>
                <a:gd name="connsiteX9" fmla="*/ 2305 w 10000"/>
                <a:gd name="connsiteY9" fmla="*/ 9470 h 10000"/>
                <a:gd name="connsiteX10" fmla="*/ 3164 w 10000"/>
                <a:gd name="connsiteY10" fmla="*/ 9759 h 10000"/>
                <a:gd name="connsiteX11" fmla="*/ 3945 w 10000"/>
                <a:gd name="connsiteY11" fmla="*/ 10000 h 10000"/>
                <a:gd name="connsiteX12" fmla="*/ 4258 w 10000"/>
                <a:gd name="connsiteY12" fmla="*/ 9230 h 10000"/>
                <a:gd name="connsiteX13" fmla="*/ 4375 w 10000"/>
                <a:gd name="connsiteY13" fmla="*/ 8269 h 10000"/>
                <a:gd name="connsiteX14" fmla="*/ 5781 w 10000"/>
                <a:gd name="connsiteY14" fmla="*/ 6730 h 10000"/>
                <a:gd name="connsiteX15" fmla="*/ 7969 w 10000"/>
                <a:gd name="connsiteY15" fmla="*/ 5769 h 10000"/>
                <a:gd name="connsiteX16" fmla="*/ 9063 w 10000"/>
                <a:gd name="connsiteY16" fmla="*/ 8077 h 10000"/>
                <a:gd name="connsiteX17" fmla="*/ 9219 w 10000"/>
                <a:gd name="connsiteY17" fmla="*/ 5576 h 10000"/>
                <a:gd name="connsiteX18" fmla="*/ 10000 w 10000"/>
                <a:gd name="connsiteY18" fmla="*/ 3654 h 10000"/>
                <a:gd name="connsiteX19" fmla="*/ 9375 w 10000"/>
                <a:gd name="connsiteY19" fmla="*/ 2885 h 10000"/>
                <a:gd name="connsiteX20" fmla="*/ 7656 w 10000"/>
                <a:gd name="connsiteY20" fmla="*/ 2885 h 10000"/>
                <a:gd name="connsiteX21" fmla="*/ 7813 w 10000"/>
                <a:gd name="connsiteY21" fmla="*/ 962 h 10000"/>
                <a:gd name="connsiteX22" fmla="*/ 6719 w 10000"/>
                <a:gd name="connsiteY22" fmla="*/ 962 h 10000"/>
                <a:gd name="connsiteX23" fmla="*/ 5469 w 10000"/>
                <a:gd name="connsiteY23" fmla="*/ 0 h 10000"/>
                <a:gd name="connsiteX24" fmla="*/ 4844 w 10000"/>
                <a:gd name="connsiteY24" fmla="*/ 192 h 10000"/>
                <a:gd name="connsiteX25" fmla="*/ 4219 w 10000"/>
                <a:gd name="connsiteY25" fmla="*/ 192 h 10000"/>
                <a:gd name="connsiteX0" fmla="*/ 4219 w 10000"/>
                <a:gd name="connsiteY0" fmla="*/ 192 h 10000"/>
                <a:gd name="connsiteX1" fmla="*/ 4063 w 10000"/>
                <a:gd name="connsiteY1" fmla="*/ 1923 h 10000"/>
                <a:gd name="connsiteX2" fmla="*/ 2813 w 10000"/>
                <a:gd name="connsiteY2" fmla="*/ 4038 h 10000"/>
                <a:gd name="connsiteX3" fmla="*/ 2656 w 10000"/>
                <a:gd name="connsiteY3" fmla="*/ 4808 h 10000"/>
                <a:gd name="connsiteX4" fmla="*/ 2656 w 10000"/>
                <a:gd name="connsiteY4" fmla="*/ 5769 h 10000"/>
                <a:gd name="connsiteX5" fmla="*/ 1250 w 10000"/>
                <a:gd name="connsiteY5" fmla="*/ 6730 h 10000"/>
                <a:gd name="connsiteX6" fmla="*/ 0 w 10000"/>
                <a:gd name="connsiteY6" fmla="*/ 6923 h 10000"/>
                <a:gd name="connsiteX7" fmla="*/ 313 w 10000"/>
                <a:gd name="connsiteY7" fmla="*/ 8653 h 10000"/>
                <a:gd name="connsiteX8" fmla="*/ 1640 w 10000"/>
                <a:gd name="connsiteY8" fmla="*/ 8510 h 10000"/>
                <a:gd name="connsiteX9" fmla="*/ 2305 w 10000"/>
                <a:gd name="connsiteY9" fmla="*/ 9470 h 10000"/>
                <a:gd name="connsiteX10" fmla="*/ 3164 w 10000"/>
                <a:gd name="connsiteY10" fmla="*/ 9759 h 10000"/>
                <a:gd name="connsiteX11" fmla="*/ 3945 w 10000"/>
                <a:gd name="connsiteY11" fmla="*/ 10000 h 10000"/>
                <a:gd name="connsiteX12" fmla="*/ 4375 w 10000"/>
                <a:gd name="connsiteY12" fmla="*/ 8269 h 10000"/>
                <a:gd name="connsiteX13" fmla="*/ 5781 w 10000"/>
                <a:gd name="connsiteY13" fmla="*/ 6730 h 10000"/>
                <a:gd name="connsiteX14" fmla="*/ 7969 w 10000"/>
                <a:gd name="connsiteY14" fmla="*/ 5769 h 10000"/>
                <a:gd name="connsiteX15" fmla="*/ 9063 w 10000"/>
                <a:gd name="connsiteY15" fmla="*/ 8077 h 10000"/>
                <a:gd name="connsiteX16" fmla="*/ 9219 w 10000"/>
                <a:gd name="connsiteY16" fmla="*/ 5576 h 10000"/>
                <a:gd name="connsiteX17" fmla="*/ 10000 w 10000"/>
                <a:gd name="connsiteY17" fmla="*/ 3654 h 10000"/>
                <a:gd name="connsiteX18" fmla="*/ 9375 w 10000"/>
                <a:gd name="connsiteY18" fmla="*/ 2885 h 10000"/>
                <a:gd name="connsiteX19" fmla="*/ 7656 w 10000"/>
                <a:gd name="connsiteY19" fmla="*/ 2885 h 10000"/>
                <a:gd name="connsiteX20" fmla="*/ 7813 w 10000"/>
                <a:gd name="connsiteY20" fmla="*/ 962 h 10000"/>
                <a:gd name="connsiteX21" fmla="*/ 6719 w 10000"/>
                <a:gd name="connsiteY21" fmla="*/ 962 h 10000"/>
                <a:gd name="connsiteX22" fmla="*/ 5469 w 10000"/>
                <a:gd name="connsiteY22" fmla="*/ 0 h 10000"/>
                <a:gd name="connsiteX23" fmla="*/ 4844 w 10000"/>
                <a:gd name="connsiteY23" fmla="*/ 192 h 10000"/>
                <a:gd name="connsiteX24" fmla="*/ 4219 w 10000"/>
                <a:gd name="connsiteY24" fmla="*/ 192 h 10000"/>
                <a:gd name="connsiteX0" fmla="*/ 4219 w 10000"/>
                <a:gd name="connsiteY0" fmla="*/ 192 h 9856"/>
                <a:gd name="connsiteX1" fmla="*/ 4063 w 10000"/>
                <a:gd name="connsiteY1" fmla="*/ 1923 h 9856"/>
                <a:gd name="connsiteX2" fmla="*/ 2813 w 10000"/>
                <a:gd name="connsiteY2" fmla="*/ 4038 h 9856"/>
                <a:gd name="connsiteX3" fmla="*/ 2656 w 10000"/>
                <a:gd name="connsiteY3" fmla="*/ 4808 h 9856"/>
                <a:gd name="connsiteX4" fmla="*/ 2656 w 10000"/>
                <a:gd name="connsiteY4" fmla="*/ 5769 h 9856"/>
                <a:gd name="connsiteX5" fmla="*/ 1250 w 10000"/>
                <a:gd name="connsiteY5" fmla="*/ 6730 h 9856"/>
                <a:gd name="connsiteX6" fmla="*/ 0 w 10000"/>
                <a:gd name="connsiteY6" fmla="*/ 6923 h 9856"/>
                <a:gd name="connsiteX7" fmla="*/ 313 w 10000"/>
                <a:gd name="connsiteY7" fmla="*/ 8653 h 9856"/>
                <a:gd name="connsiteX8" fmla="*/ 1640 w 10000"/>
                <a:gd name="connsiteY8" fmla="*/ 8510 h 9856"/>
                <a:gd name="connsiteX9" fmla="*/ 2305 w 10000"/>
                <a:gd name="connsiteY9" fmla="*/ 9470 h 9856"/>
                <a:gd name="connsiteX10" fmla="*/ 3164 w 10000"/>
                <a:gd name="connsiteY10" fmla="*/ 9759 h 9856"/>
                <a:gd name="connsiteX11" fmla="*/ 4218 w 10000"/>
                <a:gd name="connsiteY11" fmla="*/ 9856 h 9856"/>
                <a:gd name="connsiteX12" fmla="*/ 4375 w 10000"/>
                <a:gd name="connsiteY12" fmla="*/ 8269 h 9856"/>
                <a:gd name="connsiteX13" fmla="*/ 5781 w 10000"/>
                <a:gd name="connsiteY13" fmla="*/ 6730 h 9856"/>
                <a:gd name="connsiteX14" fmla="*/ 7969 w 10000"/>
                <a:gd name="connsiteY14" fmla="*/ 5769 h 9856"/>
                <a:gd name="connsiteX15" fmla="*/ 9063 w 10000"/>
                <a:gd name="connsiteY15" fmla="*/ 8077 h 9856"/>
                <a:gd name="connsiteX16" fmla="*/ 9219 w 10000"/>
                <a:gd name="connsiteY16" fmla="*/ 5576 h 9856"/>
                <a:gd name="connsiteX17" fmla="*/ 10000 w 10000"/>
                <a:gd name="connsiteY17" fmla="*/ 3654 h 9856"/>
                <a:gd name="connsiteX18" fmla="*/ 9375 w 10000"/>
                <a:gd name="connsiteY18" fmla="*/ 2885 h 9856"/>
                <a:gd name="connsiteX19" fmla="*/ 7656 w 10000"/>
                <a:gd name="connsiteY19" fmla="*/ 2885 h 9856"/>
                <a:gd name="connsiteX20" fmla="*/ 7813 w 10000"/>
                <a:gd name="connsiteY20" fmla="*/ 962 h 9856"/>
                <a:gd name="connsiteX21" fmla="*/ 6719 w 10000"/>
                <a:gd name="connsiteY21" fmla="*/ 962 h 9856"/>
                <a:gd name="connsiteX22" fmla="*/ 5469 w 10000"/>
                <a:gd name="connsiteY22" fmla="*/ 0 h 9856"/>
                <a:gd name="connsiteX23" fmla="*/ 4844 w 10000"/>
                <a:gd name="connsiteY23" fmla="*/ 192 h 9856"/>
                <a:gd name="connsiteX24" fmla="*/ 4219 w 10000"/>
                <a:gd name="connsiteY24" fmla="*/ 192 h 9856"/>
                <a:gd name="connsiteX0" fmla="*/ 4219 w 10000"/>
                <a:gd name="connsiteY0" fmla="*/ 195 h 10000"/>
                <a:gd name="connsiteX1" fmla="*/ 4063 w 10000"/>
                <a:gd name="connsiteY1" fmla="*/ 1951 h 10000"/>
                <a:gd name="connsiteX2" fmla="*/ 2813 w 10000"/>
                <a:gd name="connsiteY2" fmla="*/ 4097 h 10000"/>
                <a:gd name="connsiteX3" fmla="*/ 2656 w 10000"/>
                <a:gd name="connsiteY3" fmla="*/ 4878 h 10000"/>
                <a:gd name="connsiteX4" fmla="*/ 2656 w 10000"/>
                <a:gd name="connsiteY4" fmla="*/ 5853 h 10000"/>
                <a:gd name="connsiteX5" fmla="*/ 1250 w 10000"/>
                <a:gd name="connsiteY5" fmla="*/ 6828 h 10000"/>
                <a:gd name="connsiteX6" fmla="*/ 0 w 10000"/>
                <a:gd name="connsiteY6" fmla="*/ 7024 h 10000"/>
                <a:gd name="connsiteX7" fmla="*/ 313 w 10000"/>
                <a:gd name="connsiteY7" fmla="*/ 8779 h 10000"/>
                <a:gd name="connsiteX8" fmla="*/ 1640 w 10000"/>
                <a:gd name="connsiteY8" fmla="*/ 8634 h 10000"/>
                <a:gd name="connsiteX9" fmla="*/ 2305 w 10000"/>
                <a:gd name="connsiteY9" fmla="*/ 9608 h 10000"/>
                <a:gd name="connsiteX10" fmla="*/ 3164 w 10000"/>
                <a:gd name="connsiteY10" fmla="*/ 9902 h 10000"/>
                <a:gd name="connsiteX11" fmla="*/ 4218 w 10000"/>
                <a:gd name="connsiteY11" fmla="*/ 10000 h 10000"/>
                <a:gd name="connsiteX12" fmla="*/ 4375 w 10000"/>
                <a:gd name="connsiteY12" fmla="*/ 8390 h 10000"/>
                <a:gd name="connsiteX13" fmla="*/ 5781 w 10000"/>
                <a:gd name="connsiteY13" fmla="*/ 6828 h 10000"/>
                <a:gd name="connsiteX14" fmla="*/ 7969 w 10000"/>
                <a:gd name="connsiteY14" fmla="*/ 5853 h 10000"/>
                <a:gd name="connsiteX15" fmla="*/ 9063 w 10000"/>
                <a:gd name="connsiteY15" fmla="*/ 8195 h 10000"/>
                <a:gd name="connsiteX16" fmla="*/ 9219 w 10000"/>
                <a:gd name="connsiteY16" fmla="*/ 5657 h 10000"/>
                <a:gd name="connsiteX17" fmla="*/ 10000 w 10000"/>
                <a:gd name="connsiteY17" fmla="*/ 3707 h 10000"/>
                <a:gd name="connsiteX18" fmla="*/ 9375 w 10000"/>
                <a:gd name="connsiteY18" fmla="*/ 2927 h 10000"/>
                <a:gd name="connsiteX19" fmla="*/ 7656 w 10000"/>
                <a:gd name="connsiteY19" fmla="*/ 2927 h 10000"/>
                <a:gd name="connsiteX20" fmla="*/ 7813 w 10000"/>
                <a:gd name="connsiteY20" fmla="*/ 976 h 10000"/>
                <a:gd name="connsiteX21" fmla="*/ 6719 w 10000"/>
                <a:gd name="connsiteY21" fmla="*/ 976 h 10000"/>
                <a:gd name="connsiteX22" fmla="*/ 5469 w 10000"/>
                <a:gd name="connsiteY22" fmla="*/ 0 h 10000"/>
                <a:gd name="connsiteX23" fmla="*/ 4844 w 10000"/>
                <a:gd name="connsiteY23" fmla="*/ 195 h 10000"/>
                <a:gd name="connsiteX24" fmla="*/ 4219 w 10000"/>
                <a:gd name="connsiteY24" fmla="*/ 195 h 10000"/>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4218 w 10000"/>
                <a:gd name="connsiteY11" fmla="*/ 10000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4218 w 10000"/>
                <a:gd name="connsiteY11" fmla="*/ 10000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196"/>
                <a:gd name="connsiteX1" fmla="*/ 4063 w 10000"/>
                <a:gd name="connsiteY1" fmla="*/ 1951 h 10196"/>
                <a:gd name="connsiteX2" fmla="*/ 2813 w 10000"/>
                <a:gd name="connsiteY2" fmla="*/ 4097 h 10196"/>
                <a:gd name="connsiteX3" fmla="*/ 2656 w 10000"/>
                <a:gd name="connsiteY3" fmla="*/ 4878 h 10196"/>
                <a:gd name="connsiteX4" fmla="*/ 2656 w 10000"/>
                <a:gd name="connsiteY4" fmla="*/ 5853 h 10196"/>
                <a:gd name="connsiteX5" fmla="*/ 1250 w 10000"/>
                <a:gd name="connsiteY5" fmla="*/ 6828 h 10196"/>
                <a:gd name="connsiteX6" fmla="*/ 0 w 10000"/>
                <a:gd name="connsiteY6" fmla="*/ 7024 h 10196"/>
                <a:gd name="connsiteX7" fmla="*/ 313 w 10000"/>
                <a:gd name="connsiteY7" fmla="*/ 8779 h 10196"/>
                <a:gd name="connsiteX8" fmla="*/ 1640 w 10000"/>
                <a:gd name="connsiteY8" fmla="*/ 8634 h 10196"/>
                <a:gd name="connsiteX9" fmla="*/ 2305 w 10000"/>
                <a:gd name="connsiteY9" fmla="*/ 9608 h 10196"/>
                <a:gd name="connsiteX10" fmla="*/ 3008 w 10000"/>
                <a:gd name="connsiteY10" fmla="*/ 10196 h 10196"/>
                <a:gd name="connsiteX11" fmla="*/ 3710 w 10000"/>
                <a:gd name="connsiteY11" fmla="*/ 7549 h 10196"/>
                <a:gd name="connsiteX12" fmla="*/ 4375 w 10000"/>
                <a:gd name="connsiteY12" fmla="*/ 8390 h 10196"/>
                <a:gd name="connsiteX13" fmla="*/ 5781 w 10000"/>
                <a:gd name="connsiteY13" fmla="*/ 6828 h 10196"/>
                <a:gd name="connsiteX14" fmla="*/ 7969 w 10000"/>
                <a:gd name="connsiteY14" fmla="*/ 5853 h 10196"/>
                <a:gd name="connsiteX15" fmla="*/ 9063 w 10000"/>
                <a:gd name="connsiteY15" fmla="*/ 8195 h 10196"/>
                <a:gd name="connsiteX16" fmla="*/ 9219 w 10000"/>
                <a:gd name="connsiteY16" fmla="*/ 5657 h 10196"/>
                <a:gd name="connsiteX17" fmla="*/ 10000 w 10000"/>
                <a:gd name="connsiteY17" fmla="*/ 3707 h 10196"/>
                <a:gd name="connsiteX18" fmla="*/ 9375 w 10000"/>
                <a:gd name="connsiteY18" fmla="*/ 2927 h 10196"/>
                <a:gd name="connsiteX19" fmla="*/ 7656 w 10000"/>
                <a:gd name="connsiteY19" fmla="*/ 2927 h 10196"/>
                <a:gd name="connsiteX20" fmla="*/ 7813 w 10000"/>
                <a:gd name="connsiteY20" fmla="*/ 976 h 10196"/>
                <a:gd name="connsiteX21" fmla="*/ 6719 w 10000"/>
                <a:gd name="connsiteY21" fmla="*/ 976 h 10196"/>
                <a:gd name="connsiteX22" fmla="*/ 5469 w 10000"/>
                <a:gd name="connsiteY22" fmla="*/ 0 h 10196"/>
                <a:gd name="connsiteX23" fmla="*/ 4844 w 10000"/>
                <a:gd name="connsiteY23" fmla="*/ 195 h 10196"/>
                <a:gd name="connsiteX24" fmla="*/ 4219 w 10000"/>
                <a:gd name="connsiteY24" fmla="*/ 195 h 10196"/>
                <a:gd name="connsiteX0" fmla="*/ 4219 w 10000"/>
                <a:gd name="connsiteY0" fmla="*/ 195 h 10837"/>
                <a:gd name="connsiteX1" fmla="*/ 4063 w 10000"/>
                <a:gd name="connsiteY1" fmla="*/ 1951 h 10837"/>
                <a:gd name="connsiteX2" fmla="*/ 2813 w 10000"/>
                <a:gd name="connsiteY2" fmla="*/ 4097 h 10837"/>
                <a:gd name="connsiteX3" fmla="*/ 2656 w 10000"/>
                <a:gd name="connsiteY3" fmla="*/ 4878 h 10837"/>
                <a:gd name="connsiteX4" fmla="*/ 2656 w 10000"/>
                <a:gd name="connsiteY4" fmla="*/ 5853 h 10837"/>
                <a:gd name="connsiteX5" fmla="*/ 1250 w 10000"/>
                <a:gd name="connsiteY5" fmla="*/ 6828 h 10837"/>
                <a:gd name="connsiteX6" fmla="*/ 0 w 10000"/>
                <a:gd name="connsiteY6" fmla="*/ 7024 h 10837"/>
                <a:gd name="connsiteX7" fmla="*/ 313 w 10000"/>
                <a:gd name="connsiteY7" fmla="*/ 8779 h 10837"/>
                <a:gd name="connsiteX8" fmla="*/ 1640 w 10000"/>
                <a:gd name="connsiteY8" fmla="*/ 8634 h 10837"/>
                <a:gd name="connsiteX9" fmla="*/ 2305 w 10000"/>
                <a:gd name="connsiteY9" fmla="*/ 9608 h 10837"/>
                <a:gd name="connsiteX10" fmla="*/ 3008 w 10000"/>
                <a:gd name="connsiteY10" fmla="*/ 10196 h 10837"/>
                <a:gd name="connsiteX11" fmla="*/ 3749 w 10000"/>
                <a:gd name="connsiteY11" fmla="*/ 10343 h 10837"/>
                <a:gd name="connsiteX12" fmla="*/ 4375 w 10000"/>
                <a:gd name="connsiteY12" fmla="*/ 8390 h 10837"/>
                <a:gd name="connsiteX13" fmla="*/ 5781 w 10000"/>
                <a:gd name="connsiteY13" fmla="*/ 6828 h 10837"/>
                <a:gd name="connsiteX14" fmla="*/ 7969 w 10000"/>
                <a:gd name="connsiteY14" fmla="*/ 5853 h 10837"/>
                <a:gd name="connsiteX15" fmla="*/ 9063 w 10000"/>
                <a:gd name="connsiteY15" fmla="*/ 8195 h 10837"/>
                <a:gd name="connsiteX16" fmla="*/ 9219 w 10000"/>
                <a:gd name="connsiteY16" fmla="*/ 5657 h 10837"/>
                <a:gd name="connsiteX17" fmla="*/ 10000 w 10000"/>
                <a:gd name="connsiteY17" fmla="*/ 3707 h 10837"/>
                <a:gd name="connsiteX18" fmla="*/ 9375 w 10000"/>
                <a:gd name="connsiteY18" fmla="*/ 2927 h 10837"/>
                <a:gd name="connsiteX19" fmla="*/ 7656 w 10000"/>
                <a:gd name="connsiteY19" fmla="*/ 2927 h 10837"/>
                <a:gd name="connsiteX20" fmla="*/ 7813 w 10000"/>
                <a:gd name="connsiteY20" fmla="*/ 976 h 10837"/>
                <a:gd name="connsiteX21" fmla="*/ 6719 w 10000"/>
                <a:gd name="connsiteY21" fmla="*/ 976 h 10837"/>
                <a:gd name="connsiteX22" fmla="*/ 5469 w 10000"/>
                <a:gd name="connsiteY22" fmla="*/ 0 h 10837"/>
                <a:gd name="connsiteX23" fmla="*/ 4844 w 10000"/>
                <a:gd name="connsiteY23" fmla="*/ 195 h 10837"/>
                <a:gd name="connsiteX24" fmla="*/ 4219 w 10000"/>
                <a:gd name="connsiteY24" fmla="*/ 195 h 10837"/>
                <a:gd name="connsiteX0" fmla="*/ 4219 w 10000"/>
                <a:gd name="connsiteY0" fmla="*/ 195 h 10837"/>
                <a:gd name="connsiteX1" fmla="*/ 4063 w 10000"/>
                <a:gd name="connsiteY1" fmla="*/ 1951 h 10837"/>
                <a:gd name="connsiteX2" fmla="*/ 2813 w 10000"/>
                <a:gd name="connsiteY2" fmla="*/ 4097 h 10837"/>
                <a:gd name="connsiteX3" fmla="*/ 2656 w 10000"/>
                <a:gd name="connsiteY3" fmla="*/ 4878 h 10837"/>
                <a:gd name="connsiteX4" fmla="*/ 2656 w 10000"/>
                <a:gd name="connsiteY4" fmla="*/ 5853 h 10837"/>
                <a:gd name="connsiteX5" fmla="*/ 1250 w 10000"/>
                <a:gd name="connsiteY5" fmla="*/ 6828 h 10837"/>
                <a:gd name="connsiteX6" fmla="*/ 0 w 10000"/>
                <a:gd name="connsiteY6" fmla="*/ 7024 h 10837"/>
                <a:gd name="connsiteX7" fmla="*/ 313 w 10000"/>
                <a:gd name="connsiteY7" fmla="*/ 8779 h 10837"/>
                <a:gd name="connsiteX8" fmla="*/ 1640 w 10000"/>
                <a:gd name="connsiteY8" fmla="*/ 8634 h 10837"/>
                <a:gd name="connsiteX9" fmla="*/ 2305 w 10000"/>
                <a:gd name="connsiteY9" fmla="*/ 9608 h 10837"/>
                <a:gd name="connsiteX10" fmla="*/ 3008 w 10000"/>
                <a:gd name="connsiteY10" fmla="*/ 10196 h 10837"/>
                <a:gd name="connsiteX11" fmla="*/ 3749 w 10000"/>
                <a:gd name="connsiteY11" fmla="*/ 10343 h 10837"/>
                <a:gd name="connsiteX12" fmla="*/ 4375 w 10000"/>
                <a:gd name="connsiteY12" fmla="*/ 8390 h 10837"/>
                <a:gd name="connsiteX13" fmla="*/ 5781 w 10000"/>
                <a:gd name="connsiteY13" fmla="*/ 6828 h 10837"/>
                <a:gd name="connsiteX14" fmla="*/ 7969 w 10000"/>
                <a:gd name="connsiteY14" fmla="*/ 5853 h 10837"/>
                <a:gd name="connsiteX15" fmla="*/ 9063 w 10000"/>
                <a:gd name="connsiteY15" fmla="*/ 8195 h 10837"/>
                <a:gd name="connsiteX16" fmla="*/ 9219 w 10000"/>
                <a:gd name="connsiteY16" fmla="*/ 5657 h 10837"/>
                <a:gd name="connsiteX17" fmla="*/ 10000 w 10000"/>
                <a:gd name="connsiteY17" fmla="*/ 3707 h 10837"/>
                <a:gd name="connsiteX18" fmla="*/ 9375 w 10000"/>
                <a:gd name="connsiteY18" fmla="*/ 2927 h 10837"/>
                <a:gd name="connsiteX19" fmla="*/ 7656 w 10000"/>
                <a:gd name="connsiteY19" fmla="*/ 2927 h 10837"/>
                <a:gd name="connsiteX20" fmla="*/ 7813 w 10000"/>
                <a:gd name="connsiteY20" fmla="*/ 976 h 10837"/>
                <a:gd name="connsiteX21" fmla="*/ 6719 w 10000"/>
                <a:gd name="connsiteY21" fmla="*/ 976 h 10837"/>
                <a:gd name="connsiteX22" fmla="*/ 5469 w 10000"/>
                <a:gd name="connsiteY22" fmla="*/ 0 h 10837"/>
                <a:gd name="connsiteX23" fmla="*/ 4844 w 10000"/>
                <a:gd name="connsiteY23" fmla="*/ 195 h 10837"/>
                <a:gd name="connsiteX24" fmla="*/ 4219 w 10000"/>
                <a:gd name="connsiteY24" fmla="*/ 195 h 10837"/>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2266 w 10000"/>
                <a:gd name="connsiteY10" fmla="*/ 9846 h 10343"/>
                <a:gd name="connsiteX11" fmla="*/ 3008 w 10000"/>
                <a:gd name="connsiteY11" fmla="*/ 10196 h 10343"/>
                <a:gd name="connsiteX12" fmla="*/ 3749 w 10000"/>
                <a:gd name="connsiteY12" fmla="*/ 10343 h 10343"/>
                <a:gd name="connsiteX13" fmla="*/ 4375 w 10000"/>
                <a:gd name="connsiteY13" fmla="*/ 8390 h 10343"/>
                <a:gd name="connsiteX14" fmla="*/ 5781 w 10000"/>
                <a:gd name="connsiteY14" fmla="*/ 6828 h 10343"/>
                <a:gd name="connsiteX15" fmla="*/ 7969 w 10000"/>
                <a:gd name="connsiteY15" fmla="*/ 5853 h 10343"/>
                <a:gd name="connsiteX16" fmla="*/ 9063 w 10000"/>
                <a:gd name="connsiteY16" fmla="*/ 8195 h 10343"/>
                <a:gd name="connsiteX17" fmla="*/ 9219 w 10000"/>
                <a:gd name="connsiteY17" fmla="*/ 5657 h 10343"/>
                <a:gd name="connsiteX18" fmla="*/ 10000 w 10000"/>
                <a:gd name="connsiteY18" fmla="*/ 3707 h 10343"/>
                <a:gd name="connsiteX19" fmla="*/ 9375 w 10000"/>
                <a:gd name="connsiteY19" fmla="*/ 2927 h 10343"/>
                <a:gd name="connsiteX20" fmla="*/ 7656 w 10000"/>
                <a:gd name="connsiteY20" fmla="*/ 2927 h 10343"/>
                <a:gd name="connsiteX21" fmla="*/ 7813 w 10000"/>
                <a:gd name="connsiteY21" fmla="*/ 976 h 10343"/>
                <a:gd name="connsiteX22" fmla="*/ 6719 w 10000"/>
                <a:gd name="connsiteY22" fmla="*/ 976 h 10343"/>
                <a:gd name="connsiteX23" fmla="*/ 5469 w 10000"/>
                <a:gd name="connsiteY23" fmla="*/ 0 h 10343"/>
                <a:gd name="connsiteX24" fmla="*/ 4844 w 10000"/>
                <a:gd name="connsiteY24" fmla="*/ 195 h 10343"/>
                <a:gd name="connsiteX25" fmla="*/ 4219 w 10000"/>
                <a:gd name="connsiteY25"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070 w 10000"/>
                <a:gd name="connsiteY9" fmla="*/ 9398 h 10343"/>
                <a:gd name="connsiteX10" fmla="*/ 2305 w 10000"/>
                <a:gd name="connsiteY10" fmla="*/ 9608 h 10343"/>
                <a:gd name="connsiteX11" fmla="*/ 2266 w 10000"/>
                <a:gd name="connsiteY11" fmla="*/ 9846 h 10343"/>
                <a:gd name="connsiteX12" fmla="*/ 3008 w 10000"/>
                <a:gd name="connsiteY12" fmla="*/ 10196 h 10343"/>
                <a:gd name="connsiteX13" fmla="*/ 3749 w 10000"/>
                <a:gd name="connsiteY13" fmla="*/ 10343 h 10343"/>
                <a:gd name="connsiteX14" fmla="*/ 4375 w 10000"/>
                <a:gd name="connsiteY14" fmla="*/ 8390 h 10343"/>
                <a:gd name="connsiteX15" fmla="*/ 5781 w 10000"/>
                <a:gd name="connsiteY15" fmla="*/ 6828 h 10343"/>
                <a:gd name="connsiteX16" fmla="*/ 7969 w 10000"/>
                <a:gd name="connsiteY16" fmla="*/ 5853 h 10343"/>
                <a:gd name="connsiteX17" fmla="*/ 9063 w 10000"/>
                <a:gd name="connsiteY17" fmla="*/ 8195 h 10343"/>
                <a:gd name="connsiteX18" fmla="*/ 9219 w 10000"/>
                <a:gd name="connsiteY18" fmla="*/ 5657 h 10343"/>
                <a:gd name="connsiteX19" fmla="*/ 10000 w 10000"/>
                <a:gd name="connsiteY19" fmla="*/ 3707 h 10343"/>
                <a:gd name="connsiteX20" fmla="*/ 9375 w 10000"/>
                <a:gd name="connsiteY20" fmla="*/ 2927 h 10343"/>
                <a:gd name="connsiteX21" fmla="*/ 7656 w 10000"/>
                <a:gd name="connsiteY21" fmla="*/ 2927 h 10343"/>
                <a:gd name="connsiteX22" fmla="*/ 7813 w 10000"/>
                <a:gd name="connsiteY22" fmla="*/ 976 h 10343"/>
                <a:gd name="connsiteX23" fmla="*/ 6719 w 10000"/>
                <a:gd name="connsiteY23" fmla="*/ 976 h 10343"/>
                <a:gd name="connsiteX24" fmla="*/ 5469 w 10000"/>
                <a:gd name="connsiteY24" fmla="*/ 0 h 10343"/>
                <a:gd name="connsiteX25" fmla="*/ 4844 w 10000"/>
                <a:gd name="connsiteY25" fmla="*/ 195 h 10343"/>
                <a:gd name="connsiteX26" fmla="*/ 4219 w 10000"/>
                <a:gd name="connsiteY26"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2266 w 10000"/>
                <a:gd name="connsiteY10" fmla="*/ 9846 h 10343"/>
                <a:gd name="connsiteX11" fmla="*/ 3008 w 10000"/>
                <a:gd name="connsiteY11" fmla="*/ 10196 h 10343"/>
                <a:gd name="connsiteX12" fmla="*/ 3749 w 10000"/>
                <a:gd name="connsiteY12" fmla="*/ 10343 h 10343"/>
                <a:gd name="connsiteX13" fmla="*/ 4375 w 10000"/>
                <a:gd name="connsiteY13" fmla="*/ 8390 h 10343"/>
                <a:gd name="connsiteX14" fmla="*/ 5781 w 10000"/>
                <a:gd name="connsiteY14" fmla="*/ 6828 h 10343"/>
                <a:gd name="connsiteX15" fmla="*/ 7969 w 10000"/>
                <a:gd name="connsiteY15" fmla="*/ 5853 h 10343"/>
                <a:gd name="connsiteX16" fmla="*/ 9063 w 10000"/>
                <a:gd name="connsiteY16" fmla="*/ 8195 h 10343"/>
                <a:gd name="connsiteX17" fmla="*/ 9219 w 10000"/>
                <a:gd name="connsiteY17" fmla="*/ 5657 h 10343"/>
                <a:gd name="connsiteX18" fmla="*/ 10000 w 10000"/>
                <a:gd name="connsiteY18" fmla="*/ 3707 h 10343"/>
                <a:gd name="connsiteX19" fmla="*/ 9375 w 10000"/>
                <a:gd name="connsiteY19" fmla="*/ 2927 h 10343"/>
                <a:gd name="connsiteX20" fmla="*/ 7656 w 10000"/>
                <a:gd name="connsiteY20" fmla="*/ 2927 h 10343"/>
                <a:gd name="connsiteX21" fmla="*/ 7813 w 10000"/>
                <a:gd name="connsiteY21" fmla="*/ 976 h 10343"/>
                <a:gd name="connsiteX22" fmla="*/ 6719 w 10000"/>
                <a:gd name="connsiteY22" fmla="*/ 976 h 10343"/>
                <a:gd name="connsiteX23" fmla="*/ 5469 w 10000"/>
                <a:gd name="connsiteY23" fmla="*/ 0 h 10343"/>
                <a:gd name="connsiteX24" fmla="*/ 4844 w 10000"/>
                <a:gd name="connsiteY24" fmla="*/ 195 h 10343"/>
                <a:gd name="connsiteX25" fmla="*/ 4219 w 10000"/>
                <a:gd name="connsiteY25"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305 w 10000"/>
                <a:gd name="connsiteY9" fmla="*/ 9608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618 w 10000"/>
                <a:gd name="connsiteY9" fmla="*/ 10105 h 10343"/>
                <a:gd name="connsiteX10" fmla="*/ 3008 w 10000"/>
                <a:gd name="connsiteY10" fmla="*/ 10196 h 10343"/>
                <a:gd name="connsiteX11" fmla="*/ 3749 w 10000"/>
                <a:gd name="connsiteY11" fmla="*/ 10343 h 10343"/>
                <a:gd name="connsiteX12" fmla="*/ 4375 w 10000"/>
                <a:gd name="connsiteY12" fmla="*/ 8390 h 10343"/>
                <a:gd name="connsiteX13" fmla="*/ 5781 w 10000"/>
                <a:gd name="connsiteY13" fmla="*/ 6828 h 10343"/>
                <a:gd name="connsiteX14" fmla="*/ 7969 w 10000"/>
                <a:gd name="connsiteY14" fmla="*/ 5853 h 10343"/>
                <a:gd name="connsiteX15" fmla="*/ 9063 w 10000"/>
                <a:gd name="connsiteY15" fmla="*/ 8195 h 10343"/>
                <a:gd name="connsiteX16" fmla="*/ 9219 w 10000"/>
                <a:gd name="connsiteY16" fmla="*/ 5657 h 10343"/>
                <a:gd name="connsiteX17" fmla="*/ 10000 w 10000"/>
                <a:gd name="connsiteY17" fmla="*/ 3707 h 10343"/>
                <a:gd name="connsiteX18" fmla="*/ 9375 w 10000"/>
                <a:gd name="connsiteY18" fmla="*/ 2927 h 10343"/>
                <a:gd name="connsiteX19" fmla="*/ 7656 w 10000"/>
                <a:gd name="connsiteY19" fmla="*/ 2927 h 10343"/>
                <a:gd name="connsiteX20" fmla="*/ 7813 w 10000"/>
                <a:gd name="connsiteY20" fmla="*/ 976 h 10343"/>
                <a:gd name="connsiteX21" fmla="*/ 6719 w 10000"/>
                <a:gd name="connsiteY21" fmla="*/ 976 h 10343"/>
                <a:gd name="connsiteX22" fmla="*/ 5469 w 10000"/>
                <a:gd name="connsiteY22" fmla="*/ 0 h 10343"/>
                <a:gd name="connsiteX23" fmla="*/ 4844 w 10000"/>
                <a:gd name="connsiteY23" fmla="*/ 195 h 10343"/>
                <a:gd name="connsiteX24" fmla="*/ 4219 w 10000"/>
                <a:gd name="connsiteY24" fmla="*/ 195 h 10343"/>
                <a:gd name="connsiteX0" fmla="*/ 4219 w 10000"/>
                <a:gd name="connsiteY0" fmla="*/ 195 h 10471"/>
                <a:gd name="connsiteX1" fmla="*/ 4063 w 10000"/>
                <a:gd name="connsiteY1" fmla="*/ 1951 h 10471"/>
                <a:gd name="connsiteX2" fmla="*/ 2813 w 10000"/>
                <a:gd name="connsiteY2" fmla="*/ 4097 h 10471"/>
                <a:gd name="connsiteX3" fmla="*/ 2656 w 10000"/>
                <a:gd name="connsiteY3" fmla="*/ 4878 h 10471"/>
                <a:gd name="connsiteX4" fmla="*/ 2656 w 10000"/>
                <a:gd name="connsiteY4" fmla="*/ 5853 h 10471"/>
                <a:gd name="connsiteX5" fmla="*/ 1250 w 10000"/>
                <a:gd name="connsiteY5" fmla="*/ 6828 h 10471"/>
                <a:gd name="connsiteX6" fmla="*/ 0 w 10000"/>
                <a:gd name="connsiteY6" fmla="*/ 7024 h 10471"/>
                <a:gd name="connsiteX7" fmla="*/ 313 w 10000"/>
                <a:gd name="connsiteY7" fmla="*/ 8779 h 10471"/>
                <a:gd name="connsiteX8" fmla="*/ 1640 w 10000"/>
                <a:gd name="connsiteY8" fmla="*/ 8634 h 10471"/>
                <a:gd name="connsiteX9" fmla="*/ 2618 w 10000"/>
                <a:gd name="connsiteY9" fmla="*/ 10105 h 10471"/>
                <a:gd name="connsiteX10" fmla="*/ 3749 w 10000"/>
                <a:gd name="connsiteY10" fmla="*/ 10343 h 10471"/>
                <a:gd name="connsiteX11" fmla="*/ 4375 w 10000"/>
                <a:gd name="connsiteY11" fmla="*/ 8390 h 10471"/>
                <a:gd name="connsiteX12" fmla="*/ 5781 w 10000"/>
                <a:gd name="connsiteY12" fmla="*/ 6828 h 10471"/>
                <a:gd name="connsiteX13" fmla="*/ 7969 w 10000"/>
                <a:gd name="connsiteY13" fmla="*/ 5853 h 10471"/>
                <a:gd name="connsiteX14" fmla="*/ 9063 w 10000"/>
                <a:gd name="connsiteY14" fmla="*/ 8195 h 10471"/>
                <a:gd name="connsiteX15" fmla="*/ 9219 w 10000"/>
                <a:gd name="connsiteY15" fmla="*/ 5657 h 10471"/>
                <a:gd name="connsiteX16" fmla="*/ 10000 w 10000"/>
                <a:gd name="connsiteY16" fmla="*/ 3707 h 10471"/>
                <a:gd name="connsiteX17" fmla="*/ 9375 w 10000"/>
                <a:gd name="connsiteY17" fmla="*/ 2927 h 10471"/>
                <a:gd name="connsiteX18" fmla="*/ 7656 w 10000"/>
                <a:gd name="connsiteY18" fmla="*/ 2927 h 10471"/>
                <a:gd name="connsiteX19" fmla="*/ 7813 w 10000"/>
                <a:gd name="connsiteY19" fmla="*/ 976 h 10471"/>
                <a:gd name="connsiteX20" fmla="*/ 6719 w 10000"/>
                <a:gd name="connsiteY20" fmla="*/ 976 h 10471"/>
                <a:gd name="connsiteX21" fmla="*/ 5469 w 10000"/>
                <a:gd name="connsiteY21" fmla="*/ 0 h 10471"/>
                <a:gd name="connsiteX22" fmla="*/ 4844 w 10000"/>
                <a:gd name="connsiteY22" fmla="*/ 195 h 10471"/>
                <a:gd name="connsiteX23" fmla="*/ 4219 w 10000"/>
                <a:gd name="connsiteY23" fmla="*/ 195 h 10471"/>
                <a:gd name="connsiteX0" fmla="*/ 4219 w 10000"/>
                <a:gd name="connsiteY0" fmla="*/ 195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618 w 10000"/>
                <a:gd name="connsiteY9" fmla="*/ 10105 h 10343"/>
                <a:gd name="connsiteX10" fmla="*/ 3749 w 10000"/>
                <a:gd name="connsiteY10" fmla="*/ 10343 h 10343"/>
                <a:gd name="connsiteX11" fmla="*/ 4375 w 10000"/>
                <a:gd name="connsiteY11" fmla="*/ 8390 h 10343"/>
                <a:gd name="connsiteX12" fmla="*/ 5781 w 10000"/>
                <a:gd name="connsiteY12" fmla="*/ 6828 h 10343"/>
                <a:gd name="connsiteX13" fmla="*/ 7969 w 10000"/>
                <a:gd name="connsiteY13" fmla="*/ 5853 h 10343"/>
                <a:gd name="connsiteX14" fmla="*/ 9063 w 10000"/>
                <a:gd name="connsiteY14" fmla="*/ 8195 h 10343"/>
                <a:gd name="connsiteX15" fmla="*/ 9219 w 10000"/>
                <a:gd name="connsiteY15" fmla="*/ 5657 h 10343"/>
                <a:gd name="connsiteX16" fmla="*/ 10000 w 10000"/>
                <a:gd name="connsiteY16" fmla="*/ 3707 h 10343"/>
                <a:gd name="connsiteX17" fmla="*/ 9375 w 10000"/>
                <a:gd name="connsiteY17" fmla="*/ 2927 h 10343"/>
                <a:gd name="connsiteX18" fmla="*/ 7656 w 10000"/>
                <a:gd name="connsiteY18" fmla="*/ 2927 h 10343"/>
                <a:gd name="connsiteX19" fmla="*/ 7813 w 10000"/>
                <a:gd name="connsiteY19" fmla="*/ 976 h 10343"/>
                <a:gd name="connsiteX20" fmla="*/ 6719 w 10000"/>
                <a:gd name="connsiteY20" fmla="*/ 976 h 10343"/>
                <a:gd name="connsiteX21" fmla="*/ 5469 w 10000"/>
                <a:gd name="connsiteY21" fmla="*/ 0 h 10343"/>
                <a:gd name="connsiteX22" fmla="*/ 4844 w 10000"/>
                <a:gd name="connsiteY22" fmla="*/ 195 h 10343"/>
                <a:gd name="connsiteX23" fmla="*/ 4219 w 10000"/>
                <a:gd name="connsiteY23" fmla="*/ 195 h 10343"/>
                <a:gd name="connsiteX0" fmla="*/ 4024 w 10000"/>
                <a:gd name="connsiteY0" fmla="*/ 294 h 10343"/>
                <a:gd name="connsiteX1" fmla="*/ 4063 w 10000"/>
                <a:gd name="connsiteY1" fmla="*/ 1951 h 10343"/>
                <a:gd name="connsiteX2" fmla="*/ 2813 w 10000"/>
                <a:gd name="connsiteY2" fmla="*/ 4097 h 10343"/>
                <a:gd name="connsiteX3" fmla="*/ 2656 w 10000"/>
                <a:gd name="connsiteY3" fmla="*/ 4878 h 10343"/>
                <a:gd name="connsiteX4" fmla="*/ 2656 w 10000"/>
                <a:gd name="connsiteY4" fmla="*/ 5853 h 10343"/>
                <a:gd name="connsiteX5" fmla="*/ 1250 w 10000"/>
                <a:gd name="connsiteY5" fmla="*/ 6828 h 10343"/>
                <a:gd name="connsiteX6" fmla="*/ 0 w 10000"/>
                <a:gd name="connsiteY6" fmla="*/ 7024 h 10343"/>
                <a:gd name="connsiteX7" fmla="*/ 313 w 10000"/>
                <a:gd name="connsiteY7" fmla="*/ 8779 h 10343"/>
                <a:gd name="connsiteX8" fmla="*/ 1640 w 10000"/>
                <a:gd name="connsiteY8" fmla="*/ 8634 h 10343"/>
                <a:gd name="connsiteX9" fmla="*/ 2618 w 10000"/>
                <a:gd name="connsiteY9" fmla="*/ 10105 h 10343"/>
                <a:gd name="connsiteX10" fmla="*/ 3749 w 10000"/>
                <a:gd name="connsiteY10" fmla="*/ 10343 h 10343"/>
                <a:gd name="connsiteX11" fmla="*/ 4375 w 10000"/>
                <a:gd name="connsiteY11" fmla="*/ 8390 h 10343"/>
                <a:gd name="connsiteX12" fmla="*/ 5781 w 10000"/>
                <a:gd name="connsiteY12" fmla="*/ 6828 h 10343"/>
                <a:gd name="connsiteX13" fmla="*/ 7969 w 10000"/>
                <a:gd name="connsiteY13" fmla="*/ 5853 h 10343"/>
                <a:gd name="connsiteX14" fmla="*/ 9063 w 10000"/>
                <a:gd name="connsiteY14" fmla="*/ 8195 h 10343"/>
                <a:gd name="connsiteX15" fmla="*/ 9219 w 10000"/>
                <a:gd name="connsiteY15" fmla="*/ 5657 h 10343"/>
                <a:gd name="connsiteX16" fmla="*/ 10000 w 10000"/>
                <a:gd name="connsiteY16" fmla="*/ 3707 h 10343"/>
                <a:gd name="connsiteX17" fmla="*/ 9375 w 10000"/>
                <a:gd name="connsiteY17" fmla="*/ 2927 h 10343"/>
                <a:gd name="connsiteX18" fmla="*/ 7656 w 10000"/>
                <a:gd name="connsiteY18" fmla="*/ 2927 h 10343"/>
                <a:gd name="connsiteX19" fmla="*/ 7813 w 10000"/>
                <a:gd name="connsiteY19" fmla="*/ 976 h 10343"/>
                <a:gd name="connsiteX20" fmla="*/ 6719 w 10000"/>
                <a:gd name="connsiteY20" fmla="*/ 976 h 10343"/>
                <a:gd name="connsiteX21" fmla="*/ 5469 w 10000"/>
                <a:gd name="connsiteY21" fmla="*/ 0 h 10343"/>
                <a:gd name="connsiteX22" fmla="*/ 4844 w 10000"/>
                <a:gd name="connsiteY22" fmla="*/ 195 h 10343"/>
                <a:gd name="connsiteX23" fmla="*/ 4024 w 10000"/>
                <a:gd name="connsiteY23" fmla="*/ 294 h 1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000" h="10343">
                  <a:moveTo>
                    <a:pt x="4024" y="294"/>
                  </a:moveTo>
                  <a:cubicBezTo>
                    <a:pt x="4037" y="846"/>
                    <a:pt x="4050" y="1399"/>
                    <a:pt x="4063" y="1951"/>
                  </a:cubicBezTo>
                  <a:lnTo>
                    <a:pt x="2813" y="4097"/>
                  </a:lnTo>
                  <a:cubicBezTo>
                    <a:pt x="2761" y="4358"/>
                    <a:pt x="2708" y="4617"/>
                    <a:pt x="2656" y="4878"/>
                  </a:cubicBezTo>
                  <a:lnTo>
                    <a:pt x="2656" y="5853"/>
                  </a:lnTo>
                  <a:lnTo>
                    <a:pt x="1250" y="6828"/>
                  </a:lnTo>
                  <a:lnTo>
                    <a:pt x="0" y="7024"/>
                  </a:lnTo>
                  <a:cubicBezTo>
                    <a:pt x="104" y="7609"/>
                    <a:pt x="209" y="8195"/>
                    <a:pt x="313" y="8779"/>
                  </a:cubicBezTo>
                  <a:lnTo>
                    <a:pt x="1640" y="8634"/>
                  </a:lnTo>
                  <a:cubicBezTo>
                    <a:pt x="1894" y="9220"/>
                    <a:pt x="2514" y="9903"/>
                    <a:pt x="2618" y="10105"/>
                  </a:cubicBezTo>
                  <a:cubicBezTo>
                    <a:pt x="2970" y="10390"/>
                    <a:pt x="3222" y="10184"/>
                    <a:pt x="3749" y="10343"/>
                  </a:cubicBezTo>
                  <a:cubicBezTo>
                    <a:pt x="4030" y="9550"/>
                    <a:pt x="4069" y="8943"/>
                    <a:pt x="4375" y="8390"/>
                  </a:cubicBezTo>
                  <a:lnTo>
                    <a:pt x="5781" y="6828"/>
                  </a:lnTo>
                  <a:lnTo>
                    <a:pt x="7969" y="5853"/>
                  </a:lnTo>
                  <a:lnTo>
                    <a:pt x="9063" y="8195"/>
                  </a:lnTo>
                  <a:lnTo>
                    <a:pt x="9219" y="5657"/>
                  </a:lnTo>
                  <a:lnTo>
                    <a:pt x="10000" y="3707"/>
                  </a:lnTo>
                  <a:lnTo>
                    <a:pt x="9375" y="2927"/>
                  </a:lnTo>
                  <a:lnTo>
                    <a:pt x="7656" y="2927"/>
                  </a:lnTo>
                  <a:cubicBezTo>
                    <a:pt x="7708" y="2277"/>
                    <a:pt x="7761" y="1625"/>
                    <a:pt x="7813" y="976"/>
                  </a:cubicBezTo>
                  <a:lnTo>
                    <a:pt x="6719" y="976"/>
                  </a:lnTo>
                  <a:lnTo>
                    <a:pt x="5469" y="0"/>
                  </a:lnTo>
                  <a:lnTo>
                    <a:pt x="4844" y="195"/>
                  </a:lnTo>
                  <a:lnTo>
                    <a:pt x="4024" y="294"/>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17" name="Freeform 64">
              <a:extLst>
                <a:ext uri="{FF2B5EF4-FFF2-40B4-BE49-F238E27FC236}">
                  <a16:creationId xmlns:a16="http://schemas.microsoft.com/office/drawing/2014/main" id="{F4C9709A-7CE2-587B-A4A5-B07A9F2709CD}"/>
                </a:ext>
              </a:extLst>
            </p:cNvPr>
            <p:cNvSpPr>
              <a:spLocks/>
            </p:cNvSpPr>
            <p:nvPr/>
          </p:nvSpPr>
          <p:spPr bwMode="auto">
            <a:xfrm>
              <a:off x="5336931" y="1695614"/>
              <a:ext cx="82" cy="59"/>
            </a:xfrm>
            <a:custGeom>
              <a:avLst/>
              <a:gdLst>
                <a:gd name="T0" fmla="*/ 30 w 83"/>
                <a:gd name="T1" fmla="*/ 0 h 58"/>
                <a:gd name="T2" fmla="*/ 20 w 83"/>
                <a:gd name="T3" fmla="*/ 6 h 58"/>
                <a:gd name="T4" fmla="*/ 20 w 83"/>
                <a:gd name="T5" fmla="*/ 11 h 58"/>
                <a:gd name="T6" fmla="*/ 12 w 83"/>
                <a:gd name="T7" fmla="*/ 13 h 58"/>
                <a:gd name="T8" fmla="*/ 4 w 83"/>
                <a:gd name="T9" fmla="*/ 13 h 58"/>
                <a:gd name="T10" fmla="*/ 0 w 83"/>
                <a:gd name="T11" fmla="*/ 17 h 58"/>
                <a:gd name="T12" fmla="*/ 0 w 83"/>
                <a:gd name="T13" fmla="*/ 42 h 58"/>
                <a:gd name="T14" fmla="*/ 3 w 83"/>
                <a:gd name="T15" fmla="*/ 47 h 58"/>
                <a:gd name="T16" fmla="*/ 6 w 83"/>
                <a:gd name="T17" fmla="*/ 44 h 58"/>
                <a:gd name="T18" fmla="*/ 20 w 83"/>
                <a:gd name="T19" fmla="*/ 44 h 58"/>
                <a:gd name="T20" fmla="*/ 25 w 83"/>
                <a:gd name="T21" fmla="*/ 39 h 58"/>
                <a:gd name="T22" fmla="*/ 29 w 83"/>
                <a:gd name="T23" fmla="*/ 40 h 58"/>
                <a:gd name="T24" fmla="*/ 33 w 83"/>
                <a:gd name="T25" fmla="*/ 41 h 58"/>
                <a:gd name="T26" fmla="*/ 37 w 83"/>
                <a:gd name="T27" fmla="*/ 48 h 58"/>
                <a:gd name="T28" fmla="*/ 41 w 83"/>
                <a:gd name="T29" fmla="*/ 52 h 58"/>
                <a:gd name="T30" fmla="*/ 48 w 83"/>
                <a:gd name="T31" fmla="*/ 56 h 58"/>
                <a:gd name="T32" fmla="*/ 50 w 83"/>
                <a:gd name="T33" fmla="*/ 62 h 58"/>
                <a:gd name="T34" fmla="*/ 54 w 83"/>
                <a:gd name="T35" fmla="*/ 63 h 58"/>
                <a:gd name="T36" fmla="*/ 60 w 83"/>
                <a:gd name="T37" fmla="*/ 59 h 58"/>
                <a:gd name="T38" fmla="*/ 67 w 83"/>
                <a:gd name="T39" fmla="*/ 64 h 58"/>
                <a:gd name="T40" fmla="*/ 74 w 83"/>
                <a:gd name="T41" fmla="*/ 60 h 58"/>
                <a:gd name="T42" fmla="*/ 77 w 83"/>
                <a:gd name="T43" fmla="*/ 56 h 58"/>
                <a:gd name="T44" fmla="*/ 84 w 83"/>
                <a:gd name="T45" fmla="*/ 44 h 58"/>
                <a:gd name="T46" fmla="*/ 87 w 83"/>
                <a:gd name="T47" fmla="*/ 35 h 58"/>
                <a:gd name="T48" fmla="*/ 87 w 83"/>
                <a:gd name="T49" fmla="*/ 23 h 58"/>
                <a:gd name="T50" fmla="*/ 89 w 83"/>
                <a:gd name="T51" fmla="*/ 2 h 58"/>
                <a:gd name="T52" fmla="*/ 86 w 83"/>
                <a:gd name="T53" fmla="*/ 9 h 58"/>
                <a:gd name="T54" fmla="*/ 77 w 83"/>
                <a:gd name="T55" fmla="*/ 9 h 58"/>
                <a:gd name="T56" fmla="*/ 70 w 83"/>
                <a:gd name="T57" fmla="*/ 2 h 58"/>
                <a:gd name="T58" fmla="*/ 62 w 83"/>
                <a:gd name="T59" fmla="*/ 2 h 58"/>
                <a:gd name="T60" fmla="*/ 57 w 83"/>
                <a:gd name="T61" fmla="*/ 9 h 58"/>
                <a:gd name="T62" fmla="*/ 39 w 83"/>
                <a:gd name="T63" fmla="*/ 2 h 58"/>
                <a:gd name="T64" fmla="*/ 30 w 83"/>
                <a:gd name="T65" fmla="*/ 0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58"/>
                <a:gd name="T101" fmla="*/ 83 w 83"/>
                <a:gd name="T102" fmla="*/ 58 h 58"/>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33 w 10000"/>
                <a:gd name="connsiteY15" fmla="*/ 9214 h 10000"/>
                <a:gd name="connsiteX16" fmla="*/ 5301 w 10000"/>
                <a:gd name="connsiteY16" fmla="*/ 9655 h 10000"/>
                <a:gd name="connsiteX17" fmla="*/ 5783 w 10000"/>
                <a:gd name="connsiteY17" fmla="*/ 9828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301 w 10000"/>
                <a:gd name="connsiteY16" fmla="*/ 9655 h 10000"/>
                <a:gd name="connsiteX17" fmla="*/ 5783 w 10000"/>
                <a:gd name="connsiteY17" fmla="*/ 9828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5783 w 10000"/>
                <a:gd name="connsiteY17" fmla="*/ 9828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6506 w 10000"/>
                <a:gd name="connsiteY18" fmla="*/ 9138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7696 w 10000"/>
                <a:gd name="connsiteY18" fmla="*/ 8375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7488 w 10000"/>
                <a:gd name="connsiteY18" fmla="*/ 8883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105"/>
                <a:gd name="connsiteX1" fmla="*/ 2410 w 10000"/>
                <a:gd name="connsiteY1" fmla="*/ 1034 h 10105"/>
                <a:gd name="connsiteX2" fmla="*/ 2410 w 10000"/>
                <a:gd name="connsiteY2" fmla="*/ 1897 h 10105"/>
                <a:gd name="connsiteX3" fmla="*/ 1446 w 10000"/>
                <a:gd name="connsiteY3" fmla="*/ 2241 h 10105"/>
                <a:gd name="connsiteX4" fmla="*/ 482 w 10000"/>
                <a:gd name="connsiteY4" fmla="*/ 2241 h 10105"/>
                <a:gd name="connsiteX5" fmla="*/ 0 w 10000"/>
                <a:gd name="connsiteY5" fmla="*/ 2931 h 10105"/>
                <a:gd name="connsiteX6" fmla="*/ 0 w 10000"/>
                <a:gd name="connsiteY6" fmla="*/ 6207 h 10105"/>
                <a:gd name="connsiteX7" fmla="*/ 361 w 10000"/>
                <a:gd name="connsiteY7" fmla="*/ 7069 h 10105"/>
                <a:gd name="connsiteX8" fmla="*/ 723 w 10000"/>
                <a:gd name="connsiteY8" fmla="*/ 6552 h 10105"/>
                <a:gd name="connsiteX9" fmla="*/ 2410 w 10000"/>
                <a:gd name="connsiteY9" fmla="*/ 6552 h 10105"/>
                <a:gd name="connsiteX10" fmla="*/ 3012 w 10000"/>
                <a:gd name="connsiteY10" fmla="*/ 5690 h 10105"/>
                <a:gd name="connsiteX11" fmla="*/ 3494 w 10000"/>
                <a:gd name="connsiteY11" fmla="*/ 5862 h 10105"/>
                <a:gd name="connsiteX12" fmla="*/ 3976 w 10000"/>
                <a:gd name="connsiteY12" fmla="*/ 6034 h 10105"/>
                <a:gd name="connsiteX13" fmla="*/ 4458 w 10000"/>
                <a:gd name="connsiteY13" fmla="*/ 7241 h 10105"/>
                <a:gd name="connsiteX14" fmla="*/ 4940 w 10000"/>
                <a:gd name="connsiteY14" fmla="*/ 7931 h 10105"/>
                <a:gd name="connsiteX15" fmla="*/ 6102 w 10000"/>
                <a:gd name="connsiteY15" fmla="*/ 6883 h 10105"/>
                <a:gd name="connsiteX16" fmla="*/ 7236 w 10000"/>
                <a:gd name="connsiteY16" fmla="*/ 7663 h 10105"/>
                <a:gd name="connsiteX17" fmla="*/ 8253 w 10000"/>
                <a:gd name="connsiteY17" fmla="*/ 6947 h 10105"/>
                <a:gd name="connsiteX18" fmla="*/ 6893 w 10000"/>
                <a:gd name="connsiteY18" fmla="*/ 9942 h 10105"/>
                <a:gd name="connsiteX19" fmla="*/ 7349 w 10000"/>
                <a:gd name="connsiteY19" fmla="*/ 10000 h 10105"/>
                <a:gd name="connsiteX20" fmla="*/ 8193 w 10000"/>
                <a:gd name="connsiteY20" fmla="*/ 9310 h 10105"/>
                <a:gd name="connsiteX21" fmla="*/ 8554 w 10000"/>
                <a:gd name="connsiteY21" fmla="*/ 8621 h 10105"/>
                <a:gd name="connsiteX22" fmla="*/ 9398 w 10000"/>
                <a:gd name="connsiteY22" fmla="*/ 6552 h 10105"/>
                <a:gd name="connsiteX23" fmla="*/ 9759 w 10000"/>
                <a:gd name="connsiteY23" fmla="*/ 5000 h 10105"/>
                <a:gd name="connsiteX24" fmla="*/ 9759 w 10000"/>
                <a:gd name="connsiteY24" fmla="*/ 3966 h 10105"/>
                <a:gd name="connsiteX25" fmla="*/ 10000 w 10000"/>
                <a:gd name="connsiteY25" fmla="*/ 345 h 10105"/>
                <a:gd name="connsiteX26" fmla="*/ 9639 w 10000"/>
                <a:gd name="connsiteY26" fmla="*/ 1552 h 10105"/>
                <a:gd name="connsiteX27" fmla="*/ 8554 w 10000"/>
                <a:gd name="connsiteY27" fmla="*/ 1552 h 10105"/>
                <a:gd name="connsiteX28" fmla="*/ 7711 w 10000"/>
                <a:gd name="connsiteY28" fmla="*/ 345 h 10105"/>
                <a:gd name="connsiteX29" fmla="*/ 6747 w 10000"/>
                <a:gd name="connsiteY29" fmla="*/ 345 h 10105"/>
                <a:gd name="connsiteX30" fmla="*/ 6145 w 10000"/>
                <a:gd name="connsiteY30" fmla="*/ 1552 h 10105"/>
                <a:gd name="connsiteX31" fmla="*/ 4699 w 10000"/>
                <a:gd name="connsiteY31" fmla="*/ 345 h 10105"/>
                <a:gd name="connsiteX32" fmla="*/ 3614 w 10000"/>
                <a:gd name="connsiteY32" fmla="*/ 0 h 10105"/>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8253 w 10000"/>
                <a:gd name="connsiteY17" fmla="*/ 6947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7236 w 10000"/>
                <a:gd name="connsiteY16" fmla="*/ 7663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6102 w 10000"/>
                <a:gd name="connsiteY15" fmla="*/ 6883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92 w 10000"/>
                <a:gd name="connsiteY15" fmla="*/ 9171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92 w 10000"/>
                <a:gd name="connsiteY15" fmla="*/ 9171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792 w 10000"/>
                <a:gd name="connsiteY15" fmla="*/ 9171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822 w 10000"/>
                <a:gd name="connsiteY15" fmla="*/ 9002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822 w 10000"/>
                <a:gd name="connsiteY15" fmla="*/ 9002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639 w 10000"/>
                <a:gd name="connsiteY26" fmla="*/ 155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10000"/>
                <a:gd name="connsiteY0" fmla="*/ 0 h 10000"/>
                <a:gd name="connsiteX1" fmla="*/ 2410 w 10000"/>
                <a:gd name="connsiteY1" fmla="*/ 1034 h 10000"/>
                <a:gd name="connsiteX2" fmla="*/ 2410 w 10000"/>
                <a:gd name="connsiteY2" fmla="*/ 1897 h 10000"/>
                <a:gd name="connsiteX3" fmla="*/ 1446 w 10000"/>
                <a:gd name="connsiteY3" fmla="*/ 2241 h 10000"/>
                <a:gd name="connsiteX4" fmla="*/ 482 w 10000"/>
                <a:gd name="connsiteY4" fmla="*/ 2241 h 10000"/>
                <a:gd name="connsiteX5" fmla="*/ 0 w 10000"/>
                <a:gd name="connsiteY5" fmla="*/ 2931 h 10000"/>
                <a:gd name="connsiteX6" fmla="*/ 0 w 10000"/>
                <a:gd name="connsiteY6" fmla="*/ 6207 h 10000"/>
                <a:gd name="connsiteX7" fmla="*/ 361 w 10000"/>
                <a:gd name="connsiteY7" fmla="*/ 7069 h 10000"/>
                <a:gd name="connsiteX8" fmla="*/ 723 w 10000"/>
                <a:gd name="connsiteY8" fmla="*/ 6552 h 10000"/>
                <a:gd name="connsiteX9" fmla="*/ 2410 w 10000"/>
                <a:gd name="connsiteY9" fmla="*/ 6552 h 10000"/>
                <a:gd name="connsiteX10" fmla="*/ 3012 w 10000"/>
                <a:gd name="connsiteY10" fmla="*/ 5690 h 10000"/>
                <a:gd name="connsiteX11" fmla="*/ 3494 w 10000"/>
                <a:gd name="connsiteY11" fmla="*/ 5862 h 10000"/>
                <a:gd name="connsiteX12" fmla="*/ 3976 w 10000"/>
                <a:gd name="connsiteY12" fmla="*/ 6034 h 10000"/>
                <a:gd name="connsiteX13" fmla="*/ 4458 w 10000"/>
                <a:gd name="connsiteY13" fmla="*/ 7241 h 10000"/>
                <a:gd name="connsiteX14" fmla="*/ 4940 w 10000"/>
                <a:gd name="connsiteY14" fmla="*/ 7931 h 10000"/>
                <a:gd name="connsiteX15" fmla="*/ 4822 w 10000"/>
                <a:gd name="connsiteY15" fmla="*/ 9002 h 10000"/>
                <a:gd name="connsiteX16" fmla="*/ 5242 w 10000"/>
                <a:gd name="connsiteY16" fmla="*/ 9697 h 10000"/>
                <a:gd name="connsiteX17" fmla="*/ 6229 w 10000"/>
                <a:gd name="connsiteY17" fmla="*/ 9278 h 10000"/>
                <a:gd name="connsiteX18" fmla="*/ 6893 w 10000"/>
                <a:gd name="connsiteY18" fmla="*/ 9942 h 10000"/>
                <a:gd name="connsiteX19" fmla="*/ 7349 w 10000"/>
                <a:gd name="connsiteY19" fmla="*/ 10000 h 10000"/>
                <a:gd name="connsiteX20" fmla="*/ 8193 w 10000"/>
                <a:gd name="connsiteY20" fmla="*/ 9310 h 10000"/>
                <a:gd name="connsiteX21" fmla="*/ 8554 w 10000"/>
                <a:gd name="connsiteY21" fmla="*/ 8621 h 10000"/>
                <a:gd name="connsiteX22" fmla="*/ 9398 w 10000"/>
                <a:gd name="connsiteY22" fmla="*/ 6552 h 10000"/>
                <a:gd name="connsiteX23" fmla="*/ 9759 w 10000"/>
                <a:gd name="connsiteY23" fmla="*/ 5000 h 10000"/>
                <a:gd name="connsiteX24" fmla="*/ 9759 w 10000"/>
                <a:gd name="connsiteY24" fmla="*/ 3966 h 10000"/>
                <a:gd name="connsiteX25" fmla="*/ 10000 w 10000"/>
                <a:gd name="connsiteY25" fmla="*/ 345 h 10000"/>
                <a:gd name="connsiteX26" fmla="*/ 9431 w 10000"/>
                <a:gd name="connsiteY26" fmla="*/ 1722 h 10000"/>
                <a:gd name="connsiteX27" fmla="*/ 8554 w 10000"/>
                <a:gd name="connsiteY27" fmla="*/ 1552 h 10000"/>
                <a:gd name="connsiteX28" fmla="*/ 7711 w 10000"/>
                <a:gd name="connsiteY28" fmla="*/ 345 h 10000"/>
                <a:gd name="connsiteX29" fmla="*/ 6747 w 10000"/>
                <a:gd name="connsiteY29" fmla="*/ 345 h 10000"/>
                <a:gd name="connsiteX30" fmla="*/ 6145 w 10000"/>
                <a:gd name="connsiteY30" fmla="*/ 1552 h 10000"/>
                <a:gd name="connsiteX31" fmla="*/ 4699 w 10000"/>
                <a:gd name="connsiteY31" fmla="*/ 345 h 10000"/>
                <a:gd name="connsiteX32" fmla="*/ 3614 w 10000"/>
                <a:gd name="connsiteY32" fmla="*/ 0 h 10000"/>
                <a:gd name="connsiteX0" fmla="*/ 3614 w 9792"/>
                <a:gd name="connsiteY0" fmla="*/ 0 h 10000"/>
                <a:gd name="connsiteX1" fmla="*/ 2410 w 9792"/>
                <a:gd name="connsiteY1" fmla="*/ 1034 h 10000"/>
                <a:gd name="connsiteX2" fmla="*/ 2410 w 9792"/>
                <a:gd name="connsiteY2" fmla="*/ 1897 h 10000"/>
                <a:gd name="connsiteX3" fmla="*/ 1446 w 9792"/>
                <a:gd name="connsiteY3" fmla="*/ 2241 h 10000"/>
                <a:gd name="connsiteX4" fmla="*/ 482 w 9792"/>
                <a:gd name="connsiteY4" fmla="*/ 2241 h 10000"/>
                <a:gd name="connsiteX5" fmla="*/ 0 w 9792"/>
                <a:gd name="connsiteY5" fmla="*/ 2931 h 10000"/>
                <a:gd name="connsiteX6" fmla="*/ 0 w 9792"/>
                <a:gd name="connsiteY6" fmla="*/ 6207 h 10000"/>
                <a:gd name="connsiteX7" fmla="*/ 361 w 9792"/>
                <a:gd name="connsiteY7" fmla="*/ 7069 h 10000"/>
                <a:gd name="connsiteX8" fmla="*/ 723 w 9792"/>
                <a:gd name="connsiteY8" fmla="*/ 6552 h 10000"/>
                <a:gd name="connsiteX9" fmla="*/ 2410 w 9792"/>
                <a:gd name="connsiteY9" fmla="*/ 6552 h 10000"/>
                <a:gd name="connsiteX10" fmla="*/ 3012 w 9792"/>
                <a:gd name="connsiteY10" fmla="*/ 5690 h 10000"/>
                <a:gd name="connsiteX11" fmla="*/ 3494 w 9792"/>
                <a:gd name="connsiteY11" fmla="*/ 5862 h 10000"/>
                <a:gd name="connsiteX12" fmla="*/ 3976 w 9792"/>
                <a:gd name="connsiteY12" fmla="*/ 6034 h 10000"/>
                <a:gd name="connsiteX13" fmla="*/ 4458 w 9792"/>
                <a:gd name="connsiteY13" fmla="*/ 7241 h 10000"/>
                <a:gd name="connsiteX14" fmla="*/ 4940 w 9792"/>
                <a:gd name="connsiteY14" fmla="*/ 7931 h 10000"/>
                <a:gd name="connsiteX15" fmla="*/ 4822 w 9792"/>
                <a:gd name="connsiteY15" fmla="*/ 9002 h 10000"/>
                <a:gd name="connsiteX16" fmla="*/ 5242 w 9792"/>
                <a:gd name="connsiteY16" fmla="*/ 9697 h 10000"/>
                <a:gd name="connsiteX17" fmla="*/ 6229 w 9792"/>
                <a:gd name="connsiteY17" fmla="*/ 9278 h 10000"/>
                <a:gd name="connsiteX18" fmla="*/ 6893 w 9792"/>
                <a:gd name="connsiteY18" fmla="*/ 9942 h 10000"/>
                <a:gd name="connsiteX19" fmla="*/ 7349 w 9792"/>
                <a:gd name="connsiteY19" fmla="*/ 10000 h 10000"/>
                <a:gd name="connsiteX20" fmla="*/ 8193 w 9792"/>
                <a:gd name="connsiteY20" fmla="*/ 9310 h 10000"/>
                <a:gd name="connsiteX21" fmla="*/ 8554 w 9792"/>
                <a:gd name="connsiteY21" fmla="*/ 8621 h 10000"/>
                <a:gd name="connsiteX22" fmla="*/ 9398 w 9792"/>
                <a:gd name="connsiteY22" fmla="*/ 6552 h 10000"/>
                <a:gd name="connsiteX23" fmla="*/ 9759 w 9792"/>
                <a:gd name="connsiteY23" fmla="*/ 5000 h 10000"/>
                <a:gd name="connsiteX24" fmla="*/ 9759 w 9792"/>
                <a:gd name="connsiteY24" fmla="*/ 3966 h 10000"/>
                <a:gd name="connsiteX25" fmla="*/ 9792 w 9792"/>
                <a:gd name="connsiteY25" fmla="*/ 303 h 10000"/>
                <a:gd name="connsiteX26" fmla="*/ 9431 w 9792"/>
                <a:gd name="connsiteY26" fmla="*/ 1722 h 10000"/>
                <a:gd name="connsiteX27" fmla="*/ 8554 w 9792"/>
                <a:gd name="connsiteY27" fmla="*/ 1552 h 10000"/>
                <a:gd name="connsiteX28" fmla="*/ 7711 w 9792"/>
                <a:gd name="connsiteY28" fmla="*/ 345 h 10000"/>
                <a:gd name="connsiteX29" fmla="*/ 6747 w 9792"/>
                <a:gd name="connsiteY29" fmla="*/ 345 h 10000"/>
                <a:gd name="connsiteX30" fmla="*/ 6145 w 9792"/>
                <a:gd name="connsiteY30" fmla="*/ 1552 h 10000"/>
                <a:gd name="connsiteX31" fmla="*/ 4699 w 9792"/>
                <a:gd name="connsiteY31" fmla="*/ 345 h 10000"/>
                <a:gd name="connsiteX32" fmla="*/ 3614 w 9792"/>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353 w 10000"/>
                <a:gd name="connsiteY16" fmla="*/ 9697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 name="connsiteX0" fmla="*/ 3691 w 10000"/>
                <a:gd name="connsiteY0" fmla="*/ 0 h 10000"/>
                <a:gd name="connsiteX1" fmla="*/ 2461 w 10000"/>
                <a:gd name="connsiteY1" fmla="*/ 1034 h 10000"/>
                <a:gd name="connsiteX2" fmla="*/ 2461 w 10000"/>
                <a:gd name="connsiteY2" fmla="*/ 1897 h 10000"/>
                <a:gd name="connsiteX3" fmla="*/ 1477 w 10000"/>
                <a:gd name="connsiteY3" fmla="*/ 2241 h 10000"/>
                <a:gd name="connsiteX4" fmla="*/ 492 w 10000"/>
                <a:gd name="connsiteY4" fmla="*/ 2241 h 10000"/>
                <a:gd name="connsiteX5" fmla="*/ 0 w 10000"/>
                <a:gd name="connsiteY5" fmla="*/ 2931 h 10000"/>
                <a:gd name="connsiteX6" fmla="*/ 0 w 10000"/>
                <a:gd name="connsiteY6" fmla="*/ 6207 h 10000"/>
                <a:gd name="connsiteX7" fmla="*/ 369 w 10000"/>
                <a:gd name="connsiteY7" fmla="*/ 7069 h 10000"/>
                <a:gd name="connsiteX8" fmla="*/ 738 w 10000"/>
                <a:gd name="connsiteY8" fmla="*/ 6552 h 10000"/>
                <a:gd name="connsiteX9" fmla="*/ 2461 w 10000"/>
                <a:gd name="connsiteY9" fmla="*/ 6552 h 10000"/>
                <a:gd name="connsiteX10" fmla="*/ 3076 w 10000"/>
                <a:gd name="connsiteY10" fmla="*/ 5690 h 10000"/>
                <a:gd name="connsiteX11" fmla="*/ 3568 w 10000"/>
                <a:gd name="connsiteY11" fmla="*/ 5862 h 10000"/>
                <a:gd name="connsiteX12" fmla="*/ 4060 w 10000"/>
                <a:gd name="connsiteY12" fmla="*/ 6034 h 10000"/>
                <a:gd name="connsiteX13" fmla="*/ 4553 w 10000"/>
                <a:gd name="connsiteY13" fmla="*/ 7241 h 10000"/>
                <a:gd name="connsiteX14" fmla="*/ 5045 w 10000"/>
                <a:gd name="connsiteY14" fmla="*/ 7931 h 10000"/>
                <a:gd name="connsiteX15" fmla="*/ 4924 w 10000"/>
                <a:gd name="connsiteY15" fmla="*/ 9002 h 10000"/>
                <a:gd name="connsiteX16" fmla="*/ 5505 w 10000"/>
                <a:gd name="connsiteY16" fmla="*/ 9909 h 10000"/>
                <a:gd name="connsiteX17" fmla="*/ 6361 w 10000"/>
                <a:gd name="connsiteY17" fmla="*/ 9278 h 10000"/>
                <a:gd name="connsiteX18" fmla="*/ 7039 w 10000"/>
                <a:gd name="connsiteY18" fmla="*/ 9942 h 10000"/>
                <a:gd name="connsiteX19" fmla="*/ 7505 w 10000"/>
                <a:gd name="connsiteY19" fmla="*/ 10000 h 10000"/>
                <a:gd name="connsiteX20" fmla="*/ 8367 w 10000"/>
                <a:gd name="connsiteY20" fmla="*/ 9310 h 10000"/>
                <a:gd name="connsiteX21" fmla="*/ 8736 w 10000"/>
                <a:gd name="connsiteY21" fmla="*/ 8621 h 10000"/>
                <a:gd name="connsiteX22" fmla="*/ 9598 w 10000"/>
                <a:gd name="connsiteY22" fmla="*/ 6552 h 10000"/>
                <a:gd name="connsiteX23" fmla="*/ 9966 w 10000"/>
                <a:gd name="connsiteY23" fmla="*/ 5000 h 10000"/>
                <a:gd name="connsiteX24" fmla="*/ 9966 w 10000"/>
                <a:gd name="connsiteY24" fmla="*/ 3966 h 10000"/>
                <a:gd name="connsiteX25" fmla="*/ 10000 w 10000"/>
                <a:gd name="connsiteY25" fmla="*/ 303 h 10000"/>
                <a:gd name="connsiteX26" fmla="*/ 9631 w 10000"/>
                <a:gd name="connsiteY26" fmla="*/ 1722 h 10000"/>
                <a:gd name="connsiteX27" fmla="*/ 8736 w 10000"/>
                <a:gd name="connsiteY27" fmla="*/ 1552 h 10000"/>
                <a:gd name="connsiteX28" fmla="*/ 7875 w 10000"/>
                <a:gd name="connsiteY28" fmla="*/ 345 h 10000"/>
                <a:gd name="connsiteX29" fmla="*/ 6890 w 10000"/>
                <a:gd name="connsiteY29" fmla="*/ 345 h 10000"/>
                <a:gd name="connsiteX30" fmla="*/ 6276 w 10000"/>
                <a:gd name="connsiteY30" fmla="*/ 1552 h 10000"/>
                <a:gd name="connsiteX31" fmla="*/ 4799 w 10000"/>
                <a:gd name="connsiteY31" fmla="*/ 345 h 10000"/>
                <a:gd name="connsiteX32" fmla="*/ 3691 w 10000"/>
                <a:gd name="connsiteY3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0">
                  <a:moveTo>
                    <a:pt x="3691" y="0"/>
                  </a:moveTo>
                  <a:lnTo>
                    <a:pt x="2461" y="1034"/>
                  </a:lnTo>
                  <a:lnTo>
                    <a:pt x="2461" y="1897"/>
                  </a:lnTo>
                  <a:lnTo>
                    <a:pt x="1477" y="2241"/>
                  </a:lnTo>
                  <a:lnTo>
                    <a:pt x="492" y="2241"/>
                  </a:lnTo>
                  <a:lnTo>
                    <a:pt x="0" y="2931"/>
                  </a:lnTo>
                  <a:lnTo>
                    <a:pt x="0" y="6207"/>
                  </a:lnTo>
                  <a:lnTo>
                    <a:pt x="369" y="7069"/>
                  </a:lnTo>
                  <a:lnTo>
                    <a:pt x="738" y="6552"/>
                  </a:lnTo>
                  <a:lnTo>
                    <a:pt x="2461" y="6552"/>
                  </a:lnTo>
                  <a:lnTo>
                    <a:pt x="3076" y="5690"/>
                  </a:lnTo>
                  <a:lnTo>
                    <a:pt x="3568" y="5862"/>
                  </a:lnTo>
                  <a:lnTo>
                    <a:pt x="4060" y="6034"/>
                  </a:lnTo>
                  <a:lnTo>
                    <a:pt x="4553" y="7241"/>
                  </a:lnTo>
                  <a:lnTo>
                    <a:pt x="5045" y="7931"/>
                  </a:lnTo>
                  <a:cubicBezTo>
                    <a:pt x="4995" y="8344"/>
                    <a:pt x="4913" y="8631"/>
                    <a:pt x="4924" y="9002"/>
                  </a:cubicBezTo>
                  <a:cubicBezTo>
                    <a:pt x="5148" y="9304"/>
                    <a:pt x="5190" y="9522"/>
                    <a:pt x="5505" y="9909"/>
                  </a:cubicBezTo>
                  <a:cubicBezTo>
                    <a:pt x="5953" y="9515"/>
                    <a:pt x="5945" y="9587"/>
                    <a:pt x="6361" y="9278"/>
                  </a:cubicBezTo>
                  <a:cubicBezTo>
                    <a:pt x="6720" y="9640"/>
                    <a:pt x="6773" y="9537"/>
                    <a:pt x="7039" y="9942"/>
                  </a:cubicBezTo>
                  <a:cubicBezTo>
                    <a:pt x="7286" y="9937"/>
                    <a:pt x="7624" y="9458"/>
                    <a:pt x="7505" y="10000"/>
                  </a:cubicBezTo>
                  <a:lnTo>
                    <a:pt x="8367" y="9310"/>
                  </a:lnTo>
                  <a:lnTo>
                    <a:pt x="8736" y="8621"/>
                  </a:lnTo>
                  <a:lnTo>
                    <a:pt x="9598" y="6552"/>
                  </a:lnTo>
                  <a:cubicBezTo>
                    <a:pt x="9721" y="6035"/>
                    <a:pt x="9843" y="5517"/>
                    <a:pt x="9966" y="5000"/>
                  </a:cubicBezTo>
                  <a:lnTo>
                    <a:pt x="9966" y="3966"/>
                  </a:lnTo>
                  <a:cubicBezTo>
                    <a:pt x="10048" y="2759"/>
                    <a:pt x="9918" y="1510"/>
                    <a:pt x="10000" y="303"/>
                  </a:cubicBezTo>
                  <a:lnTo>
                    <a:pt x="9631" y="1722"/>
                  </a:lnTo>
                  <a:lnTo>
                    <a:pt x="8736" y="1552"/>
                  </a:lnTo>
                  <a:lnTo>
                    <a:pt x="7875" y="345"/>
                  </a:lnTo>
                  <a:lnTo>
                    <a:pt x="6890" y="345"/>
                  </a:lnTo>
                  <a:lnTo>
                    <a:pt x="6276" y="1552"/>
                  </a:lnTo>
                  <a:cubicBezTo>
                    <a:pt x="4799" y="517"/>
                    <a:pt x="4799" y="1207"/>
                    <a:pt x="4799" y="345"/>
                  </a:cubicBezTo>
                  <a:lnTo>
                    <a:pt x="3691" y="0"/>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18" name="Group 171">
            <a:extLst>
              <a:ext uri="{FF2B5EF4-FFF2-40B4-BE49-F238E27FC236}">
                <a16:creationId xmlns:a16="http://schemas.microsoft.com/office/drawing/2014/main" id="{9ADB60B0-07C1-FB34-AEFB-BA3172161864}"/>
              </a:ext>
            </a:extLst>
          </p:cNvPr>
          <p:cNvGrpSpPr>
            <a:grpSpLocks/>
          </p:cNvGrpSpPr>
          <p:nvPr/>
        </p:nvGrpSpPr>
        <p:grpSpPr bwMode="auto">
          <a:xfrm>
            <a:off x="4300931" y="2366342"/>
            <a:ext cx="984737" cy="1172672"/>
            <a:chOff x="3382108" y="3090496"/>
            <a:chExt cx="137" cy="166"/>
          </a:xfrm>
          <a:solidFill>
            <a:srgbClr val="FFFF00"/>
          </a:solidFill>
        </p:grpSpPr>
        <p:sp>
          <p:nvSpPr>
            <p:cNvPr id="19" name="Freeform 72">
              <a:extLst>
                <a:ext uri="{FF2B5EF4-FFF2-40B4-BE49-F238E27FC236}">
                  <a16:creationId xmlns:a16="http://schemas.microsoft.com/office/drawing/2014/main" id="{B805819F-664F-BC55-C7E7-E4839636E23E}"/>
                </a:ext>
              </a:extLst>
            </p:cNvPr>
            <p:cNvSpPr>
              <a:spLocks/>
            </p:cNvSpPr>
            <p:nvPr/>
          </p:nvSpPr>
          <p:spPr bwMode="auto">
            <a:xfrm>
              <a:off x="3382194" y="3090520"/>
              <a:ext cx="51" cy="36"/>
            </a:xfrm>
            <a:custGeom>
              <a:avLst/>
              <a:gdLst>
                <a:gd name="T0" fmla="*/ 49 w 50"/>
                <a:gd name="T1" fmla="*/ 8 h 36"/>
                <a:gd name="T2" fmla="*/ 45 w 50"/>
                <a:gd name="T3" fmla="*/ 7 h 36"/>
                <a:gd name="T4" fmla="*/ 42 w 50"/>
                <a:gd name="T5" fmla="*/ 6 h 36"/>
                <a:gd name="T6" fmla="*/ 40 w 50"/>
                <a:gd name="T7" fmla="*/ 6 h 36"/>
                <a:gd name="T8" fmla="*/ 35 w 50"/>
                <a:gd name="T9" fmla="*/ 11 h 36"/>
                <a:gd name="T10" fmla="*/ 33 w 50"/>
                <a:gd name="T11" fmla="*/ 11 h 36"/>
                <a:gd name="T12" fmla="*/ 27 w 50"/>
                <a:gd name="T13" fmla="*/ 15 h 36"/>
                <a:gd name="T14" fmla="*/ 23 w 50"/>
                <a:gd name="T15" fmla="*/ 13 h 36"/>
                <a:gd name="T16" fmla="*/ 20 w 50"/>
                <a:gd name="T17" fmla="*/ 11 h 36"/>
                <a:gd name="T18" fmla="*/ 19 w 50"/>
                <a:gd name="T19" fmla="*/ 5 h 36"/>
                <a:gd name="T20" fmla="*/ 20 w 50"/>
                <a:gd name="T21" fmla="*/ 0 h 36"/>
                <a:gd name="T22" fmla="*/ 16 w 50"/>
                <a:gd name="T23" fmla="*/ 0 h 36"/>
                <a:gd name="T24" fmla="*/ 10 w 50"/>
                <a:gd name="T25" fmla="*/ 6 h 36"/>
                <a:gd name="T26" fmla="*/ 7 w 50"/>
                <a:gd name="T27" fmla="*/ 15 h 36"/>
                <a:gd name="T28" fmla="*/ 0 w 50"/>
                <a:gd name="T29" fmla="*/ 29 h 36"/>
                <a:gd name="T30" fmla="*/ 5 w 50"/>
                <a:gd name="T31" fmla="*/ 29 h 36"/>
                <a:gd name="T32" fmla="*/ 6 w 50"/>
                <a:gd name="T33" fmla="*/ 32 h 36"/>
                <a:gd name="T34" fmla="*/ 7 w 50"/>
                <a:gd name="T35" fmla="*/ 34 h 36"/>
                <a:gd name="T36" fmla="*/ 13 w 50"/>
                <a:gd name="T37" fmla="*/ 29 h 36"/>
                <a:gd name="T38" fmla="*/ 16 w 50"/>
                <a:gd name="T39" fmla="*/ 28 h 36"/>
                <a:gd name="T40" fmla="*/ 24 w 50"/>
                <a:gd name="T41" fmla="*/ 30 h 36"/>
                <a:gd name="T42" fmla="*/ 35 w 50"/>
                <a:gd name="T43" fmla="*/ 36 h 36"/>
                <a:gd name="T44" fmla="*/ 41 w 50"/>
                <a:gd name="T45" fmla="*/ 35 h 36"/>
                <a:gd name="T46" fmla="*/ 50 w 50"/>
                <a:gd name="T47" fmla="*/ 17 h 36"/>
                <a:gd name="T48" fmla="*/ 49 w 50"/>
                <a:gd name="T49" fmla="*/ 8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36"/>
                <a:gd name="T77" fmla="*/ 50 w 50"/>
                <a:gd name="T78" fmla="*/ 36 h 36"/>
                <a:gd name="connsiteX0" fmla="*/ 9800 w 10150"/>
                <a:gd name="connsiteY0" fmla="*/ 2222 h 10000"/>
                <a:gd name="connsiteX1" fmla="*/ 9000 w 10150"/>
                <a:gd name="connsiteY1" fmla="*/ 1944 h 10000"/>
                <a:gd name="connsiteX2" fmla="*/ 8400 w 10150"/>
                <a:gd name="connsiteY2" fmla="*/ 1667 h 10000"/>
                <a:gd name="connsiteX3" fmla="*/ 8000 w 10150"/>
                <a:gd name="connsiteY3" fmla="*/ 1667 h 10000"/>
                <a:gd name="connsiteX4" fmla="*/ 7000 w 10150"/>
                <a:gd name="connsiteY4" fmla="*/ 3056 h 10000"/>
                <a:gd name="connsiteX5" fmla="*/ 6600 w 10150"/>
                <a:gd name="connsiteY5" fmla="*/ 3056 h 10000"/>
                <a:gd name="connsiteX6" fmla="*/ 5400 w 10150"/>
                <a:gd name="connsiteY6" fmla="*/ 4167 h 10000"/>
                <a:gd name="connsiteX7" fmla="*/ 4600 w 10150"/>
                <a:gd name="connsiteY7" fmla="*/ 3611 h 10000"/>
                <a:gd name="connsiteX8" fmla="*/ 4000 w 10150"/>
                <a:gd name="connsiteY8" fmla="*/ 3056 h 10000"/>
                <a:gd name="connsiteX9" fmla="*/ 3800 w 10150"/>
                <a:gd name="connsiteY9" fmla="*/ 1389 h 10000"/>
                <a:gd name="connsiteX10" fmla="*/ 4000 w 10150"/>
                <a:gd name="connsiteY10" fmla="*/ 0 h 10000"/>
                <a:gd name="connsiteX11" fmla="*/ 3200 w 10150"/>
                <a:gd name="connsiteY11" fmla="*/ 0 h 10000"/>
                <a:gd name="connsiteX12" fmla="*/ 2000 w 10150"/>
                <a:gd name="connsiteY12" fmla="*/ 1667 h 10000"/>
                <a:gd name="connsiteX13" fmla="*/ 1400 w 10150"/>
                <a:gd name="connsiteY13" fmla="*/ 4167 h 10000"/>
                <a:gd name="connsiteX14" fmla="*/ 0 w 10150"/>
                <a:gd name="connsiteY14" fmla="*/ 8056 h 10000"/>
                <a:gd name="connsiteX15" fmla="*/ 1000 w 10150"/>
                <a:gd name="connsiteY15" fmla="*/ 8056 h 10000"/>
                <a:gd name="connsiteX16" fmla="*/ 1200 w 10150"/>
                <a:gd name="connsiteY16" fmla="*/ 8889 h 10000"/>
                <a:gd name="connsiteX17" fmla="*/ 1400 w 10150"/>
                <a:gd name="connsiteY17" fmla="*/ 9444 h 10000"/>
                <a:gd name="connsiteX18" fmla="*/ 2600 w 10150"/>
                <a:gd name="connsiteY18" fmla="*/ 8056 h 10000"/>
                <a:gd name="connsiteX19" fmla="*/ 3200 w 10150"/>
                <a:gd name="connsiteY19" fmla="*/ 7778 h 10000"/>
                <a:gd name="connsiteX20" fmla="*/ 4800 w 10150"/>
                <a:gd name="connsiteY20" fmla="*/ 8333 h 10000"/>
                <a:gd name="connsiteX21" fmla="*/ 7000 w 10150"/>
                <a:gd name="connsiteY21" fmla="*/ 10000 h 10000"/>
                <a:gd name="connsiteX22" fmla="*/ 8200 w 10150"/>
                <a:gd name="connsiteY22" fmla="*/ 9722 h 10000"/>
                <a:gd name="connsiteX23" fmla="*/ 10150 w 10150"/>
                <a:gd name="connsiteY23" fmla="*/ 5903 h 10000"/>
                <a:gd name="connsiteX24" fmla="*/ 9800 w 10150"/>
                <a:gd name="connsiteY24" fmla="*/ 2222 h 10000"/>
                <a:gd name="connsiteX0" fmla="*/ 9800 w 10001"/>
                <a:gd name="connsiteY0" fmla="*/ 2222 h 10000"/>
                <a:gd name="connsiteX1" fmla="*/ 9000 w 10001"/>
                <a:gd name="connsiteY1" fmla="*/ 1944 h 10000"/>
                <a:gd name="connsiteX2" fmla="*/ 8400 w 10001"/>
                <a:gd name="connsiteY2" fmla="*/ 1667 h 10000"/>
                <a:gd name="connsiteX3" fmla="*/ 8000 w 10001"/>
                <a:gd name="connsiteY3" fmla="*/ 1667 h 10000"/>
                <a:gd name="connsiteX4" fmla="*/ 7000 w 10001"/>
                <a:gd name="connsiteY4" fmla="*/ 3056 h 10000"/>
                <a:gd name="connsiteX5" fmla="*/ 6600 w 10001"/>
                <a:gd name="connsiteY5" fmla="*/ 3056 h 10000"/>
                <a:gd name="connsiteX6" fmla="*/ 5400 w 10001"/>
                <a:gd name="connsiteY6" fmla="*/ 4167 h 10000"/>
                <a:gd name="connsiteX7" fmla="*/ 4600 w 10001"/>
                <a:gd name="connsiteY7" fmla="*/ 3611 h 10000"/>
                <a:gd name="connsiteX8" fmla="*/ 4000 w 10001"/>
                <a:gd name="connsiteY8" fmla="*/ 3056 h 10000"/>
                <a:gd name="connsiteX9" fmla="*/ 3800 w 10001"/>
                <a:gd name="connsiteY9" fmla="*/ 1389 h 10000"/>
                <a:gd name="connsiteX10" fmla="*/ 4000 w 10001"/>
                <a:gd name="connsiteY10" fmla="*/ 0 h 10000"/>
                <a:gd name="connsiteX11" fmla="*/ 3200 w 10001"/>
                <a:gd name="connsiteY11" fmla="*/ 0 h 10000"/>
                <a:gd name="connsiteX12" fmla="*/ 2000 w 10001"/>
                <a:gd name="connsiteY12" fmla="*/ 1667 h 10000"/>
                <a:gd name="connsiteX13" fmla="*/ 1400 w 10001"/>
                <a:gd name="connsiteY13" fmla="*/ 4167 h 10000"/>
                <a:gd name="connsiteX14" fmla="*/ 0 w 10001"/>
                <a:gd name="connsiteY14" fmla="*/ 8056 h 10000"/>
                <a:gd name="connsiteX15" fmla="*/ 1000 w 10001"/>
                <a:gd name="connsiteY15" fmla="*/ 8056 h 10000"/>
                <a:gd name="connsiteX16" fmla="*/ 1200 w 10001"/>
                <a:gd name="connsiteY16" fmla="*/ 8889 h 10000"/>
                <a:gd name="connsiteX17" fmla="*/ 1400 w 10001"/>
                <a:gd name="connsiteY17" fmla="*/ 9444 h 10000"/>
                <a:gd name="connsiteX18" fmla="*/ 2600 w 10001"/>
                <a:gd name="connsiteY18" fmla="*/ 8056 h 10000"/>
                <a:gd name="connsiteX19" fmla="*/ 3200 w 10001"/>
                <a:gd name="connsiteY19" fmla="*/ 7778 h 10000"/>
                <a:gd name="connsiteX20" fmla="*/ 4800 w 10001"/>
                <a:gd name="connsiteY20" fmla="*/ 8333 h 10000"/>
                <a:gd name="connsiteX21" fmla="*/ 7000 w 10001"/>
                <a:gd name="connsiteY21" fmla="*/ 10000 h 10000"/>
                <a:gd name="connsiteX22" fmla="*/ 8200 w 10001"/>
                <a:gd name="connsiteY22" fmla="*/ 9722 h 10000"/>
                <a:gd name="connsiteX23" fmla="*/ 10001 w 10001"/>
                <a:gd name="connsiteY23" fmla="*/ 5625 h 10000"/>
                <a:gd name="connsiteX24" fmla="*/ 9800 w 10001"/>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000 w 10006"/>
                <a:gd name="connsiteY21" fmla="*/ 10000 h 10000"/>
                <a:gd name="connsiteX22" fmla="*/ 8200 w 10006"/>
                <a:gd name="connsiteY22" fmla="*/ 9722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00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00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4800 w 10006"/>
                <a:gd name="connsiteY20" fmla="*/ 8333 h 10000"/>
                <a:gd name="connsiteX21" fmla="*/ 725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800 w 10006"/>
                <a:gd name="connsiteY0" fmla="*/ 2222 h 10000"/>
                <a:gd name="connsiteX1" fmla="*/ 9000 w 10006"/>
                <a:gd name="connsiteY1" fmla="*/ 1944 h 10000"/>
                <a:gd name="connsiteX2" fmla="*/ 8400 w 10006"/>
                <a:gd name="connsiteY2" fmla="*/ 1667 h 10000"/>
                <a:gd name="connsiteX3" fmla="*/ 8000 w 10006"/>
                <a:gd name="connsiteY3" fmla="*/ 1667 h 10000"/>
                <a:gd name="connsiteX4" fmla="*/ 7000 w 10006"/>
                <a:gd name="connsiteY4" fmla="*/ 3056 h 10000"/>
                <a:gd name="connsiteX5" fmla="*/ 6600 w 10006"/>
                <a:gd name="connsiteY5" fmla="*/ 3056 h 10000"/>
                <a:gd name="connsiteX6" fmla="*/ 5400 w 10006"/>
                <a:gd name="connsiteY6" fmla="*/ 4167 h 10000"/>
                <a:gd name="connsiteX7" fmla="*/ 4600 w 10006"/>
                <a:gd name="connsiteY7" fmla="*/ 3611 h 10000"/>
                <a:gd name="connsiteX8" fmla="*/ 4000 w 10006"/>
                <a:gd name="connsiteY8" fmla="*/ 3056 h 10000"/>
                <a:gd name="connsiteX9" fmla="*/ 3800 w 10006"/>
                <a:gd name="connsiteY9" fmla="*/ 1389 h 10000"/>
                <a:gd name="connsiteX10" fmla="*/ 4000 w 10006"/>
                <a:gd name="connsiteY10" fmla="*/ 0 h 10000"/>
                <a:gd name="connsiteX11" fmla="*/ 3200 w 10006"/>
                <a:gd name="connsiteY11" fmla="*/ 0 h 10000"/>
                <a:gd name="connsiteX12" fmla="*/ 2000 w 10006"/>
                <a:gd name="connsiteY12" fmla="*/ 1667 h 10000"/>
                <a:gd name="connsiteX13" fmla="*/ 1400 w 10006"/>
                <a:gd name="connsiteY13" fmla="*/ 4167 h 10000"/>
                <a:gd name="connsiteX14" fmla="*/ 0 w 10006"/>
                <a:gd name="connsiteY14" fmla="*/ 8056 h 10000"/>
                <a:gd name="connsiteX15" fmla="*/ 1000 w 10006"/>
                <a:gd name="connsiteY15" fmla="*/ 8056 h 10000"/>
                <a:gd name="connsiteX16" fmla="*/ 1200 w 10006"/>
                <a:gd name="connsiteY16" fmla="*/ 8889 h 10000"/>
                <a:gd name="connsiteX17" fmla="*/ 1400 w 10006"/>
                <a:gd name="connsiteY17" fmla="*/ 9444 h 10000"/>
                <a:gd name="connsiteX18" fmla="*/ 2600 w 10006"/>
                <a:gd name="connsiteY18" fmla="*/ 8056 h 10000"/>
                <a:gd name="connsiteX19" fmla="*/ 3200 w 10006"/>
                <a:gd name="connsiteY19" fmla="*/ 7778 h 10000"/>
                <a:gd name="connsiteX20" fmla="*/ 5300 w 10006"/>
                <a:gd name="connsiteY20" fmla="*/ 8750 h 10000"/>
                <a:gd name="connsiteX21" fmla="*/ 7250 w 10006"/>
                <a:gd name="connsiteY21" fmla="*/ 10000 h 10000"/>
                <a:gd name="connsiteX22" fmla="*/ 8400 w 10006"/>
                <a:gd name="connsiteY22" fmla="*/ 9375 h 10000"/>
                <a:gd name="connsiteX23" fmla="*/ 10001 w 10006"/>
                <a:gd name="connsiteY23" fmla="*/ 5625 h 10000"/>
                <a:gd name="connsiteX24" fmla="*/ 9800 w 10006"/>
                <a:gd name="connsiteY24" fmla="*/ 2222 h 10000"/>
                <a:gd name="connsiteX0" fmla="*/ 9650 w 10003"/>
                <a:gd name="connsiteY0" fmla="*/ 2708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50 w 10003"/>
                <a:gd name="connsiteY24" fmla="*/ 2708 h 10000"/>
                <a:gd name="connsiteX0" fmla="*/ 9650 w 10003"/>
                <a:gd name="connsiteY0" fmla="*/ 2708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50 w 10003"/>
                <a:gd name="connsiteY24" fmla="*/ 2708 h 10000"/>
                <a:gd name="connsiteX0" fmla="*/ 9650 w 10003"/>
                <a:gd name="connsiteY0" fmla="*/ 2708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50 w 10003"/>
                <a:gd name="connsiteY24" fmla="*/ 2708 h 10000"/>
                <a:gd name="connsiteX0" fmla="*/ 9600 w 10003"/>
                <a:gd name="connsiteY0" fmla="*/ 1875 h 10000"/>
                <a:gd name="connsiteX1" fmla="*/ 9000 w 10003"/>
                <a:gd name="connsiteY1" fmla="*/ 1944 h 10000"/>
                <a:gd name="connsiteX2" fmla="*/ 8400 w 10003"/>
                <a:gd name="connsiteY2" fmla="*/ 1667 h 10000"/>
                <a:gd name="connsiteX3" fmla="*/ 8000 w 10003"/>
                <a:gd name="connsiteY3" fmla="*/ 1667 h 10000"/>
                <a:gd name="connsiteX4" fmla="*/ 7000 w 10003"/>
                <a:gd name="connsiteY4" fmla="*/ 3056 h 10000"/>
                <a:gd name="connsiteX5" fmla="*/ 6600 w 10003"/>
                <a:gd name="connsiteY5" fmla="*/ 3056 h 10000"/>
                <a:gd name="connsiteX6" fmla="*/ 5400 w 10003"/>
                <a:gd name="connsiteY6" fmla="*/ 4167 h 10000"/>
                <a:gd name="connsiteX7" fmla="*/ 4600 w 10003"/>
                <a:gd name="connsiteY7" fmla="*/ 3611 h 10000"/>
                <a:gd name="connsiteX8" fmla="*/ 4000 w 10003"/>
                <a:gd name="connsiteY8" fmla="*/ 3056 h 10000"/>
                <a:gd name="connsiteX9" fmla="*/ 3800 w 10003"/>
                <a:gd name="connsiteY9" fmla="*/ 1389 h 10000"/>
                <a:gd name="connsiteX10" fmla="*/ 4000 w 10003"/>
                <a:gd name="connsiteY10" fmla="*/ 0 h 10000"/>
                <a:gd name="connsiteX11" fmla="*/ 3200 w 10003"/>
                <a:gd name="connsiteY11" fmla="*/ 0 h 10000"/>
                <a:gd name="connsiteX12" fmla="*/ 2000 w 10003"/>
                <a:gd name="connsiteY12" fmla="*/ 1667 h 10000"/>
                <a:gd name="connsiteX13" fmla="*/ 1400 w 10003"/>
                <a:gd name="connsiteY13" fmla="*/ 4167 h 10000"/>
                <a:gd name="connsiteX14" fmla="*/ 0 w 10003"/>
                <a:gd name="connsiteY14" fmla="*/ 8056 h 10000"/>
                <a:gd name="connsiteX15" fmla="*/ 1000 w 10003"/>
                <a:gd name="connsiteY15" fmla="*/ 8056 h 10000"/>
                <a:gd name="connsiteX16" fmla="*/ 1200 w 10003"/>
                <a:gd name="connsiteY16" fmla="*/ 8889 h 10000"/>
                <a:gd name="connsiteX17" fmla="*/ 1400 w 10003"/>
                <a:gd name="connsiteY17" fmla="*/ 9444 h 10000"/>
                <a:gd name="connsiteX18" fmla="*/ 2600 w 10003"/>
                <a:gd name="connsiteY18" fmla="*/ 8056 h 10000"/>
                <a:gd name="connsiteX19" fmla="*/ 3200 w 10003"/>
                <a:gd name="connsiteY19" fmla="*/ 7778 h 10000"/>
                <a:gd name="connsiteX20" fmla="*/ 5300 w 10003"/>
                <a:gd name="connsiteY20" fmla="*/ 8750 h 10000"/>
                <a:gd name="connsiteX21" fmla="*/ 7250 w 10003"/>
                <a:gd name="connsiteY21" fmla="*/ 10000 h 10000"/>
                <a:gd name="connsiteX22" fmla="*/ 8400 w 10003"/>
                <a:gd name="connsiteY22" fmla="*/ 9375 h 10000"/>
                <a:gd name="connsiteX23" fmla="*/ 10001 w 10003"/>
                <a:gd name="connsiteY23" fmla="*/ 5625 h 10000"/>
                <a:gd name="connsiteX24" fmla="*/ 9600 w 10003"/>
                <a:gd name="connsiteY24" fmla="*/ 1875 h 10000"/>
                <a:gd name="connsiteX0" fmla="*/ 9600 w 10003"/>
                <a:gd name="connsiteY0" fmla="*/ 1875 h 10000"/>
                <a:gd name="connsiteX1" fmla="*/ 8400 w 10003"/>
                <a:gd name="connsiteY1" fmla="*/ 1667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1875 h 10000"/>
                <a:gd name="connsiteX0" fmla="*/ 9600 w 10003"/>
                <a:gd name="connsiteY0" fmla="*/ 2222 h 10000"/>
                <a:gd name="connsiteX1" fmla="*/ 8400 w 10003"/>
                <a:gd name="connsiteY1" fmla="*/ 1667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2222 h 10000"/>
                <a:gd name="connsiteX0" fmla="*/ 9600 w 10003"/>
                <a:gd name="connsiteY0" fmla="*/ 2222 h 10000"/>
                <a:gd name="connsiteX1" fmla="*/ 8400 w 10003"/>
                <a:gd name="connsiteY1" fmla="*/ 1667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2222 h 10000"/>
                <a:gd name="connsiteX0" fmla="*/ 9600 w 10003"/>
                <a:gd name="connsiteY0" fmla="*/ 2222 h 10000"/>
                <a:gd name="connsiteX1" fmla="*/ 9200 w 10003"/>
                <a:gd name="connsiteY1" fmla="*/ 1736 h 10000"/>
                <a:gd name="connsiteX2" fmla="*/ 8000 w 10003"/>
                <a:gd name="connsiteY2" fmla="*/ 1667 h 10000"/>
                <a:gd name="connsiteX3" fmla="*/ 7000 w 10003"/>
                <a:gd name="connsiteY3" fmla="*/ 3056 h 10000"/>
                <a:gd name="connsiteX4" fmla="*/ 6600 w 10003"/>
                <a:gd name="connsiteY4" fmla="*/ 3056 h 10000"/>
                <a:gd name="connsiteX5" fmla="*/ 5400 w 10003"/>
                <a:gd name="connsiteY5" fmla="*/ 4167 h 10000"/>
                <a:gd name="connsiteX6" fmla="*/ 4600 w 10003"/>
                <a:gd name="connsiteY6" fmla="*/ 3611 h 10000"/>
                <a:gd name="connsiteX7" fmla="*/ 4000 w 10003"/>
                <a:gd name="connsiteY7" fmla="*/ 3056 h 10000"/>
                <a:gd name="connsiteX8" fmla="*/ 3800 w 10003"/>
                <a:gd name="connsiteY8" fmla="*/ 1389 h 10000"/>
                <a:gd name="connsiteX9" fmla="*/ 4000 w 10003"/>
                <a:gd name="connsiteY9" fmla="*/ 0 h 10000"/>
                <a:gd name="connsiteX10" fmla="*/ 3200 w 10003"/>
                <a:gd name="connsiteY10" fmla="*/ 0 h 10000"/>
                <a:gd name="connsiteX11" fmla="*/ 2000 w 10003"/>
                <a:gd name="connsiteY11" fmla="*/ 1667 h 10000"/>
                <a:gd name="connsiteX12" fmla="*/ 1400 w 10003"/>
                <a:gd name="connsiteY12" fmla="*/ 4167 h 10000"/>
                <a:gd name="connsiteX13" fmla="*/ 0 w 10003"/>
                <a:gd name="connsiteY13" fmla="*/ 8056 h 10000"/>
                <a:gd name="connsiteX14" fmla="*/ 1000 w 10003"/>
                <a:gd name="connsiteY14" fmla="*/ 8056 h 10000"/>
                <a:gd name="connsiteX15" fmla="*/ 1200 w 10003"/>
                <a:gd name="connsiteY15" fmla="*/ 8889 h 10000"/>
                <a:gd name="connsiteX16" fmla="*/ 1400 w 10003"/>
                <a:gd name="connsiteY16" fmla="*/ 9444 h 10000"/>
                <a:gd name="connsiteX17" fmla="*/ 2600 w 10003"/>
                <a:gd name="connsiteY17" fmla="*/ 8056 h 10000"/>
                <a:gd name="connsiteX18" fmla="*/ 3200 w 10003"/>
                <a:gd name="connsiteY18" fmla="*/ 7778 h 10000"/>
                <a:gd name="connsiteX19" fmla="*/ 5300 w 10003"/>
                <a:gd name="connsiteY19" fmla="*/ 8750 h 10000"/>
                <a:gd name="connsiteX20" fmla="*/ 7250 w 10003"/>
                <a:gd name="connsiteY20" fmla="*/ 10000 h 10000"/>
                <a:gd name="connsiteX21" fmla="*/ 8400 w 10003"/>
                <a:gd name="connsiteY21" fmla="*/ 9375 h 10000"/>
                <a:gd name="connsiteX22" fmla="*/ 10001 w 10003"/>
                <a:gd name="connsiteY22" fmla="*/ 5625 h 10000"/>
                <a:gd name="connsiteX23" fmla="*/ 9600 w 10003"/>
                <a:gd name="connsiteY23" fmla="*/ 2222 h 10000"/>
                <a:gd name="connsiteX0" fmla="*/ 9600 w 10252"/>
                <a:gd name="connsiteY0" fmla="*/ 2222 h 10000"/>
                <a:gd name="connsiteX1" fmla="*/ 9200 w 10252"/>
                <a:gd name="connsiteY1" fmla="*/ 1736 h 10000"/>
                <a:gd name="connsiteX2" fmla="*/ 8000 w 10252"/>
                <a:gd name="connsiteY2" fmla="*/ 1667 h 10000"/>
                <a:gd name="connsiteX3" fmla="*/ 7000 w 10252"/>
                <a:gd name="connsiteY3" fmla="*/ 3056 h 10000"/>
                <a:gd name="connsiteX4" fmla="*/ 6600 w 10252"/>
                <a:gd name="connsiteY4" fmla="*/ 3056 h 10000"/>
                <a:gd name="connsiteX5" fmla="*/ 5400 w 10252"/>
                <a:gd name="connsiteY5" fmla="*/ 4167 h 10000"/>
                <a:gd name="connsiteX6" fmla="*/ 4600 w 10252"/>
                <a:gd name="connsiteY6" fmla="*/ 3611 h 10000"/>
                <a:gd name="connsiteX7" fmla="*/ 4000 w 10252"/>
                <a:gd name="connsiteY7" fmla="*/ 3056 h 10000"/>
                <a:gd name="connsiteX8" fmla="*/ 3800 w 10252"/>
                <a:gd name="connsiteY8" fmla="*/ 1389 h 10000"/>
                <a:gd name="connsiteX9" fmla="*/ 4000 w 10252"/>
                <a:gd name="connsiteY9" fmla="*/ 0 h 10000"/>
                <a:gd name="connsiteX10" fmla="*/ 3200 w 10252"/>
                <a:gd name="connsiteY10" fmla="*/ 0 h 10000"/>
                <a:gd name="connsiteX11" fmla="*/ 2000 w 10252"/>
                <a:gd name="connsiteY11" fmla="*/ 1667 h 10000"/>
                <a:gd name="connsiteX12" fmla="*/ 1400 w 10252"/>
                <a:gd name="connsiteY12" fmla="*/ 4167 h 10000"/>
                <a:gd name="connsiteX13" fmla="*/ 0 w 10252"/>
                <a:gd name="connsiteY13" fmla="*/ 8056 h 10000"/>
                <a:gd name="connsiteX14" fmla="*/ 1000 w 10252"/>
                <a:gd name="connsiteY14" fmla="*/ 8056 h 10000"/>
                <a:gd name="connsiteX15" fmla="*/ 1200 w 10252"/>
                <a:gd name="connsiteY15" fmla="*/ 8889 h 10000"/>
                <a:gd name="connsiteX16" fmla="*/ 1400 w 10252"/>
                <a:gd name="connsiteY16" fmla="*/ 9444 h 10000"/>
                <a:gd name="connsiteX17" fmla="*/ 2600 w 10252"/>
                <a:gd name="connsiteY17" fmla="*/ 8056 h 10000"/>
                <a:gd name="connsiteX18" fmla="*/ 3200 w 10252"/>
                <a:gd name="connsiteY18" fmla="*/ 7778 h 10000"/>
                <a:gd name="connsiteX19" fmla="*/ 5300 w 10252"/>
                <a:gd name="connsiteY19" fmla="*/ 8750 h 10000"/>
                <a:gd name="connsiteX20" fmla="*/ 7250 w 10252"/>
                <a:gd name="connsiteY20" fmla="*/ 10000 h 10000"/>
                <a:gd name="connsiteX21" fmla="*/ 8400 w 10252"/>
                <a:gd name="connsiteY21" fmla="*/ 9375 h 10000"/>
                <a:gd name="connsiteX22" fmla="*/ 10251 w 10252"/>
                <a:gd name="connsiteY22" fmla="*/ 5208 h 10000"/>
                <a:gd name="connsiteX23" fmla="*/ 9600 w 10252"/>
                <a:gd name="connsiteY23" fmla="*/ 2222 h 10000"/>
                <a:gd name="connsiteX0" fmla="*/ 9600 w 10251"/>
                <a:gd name="connsiteY0" fmla="*/ 222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600 w 10251"/>
                <a:gd name="connsiteY23" fmla="*/ 2222 h 10000"/>
                <a:gd name="connsiteX0" fmla="*/ 10102 w 10251"/>
                <a:gd name="connsiteY0" fmla="*/ 2986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10102 w 10251"/>
                <a:gd name="connsiteY23" fmla="*/ 2986 h 10000"/>
                <a:gd name="connsiteX0" fmla="*/ 10102 w 10251"/>
                <a:gd name="connsiteY0" fmla="*/ 2986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10102 w 10251"/>
                <a:gd name="connsiteY23" fmla="*/ 2986 h 10000"/>
                <a:gd name="connsiteX0" fmla="*/ 10052 w 10251"/>
                <a:gd name="connsiteY0" fmla="*/ 2986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10052 w 10251"/>
                <a:gd name="connsiteY23" fmla="*/ 2986 h 10000"/>
                <a:gd name="connsiteX0" fmla="*/ 9851 w 10251"/>
                <a:gd name="connsiteY0" fmla="*/ 347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851 w 10251"/>
                <a:gd name="connsiteY23" fmla="*/ 3472 h 10000"/>
                <a:gd name="connsiteX0" fmla="*/ 9851 w 10251"/>
                <a:gd name="connsiteY0" fmla="*/ 347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851 w 10251"/>
                <a:gd name="connsiteY23" fmla="*/ 3472 h 10000"/>
                <a:gd name="connsiteX0" fmla="*/ 9851 w 10251"/>
                <a:gd name="connsiteY0" fmla="*/ 3472 h 10000"/>
                <a:gd name="connsiteX1" fmla="*/ 9200 w 10251"/>
                <a:gd name="connsiteY1" fmla="*/ 1736 h 10000"/>
                <a:gd name="connsiteX2" fmla="*/ 8000 w 10251"/>
                <a:gd name="connsiteY2" fmla="*/ 1667 h 10000"/>
                <a:gd name="connsiteX3" fmla="*/ 7000 w 10251"/>
                <a:gd name="connsiteY3" fmla="*/ 3056 h 10000"/>
                <a:gd name="connsiteX4" fmla="*/ 6600 w 10251"/>
                <a:gd name="connsiteY4" fmla="*/ 3056 h 10000"/>
                <a:gd name="connsiteX5" fmla="*/ 5400 w 10251"/>
                <a:gd name="connsiteY5" fmla="*/ 4167 h 10000"/>
                <a:gd name="connsiteX6" fmla="*/ 4600 w 10251"/>
                <a:gd name="connsiteY6" fmla="*/ 3611 h 10000"/>
                <a:gd name="connsiteX7" fmla="*/ 4000 w 10251"/>
                <a:gd name="connsiteY7" fmla="*/ 3056 h 10000"/>
                <a:gd name="connsiteX8" fmla="*/ 3800 w 10251"/>
                <a:gd name="connsiteY8" fmla="*/ 1389 h 10000"/>
                <a:gd name="connsiteX9" fmla="*/ 4000 w 10251"/>
                <a:gd name="connsiteY9" fmla="*/ 0 h 10000"/>
                <a:gd name="connsiteX10" fmla="*/ 3200 w 10251"/>
                <a:gd name="connsiteY10" fmla="*/ 0 h 10000"/>
                <a:gd name="connsiteX11" fmla="*/ 2000 w 10251"/>
                <a:gd name="connsiteY11" fmla="*/ 1667 h 10000"/>
                <a:gd name="connsiteX12" fmla="*/ 1400 w 10251"/>
                <a:gd name="connsiteY12" fmla="*/ 4167 h 10000"/>
                <a:gd name="connsiteX13" fmla="*/ 0 w 10251"/>
                <a:gd name="connsiteY13" fmla="*/ 8056 h 10000"/>
                <a:gd name="connsiteX14" fmla="*/ 1000 w 10251"/>
                <a:gd name="connsiteY14" fmla="*/ 8056 h 10000"/>
                <a:gd name="connsiteX15" fmla="*/ 1200 w 10251"/>
                <a:gd name="connsiteY15" fmla="*/ 8889 h 10000"/>
                <a:gd name="connsiteX16" fmla="*/ 1400 w 10251"/>
                <a:gd name="connsiteY16" fmla="*/ 9444 h 10000"/>
                <a:gd name="connsiteX17" fmla="*/ 2600 w 10251"/>
                <a:gd name="connsiteY17" fmla="*/ 8056 h 10000"/>
                <a:gd name="connsiteX18" fmla="*/ 3200 w 10251"/>
                <a:gd name="connsiteY18" fmla="*/ 7778 h 10000"/>
                <a:gd name="connsiteX19" fmla="*/ 5300 w 10251"/>
                <a:gd name="connsiteY19" fmla="*/ 8750 h 10000"/>
                <a:gd name="connsiteX20" fmla="*/ 7250 w 10251"/>
                <a:gd name="connsiteY20" fmla="*/ 10000 h 10000"/>
                <a:gd name="connsiteX21" fmla="*/ 8400 w 10251"/>
                <a:gd name="connsiteY21" fmla="*/ 9375 h 10000"/>
                <a:gd name="connsiteX22" fmla="*/ 10251 w 10251"/>
                <a:gd name="connsiteY22" fmla="*/ 5208 h 10000"/>
                <a:gd name="connsiteX23" fmla="*/ 9851 w 10251"/>
                <a:gd name="connsiteY23" fmla="*/ 34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251" h="10000">
                  <a:moveTo>
                    <a:pt x="9851" y="3472"/>
                  </a:moveTo>
                  <a:cubicBezTo>
                    <a:pt x="9837" y="2395"/>
                    <a:pt x="9467" y="1771"/>
                    <a:pt x="9200" y="1736"/>
                  </a:cubicBezTo>
                  <a:lnTo>
                    <a:pt x="8000" y="1667"/>
                  </a:lnTo>
                  <a:lnTo>
                    <a:pt x="7000" y="3056"/>
                  </a:lnTo>
                  <a:lnTo>
                    <a:pt x="6600" y="3056"/>
                  </a:lnTo>
                  <a:lnTo>
                    <a:pt x="5400" y="4167"/>
                  </a:lnTo>
                  <a:lnTo>
                    <a:pt x="4600" y="3611"/>
                  </a:lnTo>
                  <a:lnTo>
                    <a:pt x="4000" y="3056"/>
                  </a:lnTo>
                  <a:cubicBezTo>
                    <a:pt x="3933" y="2500"/>
                    <a:pt x="3867" y="1945"/>
                    <a:pt x="3800" y="1389"/>
                  </a:cubicBezTo>
                  <a:cubicBezTo>
                    <a:pt x="3867" y="926"/>
                    <a:pt x="3933" y="463"/>
                    <a:pt x="4000" y="0"/>
                  </a:cubicBezTo>
                  <a:lnTo>
                    <a:pt x="3200" y="0"/>
                  </a:lnTo>
                  <a:lnTo>
                    <a:pt x="2000" y="1667"/>
                  </a:lnTo>
                  <a:lnTo>
                    <a:pt x="1400" y="4167"/>
                  </a:lnTo>
                  <a:lnTo>
                    <a:pt x="0" y="8056"/>
                  </a:lnTo>
                  <a:lnTo>
                    <a:pt x="1000" y="8056"/>
                  </a:lnTo>
                  <a:cubicBezTo>
                    <a:pt x="1067" y="8334"/>
                    <a:pt x="1133" y="8611"/>
                    <a:pt x="1200" y="8889"/>
                  </a:cubicBezTo>
                  <a:cubicBezTo>
                    <a:pt x="1267" y="9074"/>
                    <a:pt x="1333" y="9259"/>
                    <a:pt x="1400" y="9444"/>
                  </a:cubicBezTo>
                  <a:lnTo>
                    <a:pt x="2600" y="8056"/>
                  </a:lnTo>
                  <a:lnTo>
                    <a:pt x="3200" y="7778"/>
                  </a:lnTo>
                  <a:lnTo>
                    <a:pt x="5300" y="8750"/>
                  </a:lnTo>
                  <a:lnTo>
                    <a:pt x="7250" y="10000"/>
                  </a:lnTo>
                  <a:cubicBezTo>
                    <a:pt x="7717" y="9792"/>
                    <a:pt x="7583" y="9375"/>
                    <a:pt x="8400" y="9375"/>
                  </a:cubicBezTo>
                  <a:lnTo>
                    <a:pt x="10251" y="5208"/>
                  </a:lnTo>
                  <a:cubicBezTo>
                    <a:pt x="9982" y="3426"/>
                    <a:pt x="10219" y="4560"/>
                    <a:pt x="9851" y="3472"/>
                  </a:cubicBez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0" name="Freeform 79">
              <a:extLst>
                <a:ext uri="{FF2B5EF4-FFF2-40B4-BE49-F238E27FC236}">
                  <a16:creationId xmlns:a16="http://schemas.microsoft.com/office/drawing/2014/main" id="{B70AC35F-E489-D637-49D5-655BCEE03A0D}"/>
                </a:ext>
              </a:extLst>
            </p:cNvPr>
            <p:cNvSpPr>
              <a:spLocks/>
            </p:cNvSpPr>
            <p:nvPr/>
          </p:nvSpPr>
          <p:spPr bwMode="auto">
            <a:xfrm>
              <a:off x="3382167" y="3090595"/>
              <a:ext cx="50" cy="40"/>
            </a:xfrm>
            <a:custGeom>
              <a:avLst/>
              <a:gdLst>
                <a:gd name="T0" fmla="*/ 8 w 50"/>
                <a:gd name="T1" fmla="*/ 0 h 40"/>
                <a:gd name="T2" fmla="*/ 0 w 50"/>
                <a:gd name="T3" fmla="*/ 8 h 40"/>
                <a:gd name="T4" fmla="*/ 3 w 50"/>
                <a:gd name="T5" fmla="*/ 15 h 40"/>
                <a:gd name="T6" fmla="*/ 6 w 50"/>
                <a:gd name="T7" fmla="*/ 17 h 40"/>
                <a:gd name="T8" fmla="*/ 3 w 50"/>
                <a:gd name="T9" fmla="*/ 19 h 40"/>
                <a:gd name="T10" fmla="*/ 3 w 50"/>
                <a:gd name="T11" fmla="*/ 25 h 40"/>
                <a:gd name="T12" fmla="*/ 0 w 50"/>
                <a:gd name="T13" fmla="*/ 27 h 40"/>
                <a:gd name="T14" fmla="*/ 3 w 50"/>
                <a:gd name="T15" fmla="*/ 29 h 40"/>
                <a:gd name="T16" fmla="*/ 5 w 50"/>
                <a:gd name="T17" fmla="*/ 33 h 40"/>
                <a:gd name="T18" fmla="*/ 7 w 50"/>
                <a:gd name="T19" fmla="*/ 30 h 40"/>
                <a:gd name="T20" fmla="*/ 7 w 50"/>
                <a:gd name="T21" fmla="*/ 25 h 40"/>
                <a:gd name="T22" fmla="*/ 10 w 50"/>
                <a:gd name="T23" fmla="*/ 30 h 40"/>
                <a:gd name="T24" fmla="*/ 18 w 50"/>
                <a:gd name="T25" fmla="*/ 31 h 40"/>
                <a:gd name="T26" fmla="*/ 21 w 50"/>
                <a:gd name="T27" fmla="*/ 32 h 40"/>
                <a:gd name="T28" fmla="*/ 21 w 50"/>
                <a:gd name="T29" fmla="*/ 37 h 40"/>
                <a:gd name="T30" fmla="*/ 7 w 50"/>
                <a:gd name="T31" fmla="*/ 37 h 40"/>
                <a:gd name="T32" fmla="*/ 8 w 50"/>
                <a:gd name="T33" fmla="*/ 40 h 40"/>
                <a:gd name="T34" fmla="*/ 19 w 50"/>
                <a:gd name="T35" fmla="*/ 40 h 40"/>
                <a:gd name="T36" fmla="*/ 27 w 50"/>
                <a:gd name="T37" fmla="*/ 40 h 40"/>
                <a:gd name="T38" fmla="*/ 29 w 50"/>
                <a:gd name="T39" fmla="*/ 33 h 40"/>
                <a:gd name="T40" fmla="*/ 38 w 50"/>
                <a:gd name="T41" fmla="*/ 29 h 40"/>
                <a:gd name="T42" fmla="*/ 46 w 50"/>
                <a:gd name="T43" fmla="*/ 23 h 40"/>
                <a:gd name="T44" fmla="*/ 50 w 50"/>
                <a:gd name="T45" fmla="*/ 20 h 40"/>
                <a:gd name="T46" fmla="*/ 39 w 50"/>
                <a:gd name="T47" fmla="*/ 14 h 40"/>
                <a:gd name="T48" fmla="*/ 30 w 50"/>
                <a:gd name="T49" fmla="*/ 10 h 40"/>
                <a:gd name="T50" fmla="*/ 22 w 50"/>
                <a:gd name="T51" fmla="*/ 5 h 40"/>
                <a:gd name="T52" fmla="*/ 17 w 50"/>
                <a:gd name="T53" fmla="*/ 1 h 40"/>
                <a:gd name="T54" fmla="*/ 15 w 50"/>
                <a:gd name="T55" fmla="*/ 1 h 40"/>
                <a:gd name="T56" fmla="*/ 8 w 50"/>
                <a:gd name="T57" fmla="*/ 0 h 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
                <a:gd name="T88" fmla="*/ 0 h 40"/>
                <a:gd name="T89" fmla="*/ 50 w 50"/>
                <a:gd name="T90" fmla="*/ 40 h 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 h="40">
                  <a:moveTo>
                    <a:pt x="8" y="0"/>
                  </a:moveTo>
                  <a:lnTo>
                    <a:pt x="0" y="8"/>
                  </a:lnTo>
                  <a:lnTo>
                    <a:pt x="3" y="15"/>
                  </a:lnTo>
                  <a:lnTo>
                    <a:pt x="6" y="17"/>
                  </a:lnTo>
                  <a:lnTo>
                    <a:pt x="3" y="19"/>
                  </a:lnTo>
                  <a:lnTo>
                    <a:pt x="3" y="25"/>
                  </a:lnTo>
                  <a:lnTo>
                    <a:pt x="0" y="27"/>
                  </a:lnTo>
                  <a:lnTo>
                    <a:pt x="3" y="29"/>
                  </a:lnTo>
                  <a:lnTo>
                    <a:pt x="5" y="33"/>
                  </a:lnTo>
                  <a:lnTo>
                    <a:pt x="7" y="30"/>
                  </a:lnTo>
                  <a:lnTo>
                    <a:pt x="7" y="25"/>
                  </a:lnTo>
                  <a:lnTo>
                    <a:pt x="10" y="30"/>
                  </a:lnTo>
                  <a:lnTo>
                    <a:pt x="18" y="31"/>
                  </a:lnTo>
                  <a:lnTo>
                    <a:pt x="21" y="32"/>
                  </a:lnTo>
                  <a:lnTo>
                    <a:pt x="21" y="37"/>
                  </a:lnTo>
                  <a:lnTo>
                    <a:pt x="7" y="37"/>
                  </a:lnTo>
                  <a:lnTo>
                    <a:pt x="8" y="40"/>
                  </a:lnTo>
                  <a:lnTo>
                    <a:pt x="19" y="40"/>
                  </a:lnTo>
                  <a:lnTo>
                    <a:pt x="27" y="40"/>
                  </a:lnTo>
                  <a:lnTo>
                    <a:pt x="29" y="33"/>
                  </a:lnTo>
                  <a:lnTo>
                    <a:pt x="38" y="29"/>
                  </a:lnTo>
                  <a:lnTo>
                    <a:pt x="46" y="23"/>
                  </a:lnTo>
                  <a:lnTo>
                    <a:pt x="50" y="20"/>
                  </a:lnTo>
                  <a:lnTo>
                    <a:pt x="39" y="14"/>
                  </a:lnTo>
                  <a:lnTo>
                    <a:pt x="30" y="10"/>
                  </a:lnTo>
                  <a:lnTo>
                    <a:pt x="22" y="5"/>
                  </a:lnTo>
                  <a:lnTo>
                    <a:pt x="17" y="1"/>
                  </a:lnTo>
                  <a:lnTo>
                    <a:pt x="15" y="1"/>
                  </a:lnTo>
                  <a:lnTo>
                    <a:pt x="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1" name="Freeform 80">
              <a:extLst>
                <a:ext uri="{FF2B5EF4-FFF2-40B4-BE49-F238E27FC236}">
                  <a16:creationId xmlns:a16="http://schemas.microsoft.com/office/drawing/2014/main" id="{1B6133C3-3413-9997-13CD-57CEDED06BE5}"/>
                </a:ext>
              </a:extLst>
            </p:cNvPr>
            <p:cNvSpPr>
              <a:spLocks/>
            </p:cNvSpPr>
            <p:nvPr/>
          </p:nvSpPr>
          <p:spPr bwMode="auto">
            <a:xfrm>
              <a:off x="3382157" y="3090548"/>
              <a:ext cx="75" cy="62"/>
            </a:xfrm>
            <a:custGeom>
              <a:avLst/>
              <a:gdLst>
                <a:gd name="T0" fmla="*/ 38 w 74"/>
                <a:gd name="T1" fmla="*/ 0 h 62"/>
                <a:gd name="T2" fmla="*/ 37 w 74"/>
                <a:gd name="T3" fmla="*/ 5 h 62"/>
                <a:gd name="T4" fmla="*/ 30 w 74"/>
                <a:gd name="T5" fmla="*/ 11 h 62"/>
                <a:gd name="T6" fmla="*/ 29 w 74"/>
                <a:gd name="T7" fmla="*/ 14 h 62"/>
                <a:gd name="T8" fmla="*/ 29 w 74"/>
                <a:gd name="T9" fmla="*/ 18 h 62"/>
                <a:gd name="T10" fmla="*/ 30 w 74"/>
                <a:gd name="T11" fmla="*/ 23 h 62"/>
                <a:gd name="T12" fmla="*/ 18 w 74"/>
                <a:gd name="T13" fmla="*/ 24 h 62"/>
                <a:gd name="T14" fmla="*/ 13 w 74"/>
                <a:gd name="T15" fmla="*/ 22 h 62"/>
                <a:gd name="T16" fmla="*/ 10 w 74"/>
                <a:gd name="T17" fmla="*/ 20 h 62"/>
                <a:gd name="T18" fmla="*/ 5 w 74"/>
                <a:gd name="T19" fmla="*/ 23 h 62"/>
                <a:gd name="T20" fmla="*/ 1 w 74"/>
                <a:gd name="T21" fmla="*/ 24 h 62"/>
                <a:gd name="T22" fmla="*/ 5 w 74"/>
                <a:gd name="T23" fmla="*/ 28 h 62"/>
                <a:gd name="T24" fmla="*/ 6 w 74"/>
                <a:gd name="T25" fmla="*/ 30 h 62"/>
                <a:gd name="T26" fmla="*/ 6 w 74"/>
                <a:gd name="T27" fmla="*/ 34 h 62"/>
                <a:gd name="T28" fmla="*/ 5 w 74"/>
                <a:gd name="T29" fmla="*/ 37 h 62"/>
                <a:gd name="T30" fmla="*/ 5 w 74"/>
                <a:gd name="T31" fmla="*/ 41 h 62"/>
                <a:gd name="T32" fmla="*/ 3 w 74"/>
                <a:gd name="T33" fmla="*/ 46 h 62"/>
                <a:gd name="T34" fmla="*/ 0 w 74"/>
                <a:gd name="T35" fmla="*/ 48 h 62"/>
                <a:gd name="T36" fmla="*/ 2 w 74"/>
                <a:gd name="T37" fmla="*/ 49 h 62"/>
                <a:gd name="T38" fmla="*/ 6 w 74"/>
                <a:gd name="T39" fmla="*/ 49 h 62"/>
                <a:gd name="T40" fmla="*/ 9 w 74"/>
                <a:gd name="T41" fmla="*/ 52 h 62"/>
                <a:gd name="T42" fmla="*/ 11 w 74"/>
                <a:gd name="T43" fmla="*/ 55 h 62"/>
                <a:gd name="T44" fmla="*/ 19 w 74"/>
                <a:gd name="T45" fmla="*/ 46 h 62"/>
                <a:gd name="T46" fmla="*/ 30 w 74"/>
                <a:gd name="T47" fmla="*/ 48 h 62"/>
                <a:gd name="T48" fmla="*/ 40 w 74"/>
                <a:gd name="T49" fmla="*/ 57 h 62"/>
                <a:gd name="T50" fmla="*/ 52 w 74"/>
                <a:gd name="T51" fmla="*/ 62 h 62"/>
                <a:gd name="T52" fmla="*/ 62 w 74"/>
                <a:gd name="T53" fmla="*/ 51 h 62"/>
                <a:gd name="T54" fmla="*/ 55 w 74"/>
                <a:gd name="T55" fmla="*/ 45 h 62"/>
                <a:gd name="T56" fmla="*/ 53 w 74"/>
                <a:gd name="T57" fmla="*/ 33 h 62"/>
                <a:gd name="T58" fmla="*/ 54 w 74"/>
                <a:gd name="T59" fmla="*/ 29 h 62"/>
                <a:gd name="T60" fmla="*/ 61 w 74"/>
                <a:gd name="T61" fmla="*/ 30 h 62"/>
                <a:gd name="T62" fmla="*/ 69 w 74"/>
                <a:gd name="T63" fmla="*/ 22 h 62"/>
                <a:gd name="T64" fmla="*/ 70 w 74"/>
                <a:gd name="T65" fmla="*/ 13 h 62"/>
                <a:gd name="T66" fmla="*/ 74 w 74"/>
                <a:gd name="T67" fmla="*/ 11 h 62"/>
                <a:gd name="T68" fmla="*/ 74 w 74"/>
                <a:gd name="T69" fmla="*/ 9 h 62"/>
                <a:gd name="T70" fmla="*/ 61 w 74"/>
                <a:gd name="T71" fmla="*/ 4 h 62"/>
                <a:gd name="T72" fmla="*/ 53 w 74"/>
                <a:gd name="T73" fmla="*/ 0 h 62"/>
                <a:gd name="T74" fmla="*/ 44 w 74"/>
                <a:gd name="T75" fmla="*/ 6 h 62"/>
                <a:gd name="T76" fmla="*/ 42 w 74"/>
                <a:gd name="T77" fmla="*/ 1 h 62"/>
                <a:gd name="T78" fmla="*/ 38 w 74"/>
                <a:gd name="T79" fmla="*/ 0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
                <a:gd name="T121" fmla="*/ 0 h 62"/>
                <a:gd name="T122" fmla="*/ 74 w 74"/>
                <a:gd name="T123" fmla="*/ 62 h 62"/>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270 w 10000"/>
                <a:gd name="connsiteY18" fmla="*/ 7903 h 10000"/>
                <a:gd name="connsiteX19" fmla="*/ 811 w 10000"/>
                <a:gd name="connsiteY19" fmla="*/ 7903 h 10000"/>
                <a:gd name="connsiteX20" fmla="*/ 1216 w 10000"/>
                <a:gd name="connsiteY20" fmla="*/ 8387 h 10000"/>
                <a:gd name="connsiteX21" fmla="*/ 1486 w 10000"/>
                <a:gd name="connsiteY21" fmla="*/ 8871 h 10000"/>
                <a:gd name="connsiteX22" fmla="*/ 2568 w 10000"/>
                <a:gd name="connsiteY22" fmla="*/ 7419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270 w 10000"/>
                <a:gd name="connsiteY18" fmla="*/ 7903 h 10000"/>
                <a:gd name="connsiteX19" fmla="*/ 811 w 10000"/>
                <a:gd name="connsiteY19" fmla="*/ 7903 h 10000"/>
                <a:gd name="connsiteX20" fmla="*/ 1216 w 10000"/>
                <a:gd name="connsiteY20" fmla="*/ 8387 h 10000"/>
                <a:gd name="connsiteX21" fmla="*/ 1486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270 w 10000"/>
                <a:gd name="connsiteY18" fmla="*/ 7903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162 w 10000"/>
                <a:gd name="connsiteY28" fmla="*/ 5323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432 w 10000"/>
                <a:gd name="connsiteY27" fmla="*/ 7258 h 10000"/>
                <a:gd name="connsiteX28" fmla="*/ 7669 w 10000"/>
                <a:gd name="connsiteY28" fmla="*/ 6009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533 w 10000"/>
                <a:gd name="connsiteY27" fmla="*/ 7177 h 10000"/>
                <a:gd name="connsiteX28" fmla="*/ 7669 w 10000"/>
                <a:gd name="connsiteY28" fmla="*/ 6009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601 w 10000"/>
                <a:gd name="connsiteY27" fmla="*/ 7379 h 10000"/>
                <a:gd name="connsiteX28" fmla="*/ 7669 w 10000"/>
                <a:gd name="connsiteY28" fmla="*/ 6009 h 10000"/>
                <a:gd name="connsiteX29" fmla="*/ 7297 w 10000"/>
                <a:gd name="connsiteY29" fmla="*/ 4677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7601 w 10000"/>
                <a:gd name="connsiteY27" fmla="*/ 7379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78 w 10000"/>
                <a:gd name="connsiteY26" fmla="*/ 8226 h 10000"/>
                <a:gd name="connsiteX27" fmla="*/ 5033 w 10000"/>
                <a:gd name="connsiteY27" fmla="*/ 6855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6621 w 10000"/>
                <a:gd name="connsiteY26" fmla="*/ 8670 h 10000"/>
                <a:gd name="connsiteX27" fmla="*/ 5033 w 10000"/>
                <a:gd name="connsiteY27" fmla="*/ 6855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5033 w 10000"/>
                <a:gd name="connsiteY27" fmla="*/ 6855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7533 w 10000"/>
                <a:gd name="connsiteY27" fmla="*/ 7540 h 10000"/>
                <a:gd name="connsiteX28" fmla="*/ 7669 w 10000"/>
                <a:gd name="connsiteY28" fmla="*/ 6009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7533 w 10000"/>
                <a:gd name="connsiteY27" fmla="*/ 7540 h 10000"/>
                <a:gd name="connsiteX28" fmla="*/ 7466 w 10000"/>
                <a:gd name="connsiteY28" fmla="*/ 6090 h 10000"/>
                <a:gd name="connsiteX29" fmla="*/ 7567 w 10000"/>
                <a:gd name="connsiteY29" fmla="*/ 4919 h 10000"/>
                <a:gd name="connsiteX30" fmla="*/ 8243 w 10000"/>
                <a:gd name="connsiteY30" fmla="*/ 4839 h 10000"/>
                <a:gd name="connsiteX31" fmla="*/ 9324 w 10000"/>
                <a:gd name="connsiteY31" fmla="*/ 3548 h 10000"/>
                <a:gd name="connsiteX32" fmla="*/ 9459 w 10000"/>
                <a:gd name="connsiteY32" fmla="*/ 2097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000"/>
                <a:gd name="connsiteY0" fmla="*/ 0 h 10000"/>
                <a:gd name="connsiteX1" fmla="*/ 5000 w 10000"/>
                <a:gd name="connsiteY1" fmla="*/ 806 h 10000"/>
                <a:gd name="connsiteX2" fmla="*/ 4054 w 10000"/>
                <a:gd name="connsiteY2" fmla="*/ 1774 h 10000"/>
                <a:gd name="connsiteX3" fmla="*/ 3919 w 10000"/>
                <a:gd name="connsiteY3" fmla="*/ 2258 h 10000"/>
                <a:gd name="connsiteX4" fmla="*/ 3919 w 10000"/>
                <a:gd name="connsiteY4" fmla="*/ 2903 h 10000"/>
                <a:gd name="connsiteX5" fmla="*/ 4054 w 10000"/>
                <a:gd name="connsiteY5" fmla="*/ 3710 h 10000"/>
                <a:gd name="connsiteX6" fmla="*/ 2432 w 10000"/>
                <a:gd name="connsiteY6" fmla="*/ 3871 h 10000"/>
                <a:gd name="connsiteX7" fmla="*/ 1757 w 10000"/>
                <a:gd name="connsiteY7" fmla="*/ 3548 h 10000"/>
                <a:gd name="connsiteX8" fmla="*/ 1351 w 10000"/>
                <a:gd name="connsiteY8" fmla="*/ 3226 h 10000"/>
                <a:gd name="connsiteX9" fmla="*/ 676 w 10000"/>
                <a:gd name="connsiteY9" fmla="*/ 3710 h 10000"/>
                <a:gd name="connsiteX10" fmla="*/ 135 w 10000"/>
                <a:gd name="connsiteY10" fmla="*/ 3871 h 10000"/>
                <a:gd name="connsiteX11" fmla="*/ 676 w 10000"/>
                <a:gd name="connsiteY11" fmla="*/ 4516 h 10000"/>
                <a:gd name="connsiteX12" fmla="*/ 811 w 10000"/>
                <a:gd name="connsiteY12" fmla="*/ 4839 h 10000"/>
                <a:gd name="connsiteX13" fmla="*/ 811 w 10000"/>
                <a:gd name="connsiteY13" fmla="*/ 5484 h 10000"/>
                <a:gd name="connsiteX14" fmla="*/ 676 w 10000"/>
                <a:gd name="connsiteY14" fmla="*/ 5968 h 10000"/>
                <a:gd name="connsiteX15" fmla="*/ 676 w 10000"/>
                <a:gd name="connsiteY15" fmla="*/ 6613 h 10000"/>
                <a:gd name="connsiteX16" fmla="*/ 405 w 10000"/>
                <a:gd name="connsiteY16" fmla="*/ 7419 h 10000"/>
                <a:gd name="connsiteX17" fmla="*/ 0 w 10000"/>
                <a:gd name="connsiteY17" fmla="*/ 7742 h 10000"/>
                <a:gd name="connsiteX18" fmla="*/ 405 w 10000"/>
                <a:gd name="connsiteY18" fmla="*/ 7782 h 10000"/>
                <a:gd name="connsiteX19" fmla="*/ 811 w 10000"/>
                <a:gd name="connsiteY19" fmla="*/ 7903 h 10000"/>
                <a:gd name="connsiteX20" fmla="*/ 1216 w 10000"/>
                <a:gd name="connsiteY20" fmla="*/ 8387 h 10000"/>
                <a:gd name="connsiteX21" fmla="*/ 1587 w 10000"/>
                <a:gd name="connsiteY21" fmla="*/ 8871 h 10000"/>
                <a:gd name="connsiteX22" fmla="*/ 2636 w 10000"/>
                <a:gd name="connsiteY22" fmla="*/ 7540 h 10000"/>
                <a:gd name="connsiteX23" fmla="*/ 3851 w 10000"/>
                <a:gd name="connsiteY23" fmla="*/ 7823 h 10000"/>
                <a:gd name="connsiteX24" fmla="*/ 5405 w 10000"/>
                <a:gd name="connsiteY24" fmla="*/ 9194 h 10000"/>
                <a:gd name="connsiteX25" fmla="*/ 7027 w 10000"/>
                <a:gd name="connsiteY25" fmla="*/ 10000 h 10000"/>
                <a:gd name="connsiteX26" fmla="*/ 8310 w 10000"/>
                <a:gd name="connsiteY26" fmla="*/ 8307 h 10000"/>
                <a:gd name="connsiteX27" fmla="*/ 7533 w 10000"/>
                <a:gd name="connsiteY27" fmla="*/ 7540 h 10000"/>
                <a:gd name="connsiteX28" fmla="*/ 7466 w 10000"/>
                <a:gd name="connsiteY28" fmla="*/ 6090 h 10000"/>
                <a:gd name="connsiteX29" fmla="*/ 7567 w 10000"/>
                <a:gd name="connsiteY29" fmla="*/ 4919 h 10000"/>
                <a:gd name="connsiteX30" fmla="*/ 8243 w 10000"/>
                <a:gd name="connsiteY30" fmla="*/ 4839 h 10000"/>
                <a:gd name="connsiteX31" fmla="*/ 9324 w 10000"/>
                <a:gd name="connsiteY31" fmla="*/ 3548 h 10000"/>
                <a:gd name="connsiteX32" fmla="*/ 9527 w 10000"/>
                <a:gd name="connsiteY32" fmla="*/ 2339 h 10000"/>
                <a:gd name="connsiteX33" fmla="*/ 10000 w 10000"/>
                <a:gd name="connsiteY33" fmla="*/ 1774 h 10000"/>
                <a:gd name="connsiteX34" fmla="*/ 10000 w 10000"/>
                <a:gd name="connsiteY34" fmla="*/ 1452 h 10000"/>
                <a:gd name="connsiteX35" fmla="*/ 8243 w 10000"/>
                <a:gd name="connsiteY35" fmla="*/ 645 h 10000"/>
                <a:gd name="connsiteX36" fmla="*/ 7162 w 10000"/>
                <a:gd name="connsiteY36" fmla="*/ 0 h 10000"/>
                <a:gd name="connsiteX37" fmla="*/ 5946 w 10000"/>
                <a:gd name="connsiteY37" fmla="*/ 968 h 10000"/>
                <a:gd name="connsiteX38" fmla="*/ 5676 w 10000"/>
                <a:gd name="connsiteY38" fmla="*/ 161 h 10000"/>
                <a:gd name="connsiteX39" fmla="*/ 5135 w 10000"/>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324 w 10135"/>
                <a:gd name="connsiteY31" fmla="*/ 3548 h 10000"/>
                <a:gd name="connsiteX32" fmla="*/ 9527 w 10135"/>
                <a:gd name="connsiteY32" fmla="*/ 2339 h 10000"/>
                <a:gd name="connsiteX33" fmla="*/ 10135 w 10135"/>
                <a:gd name="connsiteY33" fmla="*/ 2097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339 h 10000"/>
                <a:gd name="connsiteX33" fmla="*/ 10135 w 10135"/>
                <a:gd name="connsiteY33" fmla="*/ 2097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2097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243 w 10135"/>
                <a:gd name="connsiteY35" fmla="*/ 645 h 10000"/>
                <a:gd name="connsiteX36" fmla="*/ 7162 w 10135"/>
                <a:gd name="connsiteY36" fmla="*/ 0 h 10000"/>
                <a:gd name="connsiteX37" fmla="*/ 5946 w 10135"/>
                <a:gd name="connsiteY37" fmla="*/ 968 h 10000"/>
                <a:gd name="connsiteX38" fmla="*/ 5676 w 10135"/>
                <a:gd name="connsiteY38" fmla="*/ 161 h 10000"/>
                <a:gd name="connsiteX39" fmla="*/ 5135 w 10135"/>
                <a:gd name="connsiteY39"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243 w 10135"/>
                <a:gd name="connsiteY36" fmla="*/ 645 h 10000"/>
                <a:gd name="connsiteX37" fmla="*/ 7162 w 10135"/>
                <a:gd name="connsiteY37" fmla="*/ 0 h 10000"/>
                <a:gd name="connsiteX38" fmla="*/ 5946 w 10135"/>
                <a:gd name="connsiteY38" fmla="*/ 968 h 10000"/>
                <a:gd name="connsiteX39" fmla="*/ 5676 w 10135"/>
                <a:gd name="connsiteY39" fmla="*/ 161 h 10000"/>
                <a:gd name="connsiteX40" fmla="*/ 5135 w 10135"/>
                <a:gd name="connsiteY40" fmla="*/ 0 h 10000"/>
                <a:gd name="connsiteX0" fmla="*/ 5135 w 10135"/>
                <a:gd name="connsiteY0" fmla="*/ 0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35 w 10135"/>
                <a:gd name="connsiteY40" fmla="*/ 0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811 w 10135"/>
                <a:gd name="connsiteY19" fmla="*/ 7903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946 w 10135"/>
                <a:gd name="connsiteY19" fmla="*/ 8105 h 10000"/>
                <a:gd name="connsiteX20" fmla="*/ 1216 w 10135"/>
                <a:gd name="connsiteY20" fmla="*/ 8387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946 w 10135"/>
                <a:gd name="connsiteY19" fmla="*/ 8105 h 10000"/>
                <a:gd name="connsiteX20" fmla="*/ 1148 w 10135"/>
                <a:gd name="connsiteY20" fmla="*/ 8629 h 10000"/>
                <a:gd name="connsiteX21" fmla="*/ 1587 w 10135"/>
                <a:gd name="connsiteY21" fmla="*/ 8871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05 w 10135"/>
                <a:gd name="connsiteY18" fmla="*/ 7782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676 w 10135"/>
                <a:gd name="connsiteY14" fmla="*/ 5968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811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912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636 w 10135"/>
                <a:gd name="connsiteY22" fmla="*/ 7540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676 w 10135"/>
                <a:gd name="connsiteY11" fmla="*/ 4516 h 10000"/>
                <a:gd name="connsiteX12" fmla="*/ 811 w 10135"/>
                <a:gd name="connsiteY12" fmla="*/ 4839 h 10000"/>
                <a:gd name="connsiteX13" fmla="*/ 912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35 w 10135"/>
                <a:gd name="connsiteY10" fmla="*/ 3871 h 10000"/>
                <a:gd name="connsiteX11" fmla="*/ 541 w 10135"/>
                <a:gd name="connsiteY11" fmla="*/ 3790 h 10000"/>
                <a:gd name="connsiteX12" fmla="*/ 676 w 10135"/>
                <a:gd name="connsiteY12" fmla="*/ 4516 h 10000"/>
                <a:gd name="connsiteX13" fmla="*/ 811 w 10135"/>
                <a:gd name="connsiteY13" fmla="*/ 4839 h 10000"/>
                <a:gd name="connsiteX14" fmla="*/ 912 w 10135"/>
                <a:gd name="connsiteY14" fmla="*/ 5484 h 10000"/>
                <a:gd name="connsiteX15" fmla="*/ 811 w 10135"/>
                <a:gd name="connsiteY15" fmla="*/ 6210 h 10000"/>
                <a:gd name="connsiteX16" fmla="*/ 676 w 10135"/>
                <a:gd name="connsiteY16" fmla="*/ 6613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3547 w 10135"/>
                <a:gd name="connsiteY10" fmla="*/ 6210 h 10000"/>
                <a:gd name="connsiteX11" fmla="*/ 541 w 10135"/>
                <a:gd name="connsiteY11" fmla="*/ 3790 h 10000"/>
                <a:gd name="connsiteX12" fmla="*/ 676 w 10135"/>
                <a:gd name="connsiteY12" fmla="*/ 4516 h 10000"/>
                <a:gd name="connsiteX13" fmla="*/ 811 w 10135"/>
                <a:gd name="connsiteY13" fmla="*/ 4839 h 10000"/>
                <a:gd name="connsiteX14" fmla="*/ 912 w 10135"/>
                <a:gd name="connsiteY14" fmla="*/ 5484 h 10000"/>
                <a:gd name="connsiteX15" fmla="*/ 811 w 10135"/>
                <a:gd name="connsiteY15" fmla="*/ 6210 h 10000"/>
                <a:gd name="connsiteX16" fmla="*/ 676 w 10135"/>
                <a:gd name="connsiteY16" fmla="*/ 6613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3547 w 10135"/>
                <a:gd name="connsiteY10" fmla="*/ 6210 h 10000"/>
                <a:gd name="connsiteX11" fmla="*/ 2129 w 10135"/>
                <a:gd name="connsiteY11" fmla="*/ 6290 h 10000"/>
                <a:gd name="connsiteX12" fmla="*/ 676 w 10135"/>
                <a:gd name="connsiteY12" fmla="*/ 4516 h 10000"/>
                <a:gd name="connsiteX13" fmla="*/ 811 w 10135"/>
                <a:gd name="connsiteY13" fmla="*/ 4839 h 10000"/>
                <a:gd name="connsiteX14" fmla="*/ 912 w 10135"/>
                <a:gd name="connsiteY14" fmla="*/ 5484 h 10000"/>
                <a:gd name="connsiteX15" fmla="*/ 811 w 10135"/>
                <a:gd name="connsiteY15" fmla="*/ 6210 h 10000"/>
                <a:gd name="connsiteX16" fmla="*/ 676 w 10135"/>
                <a:gd name="connsiteY16" fmla="*/ 6613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2129 w 10135"/>
                <a:gd name="connsiteY10" fmla="*/ 6290 h 10000"/>
                <a:gd name="connsiteX11" fmla="*/ 676 w 10135"/>
                <a:gd name="connsiteY11" fmla="*/ 4516 h 10000"/>
                <a:gd name="connsiteX12" fmla="*/ 811 w 10135"/>
                <a:gd name="connsiteY12" fmla="*/ 4839 h 10000"/>
                <a:gd name="connsiteX13" fmla="*/ 912 w 10135"/>
                <a:gd name="connsiteY13" fmla="*/ 5484 h 10000"/>
                <a:gd name="connsiteX14" fmla="*/ 811 w 10135"/>
                <a:gd name="connsiteY14" fmla="*/ 6210 h 10000"/>
                <a:gd name="connsiteX15" fmla="*/ 676 w 10135"/>
                <a:gd name="connsiteY15" fmla="*/ 6613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676 w 10135"/>
                <a:gd name="connsiteY10" fmla="*/ 4516 h 10000"/>
                <a:gd name="connsiteX11" fmla="*/ 811 w 10135"/>
                <a:gd name="connsiteY11" fmla="*/ 4839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516 h 10000"/>
                <a:gd name="connsiteX11" fmla="*/ 811 w 10135"/>
                <a:gd name="connsiteY11" fmla="*/ 4839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516 h 10000"/>
                <a:gd name="connsiteX11" fmla="*/ 3412 w 10135"/>
                <a:gd name="connsiteY11" fmla="*/ 6250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3886 w 10135"/>
                <a:gd name="connsiteY10" fmla="*/ 5121 h 10000"/>
                <a:gd name="connsiteX11" fmla="*/ 3412 w 10135"/>
                <a:gd name="connsiteY11" fmla="*/ 6250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395 h 10000"/>
                <a:gd name="connsiteX11" fmla="*/ 3412 w 10135"/>
                <a:gd name="connsiteY11" fmla="*/ 6250 h 10000"/>
                <a:gd name="connsiteX12" fmla="*/ 912 w 10135"/>
                <a:gd name="connsiteY12" fmla="*/ 5484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395 h 10000"/>
                <a:gd name="connsiteX11" fmla="*/ 3412 w 10135"/>
                <a:gd name="connsiteY11" fmla="*/ 6250 h 10000"/>
                <a:gd name="connsiteX12" fmla="*/ 1554 w 10135"/>
                <a:gd name="connsiteY12" fmla="*/ 6613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1014 w 10135"/>
                <a:gd name="connsiteY10" fmla="*/ 4395 h 10000"/>
                <a:gd name="connsiteX11" fmla="*/ 980 w 10135"/>
                <a:gd name="connsiteY11" fmla="*/ 5484 h 10000"/>
                <a:gd name="connsiteX12" fmla="*/ 1554 w 10135"/>
                <a:gd name="connsiteY12" fmla="*/ 6613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1554 w 10135"/>
                <a:gd name="connsiteY12" fmla="*/ 6613 h 10000"/>
                <a:gd name="connsiteX13" fmla="*/ 811 w 10135"/>
                <a:gd name="connsiteY13" fmla="*/ 6210 h 10000"/>
                <a:gd name="connsiteX14" fmla="*/ 676 w 10135"/>
                <a:gd name="connsiteY14" fmla="*/ 6613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210 h 10000"/>
                <a:gd name="connsiteX13" fmla="*/ 676 w 10135"/>
                <a:gd name="connsiteY13" fmla="*/ 6613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210 h 10000"/>
                <a:gd name="connsiteX13" fmla="*/ 777 w 10135"/>
                <a:gd name="connsiteY13" fmla="*/ 6774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3412 w 10135"/>
                <a:gd name="connsiteY12" fmla="*/ 6331 h 10000"/>
                <a:gd name="connsiteX13" fmla="*/ 777 w 10135"/>
                <a:gd name="connsiteY13" fmla="*/ 6774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777 w 10135"/>
                <a:gd name="connsiteY13" fmla="*/ 6774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5676 w 10135"/>
                <a:gd name="connsiteY13" fmla="*/ 6653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1351 w 10135"/>
                <a:gd name="connsiteY8" fmla="*/ 322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811 w 10135"/>
                <a:gd name="connsiteY13" fmla="*/ 6855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757 w 10135"/>
                <a:gd name="connsiteY7" fmla="*/ 3548 h 10000"/>
                <a:gd name="connsiteX8" fmla="*/ 3750 w 10135"/>
                <a:gd name="connsiteY8" fmla="*/ 6855 h 10000"/>
                <a:gd name="connsiteX9" fmla="*/ 1351 w 10135"/>
                <a:gd name="connsiteY9" fmla="*/ 3226 h 10000"/>
                <a:gd name="connsiteX10" fmla="*/ 676 w 10135"/>
                <a:gd name="connsiteY10" fmla="*/ 3710 h 10000"/>
                <a:gd name="connsiteX11" fmla="*/ 980 w 10135"/>
                <a:gd name="connsiteY11" fmla="*/ 4597 h 10000"/>
                <a:gd name="connsiteX12" fmla="*/ 980 w 10135"/>
                <a:gd name="connsiteY12" fmla="*/ 5484 h 10000"/>
                <a:gd name="connsiteX13" fmla="*/ 811 w 10135"/>
                <a:gd name="connsiteY13" fmla="*/ 6008 h 10000"/>
                <a:gd name="connsiteX14" fmla="*/ 811 w 10135"/>
                <a:gd name="connsiteY14" fmla="*/ 6855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1757 w 10135"/>
                <a:gd name="connsiteY8" fmla="*/ 3548 h 10000"/>
                <a:gd name="connsiteX9" fmla="*/ 3750 w 10135"/>
                <a:gd name="connsiteY9" fmla="*/ 6855 h 10000"/>
                <a:gd name="connsiteX10" fmla="*/ 1351 w 10135"/>
                <a:gd name="connsiteY10" fmla="*/ 3226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1757 w 10135"/>
                <a:gd name="connsiteY9" fmla="*/ 3548 h 10000"/>
                <a:gd name="connsiteX10" fmla="*/ 3750 w 10135"/>
                <a:gd name="connsiteY10" fmla="*/ 6855 h 10000"/>
                <a:gd name="connsiteX11" fmla="*/ 1351 w 10135"/>
                <a:gd name="connsiteY11" fmla="*/ 3226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1757 w 10135"/>
                <a:gd name="connsiteY9" fmla="*/ 3548 h 10000"/>
                <a:gd name="connsiteX10" fmla="*/ 1351 w 10135"/>
                <a:gd name="connsiteY10" fmla="*/ 3226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1757 w 10135"/>
                <a:gd name="connsiteY9" fmla="*/ 3548 h 10000"/>
                <a:gd name="connsiteX10" fmla="*/ 1993 w 10135"/>
                <a:gd name="connsiteY10" fmla="*/ 5928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1757 w 10135"/>
                <a:gd name="connsiteY10" fmla="*/ 3548 h 10000"/>
                <a:gd name="connsiteX11" fmla="*/ 1993 w 10135"/>
                <a:gd name="connsiteY11" fmla="*/ 5928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2500 w 10135"/>
                <a:gd name="connsiteY10" fmla="*/ 6774 h 10000"/>
                <a:gd name="connsiteX11" fmla="*/ 1993 w 10135"/>
                <a:gd name="connsiteY11" fmla="*/ 5928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2500 w 10135"/>
                <a:gd name="connsiteY10" fmla="*/ 6774 h 10000"/>
                <a:gd name="connsiteX11" fmla="*/ 1520 w 10135"/>
                <a:gd name="connsiteY11" fmla="*/ 3428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5608 w 10135"/>
                <a:gd name="connsiteY7" fmla="*/ 6411 h 10000"/>
                <a:gd name="connsiteX8" fmla="*/ 4797 w 10135"/>
                <a:gd name="connsiteY8" fmla="*/ 6976 h 10000"/>
                <a:gd name="connsiteX9" fmla="*/ 3277 w 10135"/>
                <a:gd name="connsiteY9" fmla="*/ 6694 h 10000"/>
                <a:gd name="connsiteX10" fmla="*/ 2500 w 10135"/>
                <a:gd name="connsiteY10" fmla="*/ 6774 h 10000"/>
                <a:gd name="connsiteX11" fmla="*/ 1689 w 10135"/>
                <a:gd name="connsiteY11" fmla="*/ 3146 h 10000"/>
                <a:gd name="connsiteX12" fmla="*/ 676 w 10135"/>
                <a:gd name="connsiteY12" fmla="*/ 3710 h 10000"/>
                <a:gd name="connsiteX13" fmla="*/ 980 w 10135"/>
                <a:gd name="connsiteY13" fmla="*/ 4597 h 10000"/>
                <a:gd name="connsiteX14" fmla="*/ 980 w 10135"/>
                <a:gd name="connsiteY14" fmla="*/ 5484 h 10000"/>
                <a:gd name="connsiteX15" fmla="*/ 811 w 10135"/>
                <a:gd name="connsiteY15" fmla="*/ 6008 h 10000"/>
                <a:gd name="connsiteX16" fmla="*/ 811 w 10135"/>
                <a:gd name="connsiteY16" fmla="*/ 6855 h 10000"/>
                <a:gd name="connsiteX17" fmla="*/ 405 w 10135"/>
                <a:gd name="connsiteY17" fmla="*/ 7419 h 10000"/>
                <a:gd name="connsiteX18" fmla="*/ 0 w 10135"/>
                <a:gd name="connsiteY18" fmla="*/ 7742 h 10000"/>
                <a:gd name="connsiteX19" fmla="*/ 439 w 10135"/>
                <a:gd name="connsiteY19" fmla="*/ 7903 h 10000"/>
                <a:gd name="connsiteX20" fmla="*/ 946 w 10135"/>
                <a:gd name="connsiteY20" fmla="*/ 8105 h 10000"/>
                <a:gd name="connsiteX21" fmla="*/ 1148 w 10135"/>
                <a:gd name="connsiteY21" fmla="*/ 8629 h 10000"/>
                <a:gd name="connsiteX22" fmla="*/ 1452 w 10135"/>
                <a:gd name="connsiteY22" fmla="*/ 8992 h 10000"/>
                <a:gd name="connsiteX23" fmla="*/ 2568 w 10135"/>
                <a:gd name="connsiteY23" fmla="*/ 7661 h 10000"/>
                <a:gd name="connsiteX24" fmla="*/ 3851 w 10135"/>
                <a:gd name="connsiteY24" fmla="*/ 7823 h 10000"/>
                <a:gd name="connsiteX25" fmla="*/ 5405 w 10135"/>
                <a:gd name="connsiteY25" fmla="*/ 9194 h 10000"/>
                <a:gd name="connsiteX26" fmla="*/ 7027 w 10135"/>
                <a:gd name="connsiteY26" fmla="*/ 10000 h 10000"/>
                <a:gd name="connsiteX27" fmla="*/ 8310 w 10135"/>
                <a:gd name="connsiteY27" fmla="*/ 8307 h 10000"/>
                <a:gd name="connsiteX28" fmla="*/ 7533 w 10135"/>
                <a:gd name="connsiteY28" fmla="*/ 7540 h 10000"/>
                <a:gd name="connsiteX29" fmla="*/ 7466 w 10135"/>
                <a:gd name="connsiteY29" fmla="*/ 6090 h 10000"/>
                <a:gd name="connsiteX30" fmla="*/ 7567 w 10135"/>
                <a:gd name="connsiteY30" fmla="*/ 4919 h 10000"/>
                <a:gd name="connsiteX31" fmla="*/ 8243 w 10135"/>
                <a:gd name="connsiteY31" fmla="*/ 4839 h 10000"/>
                <a:gd name="connsiteX32" fmla="*/ 9290 w 10135"/>
                <a:gd name="connsiteY32" fmla="*/ 3709 h 10000"/>
                <a:gd name="connsiteX33" fmla="*/ 9527 w 10135"/>
                <a:gd name="connsiteY33" fmla="*/ 2460 h 10000"/>
                <a:gd name="connsiteX34" fmla="*/ 10135 w 10135"/>
                <a:gd name="connsiteY34" fmla="*/ 1895 h 10000"/>
                <a:gd name="connsiteX35" fmla="*/ 10000 w 10135"/>
                <a:gd name="connsiteY35" fmla="*/ 1452 h 10000"/>
                <a:gd name="connsiteX36" fmla="*/ 8412 w 10135"/>
                <a:gd name="connsiteY36" fmla="*/ 484 h 10000"/>
                <a:gd name="connsiteX37" fmla="*/ 8040 w 10135"/>
                <a:gd name="connsiteY37" fmla="*/ 322 h 10000"/>
                <a:gd name="connsiteX38" fmla="*/ 7162 w 10135"/>
                <a:gd name="connsiteY38" fmla="*/ 0 h 10000"/>
                <a:gd name="connsiteX39" fmla="*/ 5946 w 10135"/>
                <a:gd name="connsiteY39" fmla="*/ 968 h 10000"/>
                <a:gd name="connsiteX40" fmla="*/ 5676 w 10135"/>
                <a:gd name="connsiteY40" fmla="*/ 161 h 10000"/>
                <a:gd name="connsiteX41" fmla="*/ 5169 w 10135"/>
                <a:gd name="connsiteY41"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4797 w 10135"/>
                <a:gd name="connsiteY7" fmla="*/ 6976 h 10000"/>
                <a:gd name="connsiteX8" fmla="*/ 3277 w 10135"/>
                <a:gd name="connsiteY8" fmla="*/ 6694 h 10000"/>
                <a:gd name="connsiteX9" fmla="*/ 2500 w 10135"/>
                <a:gd name="connsiteY9" fmla="*/ 6774 h 10000"/>
                <a:gd name="connsiteX10" fmla="*/ 1689 w 10135"/>
                <a:gd name="connsiteY10" fmla="*/ 3146 h 10000"/>
                <a:gd name="connsiteX11" fmla="*/ 676 w 10135"/>
                <a:gd name="connsiteY11" fmla="*/ 3710 h 10000"/>
                <a:gd name="connsiteX12" fmla="*/ 980 w 10135"/>
                <a:gd name="connsiteY12" fmla="*/ 4597 h 10000"/>
                <a:gd name="connsiteX13" fmla="*/ 980 w 10135"/>
                <a:gd name="connsiteY13" fmla="*/ 5484 h 10000"/>
                <a:gd name="connsiteX14" fmla="*/ 811 w 10135"/>
                <a:gd name="connsiteY14" fmla="*/ 6008 h 10000"/>
                <a:gd name="connsiteX15" fmla="*/ 811 w 10135"/>
                <a:gd name="connsiteY15" fmla="*/ 6855 h 10000"/>
                <a:gd name="connsiteX16" fmla="*/ 405 w 10135"/>
                <a:gd name="connsiteY16" fmla="*/ 7419 h 10000"/>
                <a:gd name="connsiteX17" fmla="*/ 0 w 10135"/>
                <a:gd name="connsiteY17" fmla="*/ 7742 h 10000"/>
                <a:gd name="connsiteX18" fmla="*/ 439 w 10135"/>
                <a:gd name="connsiteY18" fmla="*/ 7903 h 10000"/>
                <a:gd name="connsiteX19" fmla="*/ 946 w 10135"/>
                <a:gd name="connsiteY19" fmla="*/ 8105 h 10000"/>
                <a:gd name="connsiteX20" fmla="*/ 1148 w 10135"/>
                <a:gd name="connsiteY20" fmla="*/ 8629 h 10000"/>
                <a:gd name="connsiteX21" fmla="*/ 1452 w 10135"/>
                <a:gd name="connsiteY21" fmla="*/ 8992 h 10000"/>
                <a:gd name="connsiteX22" fmla="*/ 2568 w 10135"/>
                <a:gd name="connsiteY22" fmla="*/ 7661 h 10000"/>
                <a:gd name="connsiteX23" fmla="*/ 3851 w 10135"/>
                <a:gd name="connsiteY23" fmla="*/ 7823 h 10000"/>
                <a:gd name="connsiteX24" fmla="*/ 5405 w 10135"/>
                <a:gd name="connsiteY24" fmla="*/ 9194 h 10000"/>
                <a:gd name="connsiteX25" fmla="*/ 7027 w 10135"/>
                <a:gd name="connsiteY25" fmla="*/ 10000 h 10000"/>
                <a:gd name="connsiteX26" fmla="*/ 8310 w 10135"/>
                <a:gd name="connsiteY26" fmla="*/ 8307 h 10000"/>
                <a:gd name="connsiteX27" fmla="*/ 7533 w 10135"/>
                <a:gd name="connsiteY27" fmla="*/ 7540 h 10000"/>
                <a:gd name="connsiteX28" fmla="*/ 7466 w 10135"/>
                <a:gd name="connsiteY28" fmla="*/ 6090 h 10000"/>
                <a:gd name="connsiteX29" fmla="*/ 7567 w 10135"/>
                <a:gd name="connsiteY29" fmla="*/ 4919 h 10000"/>
                <a:gd name="connsiteX30" fmla="*/ 8243 w 10135"/>
                <a:gd name="connsiteY30" fmla="*/ 4839 h 10000"/>
                <a:gd name="connsiteX31" fmla="*/ 9290 w 10135"/>
                <a:gd name="connsiteY31" fmla="*/ 3709 h 10000"/>
                <a:gd name="connsiteX32" fmla="*/ 9527 w 10135"/>
                <a:gd name="connsiteY32" fmla="*/ 2460 h 10000"/>
                <a:gd name="connsiteX33" fmla="*/ 10135 w 10135"/>
                <a:gd name="connsiteY33" fmla="*/ 1895 h 10000"/>
                <a:gd name="connsiteX34" fmla="*/ 10000 w 10135"/>
                <a:gd name="connsiteY34" fmla="*/ 1452 h 10000"/>
                <a:gd name="connsiteX35" fmla="*/ 8412 w 10135"/>
                <a:gd name="connsiteY35" fmla="*/ 484 h 10000"/>
                <a:gd name="connsiteX36" fmla="*/ 8040 w 10135"/>
                <a:gd name="connsiteY36" fmla="*/ 322 h 10000"/>
                <a:gd name="connsiteX37" fmla="*/ 7162 w 10135"/>
                <a:gd name="connsiteY37" fmla="*/ 0 h 10000"/>
                <a:gd name="connsiteX38" fmla="*/ 5946 w 10135"/>
                <a:gd name="connsiteY38" fmla="*/ 968 h 10000"/>
                <a:gd name="connsiteX39" fmla="*/ 5676 w 10135"/>
                <a:gd name="connsiteY39" fmla="*/ 161 h 10000"/>
                <a:gd name="connsiteX40" fmla="*/ 5169 w 10135"/>
                <a:gd name="connsiteY40"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3277 w 10135"/>
                <a:gd name="connsiteY7" fmla="*/ 6694 h 10000"/>
                <a:gd name="connsiteX8" fmla="*/ 2500 w 10135"/>
                <a:gd name="connsiteY8" fmla="*/ 6774 h 10000"/>
                <a:gd name="connsiteX9" fmla="*/ 1689 w 10135"/>
                <a:gd name="connsiteY9" fmla="*/ 3146 h 10000"/>
                <a:gd name="connsiteX10" fmla="*/ 676 w 10135"/>
                <a:gd name="connsiteY10" fmla="*/ 3710 h 10000"/>
                <a:gd name="connsiteX11" fmla="*/ 980 w 10135"/>
                <a:gd name="connsiteY11" fmla="*/ 4597 h 10000"/>
                <a:gd name="connsiteX12" fmla="*/ 980 w 10135"/>
                <a:gd name="connsiteY12" fmla="*/ 5484 h 10000"/>
                <a:gd name="connsiteX13" fmla="*/ 811 w 10135"/>
                <a:gd name="connsiteY13" fmla="*/ 6008 h 10000"/>
                <a:gd name="connsiteX14" fmla="*/ 811 w 10135"/>
                <a:gd name="connsiteY14" fmla="*/ 6855 h 10000"/>
                <a:gd name="connsiteX15" fmla="*/ 405 w 10135"/>
                <a:gd name="connsiteY15" fmla="*/ 7419 h 10000"/>
                <a:gd name="connsiteX16" fmla="*/ 0 w 10135"/>
                <a:gd name="connsiteY16" fmla="*/ 7742 h 10000"/>
                <a:gd name="connsiteX17" fmla="*/ 439 w 10135"/>
                <a:gd name="connsiteY17" fmla="*/ 7903 h 10000"/>
                <a:gd name="connsiteX18" fmla="*/ 946 w 10135"/>
                <a:gd name="connsiteY18" fmla="*/ 8105 h 10000"/>
                <a:gd name="connsiteX19" fmla="*/ 1148 w 10135"/>
                <a:gd name="connsiteY19" fmla="*/ 8629 h 10000"/>
                <a:gd name="connsiteX20" fmla="*/ 1452 w 10135"/>
                <a:gd name="connsiteY20" fmla="*/ 8992 h 10000"/>
                <a:gd name="connsiteX21" fmla="*/ 2568 w 10135"/>
                <a:gd name="connsiteY21" fmla="*/ 7661 h 10000"/>
                <a:gd name="connsiteX22" fmla="*/ 3851 w 10135"/>
                <a:gd name="connsiteY22" fmla="*/ 7823 h 10000"/>
                <a:gd name="connsiteX23" fmla="*/ 5405 w 10135"/>
                <a:gd name="connsiteY23" fmla="*/ 9194 h 10000"/>
                <a:gd name="connsiteX24" fmla="*/ 7027 w 10135"/>
                <a:gd name="connsiteY24" fmla="*/ 10000 h 10000"/>
                <a:gd name="connsiteX25" fmla="*/ 8310 w 10135"/>
                <a:gd name="connsiteY25" fmla="*/ 8307 h 10000"/>
                <a:gd name="connsiteX26" fmla="*/ 7533 w 10135"/>
                <a:gd name="connsiteY26" fmla="*/ 7540 h 10000"/>
                <a:gd name="connsiteX27" fmla="*/ 7466 w 10135"/>
                <a:gd name="connsiteY27" fmla="*/ 6090 h 10000"/>
                <a:gd name="connsiteX28" fmla="*/ 7567 w 10135"/>
                <a:gd name="connsiteY28" fmla="*/ 4919 h 10000"/>
                <a:gd name="connsiteX29" fmla="*/ 8243 w 10135"/>
                <a:gd name="connsiteY29" fmla="*/ 4839 h 10000"/>
                <a:gd name="connsiteX30" fmla="*/ 9290 w 10135"/>
                <a:gd name="connsiteY30" fmla="*/ 3709 h 10000"/>
                <a:gd name="connsiteX31" fmla="*/ 9527 w 10135"/>
                <a:gd name="connsiteY31" fmla="*/ 2460 h 10000"/>
                <a:gd name="connsiteX32" fmla="*/ 10135 w 10135"/>
                <a:gd name="connsiteY32" fmla="*/ 1895 h 10000"/>
                <a:gd name="connsiteX33" fmla="*/ 10000 w 10135"/>
                <a:gd name="connsiteY33" fmla="*/ 1452 h 10000"/>
                <a:gd name="connsiteX34" fmla="*/ 8412 w 10135"/>
                <a:gd name="connsiteY34" fmla="*/ 484 h 10000"/>
                <a:gd name="connsiteX35" fmla="*/ 8040 w 10135"/>
                <a:gd name="connsiteY35" fmla="*/ 322 h 10000"/>
                <a:gd name="connsiteX36" fmla="*/ 7162 w 10135"/>
                <a:gd name="connsiteY36" fmla="*/ 0 h 10000"/>
                <a:gd name="connsiteX37" fmla="*/ 5946 w 10135"/>
                <a:gd name="connsiteY37" fmla="*/ 968 h 10000"/>
                <a:gd name="connsiteX38" fmla="*/ 5676 w 10135"/>
                <a:gd name="connsiteY38" fmla="*/ 161 h 10000"/>
                <a:gd name="connsiteX39" fmla="*/ 5169 w 10135"/>
                <a:gd name="connsiteY39"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2500 w 10135"/>
                <a:gd name="connsiteY7" fmla="*/ 6774 h 10000"/>
                <a:gd name="connsiteX8" fmla="*/ 1689 w 10135"/>
                <a:gd name="connsiteY8" fmla="*/ 3146 h 10000"/>
                <a:gd name="connsiteX9" fmla="*/ 676 w 10135"/>
                <a:gd name="connsiteY9" fmla="*/ 3710 h 10000"/>
                <a:gd name="connsiteX10" fmla="*/ 980 w 10135"/>
                <a:gd name="connsiteY10" fmla="*/ 4597 h 10000"/>
                <a:gd name="connsiteX11" fmla="*/ 980 w 10135"/>
                <a:gd name="connsiteY11" fmla="*/ 5484 h 10000"/>
                <a:gd name="connsiteX12" fmla="*/ 811 w 10135"/>
                <a:gd name="connsiteY12" fmla="*/ 6008 h 10000"/>
                <a:gd name="connsiteX13" fmla="*/ 811 w 10135"/>
                <a:gd name="connsiteY13" fmla="*/ 6855 h 10000"/>
                <a:gd name="connsiteX14" fmla="*/ 405 w 10135"/>
                <a:gd name="connsiteY14" fmla="*/ 7419 h 10000"/>
                <a:gd name="connsiteX15" fmla="*/ 0 w 10135"/>
                <a:gd name="connsiteY15" fmla="*/ 7742 h 10000"/>
                <a:gd name="connsiteX16" fmla="*/ 439 w 10135"/>
                <a:gd name="connsiteY16" fmla="*/ 7903 h 10000"/>
                <a:gd name="connsiteX17" fmla="*/ 946 w 10135"/>
                <a:gd name="connsiteY17" fmla="*/ 8105 h 10000"/>
                <a:gd name="connsiteX18" fmla="*/ 1148 w 10135"/>
                <a:gd name="connsiteY18" fmla="*/ 8629 h 10000"/>
                <a:gd name="connsiteX19" fmla="*/ 1452 w 10135"/>
                <a:gd name="connsiteY19" fmla="*/ 8992 h 10000"/>
                <a:gd name="connsiteX20" fmla="*/ 2568 w 10135"/>
                <a:gd name="connsiteY20" fmla="*/ 7661 h 10000"/>
                <a:gd name="connsiteX21" fmla="*/ 3851 w 10135"/>
                <a:gd name="connsiteY21" fmla="*/ 7823 h 10000"/>
                <a:gd name="connsiteX22" fmla="*/ 5405 w 10135"/>
                <a:gd name="connsiteY22" fmla="*/ 9194 h 10000"/>
                <a:gd name="connsiteX23" fmla="*/ 7027 w 10135"/>
                <a:gd name="connsiteY23" fmla="*/ 10000 h 10000"/>
                <a:gd name="connsiteX24" fmla="*/ 8310 w 10135"/>
                <a:gd name="connsiteY24" fmla="*/ 8307 h 10000"/>
                <a:gd name="connsiteX25" fmla="*/ 7533 w 10135"/>
                <a:gd name="connsiteY25" fmla="*/ 7540 h 10000"/>
                <a:gd name="connsiteX26" fmla="*/ 7466 w 10135"/>
                <a:gd name="connsiteY26" fmla="*/ 6090 h 10000"/>
                <a:gd name="connsiteX27" fmla="*/ 7567 w 10135"/>
                <a:gd name="connsiteY27" fmla="*/ 4919 h 10000"/>
                <a:gd name="connsiteX28" fmla="*/ 8243 w 10135"/>
                <a:gd name="connsiteY28" fmla="*/ 4839 h 10000"/>
                <a:gd name="connsiteX29" fmla="*/ 9290 w 10135"/>
                <a:gd name="connsiteY29" fmla="*/ 3709 h 10000"/>
                <a:gd name="connsiteX30" fmla="*/ 9527 w 10135"/>
                <a:gd name="connsiteY30" fmla="*/ 2460 h 10000"/>
                <a:gd name="connsiteX31" fmla="*/ 10135 w 10135"/>
                <a:gd name="connsiteY31" fmla="*/ 1895 h 10000"/>
                <a:gd name="connsiteX32" fmla="*/ 10000 w 10135"/>
                <a:gd name="connsiteY32" fmla="*/ 1452 h 10000"/>
                <a:gd name="connsiteX33" fmla="*/ 8412 w 10135"/>
                <a:gd name="connsiteY33" fmla="*/ 484 h 10000"/>
                <a:gd name="connsiteX34" fmla="*/ 8040 w 10135"/>
                <a:gd name="connsiteY34" fmla="*/ 322 h 10000"/>
                <a:gd name="connsiteX35" fmla="*/ 7162 w 10135"/>
                <a:gd name="connsiteY35" fmla="*/ 0 h 10000"/>
                <a:gd name="connsiteX36" fmla="*/ 5946 w 10135"/>
                <a:gd name="connsiteY36" fmla="*/ 968 h 10000"/>
                <a:gd name="connsiteX37" fmla="*/ 5676 w 10135"/>
                <a:gd name="connsiteY37" fmla="*/ 161 h 10000"/>
                <a:gd name="connsiteX38" fmla="*/ 5169 w 10135"/>
                <a:gd name="connsiteY38"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689 w 10135"/>
                <a:gd name="connsiteY7" fmla="*/ 314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676 w 10135"/>
                <a:gd name="connsiteY8" fmla="*/ 3710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419 w 10135"/>
                <a:gd name="connsiteY7" fmla="*/ 318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744 w 10135"/>
                <a:gd name="connsiteY8" fmla="*/ 387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80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980 w 10135"/>
                <a:gd name="connsiteY10" fmla="*/ 548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811 w 10135"/>
                <a:gd name="connsiteY11" fmla="*/ 6008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811 w 10135"/>
                <a:gd name="connsiteY12" fmla="*/ 6855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568 w 10135"/>
                <a:gd name="connsiteY19" fmla="*/ 766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588 w 10135"/>
                <a:gd name="connsiteY7" fmla="*/ 3146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433 w 10135"/>
                <a:gd name="connsiteY19" fmla="*/ 770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385 w 10135"/>
                <a:gd name="connsiteY7" fmla="*/ 3227 h 10000"/>
                <a:gd name="connsiteX8" fmla="*/ 609 w 10135"/>
                <a:gd name="connsiteY8" fmla="*/ 3831 h 10000"/>
                <a:gd name="connsiteX9" fmla="*/ 946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433 w 10135"/>
                <a:gd name="connsiteY19" fmla="*/ 770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 name="connsiteX0" fmla="*/ 5169 w 10135"/>
                <a:gd name="connsiteY0" fmla="*/ 121 h 10000"/>
                <a:gd name="connsiteX1" fmla="*/ 5000 w 10135"/>
                <a:gd name="connsiteY1" fmla="*/ 806 h 10000"/>
                <a:gd name="connsiteX2" fmla="*/ 4054 w 10135"/>
                <a:gd name="connsiteY2" fmla="*/ 1774 h 10000"/>
                <a:gd name="connsiteX3" fmla="*/ 3919 w 10135"/>
                <a:gd name="connsiteY3" fmla="*/ 2258 h 10000"/>
                <a:gd name="connsiteX4" fmla="*/ 3919 w 10135"/>
                <a:gd name="connsiteY4" fmla="*/ 2903 h 10000"/>
                <a:gd name="connsiteX5" fmla="*/ 4054 w 10135"/>
                <a:gd name="connsiteY5" fmla="*/ 3710 h 10000"/>
                <a:gd name="connsiteX6" fmla="*/ 2432 w 10135"/>
                <a:gd name="connsiteY6" fmla="*/ 3871 h 10000"/>
                <a:gd name="connsiteX7" fmla="*/ 1385 w 10135"/>
                <a:gd name="connsiteY7" fmla="*/ 3227 h 10000"/>
                <a:gd name="connsiteX8" fmla="*/ 609 w 10135"/>
                <a:gd name="connsiteY8" fmla="*/ 3831 h 10000"/>
                <a:gd name="connsiteX9" fmla="*/ 811 w 10135"/>
                <a:gd name="connsiteY9" fmla="*/ 4597 h 10000"/>
                <a:gd name="connsiteX10" fmla="*/ 879 w 10135"/>
                <a:gd name="connsiteY10" fmla="*/ 5524 h 10000"/>
                <a:gd name="connsiteX11" fmla="*/ 676 w 10135"/>
                <a:gd name="connsiteY11" fmla="*/ 6129 h 10000"/>
                <a:gd name="connsiteX12" fmla="*/ 676 w 10135"/>
                <a:gd name="connsiteY12" fmla="*/ 6936 h 10000"/>
                <a:gd name="connsiteX13" fmla="*/ 405 w 10135"/>
                <a:gd name="connsiteY13" fmla="*/ 7419 h 10000"/>
                <a:gd name="connsiteX14" fmla="*/ 0 w 10135"/>
                <a:gd name="connsiteY14" fmla="*/ 7742 h 10000"/>
                <a:gd name="connsiteX15" fmla="*/ 439 w 10135"/>
                <a:gd name="connsiteY15" fmla="*/ 7903 h 10000"/>
                <a:gd name="connsiteX16" fmla="*/ 946 w 10135"/>
                <a:gd name="connsiteY16" fmla="*/ 8105 h 10000"/>
                <a:gd name="connsiteX17" fmla="*/ 1148 w 10135"/>
                <a:gd name="connsiteY17" fmla="*/ 8629 h 10000"/>
                <a:gd name="connsiteX18" fmla="*/ 1452 w 10135"/>
                <a:gd name="connsiteY18" fmla="*/ 8992 h 10000"/>
                <a:gd name="connsiteX19" fmla="*/ 2433 w 10135"/>
                <a:gd name="connsiteY19" fmla="*/ 7701 h 10000"/>
                <a:gd name="connsiteX20" fmla="*/ 3851 w 10135"/>
                <a:gd name="connsiteY20" fmla="*/ 7823 h 10000"/>
                <a:gd name="connsiteX21" fmla="*/ 5405 w 10135"/>
                <a:gd name="connsiteY21" fmla="*/ 9194 h 10000"/>
                <a:gd name="connsiteX22" fmla="*/ 7027 w 10135"/>
                <a:gd name="connsiteY22" fmla="*/ 10000 h 10000"/>
                <a:gd name="connsiteX23" fmla="*/ 8310 w 10135"/>
                <a:gd name="connsiteY23" fmla="*/ 8307 h 10000"/>
                <a:gd name="connsiteX24" fmla="*/ 7533 w 10135"/>
                <a:gd name="connsiteY24" fmla="*/ 7540 h 10000"/>
                <a:gd name="connsiteX25" fmla="*/ 7466 w 10135"/>
                <a:gd name="connsiteY25" fmla="*/ 6090 h 10000"/>
                <a:gd name="connsiteX26" fmla="*/ 7567 w 10135"/>
                <a:gd name="connsiteY26" fmla="*/ 4919 h 10000"/>
                <a:gd name="connsiteX27" fmla="*/ 8243 w 10135"/>
                <a:gd name="connsiteY27" fmla="*/ 4839 h 10000"/>
                <a:gd name="connsiteX28" fmla="*/ 9290 w 10135"/>
                <a:gd name="connsiteY28" fmla="*/ 3709 h 10000"/>
                <a:gd name="connsiteX29" fmla="*/ 9527 w 10135"/>
                <a:gd name="connsiteY29" fmla="*/ 2460 h 10000"/>
                <a:gd name="connsiteX30" fmla="*/ 10135 w 10135"/>
                <a:gd name="connsiteY30" fmla="*/ 1895 h 10000"/>
                <a:gd name="connsiteX31" fmla="*/ 10000 w 10135"/>
                <a:gd name="connsiteY31" fmla="*/ 1452 h 10000"/>
                <a:gd name="connsiteX32" fmla="*/ 8412 w 10135"/>
                <a:gd name="connsiteY32" fmla="*/ 484 h 10000"/>
                <a:gd name="connsiteX33" fmla="*/ 8040 w 10135"/>
                <a:gd name="connsiteY33" fmla="*/ 322 h 10000"/>
                <a:gd name="connsiteX34" fmla="*/ 7162 w 10135"/>
                <a:gd name="connsiteY34" fmla="*/ 0 h 10000"/>
                <a:gd name="connsiteX35" fmla="*/ 5946 w 10135"/>
                <a:gd name="connsiteY35" fmla="*/ 968 h 10000"/>
                <a:gd name="connsiteX36" fmla="*/ 5676 w 10135"/>
                <a:gd name="connsiteY36" fmla="*/ 161 h 10000"/>
                <a:gd name="connsiteX37" fmla="*/ 5169 w 10135"/>
                <a:gd name="connsiteY37" fmla="*/ 12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35" h="10000">
                  <a:moveTo>
                    <a:pt x="5169" y="121"/>
                  </a:moveTo>
                  <a:cubicBezTo>
                    <a:pt x="5113" y="349"/>
                    <a:pt x="5056" y="578"/>
                    <a:pt x="5000" y="806"/>
                  </a:cubicBezTo>
                  <a:lnTo>
                    <a:pt x="4054" y="1774"/>
                  </a:lnTo>
                  <a:lnTo>
                    <a:pt x="3919" y="2258"/>
                  </a:lnTo>
                  <a:lnTo>
                    <a:pt x="3919" y="2903"/>
                  </a:lnTo>
                  <a:lnTo>
                    <a:pt x="4054" y="3710"/>
                  </a:lnTo>
                  <a:lnTo>
                    <a:pt x="2432" y="3871"/>
                  </a:lnTo>
                  <a:cubicBezTo>
                    <a:pt x="2072" y="3495"/>
                    <a:pt x="1813" y="3617"/>
                    <a:pt x="1385" y="3227"/>
                  </a:cubicBezTo>
                  <a:cubicBezTo>
                    <a:pt x="934" y="3725"/>
                    <a:pt x="992" y="3454"/>
                    <a:pt x="609" y="3831"/>
                  </a:cubicBezTo>
                  <a:cubicBezTo>
                    <a:pt x="710" y="4127"/>
                    <a:pt x="710" y="4301"/>
                    <a:pt x="811" y="4597"/>
                  </a:cubicBezTo>
                  <a:cubicBezTo>
                    <a:pt x="800" y="4960"/>
                    <a:pt x="890" y="5161"/>
                    <a:pt x="879" y="5524"/>
                  </a:cubicBezTo>
                  <a:cubicBezTo>
                    <a:pt x="851" y="5793"/>
                    <a:pt x="727" y="5941"/>
                    <a:pt x="676" y="6129"/>
                  </a:cubicBezTo>
                  <a:cubicBezTo>
                    <a:pt x="665" y="6317"/>
                    <a:pt x="687" y="6748"/>
                    <a:pt x="676" y="6936"/>
                  </a:cubicBezTo>
                  <a:cubicBezTo>
                    <a:pt x="586" y="7205"/>
                    <a:pt x="495" y="7150"/>
                    <a:pt x="405" y="7419"/>
                  </a:cubicBezTo>
                  <a:lnTo>
                    <a:pt x="0" y="7742"/>
                  </a:lnTo>
                  <a:lnTo>
                    <a:pt x="439" y="7903"/>
                  </a:lnTo>
                  <a:lnTo>
                    <a:pt x="946" y="8105"/>
                  </a:lnTo>
                  <a:cubicBezTo>
                    <a:pt x="1013" y="8280"/>
                    <a:pt x="1081" y="8454"/>
                    <a:pt x="1148" y="8629"/>
                  </a:cubicBezTo>
                  <a:lnTo>
                    <a:pt x="1452" y="8992"/>
                  </a:lnTo>
                  <a:lnTo>
                    <a:pt x="2433" y="7701"/>
                  </a:lnTo>
                  <a:lnTo>
                    <a:pt x="3851" y="7823"/>
                  </a:lnTo>
                  <a:cubicBezTo>
                    <a:pt x="4335" y="8522"/>
                    <a:pt x="4887" y="8737"/>
                    <a:pt x="5405" y="9194"/>
                  </a:cubicBezTo>
                  <a:lnTo>
                    <a:pt x="7027" y="10000"/>
                  </a:lnTo>
                  <a:lnTo>
                    <a:pt x="8310" y="8307"/>
                  </a:lnTo>
                  <a:lnTo>
                    <a:pt x="7533" y="7540"/>
                  </a:lnTo>
                  <a:cubicBezTo>
                    <a:pt x="7578" y="7151"/>
                    <a:pt x="7421" y="6479"/>
                    <a:pt x="7466" y="6090"/>
                  </a:cubicBezTo>
                  <a:cubicBezTo>
                    <a:pt x="7500" y="5700"/>
                    <a:pt x="7533" y="5309"/>
                    <a:pt x="7567" y="4919"/>
                  </a:cubicBezTo>
                  <a:lnTo>
                    <a:pt x="8243" y="4839"/>
                  </a:lnTo>
                  <a:lnTo>
                    <a:pt x="9290" y="3709"/>
                  </a:lnTo>
                  <a:cubicBezTo>
                    <a:pt x="9358" y="3306"/>
                    <a:pt x="9459" y="2863"/>
                    <a:pt x="9527" y="2460"/>
                  </a:cubicBezTo>
                  <a:lnTo>
                    <a:pt x="10135" y="1895"/>
                  </a:lnTo>
                  <a:lnTo>
                    <a:pt x="10000" y="1452"/>
                  </a:lnTo>
                  <a:cubicBezTo>
                    <a:pt x="9459" y="1183"/>
                    <a:pt x="8953" y="753"/>
                    <a:pt x="8412" y="484"/>
                  </a:cubicBezTo>
                  <a:cubicBezTo>
                    <a:pt x="8356" y="538"/>
                    <a:pt x="8096" y="268"/>
                    <a:pt x="8040" y="322"/>
                  </a:cubicBezTo>
                  <a:lnTo>
                    <a:pt x="7162" y="0"/>
                  </a:lnTo>
                  <a:lnTo>
                    <a:pt x="5946" y="968"/>
                  </a:lnTo>
                  <a:lnTo>
                    <a:pt x="5676" y="161"/>
                  </a:lnTo>
                  <a:lnTo>
                    <a:pt x="5169" y="12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2" name="Freeform 83">
              <a:extLst>
                <a:ext uri="{FF2B5EF4-FFF2-40B4-BE49-F238E27FC236}">
                  <a16:creationId xmlns:a16="http://schemas.microsoft.com/office/drawing/2014/main" id="{EA24EF3C-46F7-AE1E-1501-CEA2ACEF2C54}"/>
                </a:ext>
              </a:extLst>
            </p:cNvPr>
            <p:cNvSpPr>
              <a:spLocks/>
            </p:cNvSpPr>
            <p:nvPr/>
          </p:nvSpPr>
          <p:spPr bwMode="auto">
            <a:xfrm>
              <a:off x="3382170" y="3090496"/>
              <a:ext cx="66" cy="62"/>
            </a:xfrm>
            <a:custGeom>
              <a:avLst/>
              <a:gdLst>
                <a:gd name="T0" fmla="*/ 0 w 66"/>
                <a:gd name="T1" fmla="*/ 46 h 63"/>
                <a:gd name="T2" fmla="*/ 3 w 66"/>
                <a:gd name="T3" fmla="*/ 48 h 63"/>
                <a:gd name="T4" fmla="*/ 4 w 66"/>
                <a:gd name="T5" fmla="*/ 55 h 63"/>
                <a:gd name="T6" fmla="*/ 11 w 66"/>
                <a:gd name="T7" fmla="*/ 59 h 63"/>
                <a:gd name="T8" fmla="*/ 16 w 66"/>
                <a:gd name="T9" fmla="*/ 63 h 63"/>
                <a:gd name="T10" fmla="*/ 23 w 66"/>
                <a:gd name="T11" fmla="*/ 57 h 63"/>
                <a:gd name="T12" fmla="*/ 24 w 66"/>
                <a:gd name="T13" fmla="*/ 50 h 63"/>
                <a:gd name="T14" fmla="*/ 30 w 66"/>
                <a:gd name="T15" fmla="*/ 36 h 63"/>
                <a:gd name="T16" fmla="*/ 33 w 66"/>
                <a:gd name="T17" fmla="*/ 31 h 63"/>
                <a:gd name="T18" fmla="*/ 35 w 66"/>
                <a:gd name="T19" fmla="*/ 28 h 63"/>
                <a:gd name="T20" fmla="*/ 39 w 66"/>
                <a:gd name="T21" fmla="*/ 24 h 63"/>
                <a:gd name="T22" fmla="*/ 44 w 66"/>
                <a:gd name="T23" fmla="*/ 24 h 63"/>
                <a:gd name="T24" fmla="*/ 47 w 66"/>
                <a:gd name="T25" fmla="*/ 18 h 63"/>
                <a:gd name="T26" fmla="*/ 45 w 66"/>
                <a:gd name="T27" fmla="*/ 18 h 63"/>
                <a:gd name="T28" fmla="*/ 42 w 66"/>
                <a:gd name="T29" fmla="*/ 17 h 63"/>
                <a:gd name="T30" fmla="*/ 42 w 66"/>
                <a:gd name="T31" fmla="*/ 15 h 63"/>
                <a:gd name="T32" fmla="*/ 45 w 66"/>
                <a:gd name="T33" fmla="*/ 12 h 63"/>
                <a:gd name="T34" fmla="*/ 47 w 66"/>
                <a:gd name="T35" fmla="*/ 12 h 63"/>
                <a:gd name="T36" fmla="*/ 48 w 66"/>
                <a:gd name="T37" fmla="*/ 14 h 63"/>
                <a:gd name="T38" fmla="*/ 57 w 66"/>
                <a:gd name="T39" fmla="*/ 12 h 63"/>
                <a:gd name="T40" fmla="*/ 62 w 66"/>
                <a:gd name="T41" fmla="*/ 7 h 63"/>
                <a:gd name="T42" fmla="*/ 66 w 66"/>
                <a:gd name="T43" fmla="*/ 5 h 63"/>
                <a:gd name="T44" fmla="*/ 66 w 66"/>
                <a:gd name="T45" fmla="*/ 3 h 63"/>
                <a:gd name="T46" fmla="*/ 63 w 66"/>
                <a:gd name="T47" fmla="*/ 0 h 63"/>
                <a:gd name="T48" fmla="*/ 60 w 66"/>
                <a:gd name="T49" fmla="*/ 0 h 63"/>
                <a:gd name="T50" fmla="*/ 57 w 66"/>
                <a:gd name="T51" fmla="*/ 1 h 63"/>
                <a:gd name="T52" fmla="*/ 53 w 66"/>
                <a:gd name="T53" fmla="*/ 1 h 63"/>
                <a:gd name="T54" fmla="*/ 52 w 66"/>
                <a:gd name="T55" fmla="*/ 4 h 63"/>
                <a:gd name="T56" fmla="*/ 48 w 66"/>
                <a:gd name="T57" fmla="*/ 4 h 63"/>
                <a:gd name="T58" fmla="*/ 44 w 66"/>
                <a:gd name="T59" fmla="*/ 1 h 63"/>
                <a:gd name="T60" fmla="*/ 38 w 66"/>
                <a:gd name="T61" fmla="*/ 4 h 63"/>
                <a:gd name="T62" fmla="*/ 33 w 66"/>
                <a:gd name="T63" fmla="*/ 9 h 63"/>
                <a:gd name="T64" fmla="*/ 33 w 66"/>
                <a:gd name="T65" fmla="*/ 14 h 63"/>
                <a:gd name="T66" fmla="*/ 33 w 66"/>
                <a:gd name="T67" fmla="*/ 18 h 63"/>
                <a:gd name="T68" fmla="*/ 31 w 66"/>
                <a:gd name="T69" fmla="*/ 22 h 63"/>
                <a:gd name="T70" fmla="*/ 31 w 66"/>
                <a:gd name="T71" fmla="*/ 25 h 63"/>
                <a:gd name="T72" fmla="*/ 25 w 66"/>
                <a:gd name="T73" fmla="*/ 31 h 63"/>
                <a:gd name="T74" fmla="*/ 21 w 66"/>
                <a:gd name="T75" fmla="*/ 34 h 63"/>
                <a:gd name="T76" fmla="*/ 12 w 66"/>
                <a:gd name="T77" fmla="*/ 40 h 63"/>
                <a:gd name="T78" fmla="*/ 0 w 66"/>
                <a:gd name="T79" fmla="*/ 46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63"/>
                <a:gd name="T122" fmla="*/ 66 w 66"/>
                <a:gd name="T123" fmla="*/ 63 h 63"/>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485 w 10000"/>
                <a:gd name="connsiteY5" fmla="*/ 9048 h 10000"/>
                <a:gd name="connsiteX6" fmla="*/ 3636 w 10000"/>
                <a:gd name="connsiteY6" fmla="*/ 7937 h 10000"/>
                <a:gd name="connsiteX7" fmla="*/ 4848 w 10000"/>
                <a:gd name="connsiteY7" fmla="*/ 5793 h 10000"/>
                <a:gd name="connsiteX8" fmla="*/ 5000 w 10000"/>
                <a:gd name="connsiteY8" fmla="*/ 4921 h 10000"/>
                <a:gd name="connsiteX9" fmla="*/ 5303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485 w 10000"/>
                <a:gd name="connsiteY5" fmla="*/ 9048 h 10000"/>
                <a:gd name="connsiteX6" fmla="*/ 3636 w 10000"/>
                <a:gd name="connsiteY6" fmla="*/ 7937 h 10000"/>
                <a:gd name="connsiteX7" fmla="*/ 4848 w 10000"/>
                <a:gd name="connsiteY7" fmla="*/ 5793 h 10000"/>
                <a:gd name="connsiteX8" fmla="*/ 5076 w 10000"/>
                <a:gd name="connsiteY8" fmla="*/ 4921 h 10000"/>
                <a:gd name="connsiteX9" fmla="*/ 5303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485 w 10000"/>
                <a:gd name="connsiteY5" fmla="*/ 9048 h 10000"/>
                <a:gd name="connsiteX6" fmla="*/ 3636 w 10000"/>
                <a:gd name="connsiteY6" fmla="*/ 7937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637 w 10000"/>
                <a:gd name="connsiteY5" fmla="*/ 9008 h 10000"/>
                <a:gd name="connsiteX6" fmla="*/ 3636 w 10000"/>
                <a:gd name="connsiteY6" fmla="*/ 7937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606 w 10000"/>
                <a:gd name="connsiteY2" fmla="*/ 8730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455 w 10000"/>
                <a:gd name="connsiteY1" fmla="*/ 7619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1175 w 10000"/>
                <a:gd name="connsiteY1" fmla="*/ 8492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1061 w 10000"/>
                <a:gd name="connsiteY2" fmla="*/ 9206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10000"/>
                <a:gd name="connsiteX1" fmla="*/ 758 w 10000"/>
                <a:gd name="connsiteY1" fmla="*/ 8055 h 10000"/>
                <a:gd name="connsiteX2" fmla="*/ 947 w 10000"/>
                <a:gd name="connsiteY2" fmla="*/ 8889 h 10000"/>
                <a:gd name="connsiteX3" fmla="*/ 1667 w 10000"/>
                <a:gd name="connsiteY3" fmla="*/ 9365 h 10000"/>
                <a:gd name="connsiteX4" fmla="*/ 2424 w 10000"/>
                <a:gd name="connsiteY4" fmla="*/ 10000 h 10000"/>
                <a:gd name="connsiteX5" fmla="*/ 3637 w 10000"/>
                <a:gd name="connsiteY5" fmla="*/ 9008 h 10000"/>
                <a:gd name="connsiteX6" fmla="*/ 3788 w 10000"/>
                <a:gd name="connsiteY6" fmla="*/ 8056 h 10000"/>
                <a:gd name="connsiteX7" fmla="*/ 4848 w 10000"/>
                <a:gd name="connsiteY7" fmla="*/ 5793 h 10000"/>
                <a:gd name="connsiteX8" fmla="*/ 5076 w 10000"/>
                <a:gd name="connsiteY8" fmla="*/ 4921 h 10000"/>
                <a:gd name="connsiteX9" fmla="*/ 5455 w 10000"/>
                <a:gd name="connsiteY9" fmla="*/ 4444 h 10000"/>
                <a:gd name="connsiteX10" fmla="*/ 5909 w 10000"/>
                <a:gd name="connsiteY10" fmla="*/ 3810 h 10000"/>
                <a:gd name="connsiteX11" fmla="*/ 6667 w 10000"/>
                <a:gd name="connsiteY11" fmla="*/ 3810 h 10000"/>
                <a:gd name="connsiteX12" fmla="*/ 7121 w 10000"/>
                <a:gd name="connsiteY12" fmla="*/ 2857 h 10000"/>
                <a:gd name="connsiteX13" fmla="*/ 6818 w 10000"/>
                <a:gd name="connsiteY13" fmla="*/ 2857 h 10000"/>
                <a:gd name="connsiteX14" fmla="*/ 6364 w 10000"/>
                <a:gd name="connsiteY14" fmla="*/ 2698 h 10000"/>
                <a:gd name="connsiteX15" fmla="*/ 6364 w 10000"/>
                <a:gd name="connsiteY15" fmla="*/ 2381 h 10000"/>
                <a:gd name="connsiteX16" fmla="*/ 6818 w 10000"/>
                <a:gd name="connsiteY16" fmla="*/ 1905 h 10000"/>
                <a:gd name="connsiteX17" fmla="*/ 7121 w 10000"/>
                <a:gd name="connsiteY17" fmla="*/ 1905 h 10000"/>
                <a:gd name="connsiteX18" fmla="*/ 7273 w 10000"/>
                <a:gd name="connsiteY18" fmla="*/ 2222 h 10000"/>
                <a:gd name="connsiteX19" fmla="*/ 8636 w 10000"/>
                <a:gd name="connsiteY19" fmla="*/ 1905 h 10000"/>
                <a:gd name="connsiteX20" fmla="*/ 9394 w 10000"/>
                <a:gd name="connsiteY20" fmla="*/ 1111 h 10000"/>
                <a:gd name="connsiteX21" fmla="*/ 10000 w 10000"/>
                <a:gd name="connsiteY21" fmla="*/ 794 h 10000"/>
                <a:gd name="connsiteX22" fmla="*/ 10000 w 10000"/>
                <a:gd name="connsiteY22" fmla="*/ 476 h 10000"/>
                <a:gd name="connsiteX23" fmla="*/ 9545 w 10000"/>
                <a:gd name="connsiteY23" fmla="*/ 0 h 10000"/>
                <a:gd name="connsiteX24" fmla="*/ 9091 w 10000"/>
                <a:gd name="connsiteY24" fmla="*/ 0 h 10000"/>
                <a:gd name="connsiteX25" fmla="*/ 8636 w 10000"/>
                <a:gd name="connsiteY25" fmla="*/ 159 h 10000"/>
                <a:gd name="connsiteX26" fmla="*/ 8030 w 10000"/>
                <a:gd name="connsiteY26" fmla="*/ 159 h 10000"/>
                <a:gd name="connsiteX27" fmla="*/ 7879 w 10000"/>
                <a:gd name="connsiteY27" fmla="*/ 635 h 10000"/>
                <a:gd name="connsiteX28" fmla="*/ 7273 w 10000"/>
                <a:gd name="connsiteY28" fmla="*/ 635 h 10000"/>
                <a:gd name="connsiteX29" fmla="*/ 6667 w 10000"/>
                <a:gd name="connsiteY29" fmla="*/ 159 h 10000"/>
                <a:gd name="connsiteX30" fmla="*/ 5758 w 10000"/>
                <a:gd name="connsiteY30" fmla="*/ 635 h 10000"/>
                <a:gd name="connsiteX31" fmla="*/ 5000 w 10000"/>
                <a:gd name="connsiteY31" fmla="*/ 1429 h 10000"/>
                <a:gd name="connsiteX32" fmla="*/ 5000 w 10000"/>
                <a:gd name="connsiteY32" fmla="*/ 2222 h 10000"/>
                <a:gd name="connsiteX33" fmla="*/ 5000 w 10000"/>
                <a:gd name="connsiteY33" fmla="*/ 2857 h 10000"/>
                <a:gd name="connsiteX34" fmla="*/ 4697 w 10000"/>
                <a:gd name="connsiteY34" fmla="*/ 3492 h 10000"/>
                <a:gd name="connsiteX35" fmla="*/ 4697 w 10000"/>
                <a:gd name="connsiteY35" fmla="*/ 3968 h 10000"/>
                <a:gd name="connsiteX36" fmla="*/ 3788 w 10000"/>
                <a:gd name="connsiteY36" fmla="*/ 4921 h 10000"/>
                <a:gd name="connsiteX37" fmla="*/ 3182 w 10000"/>
                <a:gd name="connsiteY37" fmla="*/ 5397 h 10000"/>
                <a:gd name="connsiteX38" fmla="*/ 1818 w 10000"/>
                <a:gd name="connsiteY38" fmla="*/ 6349 h 10000"/>
                <a:gd name="connsiteX39" fmla="*/ 0 w 10000"/>
                <a:gd name="connsiteY39" fmla="*/ 7302 h 10000"/>
                <a:gd name="connsiteX0" fmla="*/ 0 w 10000"/>
                <a:gd name="connsiteY0" fmla="*/ 7302 h 9881"/>
                <a:gd name="connsiteX1" fmla="*/ 758 w 10000"/>
                <a:gd name="connsiteY1" fmla="*/ 8055 h 9881"/>
                <a:gd name="connsiteX2" fmla="*/ 947 w 10000"/>
                <a:gd name="connsiteY2" fmla="*/ 8889 h 9881"/>
                <a:gd name="connsiteX3" fmla="*/ 1667 w 10000"/>
                <a:gd name="connsiteY3" fmla="*/ 9365 h 9881"/>
                <a:gd name="connsiteX4" fmla="*/ 2462 w 10000"/>
                <a:gd name="connsiteY4" fmla="*/ 9881 h 9881"/>
                <a:gd name="connsiteX5" fmla="*/ 3637 w 10000"/>
                <a:gd name="connsiteY5" fmla="*/ 9008 h 9881"/>
                <a:gd name="connsiteX6" fmla="*/ 3788 w 10000"/>
                <a:gd name="connsiteY6" fmla="*/ 8056 h 9881"/>
                <a:gd name="connsiteX7" fmla="*/ 4848 w 10000"/>
                <a:gd name="connsiteY7" fmla="*/ 5793 h 9881"/>
                <a:gd name="connsiteX8" fmla="*/ 5076 w 10000"/>
                <a:gd name="connsiteY8" fmla="*/ 4921 h 9881"/>
                <a:gd name="connsiteX9" fmla="*/ 5455 w 10000"/>
                <a:gd name="connsiteY9" fmla="*/ 4444 h 9881"/>
                <a:gd name="connsiteX10" fmla="*/ 5909 w 10000"/>
                <a:gd name="connsiteY10" fmla="*/ 3810 h 9881"/>
                <a:gd name="connsiteX11" fmla="*/ 6667 w 10000"/>
                <a:gd name="connsiteY11" fmla="*/ 3810 h 9881"/>
                <a:gd name="connsiteX12" fmla="*/ 7121 w 10000"/>
                <a:gd name="connsiteY12" fmla="*/ 2857 h 9881"/>
                <a:gd name="connsiteX13" fmla="*/ 6818 w 10000"/>
                <a:gd name="connsiteY13" fmla="*/ 2857 h 9881"/>
                <a:gd name="connsiteX14" fmla="*/ 6364 w 10000"/>
                <a:gd name="connsiteY14" fmla="*/ 2698 h 9881"/>
                <a:gd name="connsiteX15" fmla="*/ 6364 w 10000"/>
                <a:gd name="connsiteY15" fmla="*/ 2381 h 9881"/>
                <a:gd name="connsiteX16" fmla="*/ 6818 w 10000"/>
                <a:gd name="connsiteY16" fmla="*/ 1905 h 9881"/>
                <a:gd name="connsiteX17" fmla="*/ 7121 w 10000"/>
                <a:gd name="connsiteY17" fmla="*/ 1905 h 9881"/>
                <a:gd name="connsiteX18" fmla="*/ 7273 w 10000"/>
                <a:gd name="connsiteY18" fmla="*/ 2222 h 9881"/>
                <a:gd name="connsiteX19" fmla="*/ 8636 w 10000"/>
                <a:gd name="connsiteY19" fmla="*/ 1905 h 9881"/>
                <a:gd name="connsiteX20" fmla="*/ 9394 w 10000"/>
                <a:gd name="connsiteY20" fmla="*/ 1111 h 9881"/>
                <a:gd name="connsiteX21" fmla="*/ 10000 w 10000"/>
                <a:gd name="connsiteY21" fmla="*/ 794 h 9881"/>
                <a:gd name="connsiteX22" fmla="*/ 10000 w 10000"/>
                <a:gd name="connsiteY22" fmla="*/ 476 h 9881"/>
                <a:gd name="connsiteX23" fmla="*/ 9545 w 10000"/>
                <a:gd name="connsiteY23" fmla="*/ 0 h 9881"/>
                <a:gd name="connsiteX24" fmla="*/ 9091 w 10000"/>
                <a:gd name="connsiteY24" fmla="*/ 0 h 9881"/>
                <a:gd name="connsiteX25" fmla="*/ 8636 w 10000"/>
                <a:gd name="connsiteY25" fmla="*/ 159 h 9881"/>
                <a:gd name="connsiteX26" fmla="*/ 8030 w 10000"/>
                <a:gd name="connsiteY26" fmla="*/ 159 h 9881"/>
                <a:gd name="connsiteX27" fmla="*/ 7879 w 10000"/>
                <a:gd name="connsiteY27" fmla="*/ 635 h 9881"/>
                <a:gd name="connsiteX28" fmla="*/ 7273 w 10000"/>
                <a:gd name="connsiteY28" fmla="*/ 635 h 9881"/>
                <a:gd name="connsiteX29" fmla="*/ 6667 w 10000"/>
                <a:gd name="connsiteY29" fmla="*/ 159 h 9881"/>
                <a:gd name="connsiteX30" fmla="*/ 5758 w 10000"/>
                <a:gd name="connsiteY30" fmla="*/ 635 h 9881"/>
                <a:gd name="connsiteX31" fmla="*/ 5000 w 10000"/>
                <a:gd name="connsiteY31" fmla="*/ 1429 h 9881"/>
                <a:gd name="connsiteX32" fmla="*/ 5000 w 10000"/>
                <a:gd name="connsiteY32" fmla="*/ 2222 h 9881"/>
                <a:gd name="connsiteX33" fmla="*/ 5000 w 10000"/>
                <a:gd name="connsiteY33" fmla="*/ 2857 h 9881"/>
                <a:gd name="connsiteX34" fmla="*/ 4697 w 10000"/>
                <a:gd name="connsiteY34" fmla="*/ 3492 h 9881"/>
                <a:gd name="connsiteX35" fmla="*/ 4697 w 10000"/>
                <a:gd name="connsiteY35" fmla="*/ 3968 h 9881"/>
                <a:gd name="connsiteX36" fmla="*/ 3788 w 10000"/>
                <a:gd name="connsiteY36" fmla="*/ 4921 h 9881"/>
                <a:gd name="connsiteX37" fmla="*/ 3182 w 10000"/>
                <a:gd name="connsiteY37" fmla="*/ 5397 h 9881"/>
                <a:gd name="connsiteX38" fmla="*/ 1818 w 10000"/>
                <a:gd name="connsiteY38" fmla="*/ 6349 h 9881"/>
                <a:gd name="connsiteX39" fmla="*/ 0 w 10000"/>
                <a:gd name="connsiteY39" fmla="*/ 7302 h 9881"/>
                <a:gd name="connsiteX0" fmla="*/ 0 w 10000"/>
                <a:gd name="connsiteY0" fmla="*/ 7390 h 10000"/>
                <a:gd name="connsiteX1" fmla="*/ 644 w 10000"/>
                <a:gd name="connsiteY1" fmla="*/ 7587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708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708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708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 name="connsiteX0" fmla="*/ 0 w 10000"/>
                <a:gd name="connsiteY0" fmla="*/ 7390 h 10000"/>
                <a:gd name="connsiteX1" fmla="*/ 530 w 10000"/>
                <a:gd name="connsiteY1" fmla="*/ 7547 h 10000"/>
                <a:gd name="connsiteX2" fmla="*/ 947 w 10000"/>
                <a:gd name="connsiteY2" fmla="*/ 8996 h 10000"/>
                <a:gd name="connsiteX3" fmla="*/ 1667 w 10000"/>
                <a:gd name="connsiteY3" fmla="*/ 9478 h 10000"/>
                <a:gd name="connsiteX4" fmla="*/ 2462 w 10000"/>
                <a:gd name="connsiteY4" fmla="*/ 10000 h 10000"/>
                <a:gd name="connsiteX5" fmla="*/ 3637 w 10000"/>
                <a:gd name="connsiteY5" fmla="*/ 9116 h 10000"/>
                <a:gd name="connsiteX6" fmla="*/ 3788 w 10000"/>
                <a:gd name="connsiteY6" fmla="*/ 8153 h 10000"/>
                <a:gd name="connsiteX7" fmla="*/ 4848 w 10000"/>
                <a:gd name="connsiteY7" fmla="*/ 5863 h 10000"/>
                <a:gd name="connsiteX8" fmla="*/ 5076 w 10000"/>
                <a:gd name="connsiteY8" fmla="*/ 4980 h 10000"/>
                <a:gd name="connsiteX9" fmla="*/ 5455 w 10000"/>
                <a:gd name="connsiteY9" fmla="*/ 4498 h 10000"/>
                <a:gd name="connsiteX10" fmla="*/ 5909 w 10000"/>
                <a:gd name="connsiteY10" fmla="*/ 3856 h 10000"/>
                <a:gd name="connsiteX11" fmla="*/ 6667 w 10000"/>
                <a:gd name="connsiteY11" fmla="*/ 3856 h 10000"/>
                <a:gd name="connsiteX12" fmla="*/ 7121 w 10000"/>
                <a:gd name="connsiteY12" fmla="*/ 2891 h 10000"/>
                <a:gd name="connsiteX13" fmla="*/ 6818 w 10000"/>
                <a:gd name="connsiteY13" fmla="*/ 2891 h 10000"/>
                <a:gd name="connsiteX14" fmla="*/ 6364 w 10000"/>
                <a:gd name="connsiteY14" fmla="*/ 2730 h 10000"/>
                <a:gd name="connsiteX15" fmla="*/ 6364 w 10000"/>
                <a:gd name="connsiteY15" fmla="*/ 2410 h 10000"/>
                <a:gd name="connsiteX16" fmla="*/ 6818 w 10000"/>
                <a:gd name="connsiteY16" fmla="*/ 1928 h 10000"/>
                <a:gd name="connsiteX17" fmla="*/ 7121 w 10000"/>
                <a:gd name="connsiteY17" fmla="*/ 1928 h 10000"/>
                <a:gd name="connsiteX18" fmla="*/ 7273 w 10000"/>
                <a:gd name="connsiteY18" fmla="*/ 2249 h 10000"/>
                <a:gd name="connsiteX19" fmla="*/ 8636 w 10000"/>
                <a:gd name="connsiteY19" fmla="*/ 1928 h 10000"/>
                <a:gd name="connsiteX20" fmla="*/ 9394 w 10000"/>
                <a:gd name="connsiteY20" fmla="*/ 1124 h 10000"/>
                <a:gd name="connsiteX21" fmla="*/ 10000 w 10000"/>
                <a:gd name="connsiteY21" fmla="*/ 804 h 10000"/>
                <a:gd name="connsiteX22" fmla="*/ 10000 w 10000"/>
                <a:gd name="connsiteY22" fmla="*/ 482 h 10000"/>
                <a:gd name="connsiteX23" fmla="*/ 9545 w 10000"/>
                <a:gd name="connsiteY23" fmla="*/ 0 h 10000"/>
                <a:gd name="connsiteX24" fmla="*/ 9091 w 10000"/>
                <a:gd name="connsiteY24" fmla="*/ 0 h 10000"/>
                <a:gd name="connsiteX25" fmla="*/ 8636 w 10000"/>
                <a:gd name="connsiteY25" fmla="*/ 161 h 10000"/>
                <a:gd name="connsiteX26" fmla="*/ 8030 w 10000"/>
                <a:gd name="connsiteY26" fmla="*/ 161 h 10000"/>
                <a:gd name="connsiteX27" fmla="*/ 7879 w 10000"/>
                <a:gd name="connsiteY27" fmla="*/ 643 h 10000"/>
                <a:gd name="connsiteX28" fmla="*/ 7273 w 10000"/>
                <a:gd name="connsiteY28" fmla="*/ 643 h 10000"/>
                <a:gd name="connsiteX29" fmla="*/ 6667 w 10000"/>
                <a:gd name="connsiteY29" fmla="*/ 161 h 10000"/>
                <a:gd name="connsiteX30" fmla="*/ 5758 w 10000"/>
                <a:gd name="connsiteY30" fmla="*/ 643 h 10000"/>
                <a:gd name="connsiteX31" fmla="*/ 5000 w 10000"/>
                <a:gd name="connsiteY31" fmla="*/ 1446 h 10000"/>
                <a:gd name="connsiteX32" fmla="*/ 5000 w 10000"/>
                <a:gd name="connsiteY32" fmla="*/ 2249 h 10000"/>
                <a:gd name="connsiteX33" fmla="*/ 5000 w 10000"/>
                <a:gd name="connsiteY33" fmla="*/ 2891 h 10000"/>
                <a:gd name="connsiteX34" fmla="*/ 4697 w 10000"/>
                <a:gd name="connsiteY34" fmla="*/ 3534 h 10000"/>
                <a:gd name="connsiteX35" fmla="*/ 4697 w 10000"/>
                <a:gd name="connsiteY35" fmla="*/ 4016 h 10000"/>
                <a:gd name="connsiteX36" fmla="*/ 3788 w 10000"/>
                <a:gd name="connsiteY36" fmla="*/ 4980 h 10000"/>
                <a:gd name="connsiteX37" fmla="*/ 3182 w 10000"/>
                <a:gd name="connsiteY37" fmla="*/ 5462 h 10000"/>
                <a:gd name="connsiteX38" fmla="*/ 1818 w 10000"/>
                <a:gd name="connsiteY38" fmla="*/ 6425 h 10000"/>
                <a:gd name="connsiteX39" fmla="*/ 0 w 10000"/>
                <a:gd name="connsiteY39" fmla="*/ 739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0" y="7390"/>
                  </a:moveTo>
                  <a:cubicBezTo>
                    <a:pt x="253" y="7644"/>
                    <a:pt x="315" y="7455"/>
                    <a:pt x="530" y="7547"/>
                  </a:cubicBezTo>
                  <a:cubicBezTo>
                    <a:pt x="694" y="8162"/>
                    <a:pt x="897" y="8622"/>
                    <a:pt x="947" y="8996"/>
                  </a:cubicBezTo>
                  <a:lnTo>
                    <a:pt x="1667" y="9478"/>
                  </a:lnTo>
                  <a:lnTo>
                    <a:pt x="2462" y="10000"/>
                  </a:lnTo>
                  <a:lnTo>
                    <a:pt x="3637" y="9116"/>
                  </a:lnTo>
                  <a:cubicBezTo>
                    <a:pt x="3687" y="8742"/>
                    <a:pt x="3738" y="8527"/>
                    <a:pt x="3788" y="8153"/>
                  </a:cubicBezTo>
                  <a:lnTo>
                    <a:pt x="4848" y="5863"/>
                  </a:lnTo>
                  <a:cubicBezTo>
                    <a:pt x="4899" y="5568"/>
                    <a:pt x="5025" y="5275"/>
                    <a:pt x="5076" y="4980"/>
                  </a:cubicBezTo>
                  <a:lnTo>
                    <a:pt x="5455" y="4498"/>
                  </a:lnTo>
                  <a:lnTo>
                    <a:pt x="5909" y="3856"/>
                  </a:lnTo>
                  <a:lnTo>
                    <a:pt x="6667" y="3856"/>
                  </a:lnTo>
                  <a:lnTo>
                    <a:pt x="7121" y="2891"/>
                  </a:lnTo>
                  <a:lnTo>
                    <a:pt x="6818" y="2891"/>
                  </a:lnTo>
                  <a:lnTo>
                    <a:pt x="6364" y="2730"/>
                  </a:lnTo>
                  <a:lnTo>
                    <a:pt x="6364" y="2410"/>
                  </a:lnTo>
                  <a:lnTo>
                    <a:pt x="6818" y="1928"/>
                  </a:lnTo>
                  <a:lnTo>
                    <a:pt x="7121" y="1928"/>
                  </a:lnTo>
                  <a:cubicBezTo>
                    <a:pt x="7172" y="2035"/>
                    <a:pt x="7222" y="2142"/>
                    <a:pt x="7273" y="2249"/>
                  </a:cubicBezTo>
                  <a:lnTo>
                    <a:pt x="8636" y="1928"/>
                  </a:lnTo>
                  <a:lnTo>
                    <a:pt x="9394" y="1124"/>
                  </a:lnTo>
                  <a:cubicBezTo>
                    <a:pt x="10000" y="963"/>
                    <a:pt x="10000" y="1124"/>
                    <a:pt x="10000" y="804"/>
                  </a:cubicBezTo>
                  <a:lnTo>
                    <a:pt x="10000" y="482"/>
                  </a:lnTo>
                  <a:lnTo>
                    <a:pt x="9545" y="0"/>
                  </a:lnTo>
                  <a:lnTo>
                    <a:pt x="9091" y="0"/>
                  </a:lnTo>
                  <a:lnTo>
                    <a:pt x="8636" y="161"/>
                  </a:lnTo>
                  <a:lnTo>
                    <a:pt x="8030" y="161"/>
                  </a:lnTo>
                  <a:cubicBezTo>
                    <a:pt x="7980" y="322"/>
                    <a:pt x="7929" y="482"/>
                    <a:pt x="7879" y="643"/>
                  </a:cubicBezTo>
                  <a:lnTo>
                    <a:pt x="7273" y="643"/>
                  </a:lnTo>
                  <a:lnTo>
                    <a:pt x="6667" y="161"/>
                  </a:lnTo>
                  <a:lnTo>
                    <a:pt x="5758" y="643"/>
                  </a:lnTo>
                  <a:lnTo>
                    <a:pt x="5000" y="1446"/>
                  </a:lnTo>
                  <a:lnTo>
                    <a:pt x="5000" y="2249"/>
                  </a:lnTo>
                  <a:lnTo>
                    <a:pt x="5000" y="2891"/>
                  </a:lnTo>
                  <a:lnTo>
                    <a:pt x="4697" y="3534"/>
                  </a:lnTo>
                  <a:lnTo>
                    <a:pt x="4697" y="4016"/>
                  </a:lnTo>
                  <a:lnTo>
                    <a:pt x="3788" y="4980"/>
                  </a:lnTo>
                  <a:lnTo>
                    <a:pt x="3182" y="5462"/>
                  </a:lnTo>
                  <a:lnTo>
                    <a:pt x="1818" y="6425"/>
                  </a:lnTo>
                  <a:lnTo>
                    <a:pt x="0" y="739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3" name="Freeform 84">
              <a:extLst>
                <a:ext uri="{FF2B5EF4-FFF2-40B4-BE49-F238E27FC236}">
                  <a16:creationId xmlns:a16="http://schemas.microsoft.com/office/drawing/2014/main" id="{BD09F55F-4153-4940-E7FA-D1596DD10483}"/>
                </a:ext>
              </a:extLst>
            </p:cNvPr>
            <p:cNvSpPr>
              <a:spLocks/>
            </p:cNvSpPr>
            <p:nvPr/>
          </p:nvSpPr>
          <p:spPr bwMode="auto">
            <a:xfrm>
              <a:off x="3382122" y="3090542"/>
              <a:ext cx="65" cy="38"/>
            </a:xfrm>
            <a:custGeom>
              <a:avLst/>
              <a:gdLst>
                <a:gd name="T0" fmla="*/ 47 w 63"/>
                <a:gd name="T1" fmla="*/ 0 h 38"/>
                <a:gd name="T2" fmla="*/ 42 w 63"/>
                <a:gd name="T3" fmla="*/ 0 h 38"/>
                <a:gd name="T4" fmla="*/ 32 w 63"/>
                <a:gd name="T5" fmla="*/ 6 h 38"/>
                <a:gd name="T6" fmla="*/ 29 w 63"/>
                <a:gd name="T7" fmla="*/ 11 h 38"/>
                <a:gd name="T8" fmla="*/ 28 w 63"/>
                <a:gd name="T9" fmla="*/ 18 h 38"/>
                <a:gd name="T10" fmla="*/ 30 w 63"/>
                <a:gd name="T11" fmla="*/ 19 h 38"/>
                <a:gd name="T12" fmla="*/ 31 w 63"/>
                <a:gd name="T13" fmla="*/ 25 h 38"/>
                <a:gd name="T14" fmla="*/ 28 w 63"/>
                <a:gd name="T15" fmla="*/ 27 h 38"/>
                <a:gd name="T16" fmla="*/ 25 w 63"/>
                <a:gd name="T17" fmla="*/ 23 h 38"/>
                <a:gd name="T18" fmla="*/ 25 w 63"/>
                <a:gd name="T19" fmla="*/ 21 h 38"/>
                <a:gd name="T20" fmla="*/ 21 w 63"/>
                <a:gd name="T21" fmla="*/ 25 h 38"/>
                <a:gd name="T22" fmla="*/ 17 w 63"/>
                <a:gd name="T23" fmla="*/ 25 h 38"/>
                <a:gd name="T24" fmla="*/ 15 w 63"/>
                <a:gd name="T25" fmla="*/ 26 h 38"/>
                <a:gd name="T26" fmla="*/ 7 w 63"/>
                <a:gd name="T27" fmla="*/ 29 h 38"/>
                <a:gd name="T28" fmla="*/ 3 w 63"/>
                <a:gd name="T29" fmla="*/ 25 h 38"/>
                <a:gd name="T30" fmla="*/ 0 w 63"/>
                <a:gd name="T31" fmla="*/ 23 h 38"/>
                <a:gd name="T32" fmla="*/ 0 w 63"/>
                <a:gd name="T33" fmla="*/ 29 h 38"/>
                <a:gd name="T34" fmla="*/ 3 w 63"/>
                <a:gd name="T35" fmla="*/ 33 h 38"/>
                <a:gd name="T36" fmla="*/ 3 w 63"/>
                <a:gd name="T37" fmla="*/ 35 h 38"/>
                <a:gd name="T38" fmla="*/ 6 w 63"/>
                <a:gd name="T39" fmla="*/ 36 h 38"/>
                <a:gd name="T40" fmla="*/ 10 w 63"/>
                <a:gd name="T41" fmla="*/ 38 h 38"/>
                <a:gd name="T42" fmla="*/ 19 w 63"/>
                <a:gd name="T43" fmla="*/ 33 h 38"/>
                <a:gd name="T44" fmla="*/ 30 w 63"/>
                <a:gd name="T45" fmla="*/ 34 h 38"/>
                <a:gd name="T46" fmla="*/ 30 w 63"/>
                <a:gd name="T47" fmla="*/ 31 h 38"/>
                <a:gd name="T48" fmla="*/ 35 w 63"/>
                <a:gd name="T49" fmla="*/ 27 h 38"/>
                <a:gd name="T50" fmla="*/ 40 w 63"/>
                <a:gd name="T51" fmla="*/ 28 h 38"/>
                <a:gd name="T52" fmla="*/ 44 w 63"/>
                <a:gd name="T53" fmla="*/ 25 h 38"/>
                <a:gd name="T54" fmla="*/ 52 w 63"/>
                <a:gd name="T55" fmla="*/ 29 h 38"/>
                <a:gd name="T56" fmla="*/ 63 w 63"/>
                <a:gd name="T57" fmla="*/ 28 h 38"/>
                <a:gd name="T58" fmla="*/ 61 w 63"/>
                <a:gd name="T59" fmla="*/ 18 h 38"/>
                <a:gd name="T60" fmla="*/ 63 w 63"/>
                <a:gd name="T61" fmla="*/ 15 h 38"/>
                <a:gd name="T62" fmla="*/ 57 w 63"/>
                <a:gd name="T63" fmla="*/ 12 h 38"/>
                <a:gd name="T64" fmla="*/ 52 w 63"/>
                <a:gd name="T65" fmla="*/ 8 h 38"/>
                <a:gd name="T66" fmla="*/ 51 w 63"/>
                <a:gd name="T67" fmla="*/ 6 h 38"/>
                <a:gd name="T68" fmla="*/ 52 w 63"/>
                <a:gd name="T69" fmla="*/ 1 h 38"/>
                <a:gd name="T70" fmla="*/ 47 w 63"/>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38"/>
                <a:gd name="T110" fmla="*/ 63 w 63"/>
                <a:gd name="T111" fmla="*/ 38 h 38"/>
                <a:gd name="connsiteX0" fmla="*/ 7460 w 10000"/>
                <a:gd name="connsiteY0" fmla="*/ 0 h 10000"/>
                <a:gd name="connsiteX1" fmla="*/ 6667 w 10000"/>
                <a:gd name="connsiteY1" fmla="*/ 0 h 10000"/>
                <a:gd name="connsiteX2" fmla="*/ 5079 w 10000"/>
                <a:gd name="connsiteY2" fmla="*/ 1579 h 10000"/>
                <a:gd name="connsiteX3" fmla="*/ 4603 w 10000"/>
                <a:gd name="connsiteY3" fmla="*/ 2895 h 10000"/>
                <a:gd name="connsiteX4" fmla="*/ 4444 w 10000"/>
                <a:gd name="connsiteY4" fmla="*/ 4737 h 10000"/>
                <a:gd name="connsiteX5" fmla="*/ 4762 w 10000"/>
                <a:gd name="connsiteY5" fmla="*/ 5000 h 10000"/>
                <a:gd name="connsiteX6" fmla="*/ 4921 w 10000"/>
                <a:gd name="connsiteY6" fmla="*/ 6579 h 10000"/>
                <a:gd name="connsiteX7" fmla="*/ 4444 w 10000"/>
                <a:gd name="connsiteY7" fmla="*/ 7105 h 10000"/>
                <a:gd name="connsiteX8" fmla="*/ 3968 w 10000"/>
                <a:gd name="connsiteY8" fmla="*/ 6053 h 10000"/>
                <a:gd name="connsiteX9" fmla="*/ 3968 w 10000"/>
                <a:gd name="connsiteY9" fmla="*/ 5526 h 10000"/>
                <a:gd name="connsiteX10" fmla="*/ 3333 w 10000"/>
                <a:gd name="connsiteY10" fmla="*/ 6579 h 10000"/>
                <a:gd name="connsiteX11" fmla="*/ 2698 w 10000"/>
                <a:gd name="connsiteY11" fmla="*/ 6579 h 10000"/>
                <a:gd name="connsiteX12" fmla="*/ 2381 w 10000"/>
                <a:gd name="connsiteY12" fmla="*/ 6842 h 10000"/>
                <a:gd name="connsiteX13" fmla="*/ 1111 w 10000"/>
                <a:gd name="connsiteY13" fmla="*/ 7632 h 10000"/>
                <a:gd name="connsiteX14" fmla="*/ 476 w 10000"/>
                <a:gd name="connsiteY14" fmla="*/ 6579 h 10000"/>
                <a:gd name="connsiteX15" fmla="*/ 0 w 10000"/>
                <a:gd name="connsiteY15" fmla="*/ 6053 h 10000"/>
                <a:gd name="connsiteX16" fmla="*/ 0 w 10000"/>
                <a:gd name="connsiteY16" fmla="*/ 7632 h 10000"/>
                <a:gd name="connsiteX17" fmla="*/ 476 w 10000"/>
                <a:gd name="connsiteY17" fmla="*/ 8684 h 10000"/>
                <a:gd name="connsiteX18" fmla="*/ 476 w 10000"/>
                <a:gd name="connsiteY18" fmla="*/ 9211 h 10000"/>
                <a:gd name="connsiteX19" fmla="*/ 952 w 10000"/>
                <a:gd name="connsiteY19" fmla="*/ 9474 h 10000"/>
                <a:gd name="connsiteX20" fmla="*/ 1587 w 10000"/>
                <a:gd name="connsiteY20" fmla="*/ 10000 h 10000"/>
                <a:gd name="connsiteX21" fmla="*/ 3016 w 10000"/>
                <a:gd name="connsiteY21" fmla="*/ 8684 h 10000"/>
                <a:gd name="connsiteX22" fmla="*/ 4762 w 10000"/>
                <a:gd name="connsiteY22" fmla="*/ 8947 h 10000"/>
                <a:gd name="connsiteX23" fmla="*/ 4762 w 10000"/>
                <a:gd name="connsiteY23" fmla="*/ 8158 h 10000"/>
                <a:gd name="connsiteX24" fmla="*/ 5556 w 10000"/>
                <a:gd name="connsiteY24" fmla="*/ 7105 h 10000"/>
                <a:gd name="connsiteX25" fmla="*/ 6349 w 10000"/>
                <a:gd name="connsiteY25" fmla="*/ 7368 h 10000"/>
                <a:gd name="connsiteX26" fmla="*/ 6984 w 10000"/>
                <a:gd name="connsiteY26" fmla="*/ 6579 h 10000"/>
                <a:gd name="connsiteX27" fmla="*/ 8254 w 10000"/>
                <a:gd name="connsiteY27" fmla="*/ 7632 h 10000"/>
                <a:gd name="connsiteX28" fmla="*/ 10000 w 10000"/>
                <a:gd name="connsiteY28" fmla="*/ 7368 h 10000"/>
                <a:gd name="connsiteX29" fmla="*/ 9683 w 10000"/>
                <a:gd name="connsiteY29" fmla="*/ 4737 h 10000"/>
                <a:gd name="connsiteX30" fmla="*/ 10000 w 10000"/>
                <a:gd name="connsiteY30" fmla="*/ 3947 h 10000"/>
                <a:gd name="connsiteX31" fmla="*/ 9048 w 10000"/>
                <a:gd name="connsiteY31" fmla="*/ 3158 h 10000"/>
                <a:gd name="connsiteX32" fmla="*/ 8730 w 10000"/>
                <a:gd name="connsiteY32" fmla="*/ 2631 h 10000"/>
                <a:gd name="connsiteX33" fmla="*/ 8095 w 10000"/>
                <a:gd name="connsiteY33" fmla="*/ 1579 h 10000"/>
                <a:gd name="connsiteX34" fmla="*/ 8254 w 10000"/>
                <a:gd name="connsiteY34" fmla="*/ 263 h 10000"/>
                <a:gd name="connsiteX35" fmla="*/ 7460 w 10000"/>
                <a:gd name="connsiteY35" fmla="*/ 0 h 10000"/>
                <a:gd name="connsiteX0" fmla="*/ 7460 w 10000"/>
                <a:gd name="connsiteY0" fmla="*/ 0 h 10000"/>
                <a:gd name="connsiteX1" fmla="*/ 6667 w 10000"/>
                <a:gd name="connsiteY1" fmla="*/ 0 h 10000"/>
                <a:gd name="connsiteX2" fmla="*/ 5079 w 10000"/>
                <a:gd name="connsiteY2" fmla="*/ 1579 h 10000"/>
                <a:gd name="connsiteX3" fmla="*/ 4603 w 10000"/>
                <a:gd name="connsiteY3" fmla="*/ 2895 h 10000"/>
                <a:gd name="connsiteX4" fmla="*/ 4444 w 10000"/>
                <a:gd name="connsiteY4" fmla="*/ 4737 h 10000"/>
                <a:gd name="connsiteX5" fmla="*/ 4762 w 10000"/>
                <a:gd name="connsiteY5" fmla="*/ 5000 h 10000"/>
                <a:gd name="connsiteX6" fmla="*/ 4921 w 10000"/>
                <a:gd name="connsiteY6" fmla="*/ 6579 h 10000"/>
                <a:gd name="connsiteX7" fmla="*/ 4444 w 10000"/>
                <a:gd name="connsiteY7" fmla="*/ 7105 h 10000"/>
                <a:gd name="connsiteX8" fmla="*/ 3968 w 10000"/>
                <a:gd name="connsiteY8" fmla="*/ 6053 h 10000"/>
                <a:gd name="connsiteX9" fmla="*/ 3968 w 10000"/>
                <a:gd name="connsiteY9" fmla="*/ 5526 h 10000"/>
                <a:gd name="connsiteX10" fmla="*/ 3333 w 10000"/>
                <a:gd name="connsiteY10" fmla="*/ 6579 h 10000"/>
                <a:gd name="connsiteX11" fmla="*/ 2698 w 10000"/>
                <a:gd name="connsiteY11" fmla="*/ 6579 h 10000"/>
                <a:gd name="connsiteX12" fmla="*/ 2381 w 10000"/>
                <a:gd name="connsiteY12" fmla="*/ 6842 h 10000"/>
                <a:gd name="connsiteX13" fmla="*/ 1111 w 10000"/>
                <a:gd name="connsiteY13" fmla="*/ 7632 h 10000"/>
                <a:gd name="connsiteX14" fmla="*/ 476 w 10000"/>
                <a:gd name="connsiteY14" fmla="*/ 6579 h 10000"/>
                <a:gd name="connsiteX15" fmla="*/ 0 w 10000"/>
                <a:gd name="connsiteY15" fmla="*/ 6053 h 10000"/>
                <a:gd name="connsiteX16" fmla="*/ 0 w 10000"/>
                <a:gd name="connsiteY16" fmla="*/ 7632 h 10000"/>
                <a:gd name="connsiteX17" fmla="*/ 476 w 10000"/>
                <a:gd name="connsiteY17" fmla="*/ 8684 h 10000"/>
                <a:gd name="connsiteX18" fmla="*/ 476 w 10000"/>
                <a:gd name="connsiteY18" fmla="*/ 9211 h 10000"/>
                <a:gd name="connsiteX19" fmla="*/ 952 w 10000"/>
                <a:gd name="connsiteY19" fmla="*/ 9474 h 10000"/>
                <a:gd name="connsiteX20" fmla="*/ 1587 w 10000"/>
                <a:gd name="connsiteY20" fmla="*/ 10000 h 10000"/>
                <a:gd name="connsiteX21" fmla="*/ 3016 w 10000"/>
                <a:gd name="connsiteY21" fmla="*/ 8684 h 10000"/>
                <a:gd name="connsiteX22" fmla="*/ 4762 w 10000"/>
                <a:gd name="connsiteY22" fmla="*/ 8947 h 10000"/>
                <a:gd name="connsiteX23" fmla="*/ 4762 w 10000"/>
                <a:gd name="connsiteY23" fmla="*/ 8158 h 10000"/>
                <a:gd name="connsiteX24" fmla="*/ 5556 w 10000"/>
                <a:gd name="connsiteY24" fmla="*/ 7105 h 10000"/>
                <a:gd name="connsiteX25" fmla="*/ 6349 w 10000"/>
                <a:gd name="connsiteY25" fmla="*/ 7368 h 10000"/>
                <a:gd name="connsiteX26" fmla="*/ 6984 w 10000"/>
                <a:gd name="connsiteY26" fmla="*/ 6579 h 10000"/>
                <a:gd name="connsiteX27" fmla="*/ 8254 w 10000"/>
                <a:gd name="connsiteY27" fmla="*/ 7632 h 10000"/>
                <a:gd name="connsiteX28" fmla="*/ 10000 w 10000"/>
                <a:gd name="connsiteY28" fmla="*/ 7368 h 10000"/>
                <a:gd name="connsiteX29" fmla="*/ 9683 w 10000"/>
                <a:gd name="connsiteY29" fmla="*/ 4737 h 10000"/>
                <a:gd name="connsiteX30" fmla="*/ 10000 w 10000"/>
                <a:gd name="connsiteY30" fmla="*/ 3947 h 10000"/>
                <a:gd name="connsiteX31" fmla="*/ 9286 w 10000"/>
                <a:gd name="connsiteY31" fmla="*/ 2961 h 10000"/>
                <a:gd name="connsiteX32" fmla="*/ 8730 w 10000"/>
                <a:gd name="connsiteY32" fmla="*/ 2631 h 10000"/>
                <a:gd name="connsiteX33" fmla="*/ 8095 w 10000"/>
                <a:gd name="connsiteY33" fmla="*/ 1579 h 10000"/>
                <a:gd name="connsiteX34" fmla="*/ 8254 w 10000"/>
                <a:gd name="connsiteY34" fmla="*/ 263 h 10000"/>
                <a:gd name="connsiteX35" fmla="*/ 7460 w 10000"/>
                <a:gd name="connsiteY35" fmla="*/ 0 h 10000"/>
                <a:gd name="connsiteX0" fmla="*/ 7460 w 10159"/>
                <a:gd name="connsiteY0" fmla="*/ 0 h 10000"/>
                <a:gd name="connsiteX1" fmla="*/ 6667 w 10159"/>
                <a:gd name="connsiteY1" fmla="*/ 0 h 10000"/>
                <a:gd name="connsiteX2" fmla="*/ 5079 w 10159"/>
                <a:gd name="connsiteY2" fmla="*/ 1579 h 10000"/>
                <a:gd name="connsiteX3" fmla="*/ 4603 w 10159"/>
                <a:gd name="connsiteY3" fmla="*/ 2895 h 10000"/>
                <a:gd name="connsiteX4" fmla="*/ 4444 w 10159"/>
                <a:gd name="connsiteY4" fmla="*/ 4737 h 10000"/>
                <a:gd name="connsiteX5" fmla="*/ 4762 w 10159"/>
                <a:gd name="connsiteY5" fmla="*/ 5000 h 10000"/>
                <a:gd name="connsiteX6" fmla="*/ 4921 w 10159"/>
                <a:gd name="connsiteY6" fmla="*/ 6579 h 10000"/>
                <a:gd name="connsiteX7" fmla="*/ 4444 w 10159"/>
                <a:gd name="connsiteY7" fmla="*/ 7105 h 10000"/>
                <a:gd name="connsiteX8" fmla="*/ 3968 w 10159"/>
                <a:gd name="connsiteY8" fmla="*/ 6053 h 10000"/>
                <a:gd name="connsiteX9" fmla="*/ 3968 w 10159"/>
                <a:gd name="connsiteY9" fmla="*/ 5526 h 10000"/>
                <a:gd name="connsiteX10" fmla="*/ 3333 w 10159"/>
                <a:gd name="connsiteY10" fmla="*/ 6579 h 10000"/>
                <a:gd name="connsiteX11" fmla="*/ 2698 w 10159"/>
                <a:gd name="connsiteY11" fmla="*/ 6579 h 10000"/>
                <a:gd name="connsiteX12" fmla="*/ 2381 w 10159"/>
                <a:gd name="connsiteY12" fmla="*/ 6842 h 10000"/>
                <a:gd name="connsiteX13" fmla="*/ 1111 w 10159"/>
                <a:gd name="connsiteY13" fmla="*/ 7632 h 10000"/>
                <a:gd name="connsiteX14" fmla="*/ 476 w 10159"/>
                <a:gd name="connsiteY14" fmla="*/ 6579 h 10000"/>
                <a:gd name="connsiteX15" fmla="*/ 0 w 10159"/>
                <a:gd name="connsiteY15" fmla="*/ 6053 h 10000"/>
                <a:gd name="connsiteX16" fmla="*/ 0 w 10159"/>
                <a:gd name="connsiteY16" fmla="*/ 7632 h 10000"/>
                <a:gd name="connsiteX17" fmla="*/ 476 w 10159"/>
                <a:gd name="connsiteY17" fmla="*/ 8684 h 10000"/>
                <a:gd name="connsiteX18" fmla="*/ 476 w 10159"/>
                <a:gd name="connsiteY18" fmla="*/ 9211 h 10000"/>
                <a:gd name="connsiteX19" fmla="*/ 952 w 10159"/>
                <a:gd name="connsiteY19" fmla="*/ 9474 h 10000"/>
                <a:gd name="connsiteX20" fmla="*/ 1587 w 10159"/>
                <a:gd name="connsiteY20" fmla="*/ 10000 h 10000"/>
                <a:gd name="connsiteX21" fmla="*/ 3016 w 10159"/>
                <a:gd name="connsiteY21" fmla="*/ 8684 h 10000"/>
                <a:gd name="connsiteX22" fmla="*/ 4762 w 10159"/>
                <a:gd name="connsiteY22" fmla="*/ 8947 h 10000"/>
                <a:gd name="connsiteX23" fmla="*/ 4762 w 10159"/>
                <a:gd name="connsiteY23" fmla="*/ 8158 h 10000"/>
                <a:gd name="connsiteX24" fmla="*/ 5556 w 10159"/>
                <a:gd name="connsiteY24" fmla="*/ 7105 h 10000"/>
                <a:gd name="connsiteX25" fmla="*/ 6349 w 10159"/>
                <a:gd name="connsiteY25" fmla="*/ 7368 h 10000"/>
                <a:gd name="connsiteX26" fmla="*/ 6984 w 10159"/>
                <a:gd name="connsiteY26" fmla="*/ 6579 h 10000"/>
                <a:gd name="connsiteX27" fmla="*/ 8254 w 10159"/>
                <a:gd name="connsiteY27" fmla="*/ 7632 h 10000"/>
                <a:gd name="connsiteX28" fmla="*/ 10159 w 10159"/>
                <a:gd name="connsiteY28" fmla="*/ 7500 h 10000"/>
                <a:gd name="connsiteX29" fmla="*/ 9683 w 10159"/>
                <a:gd name="connsiteY29" fmla="*/ 4737 h 10000"/>
                <a:gd name="connsiteX30" fmla="*/ 10000 w 10159"/>
                <a:gd name="connsiteY30" fmla="*/ 3947 h 10000"/>
                <a:gd name="connsiteX31" fmla="*/ 9286 w 10159"/>
                <a:gd name="connsiteY31" fmla="*/ 2961 h 10000"/>
                <a:gd name="connsiteX32" fmla="*/ 8730 w 10159"/>
                <a:gd name="connsiteY32" fmla="*/ 2631 h 10000"/>
                <a:gd name="connsiteX33" fmla="*/ 8095 w 10159"/>
                <a:gd name="connsiteY33" fmla="*/ 1579 h 10000"/>
                <a:gd name="connsiteX34" fmla="*/ 8254 w 10159"/>
                <a:gd name="connsiteY34" fmla="*/ 263 h 10000"/>
                <a:gd name="connsiteX35" fmla="*/ 7460 w 10159"/>
                <a:gd name="connsiteY35" fmla="*/ 0 h 10000"/>
                <a:gd name="connsiteX0" fmla="*/ 7460 w 10159"/>
                <a:gd name="connsiteY0" fmla="*/ 0 h 10000"/>
                <a:gd name="connsiteX1" fmla="*/ 6667 w 10159"/>
                <a:gd name="connsiteY1" fmla="*/ 0 h 10000"/>
                <a:gd name="connsiteX2" fmla="*/ 5079 w 10159"/>
                <a:gd name="connsiteY2" fmla="*/ 1579 h 10000"/>
                <a:gd name="connsiteX3" fmla="*/ 4603 w 10159"/>
                <a:gd name="connsiteY3" fmla="*/ 2895 h 10000"/>
                <a:gd name="connsiteX4" fmla="*/ 4444 w 10159"/>
                <a:gd name="connsiteY4" fmla="*/ 4737 h 10000"/>
                <a:gd name="connsiteX5" fmla="*/ 4762 w 10159"/>
                <a:gd name="connsiteY5" fmla="*/ 5000 h 10000"/>
                <a:gd name="connsiteX6" fmla="*/ 4921 w 10159"/>
                <a:gd name="connsiteY6" fmla="*/ 6579 h 10000"/>
                <a:gd name="connsiteX7" fmla="*/ 4444 w 10159"/>
                <a:gd name="connsiteY7" fmla="*/ 7105 h 10000"/>
                <a:gd name="connsiteX8" fmla="*/ 3968 w 10159"/>
                <a:gd name="connsiteY8" fmla="*/ 6053 h 10000"/>
                <a:gd name="connsiteX9" fmla="*/ 3968 w 10159"/>
                <a:gd name="connsiteY9" fmla="*/ 5526 h 10000"/>
                <a:gd name="connsiteX10" fmla="*/ 3333 w 10159"/>
                <a:gd name="connsiteY10" fmla="*/ 6579 h 10000"/>
                <a:gd name="connsiteX11" fmla="*/ 2698 w 10159"/>
                <a:gd name="connsiteY11" fmla="*/ 6579 h 10000"/>
                <a:gd name="connsiteX12" fmla="*/ 2381 w 10159"/>
                <a:gd name="connsiteY12" fmla="*/ 6842 h 10000"/>
                <a:gd name="connsiteX13" fmla="*/ 1111 w 10159"/>
                <a:gd name="connsiteY13" fmla="*/ 7632 h 10000"/>
                <a:gd name="connsiteX14" fmla="*/ 476 w 10159"/>
                <a:gd name="connsiteY14" fmla="*/ 6579 h 10000"/>
                <a:gd name="connsiteX15" fmla="*/ 0 w 10159"/>
                <a:gd name="connsiteY15" fmla="*/ 6053 h 10000"/>
                <a:gd name="connsiteX16" fmla="*/ 0 w 10159"/>
                <a:gd name="connsiteY16" fmla="*/ 7632 h 10000"/>
                <a:gd name="connsiteX17" fmla="*/ 476 w 10159"/>
                <a:gd name="connsiteY17" fmla="*/ 8684 h 10000"/>
                <a:gd name="connsiteX18" fmla="*/ 476 w 10159"/>
                <a:gd name="connsiteY18" fmla="*/ 9211 h 10000"/>
                <a:gd name="connsiteX19" fmla="*/ 952 w 10159"/>
                <a:gd name="connsiteY19" fmla="*/ 9474 h 10000"/>
                <a:gd name="connsiteX20" fmla="*/ 1587 w 10159"/>
                <a:gd name="connsiteY20" fmla="*/ 10000 h 10000"/>
                <a:gd name="connsiteX21" fmla="*/ 3016 w 10159"/>
                <a:gd name="connsiteY21" fmla="*/ 8684 h 10000"/>
                <a:gd name="connsiteX22" fmla="*/ 4762 w 10159"/>
                <a:gd name="connsiteY22" fmla="*/ 8947 h 10000"/>
                <a:gd name="connsiteX23" fmla="*/ 4762 w 10159"/>
                <a:gd name="connsiteY23" fmla="*/ 8158 h 10000"/>
                <a:gd name="connsiteX24" fmla="*/ 5556 w 10159"/>
                <a:gd name="connsiteY24" fmla="*/ 7105 h 10000"/>
                <a:gd name="connsiteX25" fmla="*/ 6349 w 10159"/>
                <a:gd name="connsiteY25" fmla="*/ 7368 h 10000"/>
                <a:gd name="connsiteX26" fmla="*/ 6984 w 10159"/>
                <a:gd name="connsiteY26" fmla="*/ 6579 h 10000"/>
                <a:gd name="connsiteX27" fmla="*/ 8413 w 10159"/>
                <a:gd name="connsiteY27" fmla="*/ 7895 h 10000"/>
                <a:gd name="connsiteX28" fmla="*/ 10159 w 10159"/>
                <a:gd name="connsiteY28" fmla="*/ 7500 h 10000"/>
                <a:gd name="connsiteX29" fmla="*/ 9683 w 10159"/>
                <a:gd name="connsiteY29" fmla="*/ 4737 h 10000"/>
                <a:gd name="connsiteX30" fmla="*/ 10000 w 10159"/>
                <a:gd name="connsiteY30" fmla="*/ 3947 h 10000"/>
                <a:gd name="connsiteX31" fmla="*/ 9286 w 10159"/>
                <a:gd name="connsiteY31" fmla="*/ 2961 h 10000"/>
                <a:gd name="connsiteX32" fmla="*/ 8730 w 10159"/>
                <a:gd name="connsiteY32" fmla="*/ 2631 h 10000"/>
                <a:gd name="connsiteX33" fmla="*/ 8095 w 10159"/>
                <a:gd name="connsiteY33" fmla="*/ 1579 h 10000"/>
                <a:gd name="connsiteX34" fmla="*/ 8254 w 10159"/>
                <a:gd name="connsiteY34" fmla="*/ 263 h 10000"/>
                <a:gd name="connsiteX35" fmla="*/ 7460 w 10159"/>
                <a:gd name="connsiteY35" fmla="*/ 0 h 10000"/>
                <a:gd name="connsiteX0" fmla="*/ 7460 w 10000"/>
                <a:gd name="connsiteY0" fmla="*/ 0 h 10000"/>
                <a:gd name="connsiteX1" fmla="*/ 6667 w 10000"/>
                <a:gd name="connsiteY1" fmla="*/ 0 h 10000"/>
                <a:gd name="connsiteX2" fmla="*/ 5079 w 10000"/>
                <a:gd name="connsiteY2" fmla="*/ 1579 h 10000"/>
                <a:gd name="connsiteX3" fmla="*/ 4603 w 10000"/>
                <a:gd name="connsiteY3" fmla="*/ 2895 h 10000"/>
                <a:gd name="connsiteX4" fmla="*/ 4444 w 10000"/>
                <a:gd name="connsiteY4" fmla="*/ 4737 h 10000"/>
                <a:gd name="connsiteX5" fmla="*/ 4762 w 10000"/>
                <a:gd name="connsiteY5" fmla="*/ 5000 h 10000"/>
                <a:gd name="connsiteX6" fmla="*/ 4921 w 10000"/>
                <a:gd name="connsiteY6" fmla="*/ 6579 h 10000"/>
                <a:gd name="connsiteX7" fmla="*/ 4444 w 10000"/>
                <a:gd name="connsiteY7" fmla="*/ 7105 h 10000"/>
                <a:gd name="connsiteX8" fmla="*/ 3968 w 10000"/>
                <a:gd name="connsiteY8" fmla="*/ 6053 h 10000"/>
                <a:gd name="connsiteX9" fmla="*/ 3968 w 10000"/>
                <a:gd name="connsiteY9" fmla="*/ 5526 h 10000"/>
                <a:gd name="connsiteX10" fmla="*/ 3333 w 10000"/>
                <a:gd name="connsiteY10" fmla="*/ 6579 h 10000"/>
                <a:gd name="connsiteX11" fmla="*/ 2698 w 10000"/>
                <a:gd name="connsiteY11" fmla="*/ 6579 h 10000"/>
                <a:gd name="connsiteX12" fmla="*/ 2381 w 10000"/>
                <a:gd name="connsiteY12" fmla="*/ 6842 h 10000"/>
                <a:gd name="connsiteX13" fmla="*/ 1111 w 10000"/>
                <a:gd name="connsiteY13" fmla="*/ 7632 h 10000"/>
                <a:gd name="connsiteX14" fmla="*/ 476 w 10000"/>
                <a:gd name="connsiteY14" fmla="*/ 6579 h 10000"/>
                <a:gd name="connsiteX15" fmla="*/ 0 w 10000"/>
                <a:gd name="connsiteY15" fmla="*/ 6053 h 10000"/>
                <a:gd name="connsiteX16" fmla="*/ 0 w 10000"/>
                <a:gd name="connsiteY16" fmla="*/ 7632 h 10000"/>
                <a:gd name="connsiteX17" fmla="*/ 476 w 10000"/>
                <a:gd name="connsiteY17" fmla="*/ 8684 h 10000"/>
                <a:gd name="connsiteX18" fmla="*/ 476 w 10000"/>
                <a:gd name="connsiteY18" fmla="*/ 9211 h 10000"/>
                <a:gd name="connsiteX19" fmla="*/ 952 w 10000"/>
                <a:gd name="connsiteY19" fmla="*/ 9474 h 10000"/>
                <a:gd name="connsiteX20" fmla="*/ 1587 w 10000"/>
                <a:gd name="connsiteY20" fmla="*/ 10000 h 10000"/>
                <a:gd name="connsiteX21" fmla="*/ 3016 w 10000"/>
                <a:gd name="connsiteY21" fmla="*/ 8684 h 10000"/>
                <a:gd name="connsiteX22" fmla="*/ 4762 w 10000"/>
                <a:gd name="connsiteY22" fmla="*/ 8947 h 10000"/>
                <a:gd name="connsiteX23" fmla="*/ 4762 w 10000"/>
                <a:gd name="connsiteY23" fmla="*/ 8158 h 10000"/>
                <a:gd name="connsiteX24" fmla="*/ 5556 w 10000"/>
                <a:gd name="connsiteY24" fmla="*/ 7105 h 10000"/>
                <a:gd name="connsiteX25" fmla="*/ 6349 w 10000"/>
                <a:gd name="connsiteY25" fmla="*/ 7368 h 10000"/>
                <a:gd name="connsiteX26" fmla="*/ 6984 w 10000"/>
                <a:gd name="connsiteY26" fmla="*/ 6579 h 10000"/>
                <a:gd name="connsiteX27" fmla="*/ 8413 w 10000"/>
                <a:gd name="connsiteY27" fmla="*/ 7895 h 10000"/>
                <a:gd name="connsiteX28" fmla="*/ 8849 w 10000"/>
                <a:gd name="connsiteY28" fmla="*/ 6513 h 10000"/>
                <a:gd name="connsiteX29" fmla="*/ 9683 w 10000"/>
                <a:gd name="connsiteY29" fmla="*/ 4737 h 10000"/>
                <a:gd name="connsiteX30" fmla="*/ 10000 w 10000"/>
                <a:gd name="connsiteY30" fmla="*/ 3947 h 10000"/>
                <a:gd name="connsiteX31" fmla="*/ 9286 w 10000"/>
                <a:gd name="connsiteY31" fmla="*/ 2961 h 10000"/>
                <a:gd name="connsiteX32" fmla="*/ 8730 w 10000"/>
                <a:gd name="connsiteY32" fmla="*/ 2631 h 10000"/>
                <a:gd name="connsiteX33" fmla="*/ 8095 w 10000"/>
                <a:gd name="connsiteY33" fmla="*/ 1579 h 10000"/>
                <a:gd name="connsiteX34" fmla="*/ 8254 w 10000"/>
                <a:gd name="connsiteY34" fmla="*/ 263 h 10000"/>
                <a:gd name="connsiteX35" fmla="*/ 7460 w 10000"/>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683 w 10317"/>
                <a:gd name="connsiteY29" fmla="*/ 4737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8691 w 10317"/>
                <a:gd name="connsiteY29" fmla="*/ 5790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921 w 10317"/>
                <a:gd name="connsiteY29" fmla="*/ 6251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921 w 10317"/>
                <a:gd name="connsiteY29" fmla="*/ 6251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881 w 10317"/>
                <a:gd name="connsiteY29" fmla="*/ 6185 h 10000"/>
                <a:gd name="connsiteX30" fmla="*/ 10000 w 10317"/>
                <a:gd name="connsiteY30" fmla="*/ 3947 h 10000"/>
                <a:gd name="connsiteX31" fmla="*/ 9286 w 10317"/>
                <a:gd name="connsiteY31" fmla="*/ 2961 h 10000"/>
                <a:gd name="connsiteX32" fmla="*/ 8730 w 10317"/>
                <a:gd name="connsiteY32" fmla="*/ 2631 h 10000"/>
                <a:gd name="connsiteX33" fmla="*/ 8095 w 10317"/>
                <a:gd name="connsiteY33" fmla="*/ 1579 h 10000"/>
                <a:gd name="connsiteX34" fmla="*/ 8254 w 10317"/>
                <a:gd name="connsiteY34" fmla="*/ 263 h 10000"/>
                <a:gd name="connsiteX35" fmla="*/ 7460 w 10317"/>
                <a:gd name="connsiteY35"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881 w 10317"/>
                <a:gd name="connsiteY29" fmla="*/ 6185 h 10000"/>
                <a:gd name="connsiteX30" fmla="*/ 992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9881 w 10317"/>
                <a:gd name="connsiteY29" fmla="*/ 6185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6984 w 10317"/>
                <a:gd name="connsiteY26" fmla="*/ 6579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349 w 10317"/>
                <a:gd name="connsiteY25" fmla="*/ 7368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556 w 10317"/>
                <a:gd name="connsiteY24" fmla="*/ 7105 h 10000"/>
                <a:gd name="connsiteX25" fmla="*/ 6230 w 10317"/>
                <a:gd name="connsiteY25" fmla="*/ 7565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635 w 10317"/>
                <a:gd name="connsiteY24" fmla="*/ 7302 h 10000"/>
                <a:gd name="connsiteX25" fmla="*/ 6230 w 10317"/>
                <a:gd name="connsiteY25" fmla="*/ 7565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317"/>
                <a:gd name="connsiteY0" fmla="*/ 0 h 10000"/>
                <a:gd name="connsiteX1" fmla="*/ 6667 w 10317"/>
                <a:gd name="connsiteY1" fmla="*/ 0 h 10000"/>
                <a:gd name="connsiteX2" fmla="*/ 5079 w 10317"/>
                <a:gd name="connsiteY2" fmla="*/ 1579 h 10000"/>
                <a:gd name="connsiteX3" fmla="*/ 4603 w 10317"/>
                <a:gd name="connsiteY3" fmla="*/ 2895 h 10000"/>
                <a:gd name="connsiteX4" fmla="*/ 4444 w 10317"/>
                <a:gd name="connsiteY4" fmla="*/ 4737 h 10000"/>
                <a:gd name="connsiteX5" fmla="*/ 4762 w 10317"/>
                <a:gd name="connsiteY5" fmla="*/ 5000 h 10000"/>
                <a:gd name="connsiteX6" fmla="*/ 4921 w 10317"/>
                <a:gd name="connsiteY6" fmla="*/ 6579 h 10000"/>
                <a:gd name="connsiteX7" fmla="*/ 4444 w 10317"/>
                <a:gd name="connsiteY7" fmla="*/ 7105 h 10000"/>
                <a:gd name="connsiteX8" fmla="*/ 3968 w 10317"/>
                <a:gd name="connsiteY8" fmla="*/ 6053 h 10000"/>
                <a:gd name="connsiteX9" fmla="*/ 3968 w 10317"/>
                <a:gd name="connsiteY9" fmla="*/ 5526 h 10000"/>
                <a:gd name="connsiteX10" fmla="*/ 3333 w 10317"/>
                <a:gd name="connsiteY10" fmla="*/ 6579 h 10000"/>
                <a:gd name="connsiteX11" fmla="*/ 2698 w 10317"/>
                <a:gd name="connsiteY11" fmla="*/ 6579 h 10000"/>
                <a:gd name="connsiteX12" fmla="*/ 2381 w 10317"/>
                <a:gd name="connsiteY12" fmla="*/ 6842 h 10000"/>
                <a:gd name="connsiteX13" fmla="*/ 1111 w 10317"/>
                <a:gd name="connsiteY13" fmla="*/ 7632 h 10000"/>
                <a:gd name="connsiteX14" fmla="*/ 476 w 10317"/>
                <a:gd name="connsiteY14" fmla="*/ 6579 h 10000"/>
                <a:gd name="connsiteX15" fmla="*/ 0 w 10317"/>
                <a:gd name="connsiteY15" fmla="*/ 6053 h 10000"/>
                <a:gd name="connsiteX16" fmla="*/ 0 w 10317"/>
                <a:gd name="connsiteY16" fmla="*/ 7632 h 10000"/>
                <a:gd name="connsiteX17" fmla="*/ 476 w 10317"/>
                <a:gd name="connsiteY17" fmla="*/ 8684 h 10000"/>
                <a:gd name="connsiteX18" fmla="*/ 476 w 10317"/>
                <a:gd name="connsiteY18" fmla="*/ 9211 h 10000"/>
                <a:gd name="connsiteX19" fmla="*/ 952 w 10317"/>
                <a:gd name="connsiteY19" fmla="*/ 9474 h 10000"/>
                <a:gd name="connsiteX20" fmla="*/ 1587 w 10317"/>
                <a:gd name="connsiteY20" fmla="*/ 10000 h 10000"/>
                <a:gd name="connsiteX21" fmla="*/ 3016 w 10317"/>
                <a:gd name="connsiteY21" fmla="*/ 8684 h 10000"/>
                <a:gd name="connsiteX22" fmla="*/ 4762 w 10317"/>
                <a:gd name="connsiteY22" fmla="*/ 8947 h 10000"/>
                <a:gd name="connsiteX23" fmla="*/ 4762 w 10317"/>
                <a:gd name="connsiteY23" fmla="*/ 8158 h 10000"/>
                <a:gd name="connsiteX24" fmla="*/ 5635 w 10317"/>
                <a:gd name="connsiteY24" fmla="*/ 7302 h 10000"/>
                <a:gd name="connsiteX25" fmla="*/ 6071 w 10317"/>
                <a:gd name="connsiteY25" fmla="*/ 7828 h 10000"/>
                <a:gd name="connsiteX26" fmla="*/ 7103 w 10317"/>
                <a:gd name="connsiteY26" fmla="*/ 6776 h 10000"/>
                <a:gd name="connsiteX27" fmla="*/ 8413 w 10317"/>
                <a:gd name="connsiteY27" fmla="*/ 7895 h 10000"/>
                <a:gd name="connsiteX28" fmla="*/ 10317 w 10317"/>
                <a:gd name="connsiteY28" fmla="*/ 7697 h 10000"/>
                <a:gd name="connsiteX29" fmla="*/ 10000 w 10317"/>
                <a:gd name="connsiteY29" fmla="*/ 6251 h 10000"/>
                <a:gd name="connsiteX30" fmla="*/ 9960 w 10317"/>
                <a:gd name="connsiteY30" fmla="*/ 5132 h 10000"/>
                <a:gd name="connsiteX31" fmla="*/ 10000 w 10317"/>
                <a:gd name="connsiteY31" fmla="*/ 3947 h 10000"/>
                <a:gd name="connsiteX32" fmla="*/ 9286 w 10317"/>
                <a:gd name="connsiteY32" fmla="*/ 2961 h 10000"/>
                <a:gd name="connsiteX33" fmla="*/ 8730 w 10317"/>
                <a:gd name="connsiteY33" fmla="*/ 2631 h 10000"/>
                <a:gd name="connsiteX34" fmla="*/ 8095 w 10317"/>
                <a:gd name="connsiteY34" fmla="*/ 1579 h 10000"/>
                <a:gd name="connsiteX35" fmla="*/ 8254 w 10317"/>
                <a:gd name="connsiteY35" fmla="*/ 263 h 10000"/>
                <a:gd name="connsiteX36" fmla="*/ 7460 w 10317"/>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286 w 10198"/>
                <a:gd name="connsiteY32" fmla="*/ 2961 h 10000"/>
                <a:gd name="connsiteX33" fmla="*/ 8730 w 10198"/>
                <a:gd name="connsiteY33" fmla="*/ 2631 h 10000"/>
                <a:gd name="connsiteX34" fmla="*/ 8095 w 10198"/>
                <a:gd name="connsiteY34" fmla="*/ 1579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286 w 10198"/>
                <a:gd name="connsiteY32" fmla="*/ 2961 h 10000"/>
                <a:gd name="connsiteX33" fmla="*/ 8730 w 10198"/>
                <a:gd name="connsiteY33" fmla="*/ 2631 h 10000"/>
                <a:gd name="connsiteX34" fmla="*/ 8095 w 10198"/>
                <a:gd name="connsiteY34" fmla="*/ 1579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730 w 10198"/>
                <a:gd name="connsiteY33" fmla="*/ 2631 h 10000"/>
                <a:gd name="connsiteX34" fmla="*/ 8095 w 10198"/>
                <a:gd name="connsiteY34" fmla="*/ 1579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730 w 10198"/>
                <a:gd name="connsiteY33" fmla="*/ 2631 h 10000"/>
                <a:gd name="connsiteX34" fmla="*/ 8454 w 10198"/>
                <a:gd name="connsiteY34" fmla="*/ 1645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730 w 10198"/>
                <a:gd name="connsiteY33" fmla="*/ 2631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00 w 10198"/>
                <a:gd name="connsiteY31" fmla="*/ 3947 h 10000"/>
                <a:gd name="connsiteX32" fmla="*/ 9485 w 10198"/>
                <a:gd name="connsiteY32" fmla="*/ 3356 h 10000"/>
                <a:gd name="connsiteX33" fmla="*/ 8491 w 10198"/>
                <a:gd name="connsiteY33" fmla="*/ 2763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485 w 10198"/>
                <a:gd name="connsiteY32" fmla="*/ 3356 h 10000"/>
                <a:gd name="connsiteX33" fmla="*/ 8491 w 10198"/>
                <a:gd name="connsiteY33" fmla="*/ 2763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254 w 10198"/>
                <a:gd name="connsiteY34" fmla="*/ 263 h 10000"/>
                <a:gd name="connsiteX35" fmla="*/ 7460 w 10198"/>
                <a:gd name="connsiteY35"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087 w 10198"/>
                <a:gd name="connsiteY34" fmla="*/ 461 h 10000"/>
                <a:gd name="connsiteX35" fmla="*/ 8254 w 10198"/>
                <a:gd name="connsiteY35" fmla="*/ 263 h 10000"/>
                <a:gd name="connsiteX36" fmla="*/ 7460 w 10198"/>
                <a:gd name="connsiteY36" fmla="*/ 0 h 10000"/>
                <a:gd name="connsiteX0" fmla="*/ 7460 w 10198"/>
                <a:gd name="connsiteY0" fmla="*/ 0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087 w 10198"/>
                <a:gd name="connsiteY34" fmla="*/ 461 h 10000"/>
                <a:gd name="connsiteX35" fmla="*/ 7460 w 10198"/>
                <a:gd name="connsiteY35" fmla="*/ 0 h 10000"/>
                <a:gd name="connsiteX0" fmla="*/ 7301 w 10198"/>
                <a:gd name="connsiteY0" fmla="*/ 132 h 10000"/>
                <a:gd name="connsiteX1" fmla="*/ 6667 w 10198"/>
                <a:gd name="connsiteY1" fmla="*/ 0 h 10000"/>
                <a:gd name="connsiteX2" fmla="*/ 5079 w 10198"/>
                <a:gd name="connsiteY2" fmla="*/ 1579 h 10000"/>
                <a:gd name="connsiteX3" fmla="*/ 4603 w 10198"/>
                <a:gd name="connsiteY3" fmla="*/ 2895 h 10000"/>
                <a:gd name="connsiteX4" fmla="*/ 4444 w 10198"/>
                <a:gd name="connsiteY4" fmla="*/ 4737 h 10000"/>
                <a:gd name="connsiteX5" fmla="*/ 4762 w 10198"/>
                <a:gd name="connsiteY5" fmla="*/ 5000 h 10000"/>
                <a:gd name="connsiteX6" fmla="*/ 4921 w 10198"/>
                <a:gd name="connsiteY6" fmla="*/ 6579 h 10000"/>
                <a:gd name="connsiteX7" fmla="*/ 4444 w 10198"/>
                <a:gd name="connsiteY7" fmla="*/ 7105 h 10000"/>
                <a:gd name="connsiteX8" fmla="*/ 3968 w 10198"/>
                <a:gd name="connsiteY8" fmla="*/ 6053 h 10000"/>
                <a:gd name="connsiteX9" fmla="*/ 3968 w 10198"/>
                <a:gd name="connsiteY9" fmla="*/ 5526 h 10000"/>
                <a:gd name="connsiteX10" fmla="*/ 3333 w 10198"/>
                <a:gd name="connsiteY10" fmla="*/ 6579 h 10000"/>
                <a:gd name="connsiteX11" fmla="*/ 2698 w 10198"/>
                <a:gd name="connsiteY11" fmla="*/ 6579 h 10000"/>
                <a:gd name="connsiteX12" fmla="*/ 2381 w 10198"/>
                <a:gd name="connsiteY12" fmla="*/ 6842 h 10000"/>
                <a:gd name="connsiteX13" fmla="*/ 1111 w 10198"/>
                <a:gd name="connsiteY13" fmla="*/ 7632 h 10000"/>
                <a:gd name="connsiteX14" fmla="*/ 476 w 10198"/>
                <a:gd name="connsiteY14" fmla="*/ 6579 h 10000"/>
                <a:gd name="connsiteX15" fmla="*/ 0 w 10198"/>
                <a:gd name="connsiteY15" fmla="*/ 6053 h 10000"/>
                <a:gd name="connsiteX16" fmla="*/ 0 w 10198"/>
                <a:gd name="connsiteY16" fmla="*/ 7632 h 10000"/>
                <a:gd name="connsiteX17" fmla="*/ 476 w 10198"/>
                <a:gd name="connsiteY17" fmla="*/ 8684 h 10000"/>
                <a:gd name="connsiteX18" fmla="*/ 476 w 10198"/>
                <a:gd name="connsiteY18" fmla="*/ 9211 h 10000"/>
                <a:gd name="connsiteX19" fmla="*/ 952 w 10198"/>
                <a:gd name="connsiteY19" fmla="*/ 9474 h 10000"/>
                <a:gd name="connsiteX20" fmla="*/ 1587 w 10198"/>
                <a:gd name="connsiteY20" fmla="*/ 10000 h 10000"/>
                <a:gd name="connsiteX21" fmla="*/ 3016 w 10198"/>
                <a:gd name="connsiteY21" fmla="*/ 8684 h 10000"/>
                <a:gd name="connsiteX22" fmla="*/ 4762 w 10198"/>
                <a:gd name="connsiteY22" fmla="*/ 8947 h 10000"/>
                <a:gd name="connsiteX23" fmla="*/ 4762 w 10198"/>
                <a:gd name="connsiteY23" fmla="*/ 8158 h 10000"/>
                <a:gd name="connsiteX24" fmla="*/ 5635 w 10198"/>
                <a:gd name="connsiteY24" fmla="*/ 7302 h 10000"/>
                <a:gd name="connsiteX25" fmla="*/ 6071 w 10198"/>
                <a:gd name="connsiteY25" fmla="*/ 7828 h 10000"/>
                <a:gd name="connsiteX26" fmla="*/ 7103 w 10198"/>
                <a:gd name="connsiteY26" fmla="*/ 6776 h 10000"/>
                <a:gd name="connsiteX27" fmla="*/ 8413 w 10198"/>
                <a:gd name="connsiteY27" fmla="*/ 7895 h 10000"/>
                <a:gd name="connsiteX28" fmla="*/ 10198 w 10198"/>
                <a:gd name="connsiteY28" fmla="*/ 7697 h 10000"/>
                <a:gd name="connsiteX29" fmla="*/ 10000 w 10198"/>
                <a:gd name="connsiteY29" fmla="*/ 6251 h 10000"/>
                <a:gd name="connsiteX30" fmla="*/ 9960 w 10198"/>
                <a:gd name="connsiteY30" fmla="*/ 5132 h 10000"/>
                <a:gd name="connsiteX31" fmla="*/ 10080 w 10198"/>
                <a:gd name="connsiteY31" fmla="*/ 4144 h 10000"/>
                <a:gd name="connsiteX32" fmla="*/ 9326 w 10198"/>
                <a:gd name="connsiteY32" fmla="*/ 3422 h 10000"/>
                <a:gd name="connsiteX33" fmla="*/ 8491 w 10198"/>
                <a:gd name="connsiteY33" fmla="*/ 2763 h 10000"/>
                <a:gd name="connsiteX34" fmla="*/ 8087 w 10198"/>
                <a:gd name="connsiteY34" fmla="*/ 461 h 10000"/>
                <a:gd name="connsiteX35" fmla="*/ 7301 w 10198"/>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159 w 10357"/>
                <a:gd name="connsiteY15" fmla="*/ 6053 h 10000"/>
                <a:gd name="connsiteX16" fmla="*/ 0 w 10357"/>
                <a:gd name="connsiteY16" fmla="*/ 7566 h 10000"/>
                <a:gd name="connsiteX17" fmla="*/ 635 w 10357"/>
                <a:gd name="connsiteY17" fmla="*/ 8684 h 10000"/>
                <a:gd name="connsiteX18" fmla="*/ 635 w 10357"/>
                <a:gd name="connsiteY18" fmla="*/ 9211 h 10000"/>
                <a:gd name="connsiteX19" fmla="*/ 1111 w 10357"/>
                <a:gd name="connsiteY19" fmla="*/ 9474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159 w 10357"/>
                <a:gd name="connsiteY15" fmla="*/ 6053 h 10000"/>
                <a:gd name="connsiteX16" fmla="*/ 0 w 10357"/>
                <a:gd name="connsiteY16" fmla="*/ 7566 h 10000"/>
                <a:gd name="connsiteX17" fmla="*/ 635 w 10357"/>
                <a:gd name="connsiteY17" fmla="*/ 8684 h 10000"/>
                <a:gd name="connsiteX18" fmla="*/ 675 w 10357"/>
                <a:gd name="connsiteY18" fmla="*/ 9408 h 10000"/>
                <a:gd name="connsiteX19" fmla="*/ 1111 w 10357"/>
                <a:gd name="connsiteY19" fmla="*/ 9474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159 w 10357"/>
                <a:gd name="connsiteY15" fmla="*/ 6053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635 w 10357"/>
                <a:gd name="connsiteY14" fmla="*/ 6579 h 10000"/>
                <a:gd name="connsiteX15" fmla="*/ 239 w 10357"/>
                <a:gd name="connsiteY15" fmla="*/ 5658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834 w 10357"/>
                <a:gd name="connsiteY14" fmla="*/ 6447 h 10000"/>
                <a:gd name="connsiteX15" fmla="*/ 239 w 10357"/>
                <a:gd name="connsiteY15" fmla="*/ 5658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 name="connsiteX0" fmla="*/ 7460 w 10357"/>
                <a:gd name="connsiteY0" fmla="*/ 132 h 10000"/>
                <a:gd name="connsiteX1" fmla="*/ 6826 w 10357"/>
                <a:gd name="connsiteY1" fmla="*/ 0 h 10000"/>
                <a:gd name="connsiteX2" fmla="*/ 5238 w 10357"/>
                <a:gd name="connsiteY2" fmla="*/ 1579 h 10000"/>
                <a:gd name="connsiteX3" fmla="*/ 4762 w 10357"/>
                <a:gd name="connsiteY3" fmla="*/ 2895 h 10000"/>
                <a:gd name="connsiteX4" fmla="*/ 4603 w 10357"/>
                <a:gd name="connsiteY4" fmla="*/ 4737 h 10000"/>
                <a:gd name="connsiteX5" fmla="*/ 4921 w 10357"/>
                <a:gd name="connsiteY5" fmla="*/ 5000 h 10000"/>
                <a:gd name="connsiteX6" fmla="*/ 5080 w 10357"/>
                <a:gd name="connsiteY6" fmla="*/ 6579 h 10000"/>
                <a:gd name="connsiteX7" fmla="*/ 4603 w 10357"/>
                <a:gd name="connsiteY7" fmla="*/ 7105 h 10000"/>
                <a:gd name="connsiteX8" fmla="*/ 4127 w 10357"/>
                <a:gd name="connsiteY8" fmla="*/ 6053 h 10000"/>
                <a:gd name="connsiteX9" fmla="*/ 4127 w 10357"/>
                <a:gd name="connsiteY9" fmla="*/ 5526 h 10000"/>
                <a:gd name="connsiteX10" fmla="*/ 3492 w 10357"/>
                <a:gd name="connsiteY10" fmla="*/ 6579 h 10000"/>
                <a:gd name="connsiteX11" fmla="*/ 2857 w 10357"/>
                <a:gd name="connsiteY11" fmla="*/ 6579 h 10000"/>
                <a:gd name="connsiteX12" fmla="*/ 2540 w 10357"/>
                <a:gd name="connsiteY12" fmla="*/ 6842 h 10000"/>
                <a:gd name="connsiteX13" fmla="*/ 1270 w 10357"/>
                <a:gd name="connsiteY13" fmla="*/ 7632 h 10000"/>
                <a:gd name="connsiteX14" fmla="*/ 794 w 10357"/>
                <a:gd name="connsiteY14" fmla="*/ 6710 h 10000"/>
                <a:gd name="connsiteX15" fmla="*/ 239 w 10357"/>
                <a:gd name="connsiteY15" fmla="*/ 5658 h 10000"/>
                <a:gd name="connsiteX16" fmla="*/ 0 w 10357"/>
                <a:gd name="connsiteY16" fmla="*/ 7566 h 10000"/>
                <a:gd name="connsiteX17" fmla="*/ 635 w 10357"/>
                <a:gd name="connsiteY17" fmla="*/ 8684 h 10000"/>
                <a:gd name="connsiteX18" fmla="*/ 675 w 10357"/>
                <a:gd name="connsiteY18" fmla="*/ 9408 h 10000"/>
                <a:gd name="connsiteX19" fmla="*/ 1231 w 10357"/>
                <a:gd name="connsiteY19" fmla="*/ 9803 h 10000"/>
                <a:gd name="connsiteX20" fmla="*/ 1746 w 10357"/>
                <a:gd name="connsiteY20" fmla="*/ 10000 h 10000"/>
                <a:gd name="connsiteX21" fmla="*/ 3175 w 10357"/>
                <a:gd name="connsiteY21" fmla="*/ 8684 h 10000"/>
                <a:gd name="connsiteX22" fmla="*/ 4921 w 10357"/>
                <a:gd name="connsiteY22" fmla="*/ 8947 h 10000"/>
                <a:gd name="connsiteX23" fmla="*/ 4921 w 10357"/>
                <a:gd name="connsiteY23" fmla="*/ 8158 h 10000"/>
                <a:gd name="connsiteX24" fmla="*/ 5794 w 10357"/>
                <a:gd name="connsiteY24" fmla="*/ 7302 h 10000"/>
                <a:gd name="connsiteX25" fmla="*/ 6230 w 10357"/>
                <a:gd name="connsiteY25" fmla="*/ 7828 h 10000"/>
                <a:gd name="connsiteX26" fmla="*/ 7262 w 10357"/>
                <a:gd name="connsiteY26" fmla="*/ 6776 h 10000"/>
                <a:gd name="connsiteX27" fmla="*/ 8572 w 10357"/>
                <a:gd name="connsiteY27" fmla="*/ 7895 h 10000"/>
                <a:gd name="connsiteX28" fmla="*/ 10357 w 10357"/>
                <a:gd name="connsiteY28" fmla="*/ 7697 h 10000"/>
                <a:gd name="connsiteX29" fmla="*/ 10159 w 10357"/>
                <a:gd name="connsiteY29" fmla="*/ 6251 h 10000"/>
                <a:gd name="connsiteX30" fmla="*/ 10119 w 10357"/>
                <a:gd name="connsiteY30" fmla="*/ 5132 h 10000"/>
                <a:gd name="connsiteX31" fmla="*/ 10239 w 10357"/>
                <a:gd name="connsiteY31" fmla="*/ 4144 h 10000"/>
                <a:gd name="connsiteX32" fmla="*/ 9485 w 10357"/>
                <a:gd name="connsiteY32" fmla="*/ 3422 h 10000"/>
                <a:gd name="connsiteX33" fmla="*/ 8650 w 10357"/>
                <a:gd name="connsiteY33" fmla="*/ 2763 h 10000"/>
                <a:gd name="connsiteX34" fmla="*/ 8246 w 10357"/>
                <a:gd name="connsiteY34" fmla="*/ 461 h 10000"/>
                <a:gd name="connsiteX35" fmla="*/ 7460 w 10357"/>
                <a:gd name="connsiteY35" fmla="*/ 1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357" h="10000">
                  <a:moveTo>
                    <a:pt x="7460" y="132"/>
                  </a:moveTo>
                  <a:lnTo>
                    <a:pt x="6826" y="0"/>
                  </a:lnTo>
                  <a:lnTo>
                    <a:pt x="5238" y="1579"/>
                  </a:lnTo>
                  <a:lnTo>
                    <a:pt x="4762" y="2895"/>
                  </a:lnTo>
                  <a:lnTo>
                    <a:pt x="4603" y="4737"/>
                  </a:lnTo>
                  <a:lnTo>
                    <a:pt x="4921" y="5000"/>
                  </a:lnTo>
                  <a:lnTo>
                    <a:pt x="5080" y="6579"/>
                  </a:lnTo>
                  <a:lnTo>
                    <a:pt x="4603" y="7105"/>
                  </a:lnTo>
                  <a:lnTo>
                    <a:pt x="4127" y="6053"/>
                  </a:lnTo>
                  <a:lnTo>
                    <a:pt x="4127" y="5526"/>
                  </a:lnTo>
                  <a:lnTo>
                    <a:pt x="3492" y="6579"/>
                  </a:lnTo>
                  <a:lnTo>
                    <a:pt x="2857" y="6579"/>
                  </a:lnTo>
                  <a:lnTo>
                    <a:pt x="2540" y="6842"/>
                  </a:lnTo>
                  <a:lnTo>
                    <a:pt x="1270" y="7632"/>
                  </a:lnTo>
                  <a:lnTo>
                    <a:pt x="794" y="6710"/>
                  </a:lnTo>
                  <a:lnTo>
                    <a:pt x="239" y="5658"/>
                  </a:lnTo>
                  <a:cubicBezTo>
                    <a:pt x="159" y="6294"/>
                    <a:pt x="80" y="6930"/>
                    <a:pt x="0" y="7566"/>
                  </a:cubicBezTo>
                  <a:lnTo>
                    <a:pt x="635" y="8684"/>
                  </a:lnTo>
                  <a:cubicBezTo>
                    <a:pt x="648" y="8925"/>
                    <a:pt x="662" y="9167"/>
                    <a:pt x="675" y="9408"/>
                  </a:cubicBezTo>
                  <a:lnTo>
                    <a:pt x="1231" y="9803"/>
                  </a:lnTo>
                  <a:lnTo>
                    <a:pt x="1746" y="10000"/>
                  </a:lnTo>
                  <a:lnTo>
                    <a:pt x="3175" y="8684"/>
                  </a:lnTo>
                  <a:lnTo>
                    <a:pt x="4921" y="8947"/>
                  </a:lnTo>
                  <a:lnTo>
                    <a:pt x="4921" y="8158"/>
                  </a:lnTo>
                  <a:lnTo>
                    <a:pt x="5794" y="7302"/>
                  </a:lnTo>
                  <a:lnTo>
                    <a:pt x="6230" y="7828"/>
                  </a:lnTo>
                  <a:lnTo>
                    <a:pt x="7262" y="6776"/>
                  </a:lnTo>
                  <a:cubicBezTo>
                    <a:pt x="7858" y="7478"/>
                    <a:pt x="8135" y="7522"/>
                    <a:pt x="8572" y="7895"/>
                  </a:cubicBezTo>
                  <a:lnTo>
                    <a:pt x="10357" y="7697"/>
                  </a:lnTo>
                  <a:cubicBezTo>
                    <a:pt x="10251" y="6820"/>
                    <a:pt x="10224" y="6865"/>
                    <a:pt x="10159" y="6251"/>
                  </a:cubicBezTo>
                  <a:cubicBezTo>
                    <a:pt x="10093" y="5900"/>
                    <a:pt x="10099" y="5505"/>
                    <a:pt x="10119" y="5132"/>
                  </a:cubicBezTo>
                  <a:cubicBezTo>
                    <a:pt x="10139" y="4759"/>
                    <a:pt x="10345" y="4583"/>
                    <a:pt x="10239" y="4144"/>
                  </a:cubicBezTo>
                  <a:lnTo>
                    <a:pt x="9485" y="3422"/>
                  </a:lnTo>
                  <a:lnTo>
                    <a:pt x="8650" y="2763"/>
                  </a:lnTo>
                  <a:cubicBezTo>
                    <a:pt x="8483" y="2269"/>
                    <a:pt x="8285" y="878"/>
                    <a:pt x="8246" y="461"/>
                  </a:cubicBezTo>
                  <a:cubicBezTo>
                    <a:pt x="8074" y="0"/>
                    <a:pt x="7697" y="209"/>
                    <a:pt x="7460" y="132"/>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4" name="Freeform 86">
              <a:extLst>
                <a:ext uri="{FF2B5EF4-FFF2-40B4-BE49-F238E27FC236}">
                  <a16:creationId xmlns:a16="http://schemas.microsoft.com/office/drawing/2014/main" id="{A569555E-E5DF-5126-F33C-51C507ECF492}"/>
                </a:ext>
              </a:extLst>
            </p:cNvPr>
            <p:cNvSpPr>
              <a:spLocks/>
            </p:cNvSpPr>
            <p:nvPr/>
          </p:nvSpPr>
          <p:spPr bwMode="auto">
            <a:xfrm>
              <a:off x="3382108" y="3090596"/>
              <a:ext cx="62" cy="66"/>
            </a:xfrm>
            <a:custGeom>
              <a:avLst/>
              <a:gdLst>
                <a:gd name="T0" fmla="*/ 49 w 62"/>
                <a:gd name="T1" fmla="*/ 0 h 66"/>
                <a:gd name="T2" fmla="*/ 49 w 62"/>
                <a:gd name="T3" fmla="*/ 8 h 66"/>
                <a:gd name="T4" fmla="*/ 41 w 62"/>
                <a:gd name="T5" fmla="*/ 14 h 66"/>
                <a:gd name="T6" fmla="*/ 25 w 62"/>
                <a:gd name="T7" fmla="*/ 14 h 66"/>
                <a:gd name="T8" fmla="*/ 25 w 62"/>
                <a:gd name="T9" fmla="*/ 18 h 66"/>
                <a:gd name="T10" fmla="*/ 25 w 62"/>
                <a:gd name="T11" fmla="*/ 24 h 66"/>
                <a:gd name="T12" fmla="*/ 27 w 62"/>
                <a:gd name="T13" fmla="*/ 24 h 66"/>
                <a:gd name="T14" fmla="*/ 27 w 62"/>
                <a:gd name="T15" fmla="*/ 29 h 66"/>
                <a:gd name="T16" fmla="*/ 21 w 62"/>
                <a:gd name="T17" fmla="*/ 34 h 66"/>
                <a:gd name="T18" fmla="*/ 18 w 62"/>
                <a:gd name="T19" fmla="*/ 37 h 66"/>
                <a:gd name="T20" fmla="*/ 18 w 62"/>
                <a:gd name="T21" fmla="*/ 40 h 66"/>
                <a:gd name="T22" fmla="*/ 18 w 62"/>
                <a:gd name="T23" fmla="*/ 45 h 66"/>
                <a:gd name="T24" fmla="*/ 12 w 62"/>
                <a:gd name="T25" fmla="*/ 49 h 66"/>
                <a:gd name="T26" fmla="*/ 6 w 62"/>
                <a:gd name="T27" fmla="*/ 52 h 66"/>
                <a:gd name="T28" fmla="*/ 0 w 62"/>
                <a:gd name="T29" fmla="*/ 54 h 66"/>
                <a:gd name="T30" fmla="*/ 2 w 62"/>
                <a:gd name="T31" fmla="*/ 59 h 66"/>
                <a:gd name="T32" fmla="*/ 3 w 62"/>
                <a:gd name="T33" fmla="*/ 66 h 66"/>
                <a:gd name="T34" fmla="*/ 10 w 62"/>
                <a:gd name="T35" fmla="*/ 56 h 66"/>
                <a:gd name="T36" fmla="*/ 17 w 62"/>
                <a:gd name="T37" fmla="*/ 55 h 66"/>
                <a:gd name="T38" fmla="*/ 27 w 62"/>
                <a:gd name="T39" fmla="*/ 51 h 66"/>
                <a:gd name="T40" fmla="*/ 27 w 62"/>
                <a:gd name="T41" fmla="*/ 48 h 66"/>
                <a:gd name="T42" fmla="*/ 34 w 62"/>
                <a:gd name="T43" fmla="*/ 45 h 66"/>
                <a:gd name="T44" fmla="*/ 40 w 62"/>
                <a:gd name="T45" fmla="*/ 45 h 66"/>
                <a:gd name="T46" fmla="*/ 47 w 62"/>
                <a:gd name="T47" fmla="*/ 48 h 66"/>
                <a:gd name="T48" fmla="*/ 51 w 62"/>
                <a:gd name="T49" fmla="*/ 49 h 66"/>
                <a:gd name="T50" fmla="*/ 54 w 62"/>
                <a:gd name="T51" fmla="*/ 46 h 66"/>
                <a:gd name="T52" fmla="*/ 56 w 62"/>
                <a:gd name="T53" fmla="*/ 43 h 66"/>
                <a:gd name="T54" fmla="*/ 53 w 62"/>
                <a:gd name="T55" fmla="*/ 37 h 66"/>
                <a:gd name="T56" fmla="*/ 47 w 62"/>
                <a:gd name="T57" fmla="*/ 29 h 66"/>
                <a:gd name="T58" fmla="*/ 44 w 62"/>
                <a:gd name="T59" fmla="*/ 26 h 66"/>
                <a:gd name="T60" fmla="*/ 46 w 62"/>
                <a:gd name="T61" fmla="*/ 23 h 66"/>
                <a:gd name="T62" fmla="*/ 57 w 62"/>
                <a:gd name="T63" fmla="*/ 13 h 66"/>
                <a:gd name="T64" fmla="*/ 62 w 62"/>
                <a:gd name="T65" fmla="*/ 13 h 66"/>
                <a:gd name="T66" fmla="*/ 57 w 62"/>
                <a:gd name="T67" fmla="*/ 4 h 66"/>
                <a:gd name="T68" fmla="*/ 53 w 62"/>
                <a:gd name="T69" fmla="*/ 1 h 66"/>
                <a:gd name="T70" fmla="*/ 49 w 62"/>
                <a:gd name="T71" fmla="*/ 0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
                <a:gd name="T109" fmla="*/ 0 h 66"/>
                <a:gd name="T110" fmla="*/ 62 w 62"/>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 h="66">
                  <a:moveTo>
                    <a:pt x="49" y="0"/>
                  </a:moveTo>
                  <a:lnTo>
                    <a:pt x="49" y="8"/>
                  </a:lnTo>
                  <a:lnTo>
                    <a:pt x="41" y="14"/>
                  </a:lnTo>
                  <a:lnTo>
                    <a:pt x="25" y="14"/>
                  </a:lnTo>
                  <a:lnTo>
                    <a:pt x="25" y="18"/>
                  </a:lnTo>
                  <a:lnTo>
                    <a:pt x="25" y="24"/>
                  </a:lnTo>
                  <a:lnTo>
                    <a:pt x="27" y="24"/>
                  </a:lnTo>
                  <a:lnTo>
                    <a:pt x="27" y="29"/>
                  </a:lnTo>
                  <a:lnTo>
                    <a:pt x="21" y="34"/>
                  </a:lnTo>
                  <a:lnTo>
                    <a:pt x="18" y="37"/>
                  </a:lnTo>
                  <a:lnTo>
                    <a:pt x="18" y="40"/>
                  </a:lnTo>
                  <a:lnTo>
                    <a:pt x="18" y="45"/>
                  </a:lnTo>
                  <a:lnTo>
                    <a:pt x="12" y="49"/>
                  </a:lnTo>
                  <a:lnTo>
                    <a:pt x="6" y="52"/>
                  </a:lnTo>
                  <a:lnTo>
                    <a:pt x="0" y="54"/>
                  </a:lnTo>
                  <a:lnTo>
                    <a:pt x="2" y="59"/>
                  </a:lnTo>
                  <a:lnTo>
                    <a:pt x="3" y="66"/>
                  </a:lnTo>
                  <a:lnTo>
                    <a:pt x="10" y="56"/>
                  </a:lnTo>
                  <a:lnTo>
                    <a:pt x="17" y="55"/>
                  </a:lnTo>
                  <a:lnTo>
                    <a:pt x="27" y="51"/>
                  </a:lnTo>
                  <a:lnTo>
                    <a:pt x="27" y="48"/>
                  </a:lnTo>
                  <a:lnTo>
                    <a:pt x="34" y="45"/>
                  </a:lnTo>
                  <a:lnTo>
                    <a:pt x="40" y="45"/>
                  </a:lnTo>
                  <a:lnTo>
                    <a:pt x="47" y="48"/>
                  </a:lnTo>
                  <a:lnTo>
                    <a:pt x="51" y="49"/>
                  </a:lnTo>
                  <a:lnTo>
                    <a:pt x="54" y="46"/>
                  </a:lnTo>
                  <a:lnTo>
                    <a:pt x="56" y="43"/>
                  </a:lnTo>
                  <a:lnTo>
                    <a:pt x="53" y="37"/>
                  </a:lnTo>
                  <a:lnTo>
                    <a:pt x="47" y="29"/>
                  </a:lnTo>
                  <a:lnTo>
                    <a:pt x="44" y="26"/>
                  </a:lnTo>
                  <a:lnTo>
                    <a:pt x="46" y="23"/>
                  </a:lnTo>
                  <a:lnTo>
                    <a:pt x="57" y="13"/>
                  </a:lnTo>
                  <a:lnTo>
                    <a:pt x="62" y="13"/>
                  </a:lnTo>
                  <a:lnTo>
                    <a:pt x="57" y="4"/>
                  </a:lnTo>
                  <a:lnTo>
                    <a:pt x="53" y="1"/>
                  </a:lnTo>
                  <a:lnTo>
                    <a:pt x="49"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25" name="Group 168">
            <a:extLst>
              <a:ext uri="{FF2B5EF4-FFF2-40B4-BE49-F238E27FC236}">
                <a16:creationId xmlns:a16="http://schemas.microsoft.com/office/drawing/2014/main" id="{99D1E1DA-E5AC-B52B-91C8-63B5595218C7}"/>
              </a:ext>
            </a:extLst>
          </p:cNvPr>
          <p:cNvGrpSpPr>
            <a:grpSpLocks/>
          </p:cNvGrpSpPr>
          <p:nvPr/>
        </p:nvGrpSpPr>
        <p:grpSpPr bwMode="auto">
          <a:xfrm>
            <a:off x="3063562" y="3122311"/>
            <a:ext cx="919895" cy="438517"/>
            <a:chOff x="1743808" y="4040798"/>
            <a:chExt cx="128" cy="62"/>
          </a:xfrm>
        </p:grpSpPr>
        <p:sp>
          <p:nvSpPr>
            <p:cNvPr id="26" name="Freeform 101">
              <a:extLst>
                <a:ext uri="{FF2B5EF4-FFF2-40B4-BE49-F238E27FC236}">
                  <a16:creationId xmlns:a16="http://schemas.microsoft.com/office/drawing/2014/main" id="{4F7473A7-0DC5-9DBA-8872-A44F5814FE80}"/>
                </a:ext>
              </a:extLst>
            </p:cNvPr>
            <p:cNvSpPr>
              <a:spLocks/>
            </p:cNvSpPr>
            <p:nvPr/>
          </p:nvSpPr>
          <p:spPr bwMode="auto">
            <a:xfrm>
              <a:off x="1743808" y="4040798"/>
              <a:ext cx="81" cy="50"/>
            </a:xfrm>
            <a:custGeom>
              <a:avLst/>
              <a:gdLst>
                <a:gd name="T0" fmla="*/ 55 w 81"/>
                <a:gd name="T1" fmla="*/ 0 h 49"/>
                <a:gd name="T2" fmla="*/ 50 w 81"/>
                <a:gd name="T3" fmla="*/ 0 h 49"/>
                <a:gd name="T4" fmla="*/ 45 w 81"/>
                <a:gd name="T5" fmla="*/ 1 h 49"/>
                <a:gd name="T6" fmla="*/ 33 w 81"/>
                <a:gd name="T7" fmla="*/ 13 h 49"/>
                <a:gd name="T8" fmla="*/ 25 w 81"/>
                <a:gd name="T9" fmla="*/ 17 h 49"/>
                <a:gd name="T10" fmla="*/ 21 w 81"/>
                <a:gd name="T11" fmla="*/ 17 h 49"/>
                <a:gd name="T12" fmla="*/ 14 w 81"/>
                <a:gd name="T13" fmla="*/ 18 h 49"/>
                <a:gd name="T14" fmla="*/ 0 w 81"/>
                <a:gd name="T15" fmla="*/ 19 h 49"/>
                <a:gd name="T16" fmla="*/ 11 w 81"/>
                <a:gd name="T17" fmla="*/ 21 h 49"/>
                <a:gd name="T18" fmla="*/ 15 w 81"/>
                <a:gd name="T19" fmla="*/ 21 h 49"/>
                <a:gd name="T20" fmla="*/ 15 w 81"/>
                <a:gd name="T21" fmla="*/ 24 h 49"/>
                <a:gd name="T22" fmla="*/ 12 w 81"/>
                <a:gd name="T23" fmla="*/ 26 h 49"/>
                <a:gd name="T24" fmla="*/ 16 w 81"/>
                <a:gd name="T25" fmla="*/ 28 h 49"/>
                <a:gd name="T26" fmla="*/ 16 w 81"/>
                <a:gd name="T27" fmla="*/ 30 h 49"/>
                <a:gd name="T28" fmla="*/ 16 w 81"/>
                <a:gd name="T29" fmla="*/ 33 h 49"/>
                <a:gd name="T30" fmla="*/ 10 w 81"/>
                <a:gd name="T31" fmla="*/ 38 h 49"/>
                <a:gd name="T32" fmla="*/ 8 w 81"/>
                <a:gd name="T33" fmla="*/ 44 h 49"/>
                <a:gd name="T34" fmla="*/ 8 w 81"/>
                <a:gd name="T35" fmla="*/ 46 h 49"/>
                <a:gd name="T36" fmla="*/ 13 w 81"/>
                <a:gd name="T37" fmla="*/ 49 h 49"/>
                <a:gd name="T38" fmla="*/ 16 w 81"/>
                <a:gd name="T39" fmla="*/ 49 h 49"/>
                <a:gd name="T40" fmla="*/ 21 w 81"/>
                <a:gd name="T41" fmla="*/ 47 h 49"/>
                <a:gd name="T42" fmla="*/ 21 w 81"/>
                <a:gd name="T43" fmla="*/ 41 h 49"/>
                <a:gd name="T44" fmla="*/ 25 w 81"/>
                <a:gd name="T45" fmla="*/ 37 h 49"/>
                <a:gd name="T46" fmla="*/ 28 w 81"/>
                <a:gd name="T47" fmla="*/ 37 h 49"/>
                <a:gd name="T48" fmla="*/ 32 w 81"/>
                <a:gd name="T49" fmla="*/ 35 h 49"/>
                <a:gd name="T50" fmla="*/ 34 w 81"/>
                <a:gd name="T51" fmla="*/ 35 h 49"/>
                <a:gd name="T52" fmla="*/ 34 w 81"/>
                <a:gd name="T53" fmla="*/ 33 h 49"/>
                <a:gd name="T54" fmla="*/ 41 w 81"/>
                <a:gd name="T55" fmla="*/ 27 h 49"/>
                <a:gd name="T56" fmla="*/ 45 w 81"/>
                <a:gd name="T57" fmla="*/ 27 h 49"/>
                <a:gd name="T58" fmla="*/ 52 w 81"/>
                <a:gd name="T59" fmla="*/ 21 h 49"/>
                <a:gd name="T60" fmla="*/ 55 w 81"/>
                <a:gd name="T61" fmla="*/ 18 h 49"/>
                <a:gd name="T62" fmla="*/ 81 w 81"/>
                <a:gd name="T63" fmla="*/ 18 h 49"/>
                <a:gd name="T64" fmla="*/ 80 w 81"/>
                <a:gd name="T65" fmla="*/ 13 h 49"/>
                <a:gd name="T66" fmla="*/ 78 w 81"/>
                <a:gd name="T67" fmla="*/ 12 h 49"/>
                <a:gd name="T68" fmla="*/ 76 w 81"/>
                <a:gd name="T69" fmla="*/ 12 h 49"/>
                <a:gd name="T70" fmla="*/ 76 w 81"/>
                <a:gd name="T71" fmla="*/ 14 h 49"/>
                <a:gd name="T72" fmla="*/ 72 w 81"/>
                <a:gd name="T73" fmla="*/ 13 h 49"/>
                <a:gd name="T74" fmla="*/ 70 w 81"/>
                <a:gd name="T75" fmla="*/ 12 h 49"/>
                <a:gd name="T76" fmla="*/ 67 w 81"/>
                <a:gd name="T77" fmla="*/ 12 h 49"/>
                <a:gd name="T78" fmla="*/ 61 w 81"/>
                <a:gd name="T79" fmla="*/ 12 h 49"/>
                <a:gd name="T80" fmla="*/ 61 w 81"/>
                <a:gd name="T81" fmla="*/ 14 h 49"/>
                <a:gd name="T82" fmla="*/ 59 w 81"/>
                <a:gd name="T83" fmla="*/ 14 h 49"/>
                <a:gd name="T84" fmla="*/ 55 w 81"/>
                <a:gd name="T85" fmla="*/ 9 h 49"/>
                <a:gd name="T86" fmla="*/ 55 w 81"/>
                <a:gd name="T87" fmla="*/ 3 h 49"/>
                <a:gd name="T88" fmla="*/ 55 w 81"/>
                <a:gd name="T89" fmla="*/ 0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1"/>
                <a:gd name="T136" fmla="*/ 0 h 49"/>
                <a:gd name="T137" fmla="*/ 81 w 81"/>
                <a:gd name="T138" fmla="*/ 49 h 49"/>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5062 w 10000"/>
                <a:gd name="connsiteY27" fmla="*/ 5510 h 10000"/>
                <a:gd name="connsiteX28" fmla="*/ 5556 w 10000"/>
                <a:gd name="connsiteY28" fmla="*/ 5510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5062 w 10000"/>
                <a:gd name="connsiteY27" fmla="*/ 5510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5062 w 10000"/>
                <a:gd name="connsiteY27" fmla="*/ 5510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198 w 10000"/>
                <a:gd name="connsiteY26" fmla="*/ 6735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91 w 10000"/>
                <a:gd name="connsiteY26" fmla="*/ 6786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259 w 10000"/>
                <a:gd name="connsiteY27" fmla="*/ 6480 h 10000"/>
                <a:gd name="connsiteX28" fmla="*/ 4939 w 10000"/>
                <a:gd name="connsiteY28" fmla="*/ 5612 h 10000"/>
                <a:gd name="connsiteX29" fmla="*/ 5649 w 10000"/>
                <a:gd name="connsiteY29" fmla="*/ 5204 h 10000"/>
                <a:gd name="connsiteX30" fmla="*/ 5340 w 10000"/>
                <a:gd name="connsiteY30" fmla="*/ 5510 h 10000"/>
                <a:gd name="connsiteX31" fmla="*/ 6420 w 10000"/>
                <a:gd name="connsiteY31" fmla="*/ 4286 h 10000"/>
                <a:gd name="connsiteX32" fmla="*/ 6975 w 10000"/>
                <a:gd name="connsiteY32" fmla="*/ 3622 h 10000"/>
                <a:gd name="connsiteX33" fmla="*/ 10000 w 10000"/>
                <a:gd name="connsiteY33" fmla="*/ 3673 h 10000"/>
                <a:gd name="connsiteX34" fmla="*/ 9877 w 10000"/>
                <a:gd name="connsiteY34" fmla="*/ 2653 h 10000"/>
                <a:gd name="connsiteX35" fmla="*/ 9630 w 10000"/>
                <a:gd name="connsiteY35" fmla="*/ 2449 h 10000"/>
                <a:gd name="connsiteX36" fmla="*/ 9383 w 10000"/>
                <a:gd name="connsiteY36" fmla="*/ 2449 h 10000"/>
                <a:gd name="connsiteX37" fmla="*/ 9383 w 10000"/>
                <a:gd name="connsiteY37" fmla="*/ 2857 h 10000"/>
                <a:gd name="connsiteX38" fmla="*/ 8889 w 10000"/>
                <a:gd name="connsiteY38" fmla="*/ 2653 h 10000"/>
                <a:gd name="connsiteX39" fmla="*/ 8642 w 10000"/>
                <a:gd name="connsiteY39" fmla="*/ 2449 h 10000"/>
                <a:gd name="connsiteX40" fmla="*/ 8272 w 10000"/>
                <a:gd name="connsiteY40" fmla="*/ 2449 h 10000"/>
                <a:gd name="connsiteX41" fmla="*/ 7531 w 10000"/>
                <a:gd name="connsiteY41" fmla="*/ 2449 h 10000"/>
                <a:gd name="connsiteX42" fmla="*/ 7531 w 10000"/>
                <a:gd name="connsiteY42" fmla="*/ 2857 h 10000"/>
                <a:gd name="connsiteX43" fmla="*/ 7284 w 10000"/>
                <a:gd name="connsiteY43" fmla="*/ 2857 h 10000"/>
                <a:gd name="connsiteX44" fmla="*/ 6790 w 10000"/>
                <a:gd name="connsiteY44" fmla="*/ 1837 h 10000"/>
                <a:gd name="connsiteX45" fmla="*/ 6790 w 10000"/>
                <a:gd name="connsiteY45" fmla="*/ 612 h 10000"/>
                <a:gd name="connsiteX46" fmla="*/ 6790 w 10000"/>
                <a:gd name="connsiteY46"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044 w 10000"/>
                <a:gd name="connsiteY26" fmla="*/ 6480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60 w 10000"/>
                <a:gd name="connsiteY26" fmla="*/ 6378 h 10000"/>
                <a:gd name="connsiteX27" fmla="*/ 4939 w 10000"/>
                <a:gd name="connsiteY27" fmla="*/ 5612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60 w 10000"/>
                <a:gd name="connsiteY26" fmla="*/ 6378 h 10000"/>
                <a:gd name="connsiteX27" fmla="*/ 4414 w 10000"/>
                <a:gd name="connsiteY27" fmla="*/ 4541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414 w 10000"/>
                <a:gd name="connsiteY27" fmla="*/ 4541 h 10000"/>
                <a:gd name="connsiteX28" fmla="*/ 5649 w 10000"/>
                <a:gd name="connsiteY28" fmla="*/ 5204 h 10000"/>
                <a:gd name="connsiteX29" fmla="*/ 5340 w 10000"/>
                <a:gd name="connsiteY29" fmla="*/ 5510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414 w 10000"/>
                <a:gd name="connsiteY27" fmla="*/ 4541 h 10000"/>
                <a:gd name="connsiteX28" fmla="*/ 5649 w 10000"/>
                <a:gd name="connsiteY28" fmla="*/ 5204 h 10000"/>
                <a:gd name="connsiteX29" fmla="*/ 5587 w 10000"/>
                <a:gd name="connsiteY29" fmla="*/ 3877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414 w 10000"/>
                <a:gd name="connsiteY27" fmla="*/ 4541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5402 w 10000"/>
                <a:gd name="connsiteY27" fmla="*/ 5612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691 w 10000"/>
                <a:gd name="connsiteY27" fmla="*/ 5663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4691 w 10000"/>
                <a:gd name="connsiteY27" fmla="*/ 5663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3303 w 10000"/>
                <a:gd name="connsiteY26" fmla="*/ 5613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5092 w 10000"/>
                <a:gd name="connsiteY26" fmla="*/ 5612 h 10000"/>
                <a:gd name="connsiteX27" fmla="*/ 5402 w 10000"/>
                <a:gd name="connsiteY27" fmla="*/ 5612 h 10000"/>
                <a:gd name="connsiteX28" fmla="*/ 5649 w 10000"/>
                <a:gd name="connsiteY28" fmla="*/ 5204 h 10000"/>
                <a:gd name="connsiteX29" fmla="*/ 6420 w 10000"/>
                <a:gd name="connsiteY29" fmla="*/ 4286 h 10000"/>
                <a:gd name="connsiteX30" fmla="*/ 6975 w 10000"/>
                <a:gd name="connsiteY30" fmla="*/ 3622 h 10000"/>
                <a:gd name="connsiteX31" fmla="*/ 10000 w 10000"/>
                <a:gd name="connsiteY31" fmla="*/ 3673 h 10000"/>
                <a:gd name="connsiteX32" fmla="*/ 9877 w 10000"/>
                <a:gd name="connsiteY32" fmla="*/ 2653 h 10000"/>
                <a:gd name="connsiteX33" fmla="*/ 9630 w 10000"/>
                <a:gd name="connsiteY33" fmla="*/ 2449 h 10000"/>
                <a:gd name="connsiteX34" fmla="*/ 9383 w 10000"/>
                <a:gd name="connsiteY34" fmla="*/ 2449 h 10000"/>
                <a:gd name="connsiteX35" fmla="*/ 9383 w 10000"/>
                <a:gd name="connsiteY35" fmla="*/ 2857 h 10000"/>
                <a:gd name="connsiteX36" fmla="*/ 8889 w 10000"/>
                <a:gd name="connsiteY36" fmla="*/ 2653 h 10000"/>
                <a:gd name="connsiteX37" fmla="*/ 8642 w 10000"/>
                <a:gd name="connsiteY37" fmla="*/ 2449 h 10000"/>
                <a:gd name="connsiteX38" fmla="*/ 8272 w 10000"/>
                <a:gd name="connsiteY38" fmla="*/ 2449 h 10000"/>
                <a:gd name="connsiteX39" fmla="*/ 7531 w 10000"/>
                <a:gd name="connsiteY39" fmla="*/ 2449 h 10000"/>
                <a:gd name="connsiteX40" fmla="*/ 7531 w 10000"/>
                <a:gd name="connsiteY40" fmla="*/ 2857 h 10000"/>
                <a:gd name="connsiteX41" fmla="*/ 7284 w 10000"/>
                <a:gd name="connsiteY41" fmla="*/ 2857 h 10000"/>
                <a:gd name="connsiteX42" fmla="*/ 6790 w 10000"/>
                <a:gd name="connsiteY42" fmla="*/ 1837 h 10000"/>
                <a:gd name="connsiteX43" fmla="*/ 6790 w 10000"/>
                <a:gd name="connsiteY43" fmla="*/ 612 h 10000"/>
                <a:gd name="connsiteX44" fmla="*/ 6790 w 10000"/>
                <a:gd name="connsiteY44"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198 w 10000"/>
                <a:gd name="connsiteY25" fmla="*/ 7143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51 w 10000"/>
                <a:gd name="connsiteY24" fmla="*/ 7143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3086 w 10000"/>
                <a:gd name="connsiteY22" fmla="*/ 7551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593 w 10000"/>
                <a:gd name="connsiteY21" fmla="*/ 8367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593 w 10000"/>
                <a:gd name="connsiteY20" fmla="*/ 9592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624 w 10000"/>
                <a:gd name="connsiteY20" fmla="*/ 9949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6975 w 10000"/>
                <a:gd name="connsiteY31" fmla="*/ 3622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624 w 10000"/>
                <a:gd name="connsiteY20" fmla="*/ 9949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420 w 10000"/>
                <a:gd name="connsiteY30" fmla="*/ 4286 h 10000"/>
                <a:gd name="connsiteX31" fmla="*/ 7222 w 10000"/>
                <a:gd name="connsiteY31" fmla="*/ 3673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000"/>
                <a:gd name="connsiteX1" fmla="*/ 6173 w 10000"/>
                <a:gd name="connsiteY1" fmla="*/ 0 h 10000"/>
                <a:gd name="connsiteX2" fmla="*/ 5556 w 10000"/>
                <a:gd name="connsiteY2" fmla="*/ 204 h 10000"/>
                <a:gd name="connsiteX3" fmla="*/ 4074 w 10000"/>
                <a:gd name="connsiteY3" fmla="*/ 2653 h 10000"/>
                <a:gd name="connsiteX4" fmla="*/ 3086 w 10000"/>
                <a:gd name="connsiteY4" fmla="*/ 3469 h 10000"/>
                <a:gd name="connsiteX5" fmla="*/ 2593 w 10000"/>
                <a:gd name="connsiteY5" fmla="*/ 3469 h 10000"/>
                <a:gd name="connsiteX6" fmla="*/ 1728 w 10000"/>
                <a:gd name="connsiteY6" fmla="*/ 3673 h 10000"/>
                <a:gd name="connsiteX7" fmla="*/ 0 w 10000"/>
                <a:gd name="connsiteY7" fmla="*/ 3878 h 10000"/>
                <a:gd name="connsiteX8" fmla="*/ 1358 w 10000"/>
                <a:gd name="connsiteY8" fmla="*/ 4286 h 10000"/>
                <a:gd name="connsiteX9" fmla="*/ 1852 w 10000"/>
                <a:gd name="connsiteY9" fmla="*/ 4286 h 10000"/>
                <a:gd name="connsiteX10" fmla="*/ 1852 w 10000"/>
                <a:gd name="connsiteY10" fmla="*/ 4898 h 10000"/>
                <a:gd name="connsiteX11" fmla="*/ 1481 w 10000"/>
                <a:gd name="connsiteY11" fmla="*/ 5306 h 10000"/>
                <a:gd name="connsiteX12" fmla="*/ 1975 w 10000"/>
                <a:gd name="connsiteY12" fmla="*/ 5714 h 10000"/>
                <a:gd name="connsiteX13" fmla="*/ 1975 w 10000"/>
                <a:gd name="connsiteY13" fmla="*/ 6122 h 10000"/>
                <a:gd name="connsiteX14" fmla="*/ 1975 w 10000"/>
                <a:gd name="connsiteY14" fmla="*/ 6735 h 10000"/>
                <a:gd name="connsiteX15" fmla="*/ 1235 w 10000"/>
                <a:gd name="connsiteY15" fmla="*/ 7755 h 10000"/>
                <a:gd name="connsiteX16" fmla="*/ 988 w 10000"/>
                <a:gd name="connsiteY16" fmla="*/ 8980 h 10000"/>
                <a:gd name="connsiteX17" fmla="*/ 988 w 10000"/>
                <a:gd name="connsiteY17" fmla="*/ 9388 h 10000"/>
                <a:gd name="connsiteX18" fmla="*/ 1605 w 10000"/>
                <a:gd name="connsiteY18" fmla="*/ 10000 h 10000"/>
                <a:gd name="connsiteX19" fmla="*/ 1975 w 10000"/>
                <a:gd name="connsiteY19" fmla="*/ 10000 h 10000"/>
                <a:gd name="connsiteX20" fmla="*/ 2624 w 10000"/>
                <a:gd name="connsiteY20" fmla="*/ 9949 h 10000"/>
                <a:gd name="connsiteX21" fmla="*/ 2686 w 10000"/>
                <a:gd name="connsiteY21" fmla="*/ 8469 h 10000"/>
                <a:gd name="connsiteX22" fmla="*/ 2993 w 10000"/>
                <a:gd name="connsiteY22" fmla="*/ 7755 h 10000"/>
                <a:gd name="connsiteX23" fmla="*/ 3457 w 10000"/>
                <a:gd name="connsiteY23" fmla="*/ 7551 h 10000"/>
                <a:gd name="connsiteX24" fmla="*/ 3920 w 10000"/>
                <a:gd name="connsiteY24" fmla="*/ 7347 h 10000"/>
                <a:gd name="connsiteX25" fmla="*/ 4291 w 10000"/>
                <a:gd name="connsiteY25" fmla="*/ 7092 h 10000"/>
                <a:gd name="connsiteX26" fmla="*/ 4290 w 10000"/>
                <a:gd name="connsiteY26" fmla="*/ 6480 h 10000"/>
                <a:gd name="connsiteX27" fmla="*/ 5092 w 10000"/>
                <a:gd name="connsiteY27" fmla="*/ 5612 h 10000"/>
                <a:gd name="connsiteX28" fmla="*/ 5402 w 10000"/>
                <a:gd name="connsiteY28" fmla="*/ 5612 h 10000"/>
                <a:gd name="connsiteX29" fmla="*/ 5649 w 10000"/>
                <a:gd name="connsiteY29" fmla="*/ 5204 h 10000"/>
                <a:gd name="connsiteX30" fmla="*/ 6389 w 10000"/>
                <a:gd name="connsiteY30" fmla="*/ 4439 h 10000"/>
                <a:gd name="connsiteX31" fmla="*/ 7222 w 10000"/>
                <a:gd name="connsiteY31" fmla="*/ 3673 h 10000"/>
                <a:gd name="connsiteX32" fmla="*/ 10000 w 10000"/>
                <a:gd name="connsiteY32" fmla="*/ 3673 h 10000"/>
                <a:gd name="connsiteX33" fmla="*/ 9877 w 10000"/>
                <a:gd name="connsiteY33" fmla="*/ 2653 h 10000"/>
                <a:gd name="connsiteX34" fmla="*/ 9630 w 10000"/>
                <a:gd name="connsiteY34" fmla="*/ 2449 h 10000"/>
                <a:gd name="connsiteX35" fmla="*/ 9383 w 10000"/>
                <a:gd name="connsiteY35" fmla="*/ 2449 h 10000"/>
                <a:gd name="connsiteX36" fmla="*/ 9383 w 10000"/>
                <a:gd name="connsiteY36" fmla="*/ 2857 h 10000"/>
                <a:gd name="connsiteX37" fmla="*/ 8889 w 10000"/>
                <a:gd name="connsiteY37" fmla="*/ 2653 h 10000"/>
                <a:gd name="connsiteX38" fmla="*/ 8642 w 10000"/>
                <a:gd name="connsiteY38" fmla="*/ 2449 h 10000"/>
                <a:gd name="connsiteX39" fmla="*/ 8272 w 10000"/>
                <a:gd name="connsiteY39" fmla="*/ 2449 h 10000"/>
                <a:gd name="connsiteX40" fmla="*/ 7531 w 10000"/>
                <a:gd name="connsiteY40" fmla="*/ 2449 h 10000"/>
                <a:gd name="connsiteX41" fmla="*/ 7531 w 10000"/>
                <a:gd name="connsiteY41" fmla="*/ 2857 h 10000"/>
                <a:gd name="connsiteX42" fmla="*/ 7284 w 10000"/>
                <a:gd name="connsiteY42" fmla="*/ 2857 h 10000"/>
                <a:gd name="connsiteX43" fmla="*/ 6790 w 10000"/>
                <a:gd name="connsiteY43" fmla="*/ 1837 h 10000"/>
                <a:gd name="connsiteX44" fmla="*/ 6790 w 10000"/>
                <a:gd name="connsiteY44" fmla="*/ 612 h 10000"/>
                <a:gd name="connsiteX45" fmla="*/ 6790 w 10000"/>
                <a:gd name="connsiteY45" fmla="*/ 0 h 10000"/>
                <a:gd name="connsiteX0" fmla="*/ 6790 w 10000"/>
                <a:gd name="connsiteY0" fmla="*/ 0 h 10204"/>
                <a:gd name="connsiteX1" fmla="*/ 6173 w 10000"/>
                <a:gd name="connsiteY1" fmla="*/ 0 h 10204"/>
                <a:gd name="connsiteX2" fmla="*/ 5556 w 10000"/>
                <a:gd name="connsiteY2" fmla="*/ 204 h 10204"/>
                <a:gd name="connsiteX3" fmla="*/ 4074 w 10000"/>
                <a:gd name="connsiteY3" fmla="*/ 2653 h 10204"/>
                <a:gd name="connsiteX4" fmla="*/ 3086 w 10000"/>
                <a:gd name="connsiteY4" fmla="*/ 3469 h 10204"/>
                <a:gd name="connsiteX5" fmla="*/ 2593 w 10000"/>
                <a:gd name="connsiteY5" fmla="*/ 3469 h 10204"/>
                <a:gd name="connsiteX6" fmla="*/ 1728 w 10000"/>
                <a:gd name="connsiteY6" fmla="*/ 3673 h 10204"/>
                <a:gd name="connsiteX7" fmla="*/ 0 w 10000"/>
                <a:gd name="connsiteY7" fmla="*/ 3878 h 10204"/>
                <a:gd name="connsiteX8" fmla="*/ 1358 w 10000"/>
                <a:gd name="connsiteY8" fmla="*/ 4286 h 10204"/>
                <a:gd name="connsiteX9" fmla="*/ 1852 w 10000"/>
                <a:gd name="connsiteY9" fmla="*/ 4286 h 10204"/>
                <a:gd name="connsiteX10" fmla="*/ 1852 w 10000"/>
                <a:gd name="connsiteY10" fmla="*/ 4898 h 10204"/>
                <a:gd name="connsiteX11" fmla="*/ 1481 w 10000"/>
                <a:gd name="connsiteY11" fmla="*/ 5306 h 10204"/>
                <a:gd name="connsiteX12" fmla="*/ 1975 w 10000"/>
                <a:gd name="connsiteY12" fmla="*/ 5714 h 10204"/>
                <a:gd name="connsiteX13" fmla="*/ 1975 w 10000"/>
                <a:gd name="connsiteY13" fmla="*/ 6122 h 10204"/>
                <a:gd name="connsiteX14" fmla="*/ 1975 w 10000"/>
                <a:gd name="connsiteY14" fmla="*/ 6735 h 10204"/>
                <a:gd name="connsiteX15" fmla="*/ 1235 w 10000"/>
                <a:gd name="connsiteY15" fmla="*/ 7755 h 10204"/>
                <a:gd name="connsiteX16" fmla="*/ 988 w 10000"/>
                <a:gd name="connsiteY16" fmla="*/ 8980 h 10204"/>
                <a:gd name="connsiteX17" fmla="*/ 988 w 10000"/>
                <a:gd name="connsiteY17" fmla="*/ 9388 h 10204"/>
                <a:gd name="connsiteX18" fmla="*/ 1605 w 10000"/>
                <a:gd name="connsiteY18" fmla="*/ 10000 h 10204"/>
                <a:gd name="connsiteX19" fmla="*/ 1821 w 10000"/>
                <a:gd name="connsiteY19" fmla="*/ 10204 h 10204"/>
                <a:gd name="connsiteX20" fmla="*/ 2624 w 10000"/>
                <a:gd name="connsiteY20" fmla="*/ 9949 h 10204"/>
                <a:gd name="connsiteX21" fmla="*/ 2686 w 10000"/>
                <a:gd name="connsiteY21" fmla="*/ 8469 h 10204"/>
                <a:gd name="connsiteX22" fmla="*/ 2993 w 10000"/>
                <a:gd name="connsiteY22" fmla="*/ 7755 h 10204"/>
                <a:gd name="connsiteX23" fmla="*/ 3457 w 10000"/>
                <a:gd name="connsiteY23" fmla="*/ 7551 h 10204"/>
                <a:gd name="connsiteX24" fmla="*/ 3920 w 10000"/>
                <a:gd name="connsiteY24" fmla="*/ 7347 h 10204"/>
                <a:gd name="connsiteX25" fmla="*/ 4291 w 10000"/>
                <a:gd name="connsiteY25" fmla="*/ 7092 h 10204"/>
                <a:gd name="connsiteX26" fmla="*/ 4290 w 10000"/>
                <a:gd name="connsiteY26" fmla="*/ 6480 h 10204"/>
                <a:gd name="connsiteX27" fmla="*/ 5092 w 10000"/>
                <a:gd name="connsiteY27" fmla="*/ 5612 h 10204"/>
                <a:gd name="connsiteX28" fmla="*/ 5402 w 10000"/>
                <a:gd name="connsiteY28" fmla="*/ 5612 h 10204"/>
                <a:gd name="connsiteX29" fmla="*/ 5649 w 10000"/>
                <a:gd name="connsiteY29" fmla="*/ 5204 h 10204"/>
                <a:gd name="connsiteX30" fmla="*/ 6389 w 10000"/>
                <a:gd name="connsiteY30" fmla="*/ 4439 h 10204"/>
                <a:gd name="connsiteX31" fmla="*/ 7222 w 10000"/>
                <a:gd name="connsiteY31" fmla="*/ 3673 h 10204"/>
                <a:gd name="connsiteX32" fmla="*/ 10000 w 10000"/>
                <a:gd name="connsiteY32" fmla="*/ 3673 h 10204"/>
                <a:gd name="connsiteX33" fmla="*/ 9877 w 10000"/>
                <a:gd name="connsiteY33" fmla="*/ 2653 h 10204"/>
                <a:gd name="connsiteX34" fmla="*/ 9630 w 10000"/>
                <a:gd name="connsiteY34" fmla="*/ 2449 h 10204"/>
                <a:gd name="connsiteX35" fmla="*/ 9383 w 10000"/>
                <a:gd name="connsiteY35" fmla="*/ 2449 h 10204"/>
                <a:gd name="connsiteX36" fmla="*/ 9383 w 10000"/>
                <a:gd name="connsiteY36" fmla="*/ 2857 h 10204"/>
                <a:gd name="connsiteX37" fmla="*/ 8889 w 10000"/>
                <a:gd name="connsiteY37" fmla="*/ 2653 h 10204"/>
                <a:gd name="connsiteX38" fmla="*/ 8642 w 10000"/>
                <a:gd name="connsiteY38" fmla="*/ 2449 h 10204"/>
                <a:gd name="connsiteX39" fmla="*/ 8272 w 10000"/>
                <a:gd name="connsiteY39" fmla="*/ 2449 h 10204"/>
                <a:gd name="connsiteX40" fmla="*/ 7531 w 10000"/>
                <a:gd name="connsiteY40" fmla="*/ 2449 h 10204"/>
                <a:gd name="connsiteX41" fmla="*/ 7531 w 10000"/>
                <a:gd name="connsiteY41" fmla="*/ 2857 h 10204"/>
                <a:gd name="connsiteX42" fmla="*/ 7284 w 10000"/>
                <a:gd name="connsiteY42" fmla="*/ 2857 h 10204"/>
                <a:gd name="connsiteX43" fmla="*/ 6790 w 10000"/>
                <a:gd name="connsiteY43" fmla="*/ 1837 h 10204"/>
                <a:gd name="connsiteX44" fmla="*/ 6790 w 10000"/>
                <a:gd name="connsiteY44" fmla="*/ 612 h 10204"/>
                <a:gd name="connsiteX45" fmla="*/ 6790 w 10000"/>
                <a:gd name="connsiteY45" fmla="*/ 0 h 10204"/>
                <a:gd name="connsiteX0" fmla="*/ 6790 w 10000"/>
                <a:gd name="connsiteY0" fmla="*/ 0 h 10204"/>
                <a:gd name="connsiteX1" fmla="*/ 6173 w 10000"/>
                <a:gd name="connsiteY1" fmla="*/ 0 h 10204"/>
                <a:gd name="connsiteX2" fmla="*/ 5556 w 10000"/>
                <a:gd name="connsiteY2" fmla="*/ 204 h 10204"/>
                <a:gd name="connsiteX3" fmla="*/ 4074 w 10000"/>
                <a:gd name="connsiteY3" fmla="*/ 2653 h 10204"/>
                <a:gd name="connsiteX4" fmla="*/ 3086 w 10000"/>
                <a:gd name="connsiteY4" fmla="*/ 3469 h 10204"/>
                <a:gd name="connsiteX5" fmla="*/ 2593 w 10000"/>
                <a:gd name="connsiteY5" fmla="*/ 3469 h 10204"/>
                <a:gd name="connsiteX6" fmla="*/ 1728 w 10000"/>
                <a:gd name="connsiteY6" fmla="*/ 3673 h 10204"/>
                <a:gd name="connsiteX7" fmla="*/ 0 w 10000"/>
                <a:gd name="connsiteY7" fmla="*/ 3878 h 10204"/>
                <a:gd name="connsiteX8" fmla="*/ 1358 w 10000"/>
                <a:gd name="connsiteY8" fmla="*/ 4286 h 10204"/>
                <a:gd name="connsiteX9" fmla="*/ 1852 w 10000"/>
                <a:gd name="connsiteY9" fmla="*/ 4286 h 10204"/>
                <a:gd name="connsiteX10" fmla="*/ 1852 w 10000"/>
                <a:gd name="connsiteY10" fmla="*/ 4898 h 10204"/>
                <a:gd name="connsiteX11" fmla="*/ 1481 w 10000"/>
                <a:gd name="connsiteY11" fmla="*/ 5306 h 10204"/>
                <a:gd name="connsiteX12" fmla="*/ 1975 w 10000"/>
                <a:gd name="connsiteY12" fmla="*/ 5714 h 10204"/>
                <a:gd name="connsiteX13" fmla="*/ 1975 w 10000"/>
                <a:gd name="connsiteY13" fmla="*/ 6122 h 10204"/>
                <a:gd name="connsiteX14" fmla="*/ 1975 w 10000"/>
                <a:gd name="connsiteY14" fmla="*/ 6735 h 10204"/>
                <a:gd name="connsiteX15" fmla="*/ 1235 w 10000"/>
                <a:gd name="connsiteY15" fmla="*/ 7755 h 10204"/>
                <a:gd name="connsiteX16" fmla="*/ 988 w 10000"/>
                <a:gd name="connsiteY16" fmla="*/ 8980 h 10204"/>
                <a:gd name="connsiteX17" fmla="*/ 988 w 10000"/>
                <a:gd name="connsiteY17" fmla="*/ 9388 h 10204"/>
                <a:gd name="connsiteX18" fmla="*/ 1420 w 10000"/>
                <a:gd name="connsiteY18" fmla="*/ 9898 h 10204"/>
                <a:gd name="connsiteX19" fmla="*/ 1821 w 10000"/>
                <a:gd name="connsiteY19" fmla="*/ 10204 h 10204"/>
                <a:gd name="connsiteX20" fmla="*/ 2624 w 10000"/>
                <a:gd name="connsiteY20" fmla="*/ 9949 h 10204"/>
                <a:gd name="connsiteX21" fmla="*/ 2686 w 10000"/>
                <a:gd name="connsiteY21" fmla="*/ 8469 h 10204"/>
                <a:gd name="connsiteX22" fmla="*/ 2993 w 10000"/>
                <a:gd name="connsiteY22" fmla="*/ 7755 h 10204"/>
                <a:gd name="connsiteX23" fmla="*/ 3457 w 10000"/>
                <a:gd name="connsiteY23" fmla="*/ 7551 h 10204"/>
                <a:gd name="connsiteX24" fmla="*/ 3920 w 10000"/>
                <a:gd name="connsiteY24" fmla="*/ 7347 h 10204"/>
                <a:gd name="connsiteX25" fmla="*/ 4291 w 10000"/>
                <a:gd name="connsiteY25" fmla="*/ 7092 h 10204"/>
                <a:gd name="connsiteX26" fmla="*/ 4290 w 10000"/>
                <a:gd name="connsiteY26" fmla="*/ 6480 h 10204"/>
                <a:gd name="connsiteX27" fmla="*/ 5092 w 10000"/>
                <a:gd name="connsiteY27" fmla="*/ 5612 h 10204"/>
                <a:gd name="connsiteX28" fmla="*/ 5402 w 10000"/>
                <a:gd name="connsiteY28" fmla="*/ 5612 h 10204"/>
                <a:gd name="connsiteX29" fmla="*/ 5649 w 10000"/>
                <a:gd name="connsiteY29" fmla="*/ 5204 h 10204"/>
                <a:gd name="connsiteX30" fmla="*/ 6389 w 10000"/>
                <a:gd name="connsiteY30" fmla="*/ 4439 h 10204"/>
                <a:gd name="connsiteX31" fmla="*/ 7222 w 10000"/>
                <a:gd name="connsiteY31" fmla="*/ 3673 h 10204"/>
                <a:gd name="connsiteX32" fmla="*/ 10000 w 10000"/>
                <a:gd name="connsiteY32" fmla="*/ 3673 h 10204"/>
                <a:gd name="connsiteX33" fmla="*/ 9877 w 10000"/>
                <a:gd name="connsiteY33" fmla="*/ 2653 h 10204"/>
                <a:gd name="connsiteX34" fmla="*/ 9630 w 10000"/>
                <a:gd name="connsiteY34" fmla="*/ 2449 h 10204"/>
                <a:gd name="connsiteX35" fmla="*/ 9383 w 10000"/>
                <a:gd name="connsiteY35" fmla="*/ 2449 h 10204"/>
                <a:gd name="connsiteX36" fmla="*/ 9383 w 10000"/>
                <a:gd name="connsiteY36" fmla="*/ 2857 h 10204"/>
                <a:gd name="connsiteX37" fmla="*/ 8889 w 10000"/>
                <a:gd name="connsiteY37" fmla="*/ 2653 h 10204"/>
                <a:gd name="connsiteX38" fmla="*/ 8642 w 10000"/>
                <a:gd name="connsiteY38" fmla="*/ 2449 h 10204"/>
                <a:gd name="connsiteX39" fmla="*/ 8272 w 10000"/>
                <a:gd name="connsiteY39" fmla="*/ 2449 h 10204"/>
                <a:gd name="connsiteX40" fmla="*/ 7531 w 10000"/>
                <a:gd name="connsiteY40" fmla="*/ 2449 h 10204"/>
                <a:gd name="connsiteX41" fmla="*/ 7531 w 10000"/>
                <a:gd name="connsiteY41" fmla="*/ 2857 h 10204"/>
                <a:gd name="connsiteX42" fmla="*/ 7284 w 10000"/>
                <a:gd name="connsiteY42" fmla="*/ 2857 h 10204"/>
                <a:gd name="connsiteX43" fmla="*/ 6790 w 10000"/>
                <a:gd name="connsiteY43" fmla="*/ 1837 h 10204"/>
                <a:gd name="connsiteX44" fmla="*/ 6790 w 10000"/>
                <a:gd name="connsiteY44" fmla="*/ 612 h 10204"/>
                <a:gd name="connsiteX45" fmla="*/ 6790 w 10000"/>
                <a:gd name="connsiteY45" fmla="*/ 0 h 10204"/>
                <a:gd name="connsiteX0" fmla="*/ 6790 w 10000"/>
                <a:gd name="connsiteY0" fmla="*/ 0 h 9949"/>
                <a:gd name="connsiteX1" fmla="*/ 6173 w 10000"/>
                <a:gd name="connsiteY1" fmla="*/ 0 h 9949"/>
                <a:gd name="connsiteX2" fmla="*/ 5556 w 10000"/>
                <a:gd name="connsiteY2" fmla="*/ 204 h 9949"/>
                <a:gd name="connsiteX3" fmla="*/ 4074 w 10000"/>
                <a:gd name="connsiteY3" fmla="*/ 2653 h 9949"/>
                <a:gd name="connsiteX4" fmla="*/ 3086 w 10000"/>
                <a:gd name="connsiteY4" fmla="*/ 3469 h 9949"/>
                <a:gd name="connsiteX5" fmla="*/ 2593 w 10000"/>
                <a:gd name="connsiteY5" fmla="*/ 3469 h 9949"/>
                <a:gd name="connsiteX6" fmla="*/ 1728 w 10000"/>
                <a:gd name="connsiteY6" fmla="*/ 3673 h 9949"/>
                <a:gd name="connsiteX7" fmla="*/ 0 w 10000"/>
                <a:gd name="connsiteY7" fmla="*/ 3878 h 9949"/>
                <a:gd name="connsiteX8" fmla="*/ 1358 w 10000"/>
                <a:gd name="connsiteY8" fmla="*/ 4286 h 9949"/>
                <a:gd name="connsiteX9" fmla="*/ 1852 w 10000"/>
                <a:gd name="connsiteY9" fmla="*/ 4286 h 9949"/>
                <a:gd name="connsiteX10" fmla="*/ 1852 w 10000"/>
                <a:gd name="connsiteY10" fmla="*/ 4898 h 9949"/>
                <a:gd name="connsiteX11" fmla="*/ 1481 w 10000"/>
                <a:gd name="connsiteY11" fmla="*/ 5306 h 9949"/>
                <a:gd name="connsiteX12" fmla="*/ 1975 w 10000"/>
                <a:gd name="connsiteY12" fmla="*/ 5714 h 9949"/>
                <a:gd name="connsiteX13" fmla="*/ 1975 w 10000"/>
                <a:gd name="connsiteY13" fmla="*/ 6122 h 9949"/>
                <a:gd name="connsiteX14" fmla="*/ 1975 w 10000"/>
                <a:gd name="connsiteY14" fmla="*/ 6735 h 9949"/>
                <a:gd name="connsiteX15" fmla="*/ 1235 w 10000"/>
                <a:gd name="connsiteY15" fmla="*/ 7755 h 9949"/>
                <a:gd name="connsiteX16" fmla="*/ 988 w 10000"/>
                <a:gd name="connsiteY16" fmla="*/ 8980 h 9949"/>
                <a:gd name="connsiteX17" fmla="*/ 988 w 10000"/>
                <a:gd name="connsiteY17" fmla="*/ 9388 h 9949"/>
                <a:gd name="connsiteX18" fmla="*/ 1420 w 10000"/>
                <a:gd name="connsiteY18" fmla="*/ 9898 h 9949"/>
                <a:gd name="connsiteX19" fmla="*/ 2222 w 10000"/>
                <a:gd name="connsiteY19" fmla="*/ 9847 h 9949"/>
                <a:gd name="connsiteX20" fmla="*/ 2624 w 10000"/>
                <a:gd name="connsiteY20" fmla="*/ 9949 h 9949"/>
                <a:gd name="connsiteX21" fmla="*/ 2686 w 10000"/>
                <a:gd name="connsiteY21" fmla="*/ 8469 h 9949"/>
                <a:gd name="connsiteX22" fmla="*/ 2993 w 10000"/>
                <a:gd name="connsiteY22" fmla="*/ 7755 h 9949"/>
                <a:gd name="connsiteX23" fmla="*/ 3457 w 10000"/>
                <a:gd name="connsiteY23" fmla="*/ 7551 h 9949"/>
                <a:gd name="connsiteX24" fmla="*/ 3920 w 10000"/>
                <a:gd name="connsiteY24" fmla="*/ 7347 h 9949"/>
                <a:gd name="connsiteX25" fmla="*/ 4291 w 10000"/>
                <a:gd name="connsiteY25" fmla="*/ 7092 h 9949"/>
                <a:gd name="connsiteX26" fmla="*/ 4290 w 10000"/>
                <a:gd name="connsiteY26" fmla="*/ 6480 h 9949"/>
                <a:gd name="connsiteX27" fmla="*/ 5092 w 10000"/>
                <a:gd name="connsiteY27" fmla="*/ 5612 h 9949"/>
                <a:gd name="connsiteX28" fmla="*/ 5402 w 10000"/>
                <a:gd name="connsiteY28" fmla="*/ 5612 h 9949"/>
                <a:gd name="connsiteX29" fmla="*/ 5649 w 10000"/>
                <a:gd name="connsiteY29" fmla="*/ 5204 h 9949"/>
                <a:gd name="connsiteX30" fmla="*/ 6389 w 10000"/>
                <a:gd name="connsiteY30" fmla="*/ 4439 h 9949"/>
                <a:gd name="connsiteX31" fmla="*/ 7222 w 10000"/>
                <a:gd name="connsiteY31" fmla="*/ 3673 h 9949"/>
                <a:gd name="connsiteX32" fmla="*/ 10000 w 10000"/>
                <a:gd name="connsiteY32" fmla="*/ 3673 h 9949"/>
                <a:gd name="connsiteX33" fmla="*/ 9877 w 10000"/>
                <a:gd name="connsiteY33" fmla="*/ 2653 h 9949"/>
                <a:gd name="connsiteX34" fmla="*/ 9630 w 10000"/>
                <a:gd name="connsiteY34" fmla="*/ 2449 h 9949"/>
                <a:gd name="connsiteX35" fmla="*/ 9383 w 10000"/>
                <a:gd name="connsiteY35" fmla="*/ 2449 h 9949"/>
                <a:gd name="connsiteX36" fmla="*/ 9383 w 10000"/>
                <a:gd name="connsiteY36" fmla="*/ 2857 h 9949"/>
                <a:gd name="connsiteX37" fmla="*/ 8889 w 10000"/>
                <a:gd name="connsiteY37" fmla="*/ 2653 h 9949"/>
                <a:gd name="connsiteX38" fmla="*/ 8642 w 10000"/>
                <a:gd name="connsiteY38" fmla="*/ 2449 h 9949"/>
                <a:gd name="connsiteX39" fmla="*/ 8272 w 10000"/>
                <a:gd name="connsiteY39" fmla="*/ 2449 h 9949"/>
                <a:gd name="connsiteX40" fmla="*/ 7531 w 10000"/>
                <a:gd name="connsiteY40" fmla="*/ 2449 h 9949"/>
                <a:gd name="connsiteX41" fmla="*/ 7531 w 10000"/>
                <a:gd name="connsiteY41" fmla="*/ 2857 h 9949"/>
                <a:gd name="connsiteX42" fmla="*/ 7284 w 10000"/>
                <a:gd name="connsiteY42" fmla="*/ 2857 h 9949"/>
                <a:gd name="connsiteX43" fmla="*/ 6790 w 10000"/>
                <a:gd name="connsiteY43" fmla="*/ 1837 h 9949"/>
                <a:gd name="connsiteX44" fmla="*/ 6790 w 10000"/>
                <a:gd name="connsiteY44" fmla="*/ 612 h 9949"/>
                <a:gd name="connsiteX45" fmla="*/ 6790 w 10000"/>
                <a:gd name="connsiteY45" fmla="*/ 0 h 9949"/>
                <a:gd name="connsiteX0" fmla="*/ 6790 w 10000"/>
                <a:gd name="connsiteY0" fmla="*/ 0 h 10255"/>
                <a:gd name="connsiteX1" fmla="*/ 6173 w 10000"/>
                <a:gd name="connsiteY1" fmla="*/ 0 h 10255"/>
                <a:gd name="connsiteX2" fmla="*/ 5556 w 10000"/>
                <a:gd name="connsiteY2" fmla="*/ 205 h 10255"/>
                <a:gd name="connsiteX3" fmla="*/ 4074 w 10000"/>
                <a:gd name="connsiteY3" fmla="*/ 2667 h 10255"/>
                <a:gd name="connsiteX4" fmla="*/ 3086 w 10000"/>
                <a:gd name="connsiteY4" fmla="*/ 3487 h 10255"/>
                <a:gd name="connsiteX5" fmla="*/ 2593 w 10000"/>
                <a:gd name="connsiteY5" fmla="*/ 3487 h 10255"/>
                <a:gd name="connsiteX6" fmla="*/ 1728 w 10000"/>
                <a:gd name="connsiteY6" fmla="*/ 3692 h 10255"/>
                <a:gd name="connsiteX7" fmla="*/ 0 w 10000"/>
                <a:gd name="connsiteY7" fmla="*/ 3898 h 10255"/>
                <a:gd name="connsiteX8" fmla="*/ 1358 w 10000"/>
                <a:gd name="connsiteY8" fmla="*/ 4308 h 10255"/>
                <a:gd name="connsiteX9" fmla="*/ 1852 w 10000"/>
                <a:gd name="connsiteY9" fmla="*/ 4308 h 10255"/>
                <a:gd name="connsiteX10" fmla="*/ 1852 w 10000"/>
                <a:gd name="connsiteY10" fmla="*/ 4923 h 10255"/>
                <a:gd name="connsiteX11" fmla="*/ 1481 w 10000"/>
                <a:gd name="connsiteY11" fmla="*/ 5333 h 10255"/>
                <a:gd name="connsiteX12" fmla="*/ 1975 w 10000"/>
                <a:gd name="connsiteY12" fmla="*/ 5743 h 10255"/>
                <a:gd name="connsiteX13" fmla="*/ 1975 w 10000"/>
                <a:gd name="connsiteY13" fmla="*/ 6153 h 10255"/>
                <a:gd name="connsiteX14" fmla="*/ 1975 w 10000"/>
                <a:gd name="connsiteY14" fmla="*/ 6770 h 10255"/>
                <a:gd name="connsiteX15" fmla="*/ 1235 w 10000"/>
                <a:gd name="connsiteY15" fmla="*/ 7795 h 10255"/>
                <a:gd name="connsiteX16" fmla="*/ 988 w 10000"/>
                <a:gd name="connsiteY16" fmla="*/ 9026 h 10255"/>
                <a:gd name="connsiteX17" fmla="*/ 988 w 10000"/>
                <a:gd name="connsiteY17" fmla="*/ 9436 h 10255"/>
                <a:gd name="connsiteX18" fmla="*/ 1852 w 10000"/>
                <a:gd name="connsiteY18" fmla="*/ 10255 h 10255"/>
                <a:gd name="connsiteX19" fmla="*/ 2222 w 10000"/>
                <a:gd name="connsiteY19" fmla="*/ 9897 h 10255"/>
                <a:gd name="connsiteX20" fmla="*/ 2624 w 10000"/>
                <a:gd name="connsiteY20" fmla="*/ 10000 h 10255"/>
                <a:gd name="connsiteX21" fmla="*/ 2686 w 10000"/>
                <a:gd name="connsiteY21" fmla="*/ 8512 h 10255"/>
                <a:gd name="connsiteX22" fmla="*/ 2993 w 10000"/>
                <a:gd name="connsiteY22" fmla="*/ 7795 h 10255"/>
                <a:gd name="connsiteX23" fmla="*/ 3457 w 10000"/>
                <a:gd name="connsiteY23" fmla="*/ 7590 h 10255"/>
                <a:gd name="connsiteX24" fmla="*/ 3920 w 10000"/>
                <a:gd name="connsiteY24" fmla="*/ 7385 h 10255"/>
                <a:gd name="connsiteX25" fmla="*/ 4291 w 10000"/>
                <a:gd name="connsiteY25" fmla="*/ 7128 h 10255"/>
                <a:gd name="connsiteX26" fmla="*/ 4290 w 10000"/>
                <a:gd name="connsiteY26" fmla="*/ 6513 h 10255"/>
                <a:gd name="connsiteX27" fmla="*/ 5092 w 10000"/>
                <a:gd name="connsiteY27" fmla="*/ 5641 h 10255"/>
                <a:gd name="connsiteX28" fmla="*/ 5402 w 10000"/>
                <a:gd name="connsiteY28" fmla="*/ 5641 h 10255"/>
                <a:gd name="connsiteX29" fmla="*/ 5649 w 10000"/>
                <a:gd name="connsiteY29" fmla="*/ 5231 h 10255"/>
                <a:gd name="connsiteX30" fmla="*/ 6389 w 10000"/>
                <a:gd name="connsiteY30" fmla="*/ 4462 h 10255"/>
                <a:gd name="connsiteX31" fmla="*/ 7222 w 10000"/>
                <a:gd name="connsiteY31" fmla="*/ 3692 h 10255"/>
                <a:gd name="connsiteX32" fmla="*/ 10000 w 10000"/>
                <a:gd name="connsiteY32" fmla="*/ 3692 h 10255"/>
                <a:gd name="connsiteX33" fmla="*/ 9877 w 10000"/>
                <a:gd name="connsiteY33" fmla="*/ 2667 h 10255"/>
                <a:gd name="connsiteX34" fmla="*/ 9630 w 10000"/>
                <a:gd name="connsiteY34" fmla="*/ 2462 h 10255"/>
                <a:gd name="connsiteX35" fmla="*/ 9383 w 10000"/>
                <a:gd name="connsiteY35" fmla="*/ 2462 h 10255"/>
                <a:gd name="connsiteX36" fmla="*/ 9383 w 10000"/>
                <a:gd name="connsiteY36" fmla="*/ 2872 h 10255"/>
                <a:gd name="connsiteX37" fmla="*/ 8889 w 10000"/>
                <a:gd name="connsiteY37" fmla="*/ 2667 h 10255"/>
                <a:gd name="connsiteX38" fmla="*/ 8642 w 10000"/>
                <a:gd name="connsiteY38" fmla="*/ 2462 h 10255"/>
                <a:gd name="connsiteX39" fmla="*/ 8272 w 10000"/>
                <a:gd name="connsiteY39" fmla="*/ 2462 h 10255"/>
                <a:gd name="connsiteX40" fmla="*/ 7531 w 10000"/>
                <a:gd name="connsiteY40" fmla="*/ 2462 h 10255"/>
                <a:gd name="connsiteX41" fmla="*/ 7531 w 10000"/>
                <a:gd name="connsiteY41" fmla="*/ 2872 h 10255"/>
                <a:gd name="connsiteX42" fmla="*/ 7284 w 10000"/>
                <a:gd name="connsiteY42" fmla="*/ 2872 h 10255"/>
                <a:gd name="connsiteX43" fmla="*/ 6790 w 10000"/>
                <a:gd name="connsiteY43" fmla="*/ 1846 h 10255"/>
                <a:gd name="connsiteX44" fmla="*/ 6790 w 10000"/>
                <a:gd name="connsiteY44" fmla="*/ 615 h 10255"/>
                <a:gd name="connsiteX45" fmla="*/ 6790 w 10000"/>
                <a:gd name="connsiteY45" fmla="*/ 0 h 10255"/>
                <a:gd name="connsiteX0" fmla="*/ 6790 w 10000"/>
                <a:gd name="connsiteY0" fmla="*/ 0 h 10255"/>
                <a:gd name="connsiteX1" fmla="*/ 6173 w 10000"/>
                <a:gd name="connsiteY1" fmla="*/ 0 h 10255"/>
                <a:gd name="connsiteX2" fmla="*/ 5556 w 10000"/>
                <a:gd name="connsiteY2" fmla="*/ 205 h 10255"/>
                <a:gd name="connsiteX3" fmla="*/ 4074 w 10000"/>
                <a:gd name="connsiteY3" fmla="*/ 2667 h 10255"/>
                <a:gd name="connsiteX4" fmla="*/ 3086 w 10000"/>
                <a:gd name="connsiteY4" fmla="*/ 3487 h 10255"/>
                <a:gd name="connsiteX5" fmla="*/ 2593 w 10000"/>
                <a:gd name="connsiteY5" fmla="*/ 3487 h 10255"/>
                <a:gd name="connsiteX6" fmla="*/ 1728 w 10000"/>
                <a:gd name="connsiteY6" fmla="*/ 3692 h 10255"/>
                <a:gd name="connsiteX7" fmla="*/ 0 w 10000"/>
                <a:gd name="connsiteY7" fmla="*/ 3898 h 10255"/>
                <a:gd name="connsiteX8" fmla="*/ 1358 w 10000"/>
                <a:gd name="connsiteY8" fmla="*/ 4308 h 10255"/>
                <a:gd name="connsiteX9" fmla="*/ 1852 w 10000"/>
                <a:gd name="connsiteY9" fmla="*/ 4308 h 10255"/>
                <a:gd name="connsiteX10" fmla="*/ 1852 w 10000"/>
                <a:gd name="connsiteY10" fmla="*/ 4923 h 10255"/>
                <a:gd name="connsiteX11" fmla="*/ 1481 w 10000"/>
                <a:gd name="connsiteY11" fmla="*/ 5333 h 10255"/>
                <a:gd name="connsiteX12" fmla="*/ 1975 w 10000"/>
                <a:gd name="connsiteY12" fmla="*/ 5743 h 10255"/>
                <a:gd name="connsiteX13" fmla="*/ 1975 w 10000"/>
                <a:gd name="connsiteY13" fmla="*/ 6153 h 10255"/>
                <a:gd name="connsiteX14" fmla="*/ 1975 w 10000"/>
                <a:gd name="connsiteY14" fmla="*/ 6770 h 10255"/>
                <a:gd name="connsiteX15" fmla="*/ 1235 w 10000"/>
                <a:gd name="connsiteY15" fmla="*/ 7795 h 10255"/>
                <a:gd name="connsiteX16" fmla="*/ 988 w 10000"/>
                <a:gd name="connsiteY16" fmla="*/ 9026 h 10255"/>
                <a:gd name="connsiteX17" fmla="*/ 988 w 10000"/>
                <a:gd name="connsiteY17" fmla="*/ 9436 h 10255"/>
                <a:gd name="connsiteX18" fmla="*/ 1852 w 10000"/>
                <a:gd name="connsiteY18" fmla="*/ 10255 h 10255"/>
                <a:gd name="connsiteX19" fmla="*/ 2006 w 10000"/>
                <a:gd name="connsiteY19" fmla="*/ 10000 h 10255"/>
                <a:gd name="connsiteX20" fmla="*/ 2624 w 10000"/>
                <a:gd name="connsiteY20" fmla="*/ 10000 h 10255"/>
                <a:gd name="connsiteX21" fmla="*/ 2686 w 10000"/>
                <a:gd name="connsiteY21" fmla="*/ 8512 h 10255"/>
                <a:gd name="connsiteX22" fmla="*/ 2993 w 10000"/>
                <a:gd name="connsiteY22" fmla="*/ 7795 h 10255"/>
                <a:gd name="connsiteX23" fmla="*/ 3457 w 10000"/>
                <a:gd name="connsiteY23" fmla="*/ 7590 h 10255"/>
                <a:gd name="connsiteX24" fmla="*/ 3920 w 10000"/>
                <a:gd name="connsiteY24" fmla="*/ 7385 h 10255"/>
                <a:gd name="connsiteX25" fmla="*/ 4291 w 10000"/>
                <a:gd name="connsiteY25" fmla="*/ 7128 h 10255"/>
                <a:gd name="connsiteX26" fmla="*/ 4290 w 10000"/>
                <a:gd name="connsiteY26" fmla="*/ 6513 h 10255"/>
                <a:gd name="connsiteX27" fmla="*/ 5092 w 10000"/>
                <a:gd name="connsiteY27" fmla="*/ 5641 h 10255"/>
                <a:gd name="connsiteX28" fmla="*/ 5402 w 10000"/>
                <a:gd name="connsiteY28" fmla="*/ 5641 h 10255"/>
                <a:gd name="connsiteX29" fmla="*/ 5649 w 10000"/>
                <a:gd name="connsiteY29" fmla="*/ 5231 h 10255"/>
                <a:gd name="connsiteX30" fmla="*/ 6389 w 10000"/>
                <a:gd name="connsiteY30" fmla="*/ 4462 h 10255"/>
                <a:gd name="connsiteX31" fmla="*/ 7222 w 10000"/>
                <a:gd name="connsiteY31" fmla="*/ 3692 h 10255"/>
                <a:gd name="connsiteX32" fmla="*/ 10000 w 10000"/>
                <a:gd name="connsiteY32" fmla="*/ 3692 h 10255"/>
                <a:gd name="connsiteX33" fmla="*/ 9877 w 10000"/>
                <a:gd name="connsiteY33" fmla="*/ 2667 h 10255"/>
                <a:gd name="connsiteX34" fmla="*/ 9630 w 10000"/>
                <a:gd name="connsiteY34" fmla="*/ 2462 h 10255"/>
                <a:gd name="connsiteX35" fmla="*/ 9383 w 10000"/>
                <a:gd name="connsiteY35" fmla="*/ 2462 h 10255"/>
                <a:gd name="connsiteX36" fmla="*/ 9383 w 10000"/>
                <a:gd name="connsiteY36" fmla="*/ 2872 h 10255"/>
                <a:gd name="connsiteX37" fmla="*/ 8889 w 10000"/>
                <a:gd name="connsiteY37" fmla="*/ 2667 h 10255"/>
                <a:gd name="connsiteX38" fmla="*/ 8642 w 10000"/>
                <a:gd name="connsiteY38" fmla="*/ 2462 h 10255"/>
                <a:gd name="connsiteX39" fmla="*/ 8272 w 10000"/>
                <a:gd name="connsiteY39" fmla="*/ 2462 h 10255"/>
                <a:gd name="connsiteX40" fmla="*/ 7531 w 10000"/>
                <a:gd name="connsiteY40" fmla="*/ 2462 h 10255"/>
                <a:gd name="connsiteX41" fmla="*/ 7531 w 10000"/>
                <a:gd name="connsiteY41" fmla="*/ 2872 h 10255"/>
                <a:gd name="connsiteX42" fmla="*/ 7284 w 10000"/>
                <a:gd name="connsiteY42" fmla="*/ 2872 h 10255"/>
                <a:gd name="connsiteX43" fmla="*/ 6790 w 10000"/>
                <a:gd name="connsiteY43" fmla="*/ 1846 h 10255"/>
                <a:gd name="connsiteX44" fmla="*/ 6790 w 10000"/>
                <a:gd name="connsiteY44" fmla="*/ 615 h 10255"/>
                <a:gd name="connsiteX45" fmla="*/ 6790 w 10000"/>
                <a:gd name="connsiteY45" fmla="*/ 0 h 1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000" h="10255">
                  <a:moveTo>
                    <a:pt x="6790" y="0"/>
                  </a:moveTo>
                  <a:lnTo>
                    <a:pt x="6173" y="0"/>
                  </a:lnTo>
                  <a:lnTo>
                    <a:pt x="5556" y="205"/>
                  </a:lnTo>
                  <a:lnTo>
                    <a:pt x="4074" y="2667"/>
                  </a:lnTo>
                  <a:lnTo>
                    <a:pt x="3086" y="3487"/>
                  </a:lnTo>
                  <a:lnTo>
                    <a:pt x="2593" y="3487"/>
                  </a:lnTo>
                  <a:lnTo>
                    <a:pt x="1728" y="3692"/>
                  </a:lnTo>
                  <a:lnTo>
                    <a:pt x="0" y="3898"/>
                  </a:lnTo>
                  <a:lnTo>
                    <a:pt x="1358" y="4308"/>
                  </a:lnTo>
                  <a:lnTo>
                    <a:pt x="1852" y="4308"/>
                  </a:lnTo>
                  <a:lnTo>
                    <a:pt x="1852" y="4923"/>
                  </a:lnTo>
                  <a:lnTo>
                    <a:pt x="1481" y="5333"/>
                  </a:lnTo>
                  <a:lnTo>
                    <a:pt x="1975" y="5743"/>
                  </a:lnTo>
                  <a:lnTo>
                    <a:pt x="1975" y="6153"/>
                  </a:lnTo>
                  <a:lnTo>
                    <a:pt x="1975" y="6770"/>
                  </a:lnTo>
                  <a:lnTo>
                    <a:pt x="1235" y="7795"/>
                  </a:lnTo>
                  <a:cubicBezTo>
                    <a:pt x="1153" y="8205"/>
                    <a:pt x="1070" y="8616"/>
                    <a:pt x="988" y="9026"/>
                  </a:cubicBezTo>
                  <a:lnTo>
                    <a:pt x="988" y="9436"/>
                  </a:lnTo>
                  <a:lnTo>
                    <a:pt x="1852" y="10255"/>
                  </a:lnTo>
                  <a:cubicBezTo>
                    <a:pt x="1903" y="10170"/>
                    <a:pt x="1955" y="10085"/>
                    <a:pt x="2006" y="10000"/>
                  </a:cubicBezTo>
                  <a:lnTo>
                    <a:pt x="2624" y="10000"/>
                  </a:lnTo>
                  <a:cubicBezTo>
                    <a:pt x="2655" y="9624"/>
                    <a:pt x="2655" y="8888"/>
                    <a:pt x="2686" y="8512"/>
                  </a:cubicBezTo>
                  <a:lnTo>
                    <a:pt x="2993" y="7795"/>
                  </a:lnTo>
                  <a:lnTo>
                    <a:pt x="3457" y="7590"/>
                  </a:lnTo>
                  <a:lnTo>
                    <a:pt x="3920" y="7385"/>
                  </a:lnTo>
                  <a:lnTo>
                    <a:pt x="4291" y="7128"/>
                  </a:lnTo>
                  <a:cubicBezTo>
                    <a:pt x="4348" y="7120"/>
                    <a:pt x="4141" y="6770"/>
                    <a:pt x="4290" y="6513"/>
                  </a:cubicBezTo>
                  <a:cubicBezTo>
                    <a:pt x="4439" y="6257"/>
                    <a:pt x="4907" y="5889"/>
                    <a:pt x="5092" y="5641"/>
                  </a:cubicBezTo>
                  <a:cubicBezTo>
                    <a:pt x="5041" y="5538"/>
                    <a:pt x="5242" y="5717"/>
                    <a:pt x="5402" y="5641"/>
                  </a:cubicBezTo>
                  <a:cubicBezTo>
                    <a:pt x="5484" y="5504"/>
                    <a:pt x="5567" y="5368"/>
                    <a:pt x="5649" y="5231"/>
                  </a:cubicBezTo>
                  <a:cubicBezTo>
                    <a:pt x="5983" y="5188"/>
                    <a:pt x="6168" y="4727"/>
                    <a:pt x="6389" y="4462"/>
                  </a:cubicBezTo>
                  <a:lnTo>
                    <a:pt x="7222" y="3692"/>
                  </a:lnTo>
                  <a:lnTo>
                    <a:pt x="10000" y="3692"/>
                  </a:lnTo>
                  <a:lnTo>
                    <a:pt x="9877" y="2667"/>
                  </a:lnTo>
                  <a:lnTo>
                    <a:pt x="9630" y="2462"/>
                  </a:lnTo>
                  <a:lnTo>
                    <a:pt x="9383" y="2462"/>
                  </a:lnTo>
                  <a:lnTo>
                    <a:pt x="9383" y="2872"/>
                  </a:lnTo>
                  <a:lnTo>
                    <a:pt x="8889" y="2667"/>
                  </a:lnTo>
                  <a:lnTo>
                    <a:pt x="8642" y="2462"/>
                  </a:lnTo>
                  <a:lnTo>
                    <a:pt x="8272" y="2462"/>
                  </a:lnTo>
                  <a:lnTo>
                    <a:pt x="7531" y="2462"/>
                  </a:lnTo>
                  <a:lnTo>
                    <a:pt x="7531" y="2872"/>
                  </a:lnTo>
                  <a:lnTo>
                    <a:pt x="7284" y="2872"/>
                  </a:lnTo>
                  <a:lnTo>
                    <a:pt x="6790" y="1846"/>
                  </a:lnTo>
                  <a:lnTo>
                    <a:pt x="6790" y="615"/>
                  </a:lnTo>
                  <a:lnTo>
                    <a:pt x="679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7" name="Freeform 103">
              <a:extLst>
                <a:ext uri="{FF2B5EF4-FFF2-40B4-BE49-F238E27FC236}">
                  <a16:creationId xmlns:a16="http://schemas.microsoft.com/office/drawing/2014/main" id="{81AB8050-6FFA-F007-A87E-84A7130BDAD4}"/>
                </a:ext>
              </a:extLst>
            </p:cNvPr>
            <p:cNvSpPr>
              <a:spLocks/>
            </p:cNvSpPr>
            <p:nvPr/>
          </p:nvSpPr>
          <p:spPr bwMode="auto">
            <a:xfrm>
              <a:off x="1743821" y="4040816"/>
              <a:ext cx="86" cy="44"/>
            </a:xfrm>
            <a:custGeom>
              <a:avLst/>
              <a:gdLst>
                <a:gd name="T0" fmla="*/ 43 w 86"/>
                <a:gd name="T1" fmla="*/ 0 h 44"/>
                <a:gd name="T2" fmla="*/ 30 w 86"/>
                <a:gd name="T3" fmla="*/ 9 h 44"/>
                <a:gd name="T4" fmla="*/ 28 w 86"/>
                <a:gd name="T5" fmla="*/ 9 h 44"/>
                <a:gd name="T6" fmla="*/ 21 w 86"/>
                <a:gd name="T7" fmla="*/ 14 h 44"/>
                <a:gd name="T8" fmla="*/ 21 w 86"/>
                <a:gd name="T9" fmla="*/ 17 h 44"/>
                <a:gd name="T10" fmla="*/ 15 w 86"/>
                <a:gd name="T11" fmla="*/ 19 h 44"/>
                <a:gd name="T12" fmla="*/ 12 w 86"/>
                <a:gd name="T13" fmla="*/ 19 h 44"/>
                <a:gd name="T14" fmla="*/ 8 w 86"/>
                <a:gd name="T15" fmla="*/ 24 h 44"/>
                <a:gd name="T16" fmla="*/ 8 w 86"/>
                <a:gd name="T17" fmla="*/ 30 h 44"/>
                <a:gd name="T18" fmla="*/ 4 w 86"/>
                <a:gd name="T19" fmla="*/ 31 h 44"/>
                <a:gd name="T20" fmla="*/ 1 w 86"/>
                <a:gd name="T21" fmla="*/ 32 h 44"/>
                <a:gd name="T22" fmla="*/ 0 w 86"/>
                <a:gd name="T23" fmla="*/ 36 h 44"/>
                <a:gd name="T24" fmla="*/ 0 w 86"/>
                <a:gd name="T25" fmla="*/ 40 h 44"/>
                <a:gd name="T26" fmla="*/ 4 w 86"/>
                <a:gd name="T27" fmla="*/ 40 h 44"/>
                <a:gd name="T28" fmla="*/ 12 w 86"/>
                <a:gd name="T29" fmla="*/ 42 h 44"/>
                <a:gd name="T30" fmla="*/ 16 w 86"/>
                <a:gd name="T31" fmla="*/ 44 h 44"/>
                <a:gd name="T32" fmla="*/ 16 w 86"/>
                <a:gd name="T33" fmla="*/ 40 h 44"/>
                <a:gd name="T34" fmla="*/ 19 w 86"/>
                <a:gd name="T35" fmla="*/ 38 h 44"/>
                <a:gd name="T36" fmla="*/ 18 w 86"/>
                <a:gd name="T37" fmla="*/ 35 h 44"/>
                <a:gd name="T38" fmla="*/ 34 w 86"/>
                <a:gd name="T39" fmla="*/ 29 h 44"/>
                <a:gd name="T40" fmla="*/ 36 w 86"/>
                <a:gd name="T41" fmla="*/ 25 h 44"/>
                <a:gd name="T42" fmla="*/ 41 w 86"/>
                <a:gd name="T43" fmla="*/ 21 h 44"/>
                <a:gd name="T44" fmla="*/ 48 w 86"/>
                <a:gd name="T45" fmla="*/ 21 h 44"/>
                <a:gd name="T46" fmla="*/ 52 w 86"/>
                <a:gd name="T47" fmla="*/ 20 h 44"/>
                <a:gd name="T48" fmla="*/ 61 w 86"/>
                <a:gd name="T49" fmla="*/ 19 h 44"/>
                <a:gd name="T50" fmla="*/ 68 w 86"/>
                <a:gd name="T51" fmla="*/ 24 h 44"/>
                <a:gd name="T52" fmla="*/ 71 w 86"/>
                <a:gd name="T53" fmla="*/ 34 h 44"/>
                <a:gd name="T54" fmla="*/ 75 w 86"/>
                <a:gd name="T55" fmla="*/ 39 h 44"/>
                <a:gd name="T56" fmla="*/ 86 w 86"/>
                <a:gd name="T57" fmla="*/ 27 h 44"/>
                <a:gd name="T58" fmla="*/ 82 w 86"/>
                <a:gd name="T59" fmla="*/ 17 h 44"/>
                <a:gd name="T60" fmla="*/ 82 w 86"/>
                <a:gd name="T61" fmla="*/ 13 h 44"/>
                <a:gd name="T62" fmla="*/ 76 w 86"/>
                <a:gd name="T63" fmla="*/ 7 h 44"/>
                <a:gd name="T64" fmla="*/ 74 w 86"/>
                <a:gd name="T65" fmla="*/ 8 h 44"/>
                <a:gd name="T66" fmla="*/ 72 w 86"/>
                <a:gd name="T67" fmla="*/ 5 h 44"/>
                <a:gd name="T68" fmla="*/ 70 w 86"/>
                <a:gd name="T69" fmla="*/ 4 h 44"/>
                <a:gd name="T70" fmla="*/ 68 w 86"/>
                <a:gd name="T71" fmla="*/ 5 h 44"/>
                <a:gd name="T72" fmla="*/ 66 w 86"/>
                <a:gd name="T73" fmla="*/ 1 h 44"/>
                <a:gd name="T74" fmla="*/ 43 w 86"/>
                <a:gd name="T75" fmla="*/ 0 h 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
                <a:gd name="T115" fmla="*/ 0 h 44"/>
                <a:gd name="T116" fmla="*/ 86 w 86"/>
                <a:gd name="T117" fmla="*/ 44 h 44"/>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535 w 10000"/>
                <a:gd name="connsiteY29" fmla="*/ 3864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8140 w 10000"/>
                <a:gd name="connsiteY34" fmla="*/ 909 h 10000"/>
                <a:gd name="connsiteX35" fmla="*/ 7907 w 10000"/>
                <a:gd name="connsiteY35" fmla="*/ 1136 h 10000"/>
                <a:gd name="connsiteX36" fmla="*/ 7674 w 10000"/>
                <a:gd name="connsiteY36" fmla="*/ 227 h 10000"/>
                <a:gd name="connsiteX37" fmla="*/ 5000 w 10000"/>
                <a:gd name="connsiteY37"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738 w 10000"/>
                <a:gd name="connsiteY29" fmla="*/ 4091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8140 w 10000"/>
                <a:gd name="connsiteY34" fmla="*/ 909 h 10000"/>
                <a:gd name="connsiteX35" fmla="*/ 7907 w 10000"/>
                <a:gd name="connsiteY35" fmla="*/ 1136 h 10000"/>
                <a:gd name="connsiteX36" fmla="*/ 7674 w 10000"/>
                <a:gd name="connsiteY36" fmla="*/ 227 h 10000"/>
                <a:gd name="connsiteX37" fmla="*/ 5000 w 10000"/>
                <a:gd name="connsiteY37"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8140 w 10000"/>
                <a:gd name="connsiteY34" fmla="*/ 909 h 10000"/>
                <a:gd name="connsiteX35" fmla="*/ 7907 w 10000"/>
                <a:gd name="connsiteY35" fmla="*/ 1136 h 10000"/>
                <a:gd name="connsiteX36" fmla="*/ 7674 w 10000"/>
                <a:gd name="connsiteY36" fmla="*/ 227 h 10000"/>
                <a:gd name="connsiteX37" fmla="*/ 5000 w 10000"/>
                <a:gd name="connsiteY37"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605 w 10000"/>
                <a:gd name="connsiteY32" fmla="*/ 1818 h 10000"/>
                <a:gd name="connsiteX33" fmla="*/ 8372 w 10000"/>
                <a:gd name="connsiteY33" fmla="*/ 1136 h 10000"/>
                <a:gd name="connsiteX34" fmla="*/ 7907 w 10000"/>
                <a:gd name="connsiteY34" fmla="*/ 1136 h 10000"/>
                <a:gd name="connsiteX35" fmla="*/ 7674 w 10000"/>
                <a:gd name="connsiteY35" fmla="*/ 227 h 10000"/>
                <a:gd name="connsiteX36" fmla="*/ 5000 w 10000"/>
                <a:gd name="connsiteY36"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372 w 10000"/>
                <a:gd name="connsiteY32" fmla="*/ 1136 h 10000"/>
                <a:gd name="connsiteX33" fmla="*/ 7907 w 10000"/>
                <a:gd name="connsiteY33" fmla="*/ 1136 h 10000"/>
                <a:gd name="connsiteX34" fmla="*/ 7674 w 10000"/>
                <a:gd name="connsiteY34" fmla="*/ 227 h 10000"/>
                <a:gd name="connsiteX35" fmla="*/ 5000 w 10000"/>
                <a:gd name="connsiteY35"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517 w 10000"/>
                <a:gd name="connsiteY32" fmla="*/ 738 h 10000"/>
                <a:gd name="connsiteX33" fmla="*/ 7907 w 10000"/>
                <a:gd name="connsiteY33" fmla="*/ 1136 h 10000"/>
                <a:gd name="connsiteX34" fmla="*/ 7674 w 10000"/>
                <a:gd name="connsiteY34" fmla="*/ 227 h 10000"/>
                <a:gd name="connsiteX35" fmla="*/ 5000 w 10000"/>
                <a:gd name="connsiteY35" fmla="*/ 0 h 10000"/>
                <a:gd name="connsiteX0" fmla="*/ 5000 w 10000"/>
                <a:gd name="connsiteY0" fmla="*/ 0 h 10000"/>
                <a:gd name="connsiteX1" fmla="*/ 3488 w 10000"/>
                <a:gd name="connsiteY1" fmla="*/ 2045 h 10000"/>
                <a:gd name="connsiteX2" fmla="*/ 3256 w 10000"/>
                <a:gd name="connsiteY2" fmla="*/ 2045 h 10000"/>
                <a:gd name="connsiteX3" fmla="*/ 2442 w 10000"/>
                <a:gd name="connsiteY3" fmla="*/ 3182 h 10000"/>
                <a:gd name="connsiteX4" fmla="*/ 2442 w 10000"/>
                <a:gd name="connsiteY4" fmla="*/ 3864 h 10000"/>
                <a:gd name="connsiteX5" fmla="*/ 1744 w 10000"/>
                <a:gd name="connsiteY5" fmla="*/ 4318 h 10000"/>
                <a:gd name="connsiteX6" fmla="*/ 1395 w 10000"/>
                <a:gd name="connsiteY6" fmla="*/ 4318 h 10000"/>
                <a:gd name="connsiteX7" fmla="*/ 930 w 10000"/>
                <a:gd name="connsiteY7" fmla="*/ 5455 h 10000"/>
                <a:gd name="connsiteX8" fmla="*/ 930 w 10000"/>
                <a:gd name="connsiteY8" fmla="*/ 6818 h 10000"/>
                <a:gd name="connsiteX9" fmla="*/ 465 w 10000"/>
                <a:gd name="connsiteY9" fmla="*/ 7045 h 10000"/>
                <a:gd name="connsiteX10" fmla="*/ 116 w 10000"/>
                <a:gd name="connsiteY10" fmla="*/ 7273 h 10000"/>
                <a:gd name="connsiteX11" fmla="*/ 0 w 10000"/>
                <a:gd name="connsiteY11" fmla="*/ 8182 h 10000"/>
                <a:gd name="connsiteX12" fmla="*/ 0 w 10000"/>
                <a:gd name="connsiteY12" fmla="*/ 9091 h 10000"/>
                <a:gd name="connsiteX13" fmla="*/ 465 w 10000"/>
                <a:gd name="connsiteY13" fmla="*/ 9091 h 10000"/>
                <a:gd name="connsiteX14" fmla="*/ 1395 w 10000"/>
                <a:gd name="connsiteY14" fmla="*/ 9545 h 10000"/>
                <a:gd name="connsiteX15" fmla="*/ 1860 w 10000"/>
                <a:gd name="connsiteY15" fmla="*/ 10000 h 10000"/>
                <a:gd name="connsiteX16" fmla="*/ 1860 w 10000"/>
                <a:gd name="connsiteY16" fmla="*/ 9091 h 10000"/>
                <a:gd name="connsiteX17" fmla="*/ 2209 w 10000"/>
                <a:gd name="connsiteY17" fmla="*/ 8636 h 10000"/>
                <a:gd name="connsiteX18" fmla="*/ 2093 w 10000"/>
                <a:gd name="connsiteY18" fmla="*/ 7955 h 10000"/>
                <a:gd name="connsiteX19" fmla="*/ 3953 w 10000"/>
                <a:gd name="connsiteY19" fmla="*/ 6591 h 10000"/>
                <a:gd name="connsiteX20" fmla="*/ 4186 w 10000"/>
                <a:gd name="connsiteY20" fmla="*/ 5682 h 10000"/>
                <a:gd name="connsiteX21" fmla="*/ 4767 w 10000"/>
                <a:gd name="connsiteY21" fmla="*/ 4773 h 10000"/>
                <a:gd name="connsiteX22" fmla="*/ 5581 w 10000"/>
                <a:gd name="connsiteY22" fmla="*/ 4773 h 10000"/>
                <a:gd name="connsiteX23" fmla="*/ 6047 w 10000"/>
                <a:gd name="connsiteY23" fmla="*/ 4545 h 10000"/>
                <a:gd name="connsiteX24" fmla="*/ 7093 w 10000"/>
                <a:gd name="connsiteY24" fmla="*/ 4318 h 10000"/>
                <a:gd name="connsiteX25" fmla="*/ 7907 w 10000"/>
                <a:gd name="connsiteY25" fmla="*/ 5455 h 10000"/>
                <a:gd name="connsiteX26" fmla="*/ 8256 w 10000"/>
                <a:gd name="connsiteY26" fmla="*/ 7727 h 10000"/>
                <a:gd name="connsiteX27" fmla="*/ 8721 w 10000"/>
                <a:gd name="connsiteY27" fmla="*/ 8864 h 10000"/>
                <a:gd name="connsiteX28" fmla="*/ 10000 w 10000"/>
                <a:gd name="connsiteY28" fmla="*/ 6136 h 10000"/>
                <a:gd name="connsiteX29" fmla="*/ 9854 w 10000"/>
                <a:gd name="connsiteY29" fmla="*/ 4773 h 10000"/>
                <a:gd name="connsiteX30" fmla="*/ 9797 w 10000"/>
                <a:gd name="connsiteY30" fmla="*/ 2728 h 10000"/>
                <a:gd name="connsiteX31" fmla="*/ 8837 w 10000"/>
                <a:gd name="connsiteY31" fmla="*/ 1591 h 10000"/>
                <a:gd name="connsiteX32" fmla="*/ 8517 w 10000"/>
                <a:gd name="connsiteY32" fmla="*/ 738 h 10000"/>
                <a:gd name="connsiteX33" fmla="*/ 8023 w 10000"/>
                <a:gd name="connsiteY33" fmla="*/ 681 h 10000"/>
                <a:gd name="connsiteX34" fmla="*/ 7674 w 10000"/>
                <a:gd name="connsiteY34" fmla="*/ 227 h 10000"/>
                <a:gd name="connsiteX35" fmla="*/ 5000 w 10000"/>
                <a:gd name="connsiteY35" fmla="*/ 0 h 10000"/>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97 w 10000"/>
                <a:gd name="connsiteY30" fmla="*/ 2785 h 10057"/>
                <a:gd name="connsiteX31" fmla="*/ 8837 w 10000"/>
                <a:gd name="connsiteY31" fmla="*/ 1648 h 10057"/>
                <a:gd name="connsiteX32" fmla="*/ 8517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97 w 10000"/>
                <a:gd name="connsiteY30" fmla="*/ 2785 h 10057"/>
                <a:gd name="connsiteX31" fmla="*/ 8837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97 w 10000"/>
                <a:gd name="connsiteY30" fmla="*/ 2785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68 w 10000"/>
                <a:gd name="connsiteY30" fmla="*/ 2556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854 w 10000"/>
                <a:gd name="connsiteY29" fmla="*/ 4830 h 10057"/>
                <a:gd name="connsiteX30" fmla="*/ 9768 w 10000"/>
                <a:gd name="connsiteY30" fmla="*/ 2556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 name="connsiteX0" fmla="*/ 5000 w 10000"/>
                <a:gd name="connsiteY0" fmla="*/ 57 h 10057"/>
                <a:gd name="connsiteX1" fmla="*/ 3488 w 10000"/>
                <a:gd name="connsiteY1" fmla="*/ 2102 h 10057"/>
                <a:gd name="connsiteX2" fmla="*/ 3256 w 10000"/>
                <a:gd name="connsiteY2" fmla="*/ 2102 h 10057"/>
                <a:gd name="connsiteX3" fmla="*/ 2442 w 10000"/>
                <a:gd name="connsiteY3" fmla="*/ 3239 h 10057"/>
                <a:gd name="connsiteX4" fmla="*/ 2442 w 10000"/>
                <a:gd name="connsiteY4" fmla="*/ 3921 h 10057"/>
                <a:gd name="connsiteX5" fmla="*/ 1744 w 10000"/>
                <a:gd name="connsiteY5" fmla="*/ 4375 h 10057"/>
                <a:gd name="connsiteX6" fmla="*/ 1395 w 10000"/>
                <a:gd name="connsiteY6" fmla="*/ 4375 h 10057"/>
                <a:gd name="connsiteX7" fmla="*/ 930 w 10000"/>
                <a:gd name="connsiteY7" fmla="*/ 5512 h 10057"/>
                <a:gd name="connsiteX8" fmla="*/ 930 w 10000"/>
                <a:gd name="connsiteY8" fmla="*/ 6875 h 10057"/>
                <a:gd name="connsiteX9" fmla="*/ 465 w 10000"/>
                <a:gd name="connsiteY9" fmla="*/ 7102 h 10057"/>
                <a:gd name="connsiteX10" fmla="*/ 116 w 10000"/>
                <a:gd name="connsiteY10" fmla="*/ 7330 h 10057"/>
                <a:gd name="connsiteX11" fmla="*/ 0 w 10000"/>
                <a:gd name="connsiteY11" fmla="*/ 8239 h 10057"/>
                <a:gd name="connsiteX12" fmla="*/ 0 w 10000"/>
                <a:gd name="connsiteY12" fmla="*/ 9148 h 10057"/>
                <a:gd name="connsiteX13" fmla="*/ 465 w 10000"/>
                <a:gd name="connsiteY13" fmla="*/ 9148 h 10057"/>
                <a:gd name="connsiteX14" fmla="*/ 1395 w 10000"/>
                <a:gd name="connsiteY14" fmla="*/ 9602 h 10057"/>
                <a:gd name="connsiteX15" fmla="*/ 1860 w 10000"/>
                <a:gd name="connsiteY15" fmla="*/ 10057 h 10057"/>
                <a:gd name="connsiteX16" fmla="*/ 1860 w 10000"/>
                <a:gd name="connsiteY16" fmla="*/ 9148 h 10057"/>
                <a:gd name="connsiteX17" fmla="*/ 2209 w 10000"/>
                <a:gd name="connsiteY17" fmla="*/ 8693 h 10057"/>
                <a:gd name="connsiteX18" fmla="*/ 2093 w 10000"/>
                <a:gd name="connsiteY18" fmla="*/ 8012 h 10057"/>
                <a:gd name="connsiteX19" fmla="*/ 3953 w 10000"/>
                <a:gd name="connsiteY19" fmla="*/ 6648 h 10057"/>
                <a:gd name="connsiteX20" fmla="*/ 4186 w 10000"/>
                <a:gd name="connsiteY20" fmla="*/ 5739 h 10057"/>
                <a:gd name="connsiteX21" fmla="*/ 4767 w 10000"/>
                <a:gd name="connsiteY21" fmla="*/ 4830 h 10057"/>
                <a:gd name="connsiteX22" fmla="*/ 5581 w 10000"/>
                <a:gd name="connsiteY22" fmla="*/ 4830 h 10057"/>
                <a:gd name="connsiteX23" fmla="*/ 6047 w 10000"/>
                <a:gd name="connsiteY23" fmla="*/ 4602 h 10057"/>
                <a:gd name="connsiteX24" fmla="*/ 7093 w 10000"/>
                <a:gd name="connsiteY24" fmla="*/ 4375 h 10057"/>
                <a:gd name="connsiteX25" fmla="*/ 7907 w 10000"/>
                <a:gd name="connsiteY25" fmla="*/ 5512 h 10057"/>
                <a:gd name="connsiteX26" fmla="*/ 8256 w 10000"/>
                <a:gd name="connsiteY26" fmla="*/ 7784 h 10057"/>
                <a:gd name="connsiteX27" fmla="*/ 8721 w 10000"/>
                <a:gd name="connsiteY27" fmla="*/ 8921 h 10057"/>
                <a:gd name="connsiteX28" fmla="*/ 10000 w 10000"/>
                <a:gd name="connsiteY28" fmla="*/ 6193 h 10057"/>
                <a:gd name="connsiteX29" fmla="*/ 9912 w 10000"/>
                <a:gd name="connsiteY29" fmla="*/ 5116 h 10057"/>
                <a:gd name="connsiteX30" fmla="*/ 9768 w 10000"/>
                <a:gd name="connsiteY30" fmla="*/ 2556 h 10057"/>
                <a:gd name="connsiteX31" fmla="*/ 9011 w 10000"/>
                <a:gd name="connsiteY31" fmla="*/ 1648 h 10057"/>
                <a:gd name="connsiteX32" fmla="*/ 8662 w 10000"/>
                <a:gd name="connsiteY32" fmla="*/ 795 h 10057"/>
                <a:gd name="connsiteX33" fmla="*/ 8023 w 10000"/>
                <a:gd name="connsiteY33" fmla="*/ 738 h 10057"/>
                <a:gd name="connsiteX34" fmla="*/ 7936 w 10000"/>
                <a:gd name="connsiteY34" fmla="*/ 0 h 10057"/>
                <a:gd name="connsiteX35" fmla="*/ 5000 w 10000"/>
                <a:gd name="connsiteY35" fmla="*/ 57 h 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000" h="10057">
                  <a:moveTo>
                    <a:pt x="5000" y="57"/>
                  </a:moveTo>
                  <a:lnTo>
                    <a:pt x="3488" y="2102"/>
                  </a:lnTo>
                  <a:lnTo>
                    <a:pt x="3256" y="2102"/>
                  </a:lnTo>
                  <a:lnTo>
                    <a:pt x="2442" y="3239"/>
                  </a:lnTo>
                  <a:lnTo>
                    <a:pt x="2442" y="3921"/>
                  </a:lnTo>
                  <a:lnTo>
                    <a:pt x="1744" y="4375"/>
                  </a:lnTo>
                  <a:lnTo>
                    <a:pt x="1395" y="4375"/>
                  </a:lnTo>
                  <a:lnTo>
                    <a:pt x="930" y="5512"/>
                  </a:lnTo>
                  <a:lnTo>
                    <a:pt x="930" y="6875"/>
                  </a:lnTo>
                  <a:lnTo>
                    <a:pt x="465" y="7102"/>
                  </a:lnTo>
                  <a:lnTo>
                    <a:pt x="116" y="7330"/>
                  </a:lnTo>
                  <a:cubicBezTo>
                    <a:pt x="77" y="7633"/>
                    <a:pt x="39" y="7936"/>
                    <a:pt x="0" y="8239"/>
                  </a:cubicBezTo>
                  <a:lnTo>
                    <a:pt x="0" y="9148"/>
                  </a:lnTo>
                  <a:lnTo>
                    <a:pt x="465" y="9148"/>
                  </a:lnTo>
                  <a:lnTo>
                    <a:pt x="1395" y="9602"/>
                  </a:lnTo>
                  <a:lnTo>
                    <a:pt x="1860" y="10057"/>
                  </a:lnTo>
                  <a:lnTo>
                    <a:pt x="1860" y="9148"/>
                  </a:lnTo>
                  <a:lnTo>
                    <a:pt x="2209" y="8693"/>
                  </a:lnTo>
                  <a:cubicBezTo>
                    <a:pt x="2170" y="8466"/>
                    <a:pt x="2132" y="8239"/>
                    <a:pt x="2093" y="8012"/>
                  </a:cubicBezTo>
                  <a:lnTo>
                    <a:pt x="3953" y="6648"/>
                  </a:lnTo>
                  <a:cubicBezTo>
                    <a:pt x="4031" y="6345"/>
                    <a:pt x="4108" y="6042"/>
                    <a:pt x="4186" y="5739"/>
                  </a:cubicBezTo>
                  <a:lnTo>
                    <a:pt x="4767" y="4830"/>
                  </a:lnTo>
                  <a:lnTo>
                    <a:pt x="5581" y="4830"/>
                  </a:lnTo>
                  <a:lnTo>
                    <a:pt x="6047" y="4602"/>
                  </a:lnTo>
                  <a:lnTo>
                    <a:pt x="7093" y="4375"/>
                  </a:lnTo>
                  <a:lnTo>
                    <a:pt x="7907" y="5512"/>
                  </a:lnTo>
                  <a:cubicBezTo>
                    <a:pt x="8023" y="6269"/>
                    <a:pt x="8140" y="7027"/>
                    <a:pt x="8256" y="7784"/>
                  </a:cubicBezTo>
                  <a:lnTo>
                    <a:pt x="8721" y="8921"/>
                  </a:lnTo>
                  <a:lnTo>
                    <a:pt x="10000" y="6193"/>
                  </a:lnTo>
                  <a:cubicBezTo>
                    <a:pt x="9913" y="5511"/>
                    <a:pt x="9999" y="5798"/>
                    <a:pt x="9912" y="5116"/>
                  </a:cubicBezTo>
                  <a:cubicBezTo>
                    <a:pt x="9999" y="4737"/>
                    <a:pt x="9797" y="3335"/>
                    <a:pt x="9768" y="2556"/>
                  </a:cubicBezTo>
                  <a:lnTo>
                    <a:pt x="9011" y="1648"/>
                  </a:lnTo>
                  <a:cubicBezTo>
                    <a:pt x="8904" y="1364"/>
                    <a:pt x="8769" y="1079"/>
                    <a:pt x="8662" y="795"/>
                  </a:cubicBezTo>
                  <a:lnTo>
                    <a:pt x="8023" y="738"/>
                  </a:lnTo>
                  <a:cubicBezTo>
                    <a:pt x="7945" y="435"/>
                    <a:pt x="8014" y="303"/>
                    <a:pt x="7936" y="0"/>
                  </a:cubicBezTo>
                  <a:lnTo>
                    <a:pt x="5000" y="57"/>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8" name="Freeform 104">
              <a:extLst>
                <a:ext uri="{FF2B5EF4-FFF2-40B4-BE49-F238E27FC236}">
                  <a16:creationId xmlns:a16="http://schemas.microsoft.com/office/drawing/2014/main" id="{E3D7B987-2A6B-4627-7E1E-2DC219CD800D}"/>
                </a:ext>
              </a:extLst>
            </p:cNvPr>
            <p:cNvSpPr>
              <a:spLocks/>
            </p:cNvSpPr>
            <p:nvPr/>
          </p:nvSpPr>
          <p:spPr bwMode="auto">
            <a:xfrm>
              <a:off x="1743888" y="4040799"/>
              <a:ext cx="40" cy="18"/>
            </a:xfrm>
            <a:custGeom>
              <a:avLst/>
              <a:gdLst>
                <a:gd name="T0" fmla="*/ 2 w 39"/>
                <a:gd name="T1" fmla="*/ 1 h 18"/>
                <a:gd name="T2" fmla="*/ 5 w 39"/>
                <a:gd name="T3" fmla="*/ 3 h 18"/>
                <a:gd name="T4" fmla="*/ 5 w 39"/>
                <a:gd name="T5" fmla="*/ 6 h 18"/>
                <a:gd name="T6" fmla="*/ 5 w 39"/>
                <a:gd name="T7" fmla="*/ 8 h 18"/>
                <a:gd name="T8" fmla="*/ 0 w 39"/>
                <a:gd name="T9" fmla="*/ 11 h 18"/>
                <a:gd name="T10" fmla="*/ 1 w 39"/>
                <a:gd name="T11" fmla="*/ 16 h 18"/>
                <a:gd name="T12" fmla="*/ 6 w 39"/>
                <a:gd name="T13" fmla="*/ 15 h 18"/>
                <a:gd name="T14" fmla="*/ 9 w 39"/>
                <a:gd name="T15" fmla="*/ 13 h 18"/>
                <a:gd name="T16" fmla="*/ 16 w 39"/>
                <a:gd name="T17" fmla="*/ 14 h 18"/>
                <a:gd name="T18" fmla="*/ 21 w 39"/>
                <a:gd name="T19" fmla="*/ 17 h 18"/>
                <a:gd name="T20" fmla="*/ 23 w 39"/>
                <a:gd name="T21" fmla="*/ 17 h 18"/>
                <a:gd name="T22" fmla="*/ 25 w 39"/>
                <a:gd name="T23" fmla="*/ 16 h 18"/>
                <a:gd name="T24" fmla="*/ 29 w 39"/>
                <a:gd name="T25" fmla="*/ 17 h 18"/>
                <a:gd name="T26" fmla="*/ 31 w 39"/>
                <a:gd name="T27" fmla="*/ 18 h 18"/>
                <a:gd name="T28" fmla="*/ 36 w 39"/>
                <a:gd name="T29" fmla="*/ 17 h 18"/>
                <a:gd name="T30" fmla="*/ 39 w 39"/>
                <a:gd name="T31" fmla="*/ 16 h 18"/>
                <a:gd name="T32" fmla="*/ 30 w 39"/>
                <a:gd name="T33" fmla="*/ 7 h 18"/>
                <a:gd name="T34" fmla="*/ 27 w 39"/>
                <a:gd name="T35" fmla="*/ 6 h 18"/>
                <a:gd name="T36" fmla="*/ 19 w 39"/>
                <a:gd name="T37" fmla="*/ 0 h 18"/>
                <a:gd name="T38" fmla="*/ 12 w 39"/>
                <a:gd name="T39" fmla="*/ 3 h 18"/>
                <a:gd name="T40" fmla="*/ 6 w 39"/>
                <a:gd name="T41" fmla="*/ 4 h 18"/>
                <a:gd name="T42" fmla="*/ 2 w 39"/>
                <a:gd name="T43" fmla="*/ 1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8"/>
                <a:gd name="T68" fmla="*/ 39 w 39"/>
                <a:gd name="T69" fmla="*/ 18 h 18"/>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385 w 10000"/>
                <a:gd name="connsiteY9" fmla="*/ 9444 h 10000"/>
                <a:gd name="connsiteX10" fmla="*/ 5897 w 10000"/>
                <a:gd name="connsiteY10" fmla="*/ 9444 h 10000"/>
                <a:gd name="connsiteX11" fmla="*/ 6410 w 10000"/>
                <a:gd name="connsiteY11" fmla="*/ 8889 h 10000"/>
                <a:gd name="connsiteX12" fmla="*/ 6987 w 10000"/>
                <a:gd name="connsiteY12" fmla="*/ 7222 h 10000"/>
                <a:gd name="connsiteX13" fmla="*/ 7949 w 10000"/>
                <a:gd name="connsiteY13" fmla="*/ 10000 h 10000"/>
                <a:gd name="connsiteX14" fmla="*/ 9231 w 10000"/>
                <a:gd name="connsiteY14" fmla="*/ 9444 h 10000"/>
                <a:gd name="connsiteX15" fmla="*/ 10000 w 10000"/>
                <a:gd name="connsiteY15" fmla="*/ 8889 h 10000"/>
                <a:gd name="connsiteX16" fmla="*/ 7692 w 10000"/>
                <a:gd name="connsiteY16" fmla="*/ 3889 h 10000"/>
                <a:gd name="connsiteX17" fmla="*/ 6923 w 10000"/>
                <a:gd name="connsiteY17" fmla="*/ 3333 h 10000"/>
                <a:gd name="connsiteX18" fmla="*/ 4872 w 10000"/>
                <a:gd name="connsiteY18" fmla="*/ 0 h 10000"/>
                <a:gd name="connsiteX19" fmla="*/ 3077 w 10000"/>
                <a:gd name="connsiteY19" fmla="*/ 1667 h 10000"/>
                <a:gd name="connsiteX20" fmla="*/ 1538 w 10000"/>
                <a:gd name="connsiteY20" fmla="*/ 2222 h 10000"/>
                <a:gd name="connsiteX21" fmla="*/ 513 w 10000"/>
                <a:gd name="connsiteY21"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385 w 10000"/>
                <a:gd name="connsiteY9" fmla="*/ 9444 h 10000"/>
                <a:gd name="connsiteX10" fmla="*/ 5897 w 10000"/>
                <a:gd name="connsiteY10" fmla="*/ 9444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064 w 10000"/>
                <a:gd name="connsiteY9" fmla="*/ 8333 h 10000"/>
                <a:gd name="connsiteX10" fmla="*/ 5897 w 10000"/>
                <a:gd name="connsiteY10" fmla="*/ 9444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4103 w 10000"/>
                <a:gd name="connsiteY8" fmla="*/ 7778 h 10000"/>
                <a:gd name="connsiteX9" fmla="*/ 5064 w 10000"/>
                <a:gd name="connsiteY9" fmla="*/ 8333 h 10000"/>
                <a:gd name="connsiteX10" fmla="*/ 6089 w 10000"/>
                <a:gd name="connsiteY10" fmla="*/ 9722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3718 w 10000"/>
                <a:gd name="connsiteY8" fmla="*/ 6945 h 10000"/>
                <a:gd name="connsiteX9" fmla="*/ 5064 w 10000"/>
                <a:gd name="connsiteY9" fmla="*/ 8333 h 10000"/>
                <a:gd name="connsiteX10" fmla="*/ 6089 w 10000"/>
                <a:gd name="connsiteY10" fmla="*/ 9722 h 10000"/>
                <a:gd name="connsiteX11" fmla="*/ 6987 w 10000"/>
                <a:gd name="connsiteY11" fmla="*/ 7222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3718 w 10000"/>
                <a:gd name="connsiteY8" fmla="*/ 6945 h 10000"/>
                <a:gd name="connsiteX9" fmla="*/ 5064 w 10000"/>
                <a:gd name="connsiteY9" fmla="*/ 8333 h 10000"/>
                <a:gd name="connsiteX10" fmla="*/ 6089 w 10000"/>
                <a:gd name="connsiteY10" fmla="*/ 9722 h 10000"/>
                <a:gd name="connsiteX11" fmla="*/ 6731 w 10000"/>
                <a:gd name="connsiteY11" fmla="*/ 7500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2949 w 10000"/>
                <a:gd name="connsiteY8" fmla="*/ 6112 h 10000"/>
                <a:gd name="connsiteX9" fmla="*/ 5064 w 10000"/>
                <a:gd name="connsiteY9" fmla="*/ 8333 h 10000"/>
                <a:gd name="connsiteX10" fmla="*/ 6089 w 10000"/>
                <a:gd name="connsiteY10" fmla="*/ 9722 h 10000"/>
                <a:gd name="connsiteX11" fmla="*/ 6731 w 10000"/>
                <a:gd name="connsiteY11" fmla="*/ 7500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2949 w 10000"/>
                <a:gd name="connsiteY8" fmla="*/ 6112 h 10000"/>
                <a:gd name="connsiteX9" fmla="*/ 5064 w 10000"/>
                <a:gd name="connsiteY9" fmla="*/ 8333 h 10000"/>
                <a:gd name="connsiteX10" fmla="*/ 6089 w 10000"/>
                <a:gd name="connsiteY10" fmla="*/ 9722 h 10000"/>
                <a:gd name="connsiteX11" fmla="*/ 6923 w 10000"/>
                <a:gd name="connsiteY11" fmla="*/ 7917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3270 w 10000"/>
                <a:gd name="connsiteY8" fmla="*/ 6668 h 10000"/>
                <a:gd name="connsiteX9" fmla="*/ 5064 w 10000"/>
                <a:gd name="connsiteY9" fmla="*/ 8333 h 10000"/>
                <a:gd name="connsiteX10" fmla="*/ 6089 w 10000"/>
                <a:gd name="connsiteY10" fmla="*/ 9722 h 10000"/>
                <a:gd name="connsiteX11" fmla="*/ 6923 w 10000"/>
                <a:gd name="connsiteY11" fmla="*/ 7917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308 w 10000"/>
                <a:gd name="connsiteY7" fmla="*/ 7222 h 10000"/>
                <a:gd name="connsiteX8" fmla="*/ 2885 w 10000"/>
                <a:gd name="connsiteY8" fmla="*/ 6807 h 10000"/>
                <a:gd name="connsiteX9" fmla="*/ 5064 w 10000"/>
                <a:gd name="connsiteY9" fmla="*/ 8333 h 10000"/>
                <a:gd name="connsiteX10" fmla="*/ 6089 w 10000"/>
                <a:gd name="connsiteY10" fmla="*/ 9722 h 10000"/>
                <a:gd name="connsiteX11" fmla="*/ 6923 w 10000"/>
                <a:gd name="connsiteY11" fmla="*/ 7917 h 10000"/>
                <a:gd name="connsiteX12" fmla="*/ 7949 w 10000"/>
                <a:gd name="connsiteY12" fmla="*/ 10000 h 10000"/>
                <a:gd name="connsiteX13" fmla="*/ 9231 w 10000"/>
                <a:gd name="connsiteY13" fmla="*/ 9444 h 10000"/>
                <a:gd name="connsiteX14" fmla="*/ 10000 w 10000"/>
                <a:gd name="connsiteY14" fmla="*/ 8889 h 10000"/>
                <a:gd name="connsiteX15" fmla="*/ 7692 w 10000"/>
                <a:gd name="connsiteY15" fmla="*/ 3889 h 10000"/>
                <a:gd name="connsiteX16" fmla="*/ 6923 w 10000"/>
                <a:gd name="connsiteY16" fmla="*/ 3333 h 10000"/>
                <a:gd name="connsiteX17" fmla="*/ 4872 w 10000"/>
                <a:gd name="connsiteY17" fmla="*/ 0 h 10000"/>
                <a:gd name="connsiteX18" fmla="*/ 3077 w 10000"/>
                <a:gd name="connsiteY18" fmla="*/ 1667 h 10000"/>
                <a:gd name="connsiteX19" fmla="*/ 1538 w 10000"/>
                <a:gd name="connsiteY19" fmla="*/ 2222 h 10000"/>
                <a:gd name="connsiteX20" fmla="*/ 513 w 10000"/>
                <a:gd name="connsiteY20"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256 w 10000"/>
                <a:gd name="connsiteY5" fmla="*/ 8889 h 10000"/>
                <a:gd name="connsiteX6" fmla="*/ 1538 w 10000"/>
                <a:gd name="connsiteY6" fmla="*/ 8333 h 10000"/>
                <a:gd name="connsiteX7" fmla="*/ 2885 w 10000"/>
                <a:gd name="connsiteY7" fmla="*/ 6807 h 10000"/>
                <a:gd name="connsiteX8" fmla="*/ 5064 w 10000"/>
                <a:gd name="connsiteY8" fmla="*/ 8333 h 10000"/>
                <a:gd name="connsiteX9" fmla="*/ 6089 w 10000"/>
                <a:gd name="connsiteY9" fmla="*/ 9722 h 10000"/>
                <a:gd name="connsiteX10" fmla="*/ 6923 w 10000"/>
                <a:gd name="connsiteY10" fmla="*/ 7917 h 10000"/>
                <a:gd name="connsiteX11" fmla="*/ 7949 w 10000"/>
                <a:gd name="connsiteY11" fmla="*/ 10000 h 10000"/>
                <a:gd name="connsiteX12" fmla="*/ 9231 w 10000"/>
                <a:gd name="connsiteY12" fmla="*/ 9444 h 10000"/>
                <a:gd name="connsiteX13" fmla="*/ 10000 w 10000"/>
                <a:gd name="connsiteY13" fmla="*/ 8889 h 10000"/>
                <a:gd name="connsiteX14" fmla="*/ 7692 w 10000"/>
                <a:gd name="connsiteY14" fmla="*/ 3889 h 10000"/>
                <a:gd name="connsiteX15" fmla="*/ 6923 w 10000"/>
                <a:gd name="connsiteY15" fmla="*/ 3333 h 10000"/>
                <a:gd name="connsiteX16" fmla="*/ 4872 w 10000"/>
                <a:gd name="connsiteY16" fmla="*/ 0 h 10000"/>
                <a:gd name="connsiteX17" fmla="*/ 3077 w 10000"/>
                <a:gd name="connsiteY17" fmla="*/ 1667 h 10000"/>
                <a:gd name="connsiteX18" fmla="*/ 1538 w 10000"/>
                <a:gd name="connsiteY18" fmla="*/ 2222 h 10000"/>
                <a:gd name="connsiteX19" fmla="*/ 513 w 10000"/>
                <a:gd name="connsiteY19"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769 w 10000"/>
                <a:gd name="connsiteY5" fmla="*/ 9306 h 10000"/>
                <a:gd name="connsiteX6" fmla="*/ 1538 w 10000"/>
                <a:gd name="connsiteY6" fmla="*/ 8333 h 10000"/>
                <a:gd name="connsiteX7" fmla="*/ 2885 w 10000"/>
                <a:gd name="connsiteY7" fmla="*/ 6807 h 10000"/>
                <a:gd name="connsiteX8" fmla="*/ 5064 w 10000"/>
                <a:gd name="connsiteY8" fmla="*/ 8333 h 10000"/>
                <a:gd name="connsiteX9" fmla="*/ 6089 w 10000"/>
                <a:gd name="connsiteY9" fmla="*/ 9722 h 10000"/>
                <a:gd name="connsiteX10" fmla="*/ 6923 w 10000"/>
                <a:gd name="connsiteY10" fmla="*/ 7917 h 10000"/>
                <a:gd name="connsiteX11" fmla="*/ 7949 w 10000"/>
                <a:gd name="connsiteY11" fmla="*/ 10000 h 10000"/>
                <a:gd name="connsiteX12" fmla="*/ 9231 w 10000"/>
                <a:gd name="connsiteY12" fmla="*/ 9444 h 10000"/>
                <a:gd name="connsiteX13" fmla="*/ 10000 w 10000"/>
                <a:gd name="connsiteY13" fmla="*/ 8889 h 10000"/>
                <a:gd name="connsiteX14" fmla="*/ 7692 w 10000"/>
                <a:gd name="connsiteY14" fmla="*/ 3889 h 10000"/>
                <a:gd name="connsiteX15" fmla="*/ 6923 w 10000"/>
                <a:gd name="connsiteY15" fmla="*/ 3333 h 10000"/>
                <a:gd name="connsiteX16" fmla="*/ 4872 w 10000"/>
                <a:gd name="connsiteY16" fmla="*/ 0 h 10000"/>
                <a:gd name="connsiteX17" fmla="*/ 3077 w 10000"/>
                <a:gd name="connsiteY17" fmla="*/ 1667 h 10000"/>
                <a:gd name="connsiteX18" fmla="*/ 1538 w 10000"/>
                <a:gd name="connsiteY18" fmla="*/ 2222 h 10000"/>
                <a:gd name="connsiteX19" fmla="*/ 513 w 10000"/>
                <a:gd name="connsiteY19" fmla="*/ 556 h 10000"/>
                <a:gd name="connsiteX0" fmla="*/ 513 w 10000"/>
                <a:gd name="connsiteY0" fmla="*/ 556 h 10000"/>
                <a:gd name="connsiteX1" fmla="*/ 1282 w 10000"/>
                <a:gd name="connsiteY1" fmla="*/ 1667 h 10000"/>
                <a:gd name="connsiteX2" fmla="*/ 1282 w 10000"/>
                <a:gd name="connsiteY2" fmla="*/ 3333 h 10000"/>
                <a:gd name="connsiteX3" fmla="*/ 1282 w 10000"/>
                <a:gd name="connsiteY3" fmla="*/ 4444 h 10000"/>
                <a:gd name="connsiteX4" fmla="*/ 0 w 10000"/>
                <a:gd name="connsiteY4" fmla="*/ 6111 h 10000"/>
                <a:gd name="connsiteX5" fmla="*/ 384 w 10000"/>
                <a:gd name="connsiteY5" fmla="*/ 9306 h 10000"/>
                <a:gd name="connsiteX6" fmla="*/ 1538 w 10000"/>
                <a:gd name="connsiteY6" fmla="*/ 8333 h 10000"/>
                <a:gd name="connsiteX7" fmla="*/ 2885 w 10000"/>
                <a:gd name="connsiteY7" fmla="*/ 6807 h 10000"/>
                <a:gd name="connsiteX8" fmla="*/ 5064 w 10000"/>
                <a:gd name="connsiteY8" fmla="*/ 8333 h 10000"/>
                <a:gd name="connsiteX9" fmla="*/ 6089 w 10000"/>
                <a:gd name="connsiteY9" fmla="*/ 9722 h 10000"/>
                <a:gd name="connsiteX10" fmla="*/ 6923 w 10000"/>
                <a:gd name="connsiteY10" fmla="*/ 7917 h 10000"/>
                <a:gd name="connsiteX11" fmla="*/ 7949 w 10000"/>
                <a:gd name="connsiteY11" fmla="*/ 10000 h 10000"/>
                <a:gd name="connsiteX12" fmla="*/ 9231 w 10000"/>
                <a:gd name="connsiteY12" fmla="*/ 9444 h 10000"/>
                <a:gd name="connsiteX13" fmla="*/ 10000 w 10000"/>
                <a:gd name="connsiteY13" fmla="*/ 8889 h 10000"/>
                <a:gd name="connsiteX14" fmla="*/ 7692 w 10000"/>
                <a:gd name="connsiteY14" fmla="*/ 3889 h 10000"/>
                <a:gd name="connsiteX15" fmla="*/ 6923 w 10000"/>
                <a:gd name="connsiteY15" fmla="*/ 3333 h 10000"/>
                <a:gd name="connsiteX16" fmla="*/ 4872 w 10000"/>
                <a:gd name="connsiteY16" fmla="*/ 0 h 10000"/>
                <a:gd name="connsiteX17" fmla="*/ 3077 w 10000"/>
                <a:gd name="connsiteY17" fmla="*/ 1667 h 10000"/>
                <a:gd name="connsiteX18" fmla="*/ 1538 w 10000"/>
                <a:gd name="connsiteY18" fmla="*/ 2222 h 10000"/>
                <a:gd name="connsiteX19" fmla="*/ 513 w 10000"/>
                <a:gd name="connsiteY19" fmla="*/ 556 h 10000"/>
                <a:gd name="connsiteX0" fmla="*/ 513 w 10256"/>
                <a:gd name="connsiteY0" fmla="*/ 556 h 10000"/>
                <a:gd name="connsiteX1" fmla="*/ 1282 w 10256"/>
                <a:gd name="connsiteY1" fmla="*/ 1667 h 10000"/>
                <a:gd name="connsiteX2" fmla="*/ 1282 w 10256"/>
                <a:gd name="connsiteY2" fmla="*/ 3333 h 10000"/>
                <a:gd name="connsiteX3" fmla="*/ 1282 w 10256"/>
                <a:gd name="connsiteY3" fmla="*/ 4444 h 10000"/>
                <a:gd name="connsiteX4" fmla="*/ 0 w 10256"/>
                <a:gd name="connsiteY4" fmla="*/ 6111 h 10000"/>
                <a:gd name="connsiteX5" fmla="*/ 384 w 10256"/>
                <a:gd name="connsiteY5" fmla="*/ 9306 h 10000"/>
                <a:gd name="connsiteX6" fmla="*/ 1538 w 10256"/>
                <a:gd name="connsiteY6" fmla="*/ 8333 h 10000"/>
                <a:gd name="connsiteX7" fmla="*/ 2885 w 10256"/>
                <a:gd name="connsiteY7" fmla="*/ 6807 h 10000"/>
                <a:gd name="connsiteX8" fmla="*/ 5064 w 10256"/>
                <a:gd name="connsiteY8" fmla="*/ 8333 h 10000"/>
                <a:gd name="connsiteX9" fmla="*/ 6089 w 10256"/>
                <a:gd name="connsiteY9" fmla="*/ 9722 h 10000"/>
                <a:gd name="connsiteX10" fmla="*/ 6923 w 10256"/>
                <a:gd name="connsiteY10" fmla="*/ 7917 h 10000"/>
                <a:gd name="connsiteX11" fmla="*/ 7949 w 10256"/>
                <a:gd name="connsiteY11" fmla="*/ 10000 h 10000"/>
                <a:gd name="connsiteX12" fmla="*/ 9231 w 10256"/>
                <a:gd name="connsiteY12" fmla="*/ 9444 h 10000"/>
                <a:gd name="connsiteX13" fmla="*/ 10256 w 10256"/>
                <a:gd name="connsiteY13" fmla="*/ 8472 h 10000"/>
                <a:gd name="connsiteX14" fmla="*/ 7692 w 10256"/>
                <a:gd name="connsiteY14" fmla="*/ 3889 h 10000"/>
                <a:gd name="connsiteX15" fmla="*/ 6923 w 10256"/>
                <a:gd name="connsiteY15" fmla="*/ 3333 h 10000"/>
                <a:gd name="connsiteX16" fmla="*/ 4872 w 10256"/>
                <a:gd name="connsiteY16" fmla="*/ 0 h 10000"/>
                <a:gd name="connsiteX17" fmla="*/ 3077 w 10256"/>
                <a:gd name="connsiteY17" fmla="*/ 1667 h 10000"/>
                <a:gd name="connsiteX18" fmla="*/ 1538 w 10256"/>
                <a:gd name="connsiteY18" fmla="*/ 2222 h 10000"/>
                <a:gd name="connsiteX19" fmla="*/ 513 w 10256"/>
                <a:gd name="connsiteY19" fmla="*/ 5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256" h="10000">
                  <a:moveTo>
                    <a:pt x="513" y="556"/>
                  </a:moveTo>
                  <a:cubicBezTo>
                    <a:pt x="1026" y="1111"/>
                    <a:pt x="769" y="556"/>
                    <a:pt x="1282" y="1667"/>
                  </a:cubicBezTo>
                  <a:lnTo>
                    <a:pt x="1282" y="3333"/>
                  </a:lnTo>
                  <a:lnTo>
                    <a:pt x="1282" y="4444"/>
                  </a:lnTo>
                  <a:lnTo>
                    <a:pt x="0" y="6111"/>
                  </a:lnTo>
                  <a:cubicBezTo>
                    <a:pt x="85" y="7037"/>
                    <a:pt x="299" y="8380"/>
                    <a:pt x="384" y="9306"/>
                  </a:cubicBezTo>
                  <a:lnTo>
                    <a:pt x="1538" y="8333"/>
                  </a:lnTo>
                  <a:lnTo>
                    <a:pt x="2885" y="6807"/>
                  </a:lnTo>
                  <a:lnTo>
                    <a:pt x="5064" y="8333"/>
                  </a:lnTo>
                  <a:lnTo>
                    <a:pt x="6089" y="9722"/>
                  </a:lnTo>
                  <a:lnTo>
                    <a:pt x="6923" y="7917"/>
                  </a:lnTo>
                  <a:lnTo>
                    <a:pt x="7949" y="10000"/>
                  </a:lnTo>
                  <a:lnTo>
                    <a:pt x="9231" y="9444"/>
                  </a:lnTo>
                  <a:lnTo>
                    <a:pt x="10256" y="8472"/>
                  </a:lnTo>
                  <a:lnTo>
                    <a:pt x="7692" y="3889"/>
                  </a:lnTo>
                  <a:lnTo>
                    <a:pt x="6923" y="3333"/>
                  </a:lnTo>
                  <a:lnTo>
                    <a:pt x="4872" y="0"/>
                  </a:lnTo>
                  <a:lnTo>
                    <a:pt x="3077" y="1667"/>
                  </a:lnTo>
                  <a:lnTo>
                    <a:pt x="1538" y="2222"/>
                  </a:lnTo>
                  <a:lnTo>
                    <a:pt x="513" y="556"/>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29" name="Freeform 105">
              <a:extLst>
                <a:ext uri="{FF2B5EF4-FFF2-40B4-BE49-F238E27FC236}">
                  <a16:creationId xmlns:a16="http://schemas.microsoft.com/office/drawing/2014/main" id="{48FEA194-6B02-CFBD-4E8D-AACB8BB19D26}"/>
                </a:ext>
              </a:extLst>
            </p:cNvPr>
            <p:cNvSpPr>
              <a:spLocks/>
            </p:cNvSpPr>
            <p:nvPr/>
          </p:nvSpPr>
          <p:spPr bwMode="auto">
            <a:xfrm>
              <a:off x="1743889" y="4040811"/>
              <a:ext cx="47" cy="32"/>
            </a:xfrm>
            <a:custGeom>
              <a:avLst/>
              <a:gdLst>
                <a:gd name="T0" fmla="*/ 11 w 48"/>
                <a:gd name="T1" fmla="*/ 0 h 31"/>
                <a:gd name="T2" fmla="*/ 7 w 48"/>
                <a:gd name="T3" fmla="*/ 2 h 31"/>
                <a:gd name="T4" fmla="*/ 2 w 48"/>
                <a:gd name="T5" fmla="*/ 4 h 31"/>
                <a:gd name="T6" fmla="*/ 0 w 48"/>
                <a:gd name="T7" fmla="*/ 4 h 31"/>
                <a:gd name="T8" fmla="*/ 3 w 48"/>
                <a:gd name="T9" fmla="*/ 8 h 31"/>
                <a:gd name="T10" fmla="*/ 6 w 48"/>
                <a:gd name="T11" fmla="*/ 8 h 31"/>
                <a:gd name="T12" fmla="*/ 8 w 48"/>
                <a:gd name="T13" fmla="*/ 11 h 31"/>
                <a:gd name="T14" fmla="*/ 17 w 48"/>
                <a:gd name="T15" fmla="*/ 16 h 31"/>
                <a:gd name="T16" fmla="*/ 17 w 48"/>
                <a:gd name="T17" fmla="*/ 19 h 31"/>
                <a:gd name="T18" fmla="*/ 19 w 48"/>
                <a:gd name="T19" fmla="*/ 31 h 31"/>
                <a:gd name="T20" fmla="*/ 30 w 48"/>
                <a:gd name="T21" fmla="*/ 29 h 31"/>
                <a:gd name="T22" fmla="*/ 37 w 48"/>
                <a:gd name="T23" fmla="*/ 26 h 31"/>
                <a:gd name="T24" fmla="*/ 44 w 48"/>
                <a:gd name="T25" fmla="*/ 24 h 31"/>
                <a:gd name="T26" fmla="*/ 44 w 48"/>
                <a:gd name="T27" fmla="*/ 17 h 31"/>
                <a:gd name="T28" fmla="*/ 46 w 48"/>
                <a:gd name="T29" fmla="*/ 14 h 31"/>
                <a:gd name="T30" fmla="*/ 43 w 48"/>
                <a:gd name="T31" fmla="*/ 11 h 31"/>
                <a:gd name="T32" fmla="*/ 48 w 48"/>
                <a:gd name="T33" fmla="*/ 5 h 31"/>
                <a:gd name="T34" fmla="*/ 40 w 48"/>
                <a:gd name="T35" fmla="*/ 3 h 31"/>
                <a:gd name="T36" fmla="*/ 36 w 48"/>
                <a:gd name="T37" fmla="*/ 5 h 31"/>
                <a:gd name="T38" fmla="*/ 32 w 48"/>
                <a:gd name="T39" fmla="*/ 6 h 31"/>
                <a:gd name="T40" fmla="*/ 27 w 48"/>
                <a:gd name="T41" fmla="*/ 2 h 31"/>
                <a:gd name="T42" fmla="*/ 24 w 48"/>
                <a:gd name="T43" fmla="*/ 5 h 31"/>
                <a:gd name="T44" fmla="*/ 16 w 48"/>
                <a:gd name="T45" fmla="*/ 1 h 31"/>
                <a:gd name="T46" fmla="*/ 11 w 48"/>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31"/>
                <a:gd name="T74" fmla="*/ 48 w 48"/>
                <a:gd name="T75" fmla="*/ 31 h 31"/>
                <a:gd name="connsiteX0" fmla="*/ 1875 w 9583"/>
                <a:gd name="connsiteY0" fmla="*/ 0 h 10000"/>
                <a:gd name="connsiteX1" fmla="*/ 1041 w 9583"/>
                <a:gd name="connsiteY1" fmla="*/ 645 h 10000"/>
                <a:gd name="connsiteX2" fmla="*/ 0 w 9583"/>
                <a:gd name="connsiteY2" fmla="*/ 1290 h 10000"/>
                <a:gd name="connsiteX3" fmla="*/ 208 w 9583"/>
                <a:gd name="connsiteY3" fmla="*/ 2581 h 10000"/>
                <a:gd name="connsiteX4" fmla="*/ 833 w 9583"/>
                <a:gd name="connsiteY4" fmla="*/ 2581 h 10000"/>
                <a:gd name="connsiteX5" fmla="*/ 1250 w 9583"/>
                <a:gd name="connsiteY5" fmla="*/ 3548 h 10000"/>
                <a:gd name="connsiteX6" fmla="*/ 3125 w 9583"/>
                <a:gd name="connsiteY6" fmla="*/ 5161 h 10000"/>
                <a:gd name="connsiteX7" fmla="*/ 3125 w 9583"/>
                <a:gd name="connsiteY7" fmla="*/ 6129 h 10000"/>
                <a:gd name="connsiteX8" fmla="*/ 3541 w 9583"/>
                <a:gd name="connsiteY8" fmla="*/ 10000 h 10000"/>
                <a:gd name="connsiteX9" fmla="*/ 5833 w 9583"/>
                <a:gd name="connsiteY9" fmla="*/ 9355 h 10000"/>
                <a:gd name="connsiteX10" fmla="*/ 7291 w 9583"/>
                <a:gd name="connsiteY10" fmla="*/ 8387 h 10000"/>
                <a:gd name="connsiteX11" fmla="*/ 8750 w 9583"/>
                <a:gd name="connsiteY11" fmla="*/ 7742 h 10000"/>
                <a:gd name="connsiteX12" fmla="*/ 8750 w 9583"/>
                <a:gd name="connsiteY12" fmla="*/ 5484 h 10000"/>
                <a:gd name="connsiteX13" fmla="*/ 9166 w 9583"/>
                <a:gd name="connsiteY13" fmla="*/ 4516 h 10000"/>
                <a:gd name="connsiteX14" fmla="*/ 8541 w 9583"/>
                <a:gd name="connsiteY14" fmla="*/ 3548 h 10000"/>
                <a:gd name="connsiteX15" fmla="*/ 9583 w 9583"/>
                <a:gd name="connsiteY15" fmla="*/ 1613 h 10000"/>
                <a:gd name="connsiteX16" fmla="*/ 7916 w 9583"/>
                <a:gd name="connsiteY16" fmla="*/ 968 h 10000"/>
                <a:gd name="connsiteX17" fmla="*/ 7083 w 9583"/>
                <a:gd name="connsiteY17" fmla="*/ 1613 h 10000"/>
                <a:gd name="connsiteX18" fmla="*/ 6250 w 9583"/>
                <a:gd name="connsiteY18" fmla="*/ 1935 h 10000"/>
                <a:gd name="connsiteX19" fmla="*/ 5208 w 9583"/>
                <a:gd name="connsiteY19" fmla="*/ 645 h 10000"/>
                <a:gd name="connsiteX20" fmla="*/ 4583 w 9583"/>
                <a:gd name="connsiteY20" fmla="*/ 1613 h 10000"/>
                <a:gd name="connsiteX21" fmla="*/ 2916 w 9583"/>
                <a:gd name="connsiteY21" fmla="*/ 323 h 10000"/>
                <a:gd name="connsiteX22" fmla="*/ 1875 w 9583"/>
                <a:gd name="connsiteY22" fmla="*/ 0 h 10000"/>
                <a:gd name="connsiteX0" fmla="*/ 1957 w 10000"/>
                <a:gd name="connsiteY0" fmla="*/ 0 h 10000"/>
                <a:gd name="connsiteX1" fmla="*/ 1086 w 10000"/>
                <a:gd name="connsiteY1" fmla="*/ 645 h 10000"/>
                <a:gd name="connsiteX2" fmla="*/ 0 w 10000"/>
                <a:gd name="connsiteY2" fmla="*/ 1290 h 10000"/>
                <a:gd name="connsiteX3" fmla="*/ 217 w 10000"/>
                <a:gd name="connsiteY3" fmla="*/ 2581 h 10000"/>
                <a:gd name="connsiteX4" fmla="*/ 869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957 w 10000"/>
                <a:gd name="connsiteY0" fmla="*/ 0 h 10000"/>
                <a:gd name="connsiteX1" fmla="*/ 1086 w 10000"/>
                <a:gd name="connsiteY1" fmla="*/ 645 h 10000"/>
                <a:gd name="connsiteX2" fmla="*/ 0 w 10000"/>
                <a:gd name="connsiteY2" fmla="*/ 1290 h 10000"/>
                <a:gd name="connsiteX3" fmla="*/ 217 w 10000"/>
                <a:gd name="connsiteY3" fmla="*/ 2581 h 10000"/>
                <a:gd name="connsiteX4" fmla="*/ 1304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957 w 10000"/>
                <a:gd name="connsiteY0" fmla="*/ 0 h 10000"/>
                <a:gd name="connsiteX1" fmla="*/ 1086 w 10000"/>
                <a:gd name="connsiteY1" fmla="*/ 645 h 10000"/>
                <a:gd name="connsiteX2" fmla="*/ 0 w 10000"/>
                <a:gd name="connsiteY2" fmla="*/ 1290 h 10000"/>
                <a:gd name="connsiteX3" fmla="*/ 706 w 10000"/>
                <a:gd name="connsiteY3" fmla="*/ 2581 h 10000"/>
                <a:gd name="connsiteX4" fmla="*/ 1304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957 w 10000"/>
                <a:gd name="connsiteY0" fmla="*/ 0 h 10000"/>
                <a:gd name="connsiteX1" fmla="*/ 1086 w 10000"/>
                <a:gd name="connsiteY1" fmla="*/ 645 h 10000"/>
                <a:gd name="connsiteX2" fmla="*/ 0 w 10000"/>
                <a:gd name="connsiteY2" fmla="*/ 1290 h 10000"/>
                <a:gd name="connsiteX3" fmla="*/ 108 w 10000"/>
                <a:gd name="connsiteY3" fmla="*/ 2500 h 10000"/>
                <a:gd name="connsiteX4" fmla="*/ 1304 w 10000"/>
                <a:gd name="connsiteY4" fmla="*/ 2581 h 10000"/>
                <a:gd name="connsiteX5" fmla="*/ 1739 w 10000"/>
                <a:gd name="connsiteY5" fmla="*/ 3871 h 10000"/>
                <a:gd name="connsiteX6" fmla="*/ 3261 w 10000"/>
                <a:gd name="connsiteY6" fmla="*/ 5161 h 10000"/>
                <a:gd name="connsiteX7" fmla="*/ 3261 w 10000"/>
                <a:gd name="connsiteY7" fmla="*/ 6129 h 10000"/>
                <a:gd name="connsiteX8" fmla="*/ 3695 w 10000"/>
                <a:gd name="connsiteY8" fmla="*/ 10000 h 10000"/>
                <a:gd name="connsiteX9" fmla="*/ 6087 w 10000"/>
                <a:gd name="connsiteY9" fmla="*/ 9355 h 10000"/>
                <a:gd name="connsiteX10" fmla="*/ 7608 w 10000"/>
                <a:gd name="connsiteY10" fmla="*/ 8387 h 10000"/>
                <a:gd name="connsiteX11" fmla="*/ 9131 w 10000"/>
                <a:gd name="connsiteY11" fmla="*/ 7742 h 10000"/>
                <a:gd name="connsiteX12" fmla="*/ 9131 w 10000"/>
                <a:gd name="connsiteY12" fmla="*/ 5484 h 10000"/>
                <a:gd name="connsiteX13" fmla="*/ 9565 w 10000"/>
                <a:gd name="connsiteY13" fmla="*/ 4516 h 10000"/>
                <a:gd name="connsiteX14" fmla="*/ 8913 w 10000"/>
                <a:gd name="connsiteY14" fmla="*/ 3548 h 10000"/>
                <a:gd name="connsiteX15" fmla="*/ 10000 w 10000"/>
                <a:gd name="connsiteY15" fmla="*/ 1613 h 10000"/>
                <a:gd name="connsiteX16" fmla="*/ 8260 w 10000"/>
                <a:gd name="connsiteY16" fmla="*/ 968 h 10000"/>
                <a:gd name="connsiteX17" fmla="*/ 7391 w 10000"/>
                <a:gd name="connsiteY17" fmla="*/ 1613 h 10000"/>
                <a:gd name="connsiteX18" fmla="*/ 6522 w 10000"/>
                <a:gd name="connsiteY18" fmla="*/ 1935 h 10000"/>
                <a:gd name="connsiteX19" fmla="*/ 5435 w 10000"/>
                <a:gd name="connsiteY19" fmla="*/ 645 h 10000"/>
                <a:gd name="connsiteX20" fmla="*/ 4782 w 10000"/>
                <a:gd name="connsiteY20" fmla="*/ 1613 h 10000"/>
                <a:gd name="connsiteX21" fmla="*/ 3043 w 10000"/>
                <a:gd name="connsiteY21" fmla="*/ 323 h 10000"/>
                <a:gd name="connsiteX22" fmla="*/ 1957 w 10000"/>
                <a:gd name="connsiteY22" fmla="*/ 0 h 10000"/>
                <a:gd name="connsiteX0" fmla="*/ 1859 w 9902"/>
                <a:gd name="connsiteY0" fmla="*/ 0 h 10000"/>
                <a:gd name="connsiteX1" fmla="*/ 988 w 9902"/>
                <a:gd name="connsiteY1" fmla="*/ 645 h 10000"/>
                <a:gd name="connsiteX2" fmla="*/ 228 w 9902"/>
                <a:gd name="connsiteY2" fmla="*/ 1290 h 10000"/>
                <a:gd name="connsiteX3" fmla="*/ 10 w 9902"/>
                <a:gd name="connsiteY3" fmla="*/ 2500 h 10000"/>
                <a:gd name="connsiteX4" fmla="*/ 1206 w 9902"/>
                <a:gd name="connsiteY4" fmla="*/ 2581 h 10000"/>
                <a:gd name="connsiteX5" fmla="*/ 1641 w 9902"/>
                <a:gd name="connsiteY5" fmla="*/ 3871 h 10000"/>
                <a:gd name="connsiteX6" fmla="*/ 3163 w 9902"/>
                <a:gd name="connsiteY6" fmla="*/ 5161 h 10000"/>
                <a:gd name="connsiteX7" fmla="*/ 3163 w 9902"/>
                <a:gd name="connsiteY7" fmla="*/ 6129 h 10000"/>
                <a:gd name="connsiteX8" fmla="*/ 3597 w 9902"/>
                <a:gd name="connsiteY8" fmla="*/ 10000 h 10000"/>
                <a:gd name="connsiteX9" fmla="*/ 5989 w 9902"/>
                <a:gd name="connsiteY9" fmla="*/ 9355 h 10000"/>
                <a:gd name="connsiteX10" fmla="*/ 7510 w 9902"/>
                <a:gd name="connsiteY10" fmla="*/ 8387 h 10000"/>
                <a:gd name="connsiteX11" fmla="*/ 9033 w 9902"/>
                <a:gd name="connsiteY11" fmla="*/ 7742 h 10000"/>
                <a:gd name="connsiteX12" fmla="*/ 9033 w 9902"/>
                <a:gd name="connsiteY12" fmla="*/ 5484 h 10000"/>
                <a:gd name="connsiteX13" fmla="*/ 9467 w 9902"/>
                <a:gd name="connsiteY13" fmla="*/ 4516 h 10000"/>
                <a:gd name="connsiteX14" fmla="*/ 8815 w 9902"/>
                <a:gd name="connsiteY14" fmla="*/ 3548 h 10000"/>
                <a:gd name="connsiteX15" fmla="*/ 9902 w 9902"/>
                <a:gd name="connsiteY15" fmla="*/ 1613 h 10000"/>
                <a:gd name="connsiteX16" fmla="*/ 8162 w 9902"/>
                <a:gd name="connsiteY16" fmla="*/ 968 h 10000"/>
                <a:gd name="connsiteX17" fmla="*/ 7293 w 9902"/>
                <a:gd name="connsiteY17" fmla="*/ 1613 h 10000"/>
                <a:gd name="connsiteX18" fmla="*/ 6424 w 9902"/>
                <a:gd name="connsiteY18" fmla="*/ 1935 h 10000"/>
                <a:gd name="connsiteX19" fmla="*/ 5337 w 9902"/>
                <a:gd name="connsiteY19" fmla="*/ 645 h 10000"/>
                <a:gd name="connsiteX20" fmla="*/ 4684 w 9902"/>
                <a:gd name="connsiteY20" fmla="*/ 1613 h 10000"/>
                <a:gd name="connsiteX21" fmla="*/ 2945 w 9902"/>
                <a:gd name="connsiteY21" fmla="*/ 323 h 10000"/>
                <a:gd name="connsiteX22" fmla="*/ 1859 w 9902"/>
                <a:gd name="connsiteY22" fmla="*/ 0 h 10000"/>
                <a:gd name="connsiteX0" fmla="*/ 1647 w 9770"/>
                <a:gd name="connsiteY0" fmla="*/ 0 h 10000"/>
                <a:gd name="connsiteX1" fmla="*/ 768 w 9770"/>
                <a:gd name="connsiteY1" fmla="*/ 645 h 10000"/>
                <a:gd name="connsiteX2" fmla="*/ 0 w 9770"/>
                <a:gd name="connsiteY2" fmla="*/ 1290 h 10000"/>
                <a:gd name="connsiteX3" fmla="*/ 160 w 9770"/>
                <a:gd name="connsiteY3" fmla="*/ 2419 h 10000"/>
                <a:gd name="connsiteX4" fmla="*/ 988 w 9770"/>
                <a:gd name="connsiteY4" fmla="*/ 2581 h 10000"/>
                <a:gd name="connsiteX5" fmla="*/ 1427 w 9770"/>
                <a:gd name="connsiteY5" fmla="*/ 3871 h 10000"/>
                <a:gd name="connsiteX6" fmla="*/ 2964 w 9770"/>
                <a:gd name="connsiteY6" fmla="*/ 5161 h 10000"/>
                <a:gd name="connsiteX7" fmla="*/ 2964 w 9770"/>
                <a:gd name="connsiteY7" fmla="*/ 6129 h 10000"/>
                <a:gd name="connsiteX8" fmla="*/ 3403 w 9770"/>
                <a:gd name="connsiteY8" fmla="*/ 10000 h 10000"/>
                <a:gd name="connsiteX9" fmla="*/ 5818 w 9770"/>
                <a:gd name="connsiteY9" fmla="*/ 9355 h 10000"/>
                <a:gd name="connsiteX10" fmla="*/ 7354 w 9770"/>
                <a:gd name="connsiteY10" fmla="*/ 8387 h 10000"/>
                <a:gd name="connsiteX11" fmla="*/ 8892 w 9770"/>
                <a:gd name="connsiteY11" fmla="*/ 7742 h 10000"/>
                <a:gd name="connsiteX12" fmla="*/ 8892 w 9770"/>
                <a:gd name="connsiteY12" fmla="*/ 5484 h 10000"/>
                <a:gd name="connsiteX13" fmla="*/ 9331 w 9770"/>
                <a:gd name="connsiteY13" fmla="*/ 4516 h 10000"/>
                <a:gd name="connsiteX14" fmla="*/ 8672 w 9770"/>
                <a:gd name="connsiteY14" fmla="*/ 3548 h 10000"/>
                <a:gd name="connsiteX15" fmla="*/ 9770 w 9770"/>
                <a:gd name="connsiteY15" fmla="*/ 1613 h 10000"/>
                <a:gd name="connsiteX16" fmla="*/ 8013 w 9770"/>
                <a:gd name="connsiteY16" fmla="*/ 968 h 10000"/>
                <a:gd name="connsiteX17" fmla="*/ 7135 w 9770"/>
                <a:gd name="connsiteY17" fmla="*/ 1613 h 10000"/>
                <a:gd name="connsiteX18" fmla="*/ 6258 w 9770"/>
                <a:gd name="connsiteY18" fmla="*/ 1935 h 10000"/>
                <a:gd name="connsiteX19" fmla="*/ 5160 w 9770"/>
                <a:gd name="connsiteY19" fmla="*/ 645 h 10000"/>
                <a:gd name="connsiteX20" fmla="*/ 4500 w 9770"/>
                <a:gd name="connsiteY20" fmla="*/ 1613 h 10000"/>
                <a:gd name="connsiteX21" fmla="*/ 2744 w 9770"/>
                <a:gd name="connsiteY21" fmla="*/ 323 h 10000"/>
                <a:gd name="connsiteX22" fmla="*/ 1647 w 9770"/>
                <a:gd name="connsiteY22" fmla="*/ 0 h 10000"/>
                <a:gd name="connsiteX0" fmla="*/ 2029 w 10343"/>
                <a:gd name="connsiteY0" fmla="*/ 0 h 10000"/>
                <a:gd name="connsiteX1" fmla="*/ 1129 w 10343"/>
                <a:gd name="connsiteY1" fmla="*/ 645 h 10000"/>
                <a:gd name="connsiteX2" fmla="*/ 343 w 10343"/>
                <a:gd name="connsiteY2" fmla="*/ 1290 h 10000"/>
                <a:gd name="connsiteX3" fmla="*/ 7 w 10343"/>
                <a:gd name="connsiteY3" fmla="*/ 2822 h 10000"/>
                <a:gd name="connsiteX4" fmla="*/ 1354 w 10343"/>
                <a:gd name="connsiteY4" fmla="*/ 2581 h 10000"/>
                <a:gd name="connsiteX5" fmla="*/ 1804 w 10343"/>
                <a:gd name="connsiteY5" fmla="*/ 3871 h 10000"/>
                <a:gd name="connsiteX6" fmla="*/ 3377 w 10343"/>
                <a:gd name="connsiteY6" fmla="*/ 5161 h 10000"/>
                <a:gd name="connsiteX7" fmla="*/ 3377 w 10343"/>
                <a:gd name="connsiteY7" fmla="*/ 6129 h 10000"/>
                <a:gd name="connsiteX8" fmla="*/ 3826 w 10343"/>
                <a:gd name="connsiteY8" fmla="*/ 10000 h 10000"/>
                <a:gd name="connsiteX9" fmla="*/ 6298 w 10343"/>
                <a:gd name="connsiteY9" fmla="*/ 9355 h 10000"/>
                <a:gd name="connsiteX10" fmla="*/ 7870 w 10343"/>
                <a:gd name="connsiteY10" fmla="*/ 8387 h 10000"/>
                <a:gd name="connsiteX11" fmla="*/ 9444 w 10343"/>
                <a:gd name="connsiteY11" fmla="*/ 7742 h 10000"/>
                <a:gd name="connsiteX12" fmla="*/ 9444 w 10343"/>
                <a:gd name="connsiteY12" fmla="*/ 5484 h 10000"/>
                <a:gd name="connsiteX13" fmla="*/ 9894 w 10343"/>
                <a:gd name="connsiteY13" fmla="*/ 4516 h 10000"/>
                <a:gd name="connsiteX14" fmla="*/ 9219 w 10343"/>
                <a:gd name="connsiteY14" fmla="*/ 3548 h 10000"/>
                <a:gd name="connsiteX15" fmla="*/ 10343 w 10343"/>
                <a:gd name="connsiteY15" fmla="*/ 1613 h 10000"/>
                <a:gd name="connsiteX16" fmla="*/ 8545 w 10343"/>
                <a:gd name="connsiteY16" fmla="*/ 968 h 10000"/>
                <a:gd name="connsiteX17" fmla="*/ 7646 w 10343"/>
                <a:gd name="connsiteY17" fmla="*/ 1613 h 10000"/>
                <a:gd name="connsiteX18" fmla="*/ 6748 w 10343"/>
                <a:gd name="connsiteY18" fmla="*/ 1935 h 10000"/>
                <a:gd name="connsiteX19" fmla="*/ 5624 w 10343"/>
                <a:gd name="connsiteY19" fmla="*/ 645 h 10000"/>
                <a:gd name="connsiteX20" fmla="*/ 4949 w 10343"/>
                <a:gd name="connsiteY20" fmla="*/ 1613 h 10000"/>
                <a:gd name="connsiteX21" fmla="*/ 3152 w 10343"/>
                <a:gd name="connsiteY21" fmla="*/ 323 h 10000"/>
                <a:gd name="connsiteX22" fmla="*/ 2029 w 10343"/>
                <a:gd name="connsiteY22" fmla="*/ 0 h 10000"/>
                <a:gd name="connsiteX0" fmla="*/ 2126 w 10440"/>
                <a:gd name="connsiteY0" fmla="*/ 0 h 10000"/>
                <a:gd name="connsiteX1" fmla="*/ 1226 w 10440"/>
                <a:gd name="connsiteY1" fmla="*/ 645 h 10000"/>
                <a:gd name="connsiteX2" fmla="*/ 0 w 10440"/>
                <a:gd name="connsiteY2" fmla="*/ 1532 h 10000"/>
                <a:gd name="connsiteX3" fmla="*/ 104 w 10440"/>
                <a:gd name="connsiteY3" fmla="*/ 2822 h 10000"/>
                <a:gd name="connsiteX4" fmla="*/ 1451 w 10440"/>
                <a:gd name="connsiteY4" fmla="*/ 2581 h 10000"/>
                <a:gd name="connsiteX5" fmla="*/ 1901 w 10440"/>
                <a:gd name="connsiteY5" fmla="*/ 3871 h 10000"/>
                <a:gd name="connsiteX6" fmla="*/ 3474 w 10440"/>
                <a:gd name="connsiteY6" fmla="*/ 5161 h 10000"/>
                <a:gd name="connsiteX7" fmla="*/ 3474 w 10440"/>
                <a:gd name="connsiteY7" fmla="*/ 6129 h 10000"/>
                <a:gd name="connsiteX8" fmla="*/ 3923 w 10440"/>
                <a:gd name="connsiteY8" fmla="*/ 10000 h 10000"/>
                <a:gd name="connsiteX9" fmla="*/ 6395 w 10440"/>
                <a:gd name="connsiteY9" fmla="*/ 9355 h 10000"/>
                <a:gd name="connsiteX10" fmla="*/ 7967 w 10440"/>
                <a:gd name="connsiteY10" fmla="*/ 8387 h 10000"/>
                <a:gd name="connsiteX11" fmla="*/ 9541 w 10440"/>
                <a:gd name="connsiteY11" fmla="*/ 7742 h 10000"/>
                <a:gd name="connsiteX12" fmla="*/ 9541 w 10440"/>
                <a:gd name="connsiteY12" fmla="*/ 5484 h 10000"/>
                <a:gd name="connsiteX13" fmla="*/ 9991 w 10440"/>
                <a:gd name="connsiteY13" fmla="*/ 4516 h 10000"/>
                <a:gd name="connsiteX14" fmla="*/ 9316 w 10440"/>
                <a:gd name="connsiteY14" fmla="*/ 3548 h 10000"/>
                <a:gd name="connsiteX15" fmla="*/ 10440 w 10440"/>
                <a:gd name="connsiteY15" fmla="*/ 1613 h 10000"/>
                <a:gd name="connsiteX16" fmla="*/ 8642 w 10440"/>
                <a:gd name="connsiteY16" fmla="*/ 968 h 10000"/>
                <a:gd name="connsiteX17" fmla="*/ 7743 w 10440"/>
                <a:gd name="connsiteY17" fmla="*/ 1613 h 10000"/>
                <a:gd name="connsiteX18" fmla="*/ 6845 w 10440"/>
                <a:gd name="connsiteY18" fmla="*/ 1935 h 10000"/>
                <a:gd name="connsiteX19" fmla="*/ 5721 w 10440"/>
                <a:gd name="connsiteY19" fmla="*/ 645 h 10000"/>
                <a:gd name="connsiteX20" fmla="*/ 5046 w 10440"/>
                <a:gd name="connsiteY20" fmla="*/ 1613 h 10000"/>
                <a:gd name="connsiteX21" fmla="*/ 3249 w 10440"/>
                <a:gd name="connsiteY21" fmla="*/ 323 h 10000"/>
                <a:gd name="connsiteX22" fmla="*/ 2126 w 10440"/>
                <a:gd name="connsiteY22" fmla="*/ 0 h 10000"/>
                <a:gd name="connsiteX0" fmla="*/ 2126 w 10440"/>
                <a:gd name="connsiteY0" fmla="*/ 0 h 10000"/>
                <a:gd name="connsiteX1" fmla="*/ 1226 w 10440"/>
                <a:gd name="connsiteY1" fmla="*/ 645 h 10000"/>
                <a:gd name="connsiteX2" fmla="*/ 0 w 10440"/>
                <a:gd name="connsiteY2" fmla="*/ 1532 h 10000"/>
                <a:gd name="connsiteX3" fmla="*/ 104 w 10440"/>
                <a:gd name="connsiteY3" fmla="*/ 2822 h 10000"/>
                <a:gd name="connsiteX4" fmla="*/ 1451 w 10440"/>
                <a:gd name="connsiteY4" fmla="*/ 2581 h 10000"/>
                <a:gd name="connsiteX5" fmla="*/ 1901 w 10440"/>
                <a:gd name="connsiteY5" fmla="*/ 3871 h 10000"/>
                <a:gd name="connsiteX6" fmla="*/ 3474 w 10440"/>
                <a:gd name="connsiteY6" fmla="*/ 5161 h 10000"/>
                <a:gd name="connsiteX7" fmla="*/ 3641 w 10440"/>
                <a:gd name="connsiteY7" fmla="*/ 7581 h 10000"/>
                <a:gd name="connsiteX8" fmla="*/ 3923 w 10440"/>
                <a:gd name="connsiteY8" fmla="*/ 10000 h 10000"/>
                <a:gd name="connsiteX9" fmla="*/ 6395 w 10440"/>
                <a:gd name="connsiteY9" fmla="*/ 9355 h 10000"/>
                <a:gd name="connsiteX10" fmla="*/ 7967 w 10440"/>
                <a:gd name="connsiteY10" fmla="*/ 8387 h 10000"/>
                <a:gd name="connsiteX11" fmla="*/ 9541 w 10440"/>
                <a:gd name="connsiteY11" fmla="*/ 7742 h 10000"/>
                <a:gd name="connsiteX12" fmla="*/ 9541 w 10440"/>
                <a:gd name="connsiteY12" fmla="*/ 5484 h 10000"/>
                <a:gd name="connsiteX13" fmla="*/ 9991 w 10440"/>
                <a:gd name="connsiteY13" fmla="*/ 4516 h 10000"/>
                <a:gd name="connsiteX14" fmla="*/ 9316 w 10440"/>
                <a:gd name="connsiteY14" fmla="*/ 3548 h 10000"/>
                <a:gd name="connsiteX15" fmla="*/ 10440 w 10440"/>
                <a:gd name="connsiteY15" fmla="*/ 1613 h 10000"/>
                <a:gd name="connsiteX16" fmla="*/ 8642 w 10440"/>
                <a:gd name="connsiteY16" fmla="*/ 968 h 10000"/>
                <a:gd name="connsiteX17" fmla="*/ 7743 w 10440"/>
                <a:gd name="connsiteY17" fmla="*/ 1613 h 10000"/>
                <a:gd name="connsiteX18" fmla="*/ 6845 w 10440"/>
                <a:gd name="connsiteY18" fmla="*/ 1935 h 10000"/>
                <a:gd name="connsiteX19" fmla="*/ 5721 w 10440"/>
                <a:gd name="connsiteY19" fmla="*/ 645 h 10000"/>
                <a:gd name="connsiteX20" fmla="*/ 5046 w 10440"/>
                <a:gd name="connsiteY20" fmla="*/ 1613 h 10000"/>
                <a:gd name="connsiteX21" fmla="*/ 3249 w 10440"/>
                <a:gd name="connsiteY21" fmla="*/ 323 h 10000"/>
                <a:gd name="connsiteX22" fmla="*/ 2126 w 10440"/>
                <a:gd name="connsiteY22" fmla="*/ 0 h 10000"/>
                <a:gd name="connsiteX0" fmla="*/ 2126 w 10440"/>
                <a:gd name="connsiteY0" fmla="*/ 0 h 10000"/>
                <a:gd name="connsiteX1" fmla="*/ 1226 w 10440"/>
                <a:gd name="connsiteY1" fmla="*/ 645 h 10000"/>
                <a:gd name="connsiteX2" fmla="*/ 0 w 10440"/>
                <a:gd name="connsiteY2" fmla="*/ 1532 h 10000"/>
                <a:gd name="connsiteX3" fmla="*/ 104 w 10440"/>
                <a:gd name="connsiteY3" fmla="*/ 2822 h 10000"/>
                <a:gd name="connsiteX4" fmla="*/ 1451 w 10440"/>
                <a:gd name="connsiteY4" fmla="*/ 2581 h 10000"/>
                <a:gd name="connsiteX5" fmla="*/ 1901 w 10440"/>
                <a:gd name="connsiteY5" fmla="*/ 3871 h 10000"/>
                <a:gd name="connsiteX6" fmla="*/ 3474 w 10440"/>
                <a:gd name="connsiteY6" fmla="*/ 5161 h 10000"/>
                <a:gd name="connsiteX7" fmla="*/ 3641 w 10440"/>
                <a:gd name="connsiteY7" fmla="*/ 7581 h 10000"/>
                <a:gd name="connsiteX8" fmla="*/ 3923 w 10440"/>
                <a:gd name="connsiteY8" fmla="*/ 10000 h 10000"/>
                <a:gd name="connsiteX9" fmla="*/ 6395 w 10440"/>
                <a:gd name="connsiteY9" fmla="*/ 9355 h 10000"/>
                <a:gd name="connsiteX10" fmla="*/ 7967 w 10440"/>
                <a:gd name="connsiteY10" fmla="*/ 8387 h 10000"/>
                <a:gd name="connsiteX11" fmla="*/ 9541 w 10440"/>
                <a:gd name="connsiteY11" fmla="*/ 7742 h 10000"/>
                <a:gd name="connsiteX12" fmla="*/ 9541 w 10440"/>
                <a:gd name="connsiteY12" fmla="*/ 5484 h 10000"/>
                <a:gd name="connsiteX13" fmla="*/ 9991 w 10440"/>
                <a:gd name="connsiteY13" fmla="*/ 4516 h 10000"/>
                <a:gd name="connsiteX14" fmla="*/ 9316 w 10440"/>
                <a:gd name="connsiteY14" fmla="*/ 3548 h 10000"/>
                <a:gd name="connsiteX15" fmla="*/ 10440 w 10440"/>
                <a:gd name="connsiteY15" fmla="*/ 1613 h 10000"/>
                <a:gd name="connsiteX16" fmla="*/ 8642 w 10440"/>
                <a:gd name="connsiteY16" fmla="*/ 968 h 10000"/>
                <a:gd name="connsiteX17" fmla="*/ 7743 w 10440"/>
                <a:gd name="connsiteY17" fmla="*/ 1613 h 10000"/>
                <a:gd name="connsiteX18" fmla="*/ 6845 w 10440"/>
                <a:gd name="connsiteY18" fmla="*/ 1935 h 10000"/>
                <a:gd name="connsiteX19" fmla="*/ 5721 w 10440"/>
                <a:gd name="connsiteY19" fmla="*/ 645 h 10000"/>
                <a:gd name="connsiteX20" fmla="*/ 5046 w 10440"/>
                <a:gd name="connsiteY20" fmla="*/ 1613 h 10000"/>
                <a:gd name="connsiteX21" fmla="*/ 3249 w 10440"/>
                <a:gd name="connsiteY21" fmla="*/ 323 h 10000"/>
                <a:gd name="connsiteX22" fmla="*/ 2126 w 10440"/>
                <a:gd name="connsiteY22" fmla="*/ 0 h 10000"/>
                <a:gd name="connsiteX0" fmla="*/ 2126 w 10440"/>
                <a:gd name="connsiteY0" fmla="*/ 0 h 10242"/>
                <a:gd name="connsiteX1" fmla="*/ 1226 w 10440"/>
                <a:gd name="connsiteY1" fmla="*/ 645 h 10242"/>
                <a:gd name="connsiteX2" fmla="*/ 0 w 10440"/>
                <a:gd name="connsiteY2" fmla="*/ 1532 h 10242"/>
                <a:gd name="connsiteX3" fmla="*/ 104 w 10440"/>
                <a:gd name="connsiteY3" fmla="*/ 2822 h 10242"/>
                <a:gd name="connsiteX4" fmla="*/ 1451 w 10440"/>
                <a:gd name="connsiteY4" fmla="*/ 2581 h 10242"/>
                <a:gd name="connsiteX5" fmla="*/ 1901 w 10440"/>
                <a:gd name="connsiteY5" fmla="*/ 3871 h 10242"/>
                <a:gd name="connsiteX6" fmla="*/ 3474 w 10440"/>
                <a:gd name="connsiteY6" fmla="*/ 5161 h 10242"/>
                <a:gd name="connsiteX7" fmla="*/ 3641 w 10440"/>
                <a:gd name="connsiteY7" fmla="*/ 7581 h 10242"/>
                <a:gd name="connsiteX8" fmla="*/ 4090 w 10440"/>
                <a:gd name="connsiteY8" fmla="*/ 10242 h 10242"/>
                <a:gd name="connsiteX9" fmla="*/ 6395 w 10440"/>
                <a:gd name="connsiteY9" fmla="*/ 9355 h 10242"/>
                <a:gd name="connsiteX10" fmla="*/ 7967 w 10440"/>
                <a:gd name="connsiteY10" fmla="*/ 8387 h 10242"/>
                <a:gd name="connsiteX11" fmla="*/ 9541 w 10440"/>
                <a:gd name="connsiteY11" fmla="*/ 7742 h 10242"/>
                <a:gd name="connsiteX12" fmla="*/ 9541 w 10440"/>
                <a:gd name="connsiteY12" fmla="*/ 5484 h 10242"/>
                <a:gd name="connsiteX13" fmla="*/ 9991 w 10440"/>
                <a:gd name="connsiteY13" fmla="*/ 4516 h 10242"/>
                <a:gd name="connsiteX14" fmla="*/ 9316 w 10440"/>
                <a:gd name="connsiteY14" fmla="*/ 3548 h 10242"/>
                <a:gd name="connsiteX15" fmla="*/ 10440 w 10440"/>
                <a:gd name="connsiteY15" fmla="*/ 1613 h 10242"/>
                <a:gd name="connsiteX16" fmla="*/ 8642 w 10440"/>
                <a:gd name="connsiteY16" fmla="*/ 968 h 10242"/>
                <a:gd name="connsiteX17" fmla="*/ 7743 w 10440"/>
                <a:gd name="connsiteY17" fmla="*/ 1613 h 10242"/>
                <a:gd name="connsiteX18" fmla="*/ 6845 w 10440"/>
                <a:gd name="connsiteY18" fmla="*/ 1935 h 10242"/>
                <a:gd name="connsiteX19" fmla="*/ 5721 w 10440"/>
                <a:gd name="connsiteY19" fmla="*/ 645 h 10242"/>
                <a:gd name="connsiteX20" fmla="*/ 5046 w 10440"/>
                <a:gd name="connsiteY20" fmla="*/ 1613 h 10242"/>
                <a:gd name="connsiteX21" fmla="*/ 3249 w 10440"/>
                <a:gd name="connsiteY21" fmla="*/ 323 h 10242"/>
                <a:gd name="connsiteX22" fmla="*/ 2126 w 10440"/>
                <a:gd name="connsiteY22" fmla="*/ 0 h 1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440" h="10242">
                  <a:moveTo>
                    <a:pt x="2126" y="0"/>
                  </a:moveTo>
                  <a:lnTo>
                    <a:pt x="1226" y="645"/>
                  </a:lnTo>
                  <a:lnTo>
                    <a:pt x="0" y="1532"/>
                  </a:lnTo>
                  <a:cubicBezTo>
                    <a:pt x="75" y="1962"/>
                    <a:pt x="29" y="2392"/>
                    <a:pt x="104" y="2822"/>
                  </a:cubicBezTo>
                  <a:lnTo>
                    <a:pt x="1451" y="2581"/>
                  </a:lnTo>
                  <a:lnTo>
                    <a:pt x="1901" y="3871"/>
                  </a:lnTo>
                  <a:lnTo>
                    <a:pt x="3474" y="5161"/>
                  </a:lnTo>
                  <a:cubicBezTo>
                    <a:pt x="3530" y="5968"/>
                    <a:pt x="3585" y="6774"/>
                    <a:pt x="3641" y="7581"/>
                  </a:cubicBezTo>
                  <a:cubicBezTo>
                    <a:pt x="3791" y="8226"/>
                    <a:pt x="3940" y="8952"/>
                    <a:pt x="4090" y="10242"/>
                  </a:cubicBezTo>
                  <a:lnTo>
                    <a:pt x="6395" y="9355"/>
                  </a:lnTo>
                  <a:lnTo>
                    <a:pt x="7967" y="8387"/>
                  </a:lnTo>
                  <a:lnTo>
                    <a:pt x="9541" y="7742"/>
                  </a:lnTo>
                  <a:lnTo>
                    <a:pt x="9541" y="5484"/>
                  </a:lnTo>
                  <a:lnTo>
                    <a:pt x="9991" y="4516"/>
                  </a:lnTo>
                  <a:lnTo>
                    <a:pt x="9316" y="3548"/>
                  </a:lnTo>
                  <a:lnTo>
                    <a:pt x="10440" y="1613"/>
                  </a:lnTo>
                  <a:lnTo>
                    <a:pt x="8642" y="968"/>
                  </a:lnTo>
                  <a:lnTo>
                    <a:pt x="7743" y="1613"/>
                  </a:lnTo>
                  <a:lnTo>
                    <a:pt x="6845" y="1935"/>
                  </a:lnTo>
                  <a:lnTo>
                    <a:pt x="5721" y="645"/>
                  </a:lnTo>
                  <a:lnTo>
                    <a:pt x="5046" y="1613"/>
                  </a:lnTo>
                  <a:lnTo>
                    <a:pt x="3249" y="323"/>
                  </a:lnTo>
                  <a:lnTo>
                    <a:pt x="2126"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30" name="Group 170">
            <a:extLst>
              <a:ext uri="{FF2B5EF4-FFF2-40B4-BE49-F238E27FC236}">
                <a16:creationId xmlns:a16="http://schemas.microsoft.com/office/drawing/2014/main" id="{4458A8D7-F3FE-8DAE-7C0D-B0BE1FFC8B3A}"/>
              </a:ext>
            </a:extLst>
          </p:cNvPr>
          <p:cNvGrpSpPr>
            <a:grpSpLocks/>
          </p:cNvGrpSpPr>
          <p:nvPr/>
        </p:nvGrpSpPr>
        <p:grpSpPr bwMode="auto">
          <a:xfrm>
            <a:off x="3967559" y="2734571"/>
            <a:ext cx="740202" cy="840215"/>
            <a:chOff x="2921977" y="3579934"/>
            <a:chExt cx="103" cy="119"/>
          </a:xfrm>
        </p:grpSpPr>
        <p:sp>
          <p:nvSpPr>
            <p:cNvPr id="31" name="Freeform 85">
              <a:extLst>
                <a:ext uri="{FF2B5EF4-FFF2-40B4-BE49-F238E27FC236}">
                  <a16:creationId xmlns:a16="http://schemas.microsoft.com/office/drawing/2014/main" id="{E3D55341-2F16-4BF6-3447-4B4D2C457CDD}"/>
                </a:ext>
              </a:extLst>
            </p:cNvPr>
            <p:cNvSpPr>
              <a:spLocks/>
            </p:cNvSpPr>
            <p:nvPr/>
          </p:nvSpPr>
          <p:spPr bwMode="auto">
            <a:xfrm>
              <a:off x="2922046" y="3579956"/>
              <a:ext cx="34" cy="40"/>
            </a:xfrm>
            <a:custGeom>
              <a:avLst/>
              <a:gdLst>
                <a:gd name="T0" fmla="*/ 24 w 34"/>
                <a:gd name="T1" fmla="*/ 7 h 41"/>
                <a:gd name="T2" fmla="*/ 13 w 34"/>
                <a:gd name="T3" fmla="*/ 6 h 41"/>
                <a:gd name="T4" fmla="*/ 4 w 34"/>
                <a:gd name="T5" fmla="*/ 11 h 41"/>
                <a:gd name="T6" fmla="*/ 5 w 34"/>
                <a:gd name="T7" fmla="*/ 13 h 41"/>
                <a:gd name="T8" fmla="*/ 5 w 34"/>
                <a:gd name="T9" fmla="*/ 17 h 41"/>
                <a:gd name="T10" fmla="*/ 3 w 34"/>
                <a:gd name="T11" fmla="*/ 18 h 41"/>
                <a:gd name="T12" fmla="*/ 3 w 34"/>
                <a:gd name="T13" fmla="*/ 23 h 41"/>
                <a:gd name="T14" fmla="*/ 0 w 34"/>
                <a:gd name="T15" fmla="*/ 28 h 41"/>
                <a:gd name="T16" fmla="*/ 1 w 34"/>
                <a:gd name="T17" fmla="*/ 38 h 41"/>
                <a:gd name="T18" fmla="*/ 7 w 34"/>
                <a:gd name="T19" fmla="*/ 40 h 41"/>
                <a:gd name="T20" fmla="*/ 14 w 34"/>
                <a:gd name="T21" fmla="*/ 40 h 41"/>
                <a:gd name="T22" fmla="*/ 20 w 34"/>
                <a:gd name="T23" fmla="*/ 41 h 41"/>
                <a:gd name="T24" fmla="*/ 24 w 34"/>
                <a:gd name="T25" fmla="*/ 37 h 41"/>
                <a:gd name="T26" fmla="*/ 28 w 34"/>
                <a:gd name="T27" fmla="*/ 33 h 41"/>
                <a:gd name="T28" fmla="*/ 28 w 34"/>
                <a:gd name="T29" fmla="*/ 25 h 41"/>
                <a:gd name="T30" fmla="*/ 34 w 34"/>
                <a:gd name="T31" fmla="*/ 17 h 41"/>
                <a:gd name="T32" fmla="*/ 34 w 34"/>
                <a:gd name="T33" fmla="*/ 11 h 41"/>
                <a:gd name="T34" fmla="*/ 34 w 34"/>
                <a:gd name="T35" fmla="*/ 6 h 41"/>
                <a:gd name="T36" fmla="*/ 29 w 34"/>
                <a:gd name="T37" fmla="*/ 2 h 41"/>
                <a:gd name="T38" fmla="*/ 31 w 34"/>
                <a:gd name="T39" fmla="*/ 1 h 41"/>
                <a:gd name="T40" fmla="*/ 28 w 34"/>
                <a:gd name="T41" fmla="*/ 0 h 41"/>
                <a:gd name="T42" fmla="*/ 22 w 34"/>
                <a:gd name="T43" fmla="*/ 3 h 41"/>
                <a:gd name="T44" fmla="*/ 24 w 34"/>
                <a:gd name="T45" fmla="*/ 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41"/>
                <a:gd name="T71" fmla="*/ 34 w 34"/>
                <a:gd name="T72" fmla="*/ 41 h 41"/>
                <a:gd name="connsiteX0" fmla="*/ 7059 w 10000"/>
                <a:gd name="connsiteY0" fmla="*/ 1707 h 10000"/>
                <a:gd name="connsiteX1" fmla="*/ 3824 w 10000"/>
                <a:gd name="connsiteY1" fmla="*/ 1463 h 10000"/>
                <a:gd name="connsiteX2" fmla="*/ 1176 w 10000"/>
                <a:gd name="connsiteY2" fmla="*/ 2683 h 10000"/>
                <a:gd name="connsiteX3" fmla="*/ 1471 w 10000"/>
                <a:gd name="connsiteY3" fmla="*/ 3171 h 10000"/>
                <a:gd name="connsiteX4" fmla="*/ 4118 w 10000"/>
                <a:gd name="connsiteY4" fmla="*/ 5426 h 10000"/>
                <a:gd name="connsiteX5" fmla="*/ 882 w 10000"/>
                <a:gd name="connsiteY5" fmla="*/ 4390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1471 w 10000"/>
                <a:gd name="connsiteY3" fmla="*/ 3171 h 10000"/>
                <a:gd name="connsiteX4" fmla="*/ 4118 w 10000"/>
                <a:gd name="connsiteY4" fmla="*/ 5426 h 10000"/>
                <a:gd name="connsiteX5" fmla="*/ 3676 w 10000"/>
                <a:gd name="connsiteY5" fmla="*/ 7439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7133 w 10000"/>
                <a:gd name="connsiteY3" fmla="*/ 3964 h 10000"/>
                <a:gd name="connsiteX4" fmla="*/ 4118 w 10000"/>
                <a:gd name="connsiteY4" fmla="*/ 5426 h 10000"/>
                <a:gd name="connsiteX5" fmla="*/ 3676 w 10000"/>
                <a:gd name="connsiteY5" fmla="*/ 7439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1692 w 10000"/>
                <a:gd name="connsiteY3" fmla="*/ 3415 h 10000"/>
                <a:gd name="connsiteX4" fmla="*/ 4118 w 10000"/>
                <a:gd name="connsiteY4" fmla="*/ 5426 h 10000"/>
                <a:gd name="connsiteX5" fmla="*/ 3676 w 10000"/>
                <a:gd name="connsiteY5" fmla="*/ 7439 h 10000"/>
                <a:gd name="connsiteX6" fmla="*/ 882 w 10000"/>
                <a:gd name="connsiteY6" fmla="*/ 5610 h 10000"/>
                <a:gd name="connsiteX7" fmla="*/ 0 w 10000"/>
                <a:gd name="connsiteY7" fmla="*/ 6829 h 10000"/>
                <a:gd name="connsiteX8" fmla="*/ 294 w 10000"/>
                <a:gd name="connsiteY8" fmla="*/ 9268 h 10000"/>
                <a:gd name="connsiteX9" fmla="*/ 2059 w 10000"/>
                <a:gd name="connsiteY9" fmla="*/ 9756 h 10000"/>
                <a:gd name="connsiteX10" fmla="*/ 4118 w 10000"/>
                <a:gd name="connsiteY10" fmla="*/ 9756 h 10000"/>
                <a:gd name="connsiteX11" fmla="*/ 5882 w 10000"/>
                <a:gd name="connsiteY11" fmla="*/ 10000 h 10000"/>
                <a:gd name="connsiteX12" fmla="*/ 7059 w 10000"/>
                <a:gd name="connsiteY12" fmla="*/ 9024 h 10000"/>
                <a:gd name="connsiteX13" fmla="*/ 8235 w 10000"/>
                <a:gd name="connsiteY13" fmla="*/ 8049 h 10000"/>
                <a:gd name="connsiteX14" fmla="*/ 8235 w 10000"/>
                <a:gd name="connsiteY14" fmla="*/ 6098 h 10000"/>
                <a:gd name="connsiteX15" fmla="*/ 10000 w 10000"/>
                <a:gd name="connsiteY15" fmla="*/ 4146 h 10000"/>
                <a:gd name="connsiteX16" fmla="*/ 10000 w 10000"/>
                <a:gd name="connsiteY16" fmla="*/ 2683 h 10000"/>
                <a:gd name="connsiteX17" fmla="*/ 10000 w 10000"/>
                <a:gd name="connsiteY17" fmla="*/ 1463 h 10000"/>
                <a:gd name="connsiteX18" fmla="*/ 8529 w 10000"/>
                <a:gd name="connsiteY18" fmla="*/ 488 h 10000"/>
                <a:gd name="connsiteX19" fmla="*/ 9118 w 10000"/>
                <a:gd name="connsiteY19" fmla="*/ 244 h 10000"/>
                <a:gd name="connsiteX20" fmla="*/ 8235 w 10000"/>
                <a:gd name="connsiteY20" fmla="*/ 0 h 10000"/>
                <a:gd name="connsiteX21" fmla="*/ 6471 w 10000"/>
                <a:gd name="connsiteY21" fmla="*/ 732 h 10000"/>
                <a:gd name="connsiteX22" fmla="*/ 7059 w 10000"/>
                <a:gd name="connsiteY22" fmla="*/ 1707 h 10000"/>
                <a:gd name="connsiteX0" fmla="*/ 7059 w 10000"/>
                <a:gd name="connsiteY0" fmla="*/ 1707 h 10000"/>
                <a:gd name="connsiteX1" fmla="*/ 3824 w 10000"/>
                <a:gd name="connsiteY1" fmla="*/ 1463 h 10000"/>
                <a:gd name="connsiteX2" fmla="*/ 1176 w 10000"/>
                <a:gd name="connsiteY2" fmla="*/ 2683 h 10000"/>
                <a:gd name="connsiteX3" fmla="*/ 1692 w 10000"/>
                <a:gd name="connsiteY3" fmla="*/ 3415 h 10000"/>
                <a:gd name="connsiteX4" fmla="*/ 3676 w 10000"/>
                <a:gd name="connsiteY4" fmla="*/ 7439 h 10000"/>
                <a:gd name="connsiteX5" fmla="*/ 882 w 10000"/>
                <a:gd name="connsiteY5" fmla="*/ 5610 h 10000"/>
                <a:gd name="connsiteX6" fmla="*/ 0 w 10000"/>
                <a:gd name="connsiteY6" fmla="*/ 6829 h 10000"/>
                <a:gd name="connsiteX7" fmla="*/ 294 w 10000"/>
                <a:gd name="connsiteY7" fmla="*/ 9268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059 w 10000"/>
                <a:gd name="connsiteY0" fmla="*/ 1707 h 10000"/>
                <a:gd name="connsiteX1" fmla="*/ 3824 w 10000"/>
                <a:gd name="connsiteY1" fmla="*/ 1463 h 10000"/>
                <a:gd name="connsiteX2" fmla="*/ 1176 w 10000"/>
                <a:gd name="connsiteY2" fmla="*/ 2683 h 10000"/>
                <a:gd name="connsiteX3" fmla="*/ 1692 w 10000"/>
                <a:gd name="connsiteY3" fmla="*/ 3415 h 10000"/>
                <a:gd name="connsiteX4" fmla="*/ 808 w 10000"/>
                <a:gd name="connsiteY4" fmla="*/ 4024 h 10000"/>
                <a:gd name="connsiteX5" fmla="*/ 882 w 10000"/>
                <a:gd name="connsiteY5" fmla="*/ 5610 h 10000"/>
                <a:gd name="connsiteX6" fmla="*/ 0 w 10000"/>
                <a:gd name="connsiteY6" fmla="*/ 6829 h 10000"/>
                <a:gd name="connsiteX7" fmla="*/ 294 w 10000"/>
                <a:gd name="connsiteY7" fmla="*/ 9268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059 w 10000"/>
                <a:gd name="connsiteY0" fmla="*/ 1707 h 10000"/>
                <a:gd name="connsiteX1" fmla="*/ 3824 w 10000"/>
                <a:gd name="connsiteY1" fmla="*/ 1463 h 10000"/>
                <a:gd name="connsiteX2" fmla="*/ 1176 w 10000"/>
                <a:gd name="connsiteY2" fmla="*/ 2683 h 10000"/>
                <a:gd name="connsiteX3" fmla="*/ 1618 w 10000"/>
                <a:gd name="connsiteY3" fmla="*/ 3659 h 10000"/>
                <a:gd name="connsiteX4" fmla="*/ 808 w 10000"/>
                <a:gd name="connsiteY4" fmla="*/ 4024 h 10000"/>
                <a:gd name="connsiteX5" fmla="*/ 882 w 10000"/>
                <a:gd name="connsiteY5" fmla="*/ 5610 h 10000"/>
                <a:gd name="connsiteX6" fmla="*/ 0 w 10000"/>
                <a:gd name="connsiteY6" fmla="*/ 6829 h 10000"/>
                <a:gd name="connsiteX7" fmla="*/ 294 w 10000"/>
                <a:gd name="connsiteY7" fmla="*/ 9268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059 w 10000"/>
                <a:gd name="connsiteY0" fmla="*/ 1707 h 10000"/>
                <a:gd name="connsiteX1" fmla="*/ 3824 w 10000"/>
                <a:gd name="connsiteY1" fmla="*/ 1463 h 10000"/>
                <a:gd name="connsiteX2" fmla="*/ 1176 w 10000"/>
                <a:gd name="connsiteY2" fmla="*/ 2683 h 10000"/>
                <a:gd name="connsiteX3" fmla="*/ 1618 w 10000"/>
                <a:gd name="connsiteY3" fmla="*/ 3659 h 10000"/>
                <a:gd name="connsiteX4" fmla="*/ 808 w 10000"/>
                <a:gd name="connsiteY4" fmla="*/ 4024 h 10000"/>
                <a:gd name="connsiteX5" fmla="*/ 882 w 10000"/>
                <a:gd name="connsiteY5" fmla="*/ 5610 h 10000"/>
                <a:gd name="connsiteX6" fmla="*/ 0 w 10000"/>
                <a:gd name="connsiteY6" fmla="*/ 6829 h 10000"/>
                <a:gd name="connsiteX7" fmla="*/ 3162 w 10000"/>
                <a:gd name="connsiteY7" fmla="*/ 7500 h 10000"/>
                <a:gd name="connsiteX8" fmla="*/ 2059 w 10000"/>
                <a:gd name="connsiteY8" fmla="*/ 9756 h 10000"/>
                <a:gd name="connsiteX9" fmla="*/ 4118 w 10000"/>
                <a:gd name="connsiteY9" fmla="*/ 9756 h 10000"/>
                <a:gd name="connsiteX10" fmla="*/ 5882 w 10000"/>
                <a:gd name="connsiteY10" fmla="*/ 10000 h 10000"/>
                <a:gd name="connsiteX11" fmla="*/ 7059 w 10000"/>
                <a:gd name="connsiteY11" fmla="*/ 9024 h 10000"/>
                <a:gd name="connsiteX12" fmla="*/ 8235 w 10000"/>
                <a:gd name="connsiteY12" fmla="*/ 8049 h 10000"/>
                <a:gd name="connsiteX13" fmla="*/ 8235 w 10000"/>
                <a:gd name="connsiteY13" fmla="*/ 6098 h 10000"/>
                <a:gd name="connsiteX14" fmla="*/ 10000 w 10000"/>
                <a:gd name="connsiteY14" fmla="*/ 4146 h 10000"/>
                <a:gd name="connsiteX15" fmla="*/ 10000 w 10000"/>
                <a:gd name="connsiteY15" fmla="*/ 2683 h 10000"/>
                <a:gd name="connsiteX16" fmla="*/ 10000 w 10000"/>
                <a:gd name="connsiteY16" fmla="*/ 1463 h 10000"/>
                <a:gd name="connsiteX17" fmla="*/ 8529 w 10000"/>
                <a:gd name="connsiteY17" fmla="*/ 488 h 10000"/>
                <a:gd name="connsiteX18" fmla="*/ 9118 w 10000"/>
                <a:gd name="connsiteY18" fmla="*/ 244 h 10000"/>
                <a:gd name="connsiteX19" fmla="*/ 8235 w 10000"/>
                <a:gd name="connsiteY19" fmla="*/ 0 h 10000"/>
                <a:gd name="connsiteX20" fmla="*/ 6471 w 10000"/>
                <a:gd name="connsiteY20" fmla="*/ 732 h 10000"/>
                <a:gd name="connsiteX21" fmla="*/ 7059 w 1000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1102 w 10220"/>
                <a:gd name="connsiteY5" fmla="*/ 5610 h 10000"/>
                <a:gd name="connsiteX6" fmla="*/ 220 w 10220"/>
                <a:gd name="connsiteY6" fmla="*/ 6829 h 10000"/>
                <a:gd name="connsiteX7" fmla="*/ 0 w 10220"/>
                <a:gd name="connsiteY7" fmla="*/ 8232 h 10000"/>
                <a:gd name="connsiteX8" fmla="*/ 2279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1102 w 10220"/>
                <a:gd name="connsiteY5" fmla="*/ 5610 h 10000"/>
                <a:gd name="connsiteX6" fmla="*/ 220 w 10220"/>
                <a:gd name="connsiteY6" fmla="*/ 6829 h 10000"/>
                <a:gd name="connsiteX7" fmla="*/ 0 w 10220"/>
                <a:gd name="connsiteY7" fmla="*/ 8232 h 10000"/>
                <a:gd name="connsiteX8" fmla="*/ 2279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1102 w 10220"/>
                <a:gd name="connsiteY5" fmla="*/ 5610 h 10000"/>
                <a:gd name="connsiteX6" fmla="*/ 220 w 10220"/>
                <a:gd name="connsiteY6" fmla="*/ 6829 h 10000"/>
                <a:gd name="connsiteX7" fmla="*/ 0 w 10220"/>
                <a:gd name="connsiteY7" fmla="*/ 8232 h 10000"/>
                <a:gd name="connsiteX8" fmla="*/ 1768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883 w 10220"/>
                <a:gd name="connsiteY5" fmla="*/ 5427 h 10000"/>
                <a:gd name="connsiteX6" fmla="*/ 220 w 10220"/>
                <a:gd name="connsiteY6" fmla="*/ 6829 h 10000"/>
                <a:gd name="connsiteX7" fmla="*/ 0 w 10220"/>
                <a:gd name="connsiteY7" fmla="*/ 8232 h 10000"/>
                <a:gd name="connsiteX8" fmla="*/ 1768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79 w 10220"/>
                <a:gd name="connsiteY0" fmla="*/ 1707 h 10000"/>
                <a:gd name="connsiteX1" fmla="*/ 4044 w 10220"/>
                <a:gd name="connsiteY1" fmla="*/ 1463 h 10000"/>
                <a:gd name="connsiteX2" fmla="*/ 1396 w 10220"/>
                <a:gd name="connsiteY2" fmla="*/ 2683 h 10000"/>
                <a:gd name="connsiteX3" fmla="*/ 1838 w 10220"/>
                <a:gd name="connsiteY3" fmla="*/ 3659 h 10000"/>
                <a:gd name="connsiteX4" fmla="*/ 1028 w 10220"/>
                <a:gd name="connsiteY4" fmla="*/ 4024 h 10000"/>
                <a:gd name="connsiteX5" fmla="*/ 883 w 10220"/>
                <a:gd name="connsiteY5" fmla="*/ 5427 h 10000"/>
                <a:gd name="connsiteX6" fmla="*/ 220 w 10220"/>
                <a:gd name="connsiteY6" fmla="*/ 6829 h 10000"/>
                <a:gd name="connsiteX7" fmla="*/ 0 w 10220"/>
                <a:gd name="connsiteY7" fmla="*/ 8232 h 10000"/>
                <a:gd name="connsiteX8" fmla="*/ 1768 w 10220"/>
                <a:gd name="connsiteY8" fmla="*/ 9756 h 10000"/>
                <a:gd name="connsiteX9" fmla="*/ 4338 w 10220"/>
                <a:gd name="connsiteY9" fmla="*/ 9756 h 10000"/>
                <a:gd name="connsiteX10" fmla="*/ 6102 w 10220"/>
                <a:gd name="connsiteY10" fmla="*/ 10000 h 10000"/>
                <a:gd name="connsiteX11" fmla="*/ 7279 w 10220"/>
                <a:gd name="connsiteY11" fmla="*/ 9024 h 10000"/>
                <a:gd name="connsiteX12" fmla="*/ 8455 w 10220"/>
                <a:gd name="connsiteY12" fmla="*/ 8049 h 10000"/>
                <a:gd name="connsiteX13" fmla="*/ 8455 w 10220"/>
                <a:gd name="connsiteY13" fmla="*/ 6098 h 10000"/>
                <a:gd name="connsiteX14" fmla="*/ 10220 w 10220"/>
                <a:gd name="connsiteY14" fmla="*/ 4146 h 10000"/>
                <a:gd name="connsiteX15" fmla="*/ 10220 w 10220"/>
                <a:gd name="connsiteY15" fmla="*/ 2683 h 10000"/>
                <a:gd name="connsiteX16" fmla="*/ 10220 w 10220"/>
                <a:gd name="connsiteY16" fmla="*/ 1463 h 10000"/>
                <a:gd name="connsiteX17" fmla="*/ 8749 w 10220"/>
                <a:gd name="connsiteY17" fmla="*/ 488 h 10000"/>
                <a:gd name="connsiteX18" fmla="*/ 9338 w 10220"/>
                <a:gd name="connsiteY18" fmla="*/ 244 h 10000"/>
                <a:gd name="connsiteX19" fmla="*/ 8455 w 10220"/>
                <a:gd name="connsiteY19" fmla="*/ 0 h 10000"/>
                <a:gd name="connsiteX20" fmla="*/ 6691 w 10220"/>
                <a:gd name="connsiteY20" fmla="*/ 732 h 10000"/>
                <a:gd name="connsiteX21" fmla="*/ 7279 w 10220"/>
                <a:gd name="connsiteY21" fmla="*/ 1707 h 10000"/>
                <a:gd name="connsiteX0" fmla="*/ 7299 w 10240"/>
                <a:gd name="connsiteY0" fmla="*/ 1707 h 10000"/>
                <a:gd name="connsiteX1" fmla="*/ 4064 w 10240"/>
                <a:gd name="connsiteY1" fmla="*/ 1463 h 10000"/>
                <a:gd name="connsiteX2" fmla="*/ 1416 w 10240"/>
                <a:gd name="connsiteY2" fmla="*/ 2683 h 10000"/>
                <a:gd name="connsiteX3" fmla="*/ 1858 w 10240"/>
                <a:gd name="connsiteY3" fmla="*/ 3659 h 10000"/>
                <a:gd name="connsiteX4" fmla="*/ 1048 w 10240"/>
                <a:gd name="connsiteY4" fmla="*/ 4024 h 10000"/>
                <a:gd name="connsiteX5" fmla="*/ 903 w 10240"/>
                <a:gd name="connsiteY5" fmla="*/ 5427 h 10000"/>
                <a:gd name="connsiteX6" fmla="*/ 21 w 10240"/>
                <a:gd name="connsiteY6" fmla="*/ 6402 h 10000"/>
                <a:gd name="connsiteX7" fmla="*/ 20 w 10240"/>
                <a:gd name="connsiteY7" fmla="*/ 8232 h 10000"/>
                <a:gd name="connsiteX8" fmla="*/ 1788 w 10240"/>
                <a:gd name="connsiteY8" fmla="*/ 9756 h 10000"/>
                <a:gd name="connsiteX9" fmla="*/ 4358 w 10240"/>
                <a:gd name="connsiteY9" fmla="*/ 9756 h 10000"/>
                <a:gd name="connsiteX10" fmla="*/ 6122 w 10240"/>
                <a:gd name="connsiteY10" fmla="*/ 10000 h 10000"/>
                <a:gd name="connsiteX11" fmla="*/ 7299 w 10240"/>
                <a:gd name="connsiteY11" fmla="*/ 9024 h 10000"/>
                <a:gd name="connsiteX12" fmla="*/ 8475 w 10240"/>
                <a:gd name="connsiteY12" fmla="*/ 8049 h 10000"/>
                <a:gd name="connsiteX13" fmla="*/ 8475 w 10240"/>
                <a:gd name="connsiteY13" fmla="*/ 6098 h 10000"/>
                <a:gd name="connsiteX14" fmla="*/ 10240 w 10240"/>
                <a:gd name="connsiteY14" fmla="*/ 4146 h 10000"/>
                <a:gd name="connsiteX15" fmla="*/ 10240 w 10240"/>
                <a:gd name="connsiteY15" fmla="*/ 2683 h 10000"/>
                <a:gd name="connsiteX16" fmla="*/ 10240 w 10240"/>
                <a:gd name="connsiteY16" fmla="*/ 1463 h 10000"/>
                <a:gd name="connsiteX17" fmla="*/ 8769 w 10240"/>
                <a:gd name="connsiteY17" fmla="*/ 488 h 10000"/>
                <a:gd name="connsiteX18" fmla="*/ 9358 w 10240"/>
                <a:gd name="connsiteY18" fmla="*/ 244 h 10000"/>
                <a:gd name="connsiteX19" fmla="*/ 8475 w 10240"/>
                <a:gd name="connsiteY19" fmla="*/ 0 h 10000"/>
                <a:gd name="connsiteX20" fmla="*/ 6711 w 10240"/>
                <a:gd name="connsiteY20" fmla="*/ 732 h 10000"/>
                <a:gd name="connsiteX21" fmla="*/ 7299 w 10240"/>
                <a:gd name="connsiteY21" fmla="*/ 1707 h 10000"/>
                <a:gd name="connsiteX0" fmla="*/ 7299 w 10240"/>
                <a:gd name="connsiteY0" fmla="*/ 1707 h 10000"/>
                <a:gd name="connsiteX1" fmla="*/ 4064 w 10240"/>
                <a:gd name="connsiteY1" fmla="*/ 1463 h 10000"/>
                <a:gd name="connsiteX2" fmla="*/ 1416 w 10240"/>
                <a:gd name="connsiteY2" fmla="*/ 2683 h 10000"/>
                <a:gd name="connsiteX3" fmla="*/ 1858 w 10240"/>
                <a:gd name="connsiteY3" fmla="*/ 3659 h 10000"/>
                <a:gd name="connsiteX4" fmla="*/ 1048 w 10240"/>
                <a:gd name="connsiteY4" fmla="*/ 4024 h 10000"/>
                <a:gd name="connsiteX5" fmla="*/ 903 w 10240"/>
                <a:gd name="connsiteY5" fmla="*/ 5427 h 10000"/>
                <a:gd name="connsiteX6" fmla="*/ 21 w 10240"/>
                <a:gd name="connsiteY6" fmla="*/ 6402 h 10000"/>
                <a:gd name="connsiteX7" fmla="*/ 20 w 10240"/>
                <a:gd name="connsiteY7" fmla="*/ 8232 h 10000"/>
                <a:gd name="connsiteX8" fmla="*/ 1788 w 10240"/>
                <a:gd name="connsiteY8" fmla="*/ 9756 h 10000"/>
                <a:gd name="connsiteX9" fmla="*/ 4358 w 10240"/>
                <a:gd name="connsiteY9" fmla="*/ 9756 h 10000"/>
                <a:gd name="connsiteX10" fmla="*/ 6122 w 10240"/>
                <a:gd name="connsiteY10" fmla="*/ 10000 h 10000"/>
                <a:gd name="connsiteX11" fmla="*/ 7299 w 10240"/>
                <a:gd name="connsiteY11" fmla="*/ 9024 h 10000"/>
                <a:gd name="connsiteX12" fmla="*/ 8475 w 10240"/>
                <a:gd name="connsiteY12" fmla="*/ 8049 h 10000"/>
                <a:gd name="connsiteX13" fmla="*/ 8475 w 10240"/>
                <a:gd name="connsiteY13" fmla="*/ 6098 h 10000"/>
                <a:gd name="connsiteX14" fmla="*/ 10240 w 10240"/>
                <a:gd name="connsiteY14" fmla="*/ 4146 h 10000"/>
                <a:gd name="connsiteX15" fmla="*/ 10240 w 10240"/>
                <a:gd name="connsiteY15" fmla="*/ 2683 h 10000"/>
                <a:gd name="connsiteX16" fmla="*/ 10240 w 10240"/>
                <a:gd name="connsiteY16" fmla="*/ 1463 h 10000"/>
                <a:gd name="connsiteX17" fmla="*/ 8769 w 10240"/>
                <a:gd name="connsiteY17" fmla="*/ 488 h 10000"/>
                <a:gd name="connsiteX18" fmla="*/ 9358 w 10240"/>
                <a:gd name="connsiteY18" fmla="*/ 244 h 10000"/>
                <a:gd name="connsiteX19" fmla="*/ 8475 w 10240"/>
                <a:gd name="connsiteY19" fmla="*/ 0 h 10000"/>
                <a:gd name="connsiteX20" fmla="*/ 6711 w 10240"/>
                <a:gd name="connsiteY20" fmla="*/ 732 h 10000"/>
                <a:gd name="connsiteX21" fmla="*/ 7299 w 10240"/>
                <a:gd name="connsiteY21" fmla="*/ 1707 h 10000"/>
                <a:gd name="connsiteX0" fmla="*/ 7299 w 10240"/>
                <a:gd name="connsiteY0" fmla="*/ 1707 h 9756"/>
                <a:gd name="connsiteX1" fmla="*/ 4064 w 10240"/>
                <a:gd name="connsiteY1" fmla="*/ 1463 h 9756"/>
                <a:gd name="connsiteX2" fmla="*/ 1416 w 10240"/>
                <a:gd name="connsiteY2" fmla="*/ 2683 h 9756"/>
                <a:gd name="connsiteX3" fmla="*/ 1858 w 10240"/>
                <a:gd name="connsiteY3" fmla="*/ 3659 h 9756"/>
                <a:gd name="connsiteX4" fmla="*/ 1048 w 10240"/>
                <a:gd name="connsiteY4" fmla="*/ 4024 h 9756"/>
                <a:gd name="connsiteX5" fmla="*/ 903 w 10240"/>
                <a:gd name="connsiteY5" fmla="*/ 5427 h 9756"/>
                <a:gd name="connsiteX6" fmla="*/ 21 w 10240"/>
                <a:gd name="connsiteY6" fmla="*/ 6402 h 9756"/>
                <a:gd name="connsiteX7" fmla="*/ 20 w 10240"/>
                <a:gd name="connsiteY7" fmla="*/ 8232 h 9756"/>
                <a:gd name="connsiteX8" fmla="*/ 1788 w 10240"/>
                <a:gd name="connsiteY8" fmla="*/ 9756 h 9756"/>
                <a:gd name="connsiteX9" fmla="*/ 4358 w 10240"/>
                <a:gd name="connsiteY9" fmla="*/ 9756 h 9756"/>
                <a:gd name="connsiteX10" fmla="*/ 6195 w 10240"/>
                <a:gd name="connsiteY10" fmla="*/ 9695 h 9756"/>
                <a:gd name="connsiteX11" fmla="*/ 7299 w 10240"/>
                <a:gd name="connsiteY11" fmla="*/ 9024 h 9756"/>
                <a:gd name="connsiteX12" fmla="*/ 8475 w 10240"/>
                <a:gd name="connsiteY12" fmla="*/ 8049 h 9756"/>
                <a:gd name="connsiteX13" fmla="*/ 8475 w 10240"/>
                <a:gd name="connsiteY13" fmla="*/ 6098 h 9756"/>
                <a:gd name="connsiteX14" fmla="*/ 10240 w 10240"/>
                <a:gd name="connsiteY14" fmla="*/ 4146 h 9756"/>
                <a:gd name="connsiteX15" fmla="*/ 10240 w 10240"/>
                <a:gd name="connsiteY15" fmla="*/ 2683 h 9756"/>
                <a:gd name="connsiteX16" fmla="*/ 10240 w 10240"/>
                <a:gd name="connsiteY16" fmla="*/ 1463 h 9756"/>
                <a:gd name="connsiteX17" fmla="*/ 8769 w 10240"/>
                <a:gd name="connsiteY17" fmla="*/ 488 h 9756"/>
                <a:gd name="connsiteX18" fmla="*/ 9358 w 10240"/>
                <a:gd name="connsiteY18" fmla="*/ 244 h 9756"/>
                <a:gd name="connsiteX19" fmla="*/ 8475 w 10240"/>
                <a:gd name="connsiteY19" fmla="*/ 0 h 9756"/>
                <a:gd name="connsiteX20" fmla="*/ 6711 w 10240"/>
                <a:gd name="connsiteY20" fmla="*/ 732 h 9756"/>
                <a:gd name="connsiteX21" fmla="*/ 7299 w 10240"/>
                <a:gd name="connsiteY21" fmla="*/ 1707 h 9756"/>
                <a:gd name="connsiteX0" fmla="*/ 7128 w 10000"/>
                <a:gd name="connsiteY0" fmla="*/ 1750 h 10000"/>
                <a:gd name="connsiteX1" fmla="*/ 3969 w 10000"/>
                <a:gd name="connsiteY1" fmla="*/ 1500 h 10000"/>
                <a:gd name="connsiteX2" fmla="*/ 1383 w 10000"/>
                <a:gd name="connsiteY2" fmla="*/ 2750 h 10000"/>
                <a:gd name="connsiteX3" fmla="*/ 1600 w 10000"/>
                <a:gd name="connsiteY3" fmla="*/ 3689 h 10000"/>
                <a:gd name="connsiteX4" fmla="*/ 1023 w 10000"/>
                <a:gd name="connsiteY4" fmla="*/ 4125 h 10000"/>
                <a:gd name="connsiteX5" fmla="*/ 882 w 10000"/>
                <a:gd name="connsiteY5" fmla="*/ 5563 h 10000"/>
                <a:gd name="connsiteX6" fmla="*/ 21 w 10000"/>
                <a:gd name="connsiteY6" fmla="*/ 6562 h 10000"/>
                <a:gd name="connsiteX7" fmla="*/ 20 w 10000"/>
                <a:gd name="connsiteY7" fmla="*/ 8438 h 10000"/>
                <a:gd name="connsiteX8" fmla="*/ 1746 w 10000"/>
                <a:gd name="connsiteY8" fmla="*/ 1000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1023 w 10000"/>
                <a:gd name="connsiteY4" fmla="*/ 4125 h 10000"/>
                <a:gd name="connsiteX5" fmla="*/ 882 w 10000"/>
                <a:gd name="connsiteY5" fmla="*/ 5563 h 10000"/>
                <a:gd name="connsiteX6" fmla="*/ 21 w 10000"/>
                <a:gd name="connsiteY6" fmla="*/ 6562 h 10000"/>
                <a:gd name="connsiteX7" fmla="*/ 20 w 10000"/>
                <a:gd name="connsiteY7" fmla="*/ 8438 h 10000"/>
                <a:gd name="connsiteX8" fmla="*/ 1746 w 10000"/>
                <a:gd name="connsiteY8" fmla="*/ 1000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746 w 10000"/>
                <a:gd name="connsiteY8" fmla="*/ 1000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175 w 10000"/>
                <a:gd name="connsiteY8" fmla="*/ 975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175 w 10000"/>
                <a:gd name="connsiteY8" fmla="*/ 9750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011"/>
                <a:gd name="connsiteX1" fmla="*/ 3969 w 10000"/>
                <a:gd name="connsiteY1" fmla="*/ 1500 h 10011"/>
                <a:gd name="connsiteX2" fmla="*/ 1383 w 10000"/>
                <a:gd name="connsiteY2" fmla="*/ 2750 h 10011"/>
                <a:gd name="connsiteX3" fmla="*/ 1457 w 10000"/>
                <a:gd name="connsiteY3" fmla="*/ 3689 h 10011"/>
                <a:gd name="connsiteX4" fmla="*/ 880 w 10000"/>
                <a:gd name="connsiteY4" fmla="*/ 4188 h 10011"/>
                <a:gd name="connsiteX5" fmla="*/ 882 w 10000"/>
                <a:gd name="connsiteY5" fmla="*/ 5563 h 10011"/>
                <a:gd name="connsiteX6" fmla="*/ 21 w 10000"/>
                <a:gd name="connsiteY6" fmla="*/ 6562 h 10011"/>
                <a:gd name="connsiteX7" fmla="*/ 20 w 10000"/>
                <a:gd name="connsiteY7" fmla="*/ 8438 h 10011"/>
                <a:gd name="connsiteX8" fmla="*/ 1318 w 10000"/>
                <a:gd name="connsiteY8" fmla="*/ 9875 h 10011"/>
                <a:gd name="connsiteX9" fmla="*/ 4256 w 10000"/>
                <a:gd name="connsiteY9" fmla="*/ 10000 h 10011"/>
                <a:gd name="connsiteX10" fmla="*/ 6050 w 10000"/>
                <a:gd name="connsiteY10" fmla="*/ 9937 h 10011"/>
                <a:gd name="connsiteX11" fmla="*/ 7128 w 10000"/>
                <a:gd name="connsiteY11" fmla="*/ 9250 h 10011"/>
                <a:gd name="connsiteX12" fmla="*/ 8276 w 10000"/>
                <a:gd name="connsiteY12" fmla="*/ 8250 h 10011"/>
                <a:gd name="connsiteX13" fmla="*/ 8276 w 10000"/>
                <a:gd name="connsiteY13" fmla="*/ 6251 h 10011"/>
                <a:gd name="connsiteX14" fmla="*/ 10000 w 10000"/>
                <a:gd name="connsiteY14" fmla="*/ 4250 h 10011"/>
                <a:gd name="connsiteX15" fmla="*/ 10000 w 10000"/>
                <a:gd name="connsiteY15" fmla="*/ 2750 h 10011"/>
                <a:gd name="connsiteX16" fmla="*/ 10000 w 10000"/>
                <a:gd name="connsiteY16" fmla="*/ 1500 h 10011"/>
                <a:gd name="connsiteX17" fmla="*/ 8563 w 10000"/>
                <a:gd name="connsiteY17" fmla="*/ 500 h 10011"/>
                <a:gd name="connsiteX18" fmla="*/ 9139 w 10000"/>
                <a:gd name="connsiteY18" fmla="*/ 250 h 10011"/>
                <a:gd name="connsiteX19" fmla="*/ 8276 w 10000"/>
                <a:gd name="connsiteY19" fmla="*/ 0 h 10011"/>
                <a:gd name="connsiteX20" fmla="*/ 6554 w 10000"/>
                <a:gd name="connsiteY20" fmla="*/ 750 h 10011"/>
                <a:gd name="connsiteX21" fmla="*/ 7128 w 10000"/>
                <a:gd name="connsiteY21" fmla="*/ 1750 h 10011"/>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1318 w 10000"/>
                <a:gd name="connsiteY8" fmla="*/ 9875 h 10000"/>
                <a:gd name="connsiteX9" fmla="*/ 4256 w 10000"/>
                <a:gd name="connsiteY9" fmla="*/ 10000 h 10000"/>
                <a:gd name="connsiteX10" fmla="*/ 6050 w 10000"/>
                <a:gd name="connsiteY10" fmla="*/ 9937 h 10000"/>
                <a:gd name="connsiteX11" fmla="*/ 7128 w 10000"/>
                <a:gd name="connsiteY11" fmla="*/ 9250 h 10000"/>
                <a:gd name="connsiteX12" fmla="*/ 8276 w 10000"/>
                <a:gd name="connsiteY12" fmla="*/ 8250 h 10000"/>
                <a:gd name="connsiteX13" fmla="*/ 8276 w 10000"/>
                <a:gd name="connsiteY13" fmla="*/ 6251 h 10000"/>
                <a:gd name="connsiteX14" fmla="*/ 10000 w 10000"/>
                <a:gd name="connsiteY14" fmla="*/ 4250 h 10000"/>
                <a:gd name="connsiteX15" fmla="*/ 10000 w 10000"/>
                <a:gd name="connsiteY15" fmla="*/ 2750 h 10000"/>
                <a:gd name="connsiteX16" fmla="*/ 10000 w 10000"/>
                <a:gd name="connsiteY16" fmla="*/ 1500 h 10000"/>
                <a:gd name="connsiteX17" fmla="*/ 8563 w 10000"/>
                <a:gd name="connsiteY17" fmla="*/ 500 h 10000"/>
                <a:gd name="connsiteX18" fmla="*/ 9139 w 10000"/>
                <a:gd name="connsiteY18" fmla="*/ 250 h 10000"/>
                <a:gd name="connsiteX19" fmla="*/ 8276 w 10000"/>
                <a:gd name="connsiteY19" fmla="*/ 0 h 10000"/>
                <a:gd name="connsiteX20" fmla="*/ 6554 w 10000"/>
                <a:gd name="connsiteY20" fmla="*/ 750 h 10000"/>
                <a:gd name="connsiteX21" fmla="*/ 7128 w 10000"/>
                <a:gd name="connsiteY21" fmla="*/ 1750 h 10000"/>
                <a:gd name="connsiteX0" fmla="*/ 7128 w 10000"/>
                <a:gd name="connsiteY0" fmla="*/ 1750 h 10200"/>
                <a:gd name="connsiteX1" fmla="*/ 3969 w 10000"/>
                <a:gd name="connsiteY1" fmla="*/ 1500 h 10200"/>
                <a:gd name="connsiteX2" fmla="*/ 1383 w 10000"/>
                <a:gd name="connsiteY2" fmla="*/ 2750 h 10200"/>
                <a:gd name="connsiteX3" fmla="*/ 1457 w 10000"/>
                <a:gd name="connsiteY3" fmla="*/ 3689 h 10200"/>
                <a:gd name="connsiteX4" fmla="*/ 880 w 10000"/>
                <a:gd name="connsiteY4" fmla="*/ 4188 h 10200"/>
                <a:gd name="connsiteX5" fmla="*/ 882 w 10000"/>
                <a:gd name="connsiteY5" fmla="*/ 5563 h 10200"/>
                <a:gd name="connsiteX6" fmla="*/ 21 w 10000"/>
                <a:gd name="connsiteY6" fmla="*/ 6562 h 10200"/>
                <a:gd name="connsiteX7" fmla="*/ 20 w 10000"/>
                <a:gd name="connsiteY7" fmla="*/ 8438 h 10200"/>
                <a:gd name="connsiteX8" fmla="*/ 1104 w 10000"/>
                <a:gd name="connsiteY8" fmla="*/ 10188 h 10200"/>
                <a:gd name="connsiteX9" fmla="*/ 4256 w 10000"/>
                <a:gd name="connsiteY9" fmla="*/ 10000 h 10200"/>
                <a:gd name="connsiteX10" fmla="*/ 6050 w 10000"/>
                <a:gd name="connsiteY10" fmla="*/ 9937 h 10200"/>
                <a:gd name="connsiteX11" fmla="*/ 7128 w 10000"/>
                <a:gd name="connsiteY11" fmla="*/ 9250 h 10200"/>
                <a:gd name="connsiteX12" fmla="*/ 8276 w 10000"/>
                <a:gd name="connsiteY12" fmla="*/ 8250 h 10200"/>
                <a:gd name="connsiteX13" fmla="*/ 8276 w 10000"/>
                <a:gd name="connsiteY13" fmla="*/ 6251 h 10200"/>
                <a:gd name="connsiteX14" fmla="*/ 10000 w 10000"/>
                <a:gd name="connsiteY14" fmla="*/ 4250 h 10200"/>
                <a:gd name="connsiteX15" fmla="*/ 10000 w 10000"/>
                <a:gd name="connsiteY15" fmla="*/ 2750 h 10200"/>
                <a:gd name="connsiteX16" fmla="*/ 10000 w 10000"/>
                <a:gd name="connsiteY16" fmla="*/ 1500 h 10200"/>
                <a:gd name="connsiteX17" fmla="*/ 8563 w 10000"/>
                <a:gd name="connsiteY17" fmla="*/ 500 h 10200"/>
                <a:gd name="connsiteX18" fmla="*/ 9139 w 10000"/>
                <a:gd name="connsiteY18" fmla="*/ 250 h 10200"/>
                <a:gd name="connsiteX19" fmla="*/ 8276 w 10000"/>
                <a:gd name="connsiteY19" fmla="*/ 0 h 10200"/>
                <a:gd name="connsiteX20" fmla="*/ 6554 w 10000"/>
                <a:gd name="connsiteY20" fmla="*/ 750 h 10200"/>
                <a:gd name="connsiteX21" fmla="*/ 7128 w 10000"/>
                <a:gd name="connsiteY21" fmla="*/ 1750 h 10200"/>
                <a:gd name="connsiteX0" fmla="*/ 7128 w 10000"/>
                <a:gd name="connsiteY0" fmla="*/ 1750 h 10200"/>
                <a:gd name="connsiteX1" fmla="*/ 3969 w 10000"/>
                <a:gd name="connsiteY1" fmla="*/ 1500 h 10200"/>
                <a:gd name="connsiteX2" fmla="*/ 1383 w 10000"/>
                <a:gd name="connsiteY2" fmla="*/ 2750 h 10200"/>
                <a:gd name="connsiteX3" fmla="*/ 1457 w 10000"/>
                <a:gd name="connsiteY3" fmla="*/ 3689 h 10200"/>
                <a:gd name="connsiteX4" fmla="*/ 880 w 10000"/>
                <a:gd name="connsiteY4" fmla="*/ 4188 h 10200"/>
                <a:gd name="connsiteX5" fmla="*/ 882 w 10000"/>
                <a:gd name="connsiteY5" fmla="*/ 5563 h 10200"/>
                <a:gd name="connsiteX6" fmla="*/ 21 w 10000"/>
                <a:gd name="connsiteY6" fmla="*/ 6562 h 10200"/>
                <a:gd name="connsiteX7" fmla="*/ 20 w 10000"/>
                <a:gd name="connsiteY7" fmla="*/ 8438 h 10200"/>
                <a:gd name="connsiteX8" fmla="*/ 1104 w 10000"/>
                <a:gd name="connsiteY8" fmla="*/ 10188 h 10200"/>
                <a:gd name="connsiteX9" fmla="*/ 4256 w 10000"/>
                <a:gd name="connsiteY9" fmla="*/ 10000 h 10200"/>
                <a:gd name="connsiteX10" fmla="*/ 6050 w 10000"/>
                <a:gd name="connsiteY10" fmla="*/ 9937 h 10200"/>
                <a:gd name="connsiteX11" fmla="*/ 7128 w 10000"/>
                <a:gd name="connsiteY11" fmla="*/ 9250 h 10200"/>
                <a:gd name="connsiteX12" fmla="*/ 8276 w 10000"/>
                <a:gd name="connsiteY12" fmla="*/ 8250 h 10200"/>
                <a:gd name="connsiteX13" fmla="*/ 8276 w 10000"/>
                <a:gd name="connsiteY13" fmla="*/ 6251 h 10200"/>
                <a:gd name="connsiteX14" fmla="*/ 10000 w 10000"/>
                <a:gd name="connsiteY14" fmla="*/ 4250 h 10200"/>
                <a:gd name="connsiteX15" fmla="*/ 10000 w 10000"/>
                <a:gd name="connsiteY15" fmla="*/ 2750 h 10200"/>
                <a:gd name="connsiteX16" fmla="*/ 10000 w 10000"/>
                <a:gd name="connsiteY16" fmla="*/ 1500 h 10200"/>
                <a:gd name="connsiteX17" fmla="*/ 8563 w 10000"/>
                <a:gd name="connsiteY17" fmla="*/ 500 h 10200"/>
                <a:gd name="connsiteX18" fmla="*/ 9139 w 10000"/>
                <a:gd name="connsiteY18" fmla="*/ 250 h 10200"/>
                <a:gd name="connsiteX19" fmla="*/ 8276 w 10000"/>
                <a:gd name="connsiteY19" fmla="*/ 0 h 10200"/>
                <a:gd name="connsiteX20" fmla="*/ 6554 w 10000"/>
                <a:gd name="connsiteY20" fmla="*/ 750 h 10200"/>
                <a:gd name="connsiteX21" fmla="*/ 7128 w 10000"/>
                <a:gd name="connsiteY21" fmla="*/ 1750 h 10200"/>
                <a:gd name="connsiteX0" fmla="*/ 7128 w 10000"/>
                <a:gd name="connsiteY0" fmla="*/ 1750 h 10206"/>
                <a:gd name="connsiteX1" fmla="*/ 3969 w 10000"/>
                <a:gd name="connsiteY1" fmla="*/ 1500 h 10206"/>
                <a:gd name="connsiteX2" fmla="*/ 1383 w 10000"/>
                <a:gd name="connsiteY2" fmla="*/ 2750 h 10206"/>
                <a:gd name="connsiteX3" fmla="*/ 1457 w 10000"/>
                <a:gd name="connsiteY3" fmla="*/ 3689 h 10206"/>
                <a:gd name="connsiteX4" fmla="*/ 880 w 10000"/>
                <a:gd name="connsiteY4" fmla="*/ 4188 h 10206"/>
                <a:gd name="connsiteX5" fmla="*/ 882 w 10000"/>
                <a:gd name="connsiteY5" fmla="*/ 5563 h 10206"/>
                <a:gd name="connsiteX6" fmla="*/ 21 w 10000"/>
                <a:gd name="connsiteY6" fmla="*/ 6562 h 10206"/>
                <a:gd name="connsiteX7" fmla="*/ 20 w 10000"/>
                <a:gd name="connsiteY7" fmla="*/ 8438 h 10206"/>
                <a:gd name="connsiteX8" fmla="*/ 1104 w 10000"/>
                <a:gd name="connsiteY8" fmla="*/ 10188 h 10206"/>
                <a:gd name="connsiteX9" fmla="*/ 3714 w 10000"/>
                <a:gd name="connsiteY9" fmla="*/ 7526 h 10206"/>
                <a:gd name="connsiteX10" fmla="*/ 4256 w 10000"/>
                <a:gd name="connsiteY10" fmla="*/ 10000 h 10206"/>
                <a:gd name="connsiteX11" fmla="*/ 6050 w 10000"/>
                <a:gd name="connsiteY11" fmla="*/ 9937 h 10206"/>
                <a:gd name="connsiteX12" fmla="*/ 7128 w 10000"/>
                <a:gd name="connsiteY12" fmla="*/ 9250 h 10206"/>
                <a:gd name="connsiteX13" fmla="*/ 8276 w 10000"/>
                <a:gd name="connsiteY13" fmla="*/ 8250 h 10206"/>
                <a:gd name="connsiteX14" fmla="*/ 8276 w 10000"/>
                <a:gd name="connsiteY14" fmla="*/ 6251 h 10206"/>
                <a:gd name="connsiteX15" fmla="*/ 10000 w 10000"/>
                <a:gd name="connsiteY15" fmla="*/ 4250 h 10206"/>
                <a:gd name="connsiteX16" fmla="*/ 10000 w 10000"/>
                <a:gd name="connsiteY16" fmla="*/ 2750 h 10206"/>
                <a:gd name="connsiteX17" fmla="*/ 10000 w 10000"/>
                <a:gd name="connsiteY17" fmla="*/ 1500 h 10206"/>
                <a:gd name="connsiteX18" fmla="*/ 8563 w 10000"/>
                <a:gd name="connsiteY18" fmla="*/ 500 h 10206"/>
                <a:gd name="connsiteX19" fmla="*/ 9139 w 10000"/>
                <a:gd name="connsiteY19" fmla="*/ 250 h 10206"/>
                <a:gd name="connsiteX20" fmla="*/ 8276 w 10000"/>
                <a:gd name="connsiteY20" fmla="*/ 0 h 10206"/>
                <a:gd name="connsiteX21" fmla="*/ 6554 w 10000"/>
                <a:gd name="connsiteY21" fmla="*/ 750 h 10206"/>
                <a:gd name="connsiteX22" fmla="*/ 7128 w 10000"/>
                <a:gd name="connsiteY22" fmla="*/ 1750 h 10206"/>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2033 w 10000"/>
                <a:gd name="connsiteY8" fmla="*/ 7388 h 10000"/>
                <a:gd name="connsiteX9" fmla="*/ 3714 w 10000"/>
                <a:gd name="connsiteY9" fmla="*/ 7526 h 10000"/>
                <a:gd name="connsiteX10" fmla="*/ 4256 w 10000"/>
                <a:gd name="connsiteY10" fmla="*/ 10000 h 10000"/>
                <a:gd name="connsiteX11" fmla="*/ 6050 w 10000"/>
                <a:gd name="connsiteY11" fmla="*/ 9937 h 10000"/>
                <a:gd name="connsiteX12" fmla="*/ 7128 w 10000"/>
                <a:gd name="connsiteY12" fmla="*/ 9250 h 10000"/>
                <a:gd name="connsiteX13" fmla="*/ 8276 w 10000"/>
                <a:gd name="connsiteY13" fmla="*/ 8250 h 10000"/>
                <a:gd name="connsiteX14" fmla="*/ 8276 w 10000"/>
                <a:gd name="connsiteY14" fmla="*/ 6251 h 10000"/>
                <a:gd name="connsiteX15" fmla="*/ 10000 w 10000"/>
                <a:gd name="connsiteY15" fmla="*/ 4250 h 10000"/>
                <a:gd name="connsiteX16" fmla="*/ 10000 w 10000"/>
                <a:gd name="connsiteY16" fmla="*/ 2750 h 10000"/>
                <a:gd name="connsiteX17" fmla="*/ 10000 w 10000"/>
                <a:gd name="connsiteY17" fmla="*/ 1500 h 10000"/>
                <a:gd name="connsiteX18" fmla="*/ 8563 w 10000"/>
                <a:gd name="connsiteY18" fmla="*/ 500 h 10000"/>
                <a:gd name="connsiteX19" fmla="*/ 9139 w 10000"/>
                <a:gd name="connsiteY19" fmla="*/ 250 h 10000"/>
                <a:gd name="connsiteX20" fmla="*/ 8276 w 10000"/>
                <a:gd name="connsiteY20" fmla="*/ 0 h 10000"/>
                <a:gd name="connsiteX21" fmla="*/ 6554 w 10000"/>
                <a:gd name="connsiteY21" fmla="*/ 750 h 10000"/>
                <a:gd name="connsiteX22" fmla="*/ 7128 w 10000"/>
                <a:gd name="connsiteY22"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747 w 10000"/>
                <a:gd name="connsiteY8" fmla="*/ 9388 h 10000"/>
                <a:gd name="connsiteX9" fmla="*/ 3714 w 10000"/>
                <a:gd name="connsiteY9" fmla="*/ 7526 h 10000"/>
                <a:gd name="connsiteX10" fmla="*/ 4256 w 10000"/>
                <a:gd name="connsiteY10" fmla="*/ 10000 h 10000"/>
                <a:gd name="connsiteX11" fmla="*/ 6050 w 10000"/>
                <a:gd name="connsiteY11" fmla="*/ 9937 h 10000"/>
                <a:gd name="connsiteX12" fmla="*/ 7128 w 10000"/>
                <a:gd name="connsiteY12" fmla="*/ 9250 h 10000"/>
                <a:gd name="connsiteX13" fmla="*/ 8276 w 10000"/>
                <a:gd name="connsiteY13" fmla="*/ 8250 h 10000"/>
                <a:gd name="connsiteX14" fmla="*/ 8276 w 10000"/>
                <a:gd name="connsiteY14" fmla="*/ 6251 h 10000"/>
                <a:gd name="connsiteX15" fmla="*/ 10000 w 10000"/>
                <a:gd name="connsiteY15" fmla="*/ 4250 h 10000"/>
                <a:gd name="connsiteX16" fmla="*/ 10000 w 10000"/>
                <a:gd name="connsiteY16" fmla="*/ 2750 h 10000"/>
                <a:gd name="connsiteX17" fmla="*/ 10000 w 10000"/>
                <a:gd name="connsiteY17" fmla="*/ 1500 h 10000"/>
                <a:gd name="connsiteX18" fmla="*/ 8563 w 10000"/>
                <a:gd name="connsiteY18" fmla="*/ 500 h 10000"/>
                <a:gd name="connsiteX19" fmla="*/ 9139 w 10000"/>
                <a:gd name="connsiteY19" fmla="*/ 250 h 10000"/>
                <a:gd name="connsiteX20" fmla="*/ 8276 w 10000"/>
                <a:gd name="connsiteY20" fmla="*/ 0 h 10000"/>
                <a:gd name="connsiteX21" fmla="*/ 6554 w 10000"/>
                <a:gd name="connsiteY21" fmla="*/ 750 h 10000"/>
                <a:gd name="connsiteX22" fmla="*/ 7128 w 10000"/>
                <a:gd name="connsiteY22" fmla="*/ 1750 h 10000"/>
                <a:gd name="connsiteX0" fmla="*/ 7128 w 10000"/>
                <a:gd name="connsiteY0" fmla="*/ 1750 h 10000"/>
                <a:gd name="connsiteX1" fmla="*/ 3969 w 10000"/>
                <a:gd name="connsiteY1" fmla="*/ 1500 h 10000"/>
                <a:gd name="connsiteX2" fmla="*/ 1383 w 10000"/>
                <a:gd name="connsiteY2" fmla="*/ 2750 h 10000"/>
                <a:gd name="connsiteX3" fmla="*/ 1457 w 10000"/>
                <a:gd name="connsiteY3" fmla="*/ 3689 h 10000"/>
                <a:gd name="connsiteX4" fmla="*/ 880 w 10000"/>
                <a:gd name="connsiteY4" fmla="*/ 4188 h 10000"/>
                <a:gd name="connsiteX5" fmla="*/ 882 w 10000"/>
                <a:gd name="connsiteY5" fmla="*/ 5563 h 10000"/>
                <a:gd name="connsiteX6" fmla="*/ 21 w 10000"/>
                <a:gd name="connsiteY6" fmla="*/ 6562 h 10000"/>
                <a:gd name="connsiteX7" fmla="*/ 20 w 10000"/>
                <a:gd name="connsiteY7" fmla="*/ 8438 h 10000"/>
                <a:gd name="connsiteX8" fmla="*/ 747 w 10000"/>
                <a:gd name="connsiteY8" fmla="*/ 9388 h 10000"/>
                <a:gd name="connsiteX9" fmla="*/ 3714 w 10000"/>
                <a:gd name="connsiteY9" fmla="*/ 7526 h 10000"/>
                <a:gd name="connsiteX10" fmla="*/ 4256 w 10000"/>
                <a:gd name="connsiteY10" fmla="*/ 10000 h 10000"/>
                <a:gd name="connsiteX11" fmla="*/ 6050 w 10000"/>
                <a:gd name="connsiteY11" fmla="*/ 9937 h 10000"/>
                <a:gd name="connsiteX12" fmla="*/ 7128 w 10000"/>
                <a:gd name="connsiteY12" fmla="*/ 9250 h 10000"/>
                <a:gd name="connsiteX13" fmla="*/ 8276 w 10000"/>
                <a:gd name="connsiteY13" fmla="*/ 8250 h 10000"/>
                <a:gd name="connsiteX14" fmla="*/ 8276 w 10000"/>
                <a:gd name="connsiteY14" fmla="*/ 6251 h 10000"/>
                <a:gd name="connsiteX15" fmla="*/ 10000 w 10000"/>
                <a:gd name="connsiteY15" fmla="*/ 4250 h 10000"/>
                <a:gd name="connsiteX16" fmla="*/ 10000 w 10000"/>
                <a:gd name="connsiteY16" fmla="*/ 2750 h 10000"/>
                <a:gd name="connsiteX17" fmla="*/ 10000 w 10000"/>
                <a:gd name="connsiteY17" fmla="*/ 1500 h 10000"/>
                <a:gd name="connsiteX18" fmla="*/ 8563 w 10000"/>
                <a:gd name="connsiteY18" fmla="*/ 500 h 10000"/>
                <a:gd name="connsiteX19" fmla="*/ 9139 w 10000"/>
                <a:gd name="connsiteY19" fmla="*/ 250 h 10000"/>
                <a:gd name="connsiteX20" fmla="*/ 8276 w 10000"/>
                <a:gd name="connsiteY20" fmla="*/ 0 h 10000"/>
                <a:gd name="connsiteX21" fmla="*/ 6554 w 10000"/>
                <a:gd name="connsiteY21" fmla="*/ 750 h 10000"/>
                <a:gd name="connsiteX22" fmla="*/ 7128 w 10000"/>
                <a:gd name="connsiteY22" fmla="*/ 1750 h 10000"/>
                <a:gd name="connsiteX0" fmla="*/ 7128 w 10000"/>
                <a:gd name="connsiteY0" fmla="*/ 1750 h 10027"/>
                <a:gd name="connsiteX1" fmla="*/ 3969 w 10000"/>
                <a:gd name="connsiteY1" fmla="*/ 1500 h 10027"/>
                <a:gd name="connsiteX2" fmla="*/ 1383 w 10000"/>
                <a:gd name="connsiteY2" fmla="*/ 2750 h 10027"/>
                <a:gd name="connsiteX3" fmla="*/ 1457 w 10000"/>
                <a:gd name="connsiteY3" fmla="*/ 3689 h 10027"/>
                <a:gd name="connsiteX4" fmla="*/ 880 w 10000"/>
                <a:gd name="connsiteY4" fmla="*/ 4188 h 10027"/>
                <a:gd name="connsiteX5" fmla="*/ 882 w 10000"/>
                <a:gd name="connsiteY5" fmla="*/ 5563 h 10027"/>
                <a:gd name="connsiteX6" fmla="*/ 21 w 10000"/>
                <a:gd name="connsiteY6" fmla="*/ 6562 h 10027"/>
                <a:gd name="connsiteX7" fmla="*/ 20 w 10000"/>
                <a:gd name="connsiteY7" fmla="*/ 8438 h 10027"/>
                <a:gd name="connsiteX8" fmla="*/ 747 w 10000"/>
                <a:gd name="connsiteY8" fmla="*/ 9388 h 10027"/>
                <a:gd name="connsiteX9" fmla="*/ 1071 w 10000"/>
                <a:gd name="connsiteY9" fmla="*/ 10026 h 10027"/>
                <a:gd name="connsiteX10" fmla="*/ 4256 w 10000"/>
                <a:gd name="connsiteY10" fmla="*/ 10000 h 10027"/>
                <a:gd name="connsiteX11" fmla="*/ 6050 w 10000"/>
                <a:gd name="connsiteY11" fmla="*/ 9937 h 10027"/>
                <a:gd name="connsiteX12" fmla="*/ 7128 w 10000"/>
                <a:gd name="connsiteY12" fmla="*/ 9250 h 10027"/>
                <a:gd name="connsiteX13" fmla="*/ 8276 w 10000"/>
                <a:gd name="connsiteY13" fmla="*/ 8250 h 10027"/>
                <a:gd name="connsiteX14" fmla="*/ 8276 w 10000"/>
                <a:gd name="connsiteY14" fmla="*/ 6251 h 10027"/>
                <a:gd name="connsiteX15" fmla="*/ 10000 w 10000"/>
                <a:gd name="connsiteY15" fmla="*/ 4250 h 10027"/>
                <a:gd name="connsiteX16" fmla="*/ 10000 w 10000"/>
                <a:gd name="connsiteY16" fmla="*/ 2750 h 10027"/>
                <a:gd name="connsiteX17" fmla="*/ 10000 w 10000"/>
                <a:gd name="connsiteY17" fmla="*/ 1500 h 10027"/>
                <a:gd name="connsiteX18" fmla="*/ 8563 w 10000"/>
                <a:gd name="connsiteY18" fmla="*/ 500 h 10027"/>
                <a:gd name="connsiteX19" fmla="*/ 9139 w 10000"/>
                <a:gd name="connsiteY19" fmla="*/ 250 h 10027"/>
                <a:gd name="connsiteX20" fmla="*/ 8276 w 10000"/>
                <a:gd name="connsiteY20" fmla="*/ 0 h 10027"/>
                <a:gd name="connsiteX21" fmla="*/ 6554 w 10000"/>
                <a:gd name="connsiteY21" fmla="*/ 750 h 10027"/>
                <a:gd name="connsiteX22" fmla="*/ 7128 w 10000"/>
                <a:gd name="connsiteY22" fmla="*/ 1750 h 10027"/>
                <a:gd name="connsiteX0" fmla="*/ 7128 w 10000"/>
                <a:gd name="connsiteY0" fmla="*/ 1750 h 10027"/>
                <a:gd name="connsiteX1" fmla="*/ 3969 w 10000"/>
                <a:gd name="connsiteY1" fmla="*/ 1500 h 10027"/>
                <a:gd name="connsiteX2" fmla="*/ 1383 w 10000"/>
                <a:gd name="connsiteY2" fmla="*/ 2750 h 10027"/>
                <a:gd name="connsiteX3" fmla="*/ 1457 w 10000"/>
                <a:gd name="connsiteY3" fmla="*/ 3689 h 10027"/>
                <a:gd name="connsiteX4" fmla="*/ 880 w 10000"/>
                <a:gd name="connsiteY4" fmla="*/ 4188 h 10027"/>
                <a:gd name="connsiteX5" fmla="*/ 882 w 10000"/>
                <a:gd name="connsiteY5" fmla="*/ 5563 h 10027"/>
                <a:gd name="connsiteX6" fmla="*/ 21 w 10000"/>
                <a:gd name="connsiteY6" fmla="*/ 6562 h 10027"/>
                <a:gd name="connsiteX7" fmla="*/ 20 w 10000"/>
                <a:gd name="connsiteY7" fmla="*/ 8438 h 10027"/>
                <a:gd name="connsiteX8" fmla="*/ 747 w 10000"/>
                <a:gd name="connsiteY8" fmla="*/ 9325 h 10027"/>
                <a:gd name="connsiteX9" fmla="*/ 1071 w 10000"/>
                <a:gd name="connsiteY9" fmla="*/ 10026 h 10027"/>
                <a:gd name="connsiteX10" fmla="*/ 4256 w 10000"/>
                <a:gd name="connsiteY10" fmla="*/ 10000 h 10027"/>
                <a:gd name="connsiteX11" fmla="*/ 6050 w 10000"/>
                <a:gd name="connsiteY11" fmla="*/ 9937 h 10027"/>
                <a:gd name="connsiteX12" fmla="*/ 7128 w 10000"/>
                <a:gd name="connsiteY12" fmla="*/ 9250 h 10027"/>
                <a:gd name="connsiteX13" fmla="*/ 8276 w 10000"/>
                <a:gd name="connsiteY13" fmla="*/ 8250 h 10027"/>
                <a:gd name="connsiteX14" fmla="*/ 8276 w 10000"/>
                <a:gd name="connsiteY14" fmla="*/ 6251 h 10027"/>
                <a:gd name="connsiteX15" fmla="*/ 10000 w 10000"/>
                <a:gd name="connsiteY15" fmla="*/ 4250 h 10027"/>
                <a:gd name="connsiteX16" fmla="*/ 10000 w 10000"/>
                <a:gd name="connsiteY16" fmla="*/ 2750 h 10027"/>
                <a:gd name="connsiteX17" fmla="*/ 10000 w 10000"/>
                <a:gd name="connsiteY17" fmla="*/ 1500 h 10027"/>
                <a:gd name="connsiteX18" fmla="*/ 8563 w 10000"/>
                <a:gd name="connsiteY18" fmla="*/ 500 h 10027"/>
                <a:gd name="connsiteX19" fmla="*/ 9139 w 10000"/>
                <a:gd name="connsiteY19" fmla="*/ 250 h 10027"/>
                <a:gd name="connsiteX20" fmla="*/ 8276 w 10000"/>
                <a:gd name="connsiteY20" fmla="*/ 0 h 10027"/>
                <a:gd name="connsiteX21" fmla="*/ 6554 w 10000"/>
                <a:gd name="connsiteY21" fmla="*/ 750 h 10027"/>
                <a:gd name="connsiteX22" fmla="*/ 7128 w 10000"/>
                <a:gd name="connsiteY22" fmla="*/ 1750 h 10027"/>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128 w 10000"/>
                <a:gd name="connsiteY0" fmla="*/ 1750 h 10026"/>
                <a:gd name="connsiteX1" fmla="*/ 3969 w 10000"/>
                <a:gd name="connsiteY1" fmla="*/ 1500 h 10026"/>
                <a:gd name="connsiteX2" fmla="*/ 1383 w 10000"/>
                <a:gd name="connsiteY2" fmla="*/ 2750 h 10026"/>
                <a:gd name="connsiteX3" fmla="*/ 1457 w 10000"/>
                <a:gd name="connsiteY3" fmla="*/ 3689 h 10026"/>
                <a:gd name="connsiteX4" fmla="*/ 880 w 10000"/>
                <a:gd name="connsiteY4" fmla="*/ 4188 h 10026"/>
                <a:gd name="connsiteX5" fmla="*/ 882 w 10000"/>
                <a:gd name="connsiteY5" fmla="*/ 5563 h 10026"/>
                <a:gd name="connsiteX6" fmla="*/ 21 w 10000"/>
                <a:gd name="connsiteY6" fmla="*/ 6562 h 10026"/>
                <a:gd name="connsiteX7" fmla="*/ 20 w 10000"/>
                <a:gd name="connsiteY7" fmla="*/ 8438 h 10026"/>
                <a:gd name="connsiteX8" fmla="*/ 390 w 10000"/>
                <a:gd name="connsiteY8" fmla="*/ 9074 h 10026"/>
                <a:gd name="connsiteX9" fmla="*/ 1071 w 10000"/>
                <a:gd name="connsiteY9" fmla="*/ 10026 h 10026"/>
                <a:gd name="connsiteX10" fmla="*/ 4256 w 10000"/>
                <a:gd name="connsiteY10" fmla="*/ 10000 h 10026"/>
                <a:gd name="connsiteX11" fmla="*/ 6050 w 10000"/>
                <a:gd name="connsiteY11" fmla="*/ 9937 h 10026"/>
                <a:gd name="connsiteX12" fmla="*/ 7128 w 10000"/>
                <a:gd name="connsiteY12" fmla="*/ 9250 h 10026"/>
                <a:gd name="connsiteX13" fmla="*/ 8276 w 10000"/>
                <a:gd name="connsiteY13" fmla="*/ 8250 h 10026"/>
                <a:gd name="connsiteX14" fmla="*/ 8276 w 10000"/>
                <a:gd name="connsiteY14" fmla="*/ 6251 h 10026"/>
                <a:gd name="connsiteX15" fmla="*/ 10000 w 10000"/>
                <a:gd name="connsiteY15" fmla="*/ 4250 h 10026"/>
                <a:gd name="connsiteX16" fmla="*/ 10000 w 10000"/>
                <a:gd name="connsiteY16" fmla="*/ 2750 h 10026"/>
                <a:gd name="connsiteX17" fmla="*/ 10000 w 10000"/>
                <a:gd name="connsiteY17" fmla="*/ 1500 h 10026"/>
                <a:gd name="connsiteX18" fmla="*/ 8563 w 10000"/>
                <a:gd name="connsiteY18" fmla="*/ 500 h 10026"/>
                <a:gd name="connsiteX19" fmla="*/ 9139 w 10000"/>
                <a:gd name="connsiteY19" fmla="*/ 250 h 10026"/>
                <a:gd name="connsiteX20" fmla="*/ 8276 w 10000"/>
                <a:gd name="connsiteY20" fmla="*/ 0 h 10026"/>
                <a:gd name="connsiteX21" fmla="*/ 6554 w 10000"/>
                <a:gd name="connsiteY21" fmla="*/ 750 h 10026"/>
                <a:gd name="connsiteX22" fmla="*/ 7128 w 10000"/>
                <a:gd name="connsiteY22" fmla="*/ 1750 h 10026"/>
                <a:gd name="connsiteX0" fmla="*/ 7261 w 10133"/>
                <a:gd name="connsiteY0" fmla="*/ 1750 h 10026"/>
                <a:gd name="connsiteX1" fmla="*/ 4102 w 10133"/>
                <a:gd name="connsiteY1" fmla="*/ 1500 h 10026"/>
                <a:gd name="connsiteX2" fmla="*/ 1516 w 10133"/>
                <a:gd name="connsiteY2" fmla="*/ 2750 h 10026"/>
                <a:gd name="connsiteX3" fmla="*/ 1590 w 10133"/>
                <a:gd name="connsiteY3" fmla="*/ 3689 h 10026"/>
                <a:gd name="connsiteX4" fmla="*/ 1013 w 10133"/>
                <a:gd name="connsiteY4" fmla="*/ 4188 h 10026"/>
                <a:gd name="connsiteX5" fmla="*/ 1015 w 10133"/>
                <a:gd name="connsiteY5" fmla="*/ 5563 h 10026"/>
                <a:gd name="connsiteX6" fmla="*/ 11 w 10133"/>
                <a:gd name="connsiteY6" fmla="*/ 6186 h 10026"/>
                <a:gd name="connsiteX7" fmla="*/ 153 w 10133"/>
                <a:gd name="connsiteY7" fmla="*/ 8438 h 10026"/>
                <a:gd name="connsiteX8" fmla="*/ 523 w 10133"/>
                <a:gd name="connsiteY8" fmla="*/ 9074 h 10026"/>
                <a:gd name="connsiteX9" fmla="*/ 1204 w 10133"/>
                <a:gd name="connsiteY9" fmla="*/ 10026 h 10026"/>
                <a:gd name="connsiteX10" fmla="*/ 4389 w 10133"/>
                <a:gd name="connsiteY10" fmla="*/ 10000 h 10026"/>
                <a:gd name="connsiteX11" fmla="*/ 6183 w 10133"/>
                <a:gd name="connsiteY11" fmla="*/ 9937 h 10026"/>
                <a:gd name="connsiteX12" fmla="*/ 7261 w 10133"/>
                <a:gd name="connsiteY12" fmla="*/ 9250 h 10026"/>
                <a:gd name="connsiteX13" fmla="*/ 8409 w 10133"/>
                <a:gd name="connsiteY13" fmla="*/ 8250 h 10026"/>
                <a:gd name="connsiteX14" fmla="*/ 8409 w 10133"/>
                <a:gd name="connsiteY14" fmla="*/ 6251 h 10026"/>
                <a:gd name="connsiteX15" fmla="*/ 10133 w 10133"/>
                <a:gd name="connsiteY15" fmla="*/ 4250 h 10026"/>
                <a:gd name="connsiteX16" fmla="*/ 10133 w 10133"/>
                <a:gd name="connsiteY16" fmla="*/ 2750 h 10026"/>
                <a:gd name="connsiteX17" fmla="*/ 10133 w 10133"/>
                <a:gd name="connsiteY17" fmla="*/ 1500 h 10026"/>
                <a:gd name="connsiteX18" fmla="*/ 8696 w 10133"/>
                <a:gd name="connsiteY18" fmla="*/ 500 h 10026"/>
                <a:gd name="connsiteX19" fmla="*/ 9272 w 10133"/>
                <a:gd name="connsiteY19" fmla="*/ 250 h 10026"/>
                <a:gd name="connsiteX20" fmla="*/ 8409 w 10133"/>
                <a:gd name="connsiteY20" fmla="*/ 0 h 10026"/>
                <a:gd name="connsiteX21" fmla="*/ 6687 w 10133"/>
                <a:gd name="connsiteY21" fmla="*/ 750 h 10026"/>
                <a:gd name="connsiteX22" fmla="*/ 7261 w 10133"/>
                <a:gd name="connsiteY22" fmla="*/ 1750 h 10026"/>
                <a:gd name="connsiteX0" fmla="*/ 7261 w 10133"/>
                <a:gd name="connsiteY0" fmla="*/ 1750 h 10026"/>
                <a:gd name="connsiteX1" fmla="*/ 4102 w 10133"/>
                <a:gd name="connsiteY1" fmla="*/ 1500 h 10026"/>
                <a:gd name="connsiteX2" fmla="*/ 1516 w 10133"/>
                <a:gd name="connsiteY2" fmla="*/ 2750 h 10026"/>
                <a:gd name="connsiteX3" fmla="*/ 1590 w 10133"/>
                <a:gd name="connsiteY3" fmla="*/ 3689 h 10026"/>
                <a:gd name="connsiteX4" fmla="*/ 1013 w 10133"/>
                <a:gd name="connsiteY4" fmla="*/ 4188 h 10026"/>
                <a:gd name="connsiteX5" fmla="*/ 1015 w 10133"/>
                <a:gd name="connsiteY5" fmla="*/ 5563 h 10026"/>
                <a:gd name="connsiteX6" fmla="*/ 11 w 10133"/>
                <a:gd name="connsiteY6" fmla="*/ 6499 h 10026"/>
                <a:gd name="connsiteX7" fmla="*/ 153 w 10133"/>
                <a:gd name="connsiteY7" fmla="*/ 8438 h 10026"/>
                <a:gd name="connsiteX8" fmla="*/ 523 w 10133"/>
                <a:gd name="connsiteY8" fmla="*/ 9074 h 10026"/>
                <a:gd name="connsiteX9" fmla="*/ 1204 w 10133"/>
                <a:gd name="connsiteY9" fmla="*/ 10026 h 10026"/>
                <a:gd name="connsiteX10" fmla="*/ 4389 w 10133"/>
                <a:gd name="connsiteY10" fmla="*/ 10000 h 10026"/>
                <a:gd name="connsiteX11" fmla="*/ 6183 w 10133"/>
                <a:gd name="connsiteY11" fmla="*/ 9937 h 10026"/>
                <a:gd name="connsiteX12" fmla="*/ 7261 w 10133"/>
                <a:gd name="connsiteY12" fmla="*/ 9250 h 10026"/>
                <a:gd name="connsiteX13" fmla="*/ 8409 w 10133"/>
                <a:gd name="connsiteY13" fmla="*/ 8250 h 10026"/>
                <a:gd name="connsiteX14" fmla="*/ 8409 w 10133"/>
                <a:gd name="connsiteY14" fmla="*/ 6251 h 10026"/>
                <a:gd name="connsiteX15" fmla="*/ 10133 w 10133"/>
                <a:gd name="connsiteY15" fmla="*/ 4250 h 10026"/>
                <a:gd name="connsiteX16" fmla="*/ 10133 w 10133"/>
                <a:gd name="connsiteY16" fmla="*/ 2750 h 10026"/>
                <a:gd name="connsiteX17" fmla="*/ 10133 w 10133"/>
                <a:gd name="connsiteY17" fmla="*/ 1500 h 10026"/>
                <a:gd name="connsiteX18" fmla="*/ 8696 w 10133"/>
                <a:gd name="connsiteY18" fmla="*/ 500 h 10026"/>
                <a:gd name="connsiteX19" fmla="*/ 9272 w 10133"/>
                <a:gd name="connsiteY19" fmla="*/ 250 h 10026"/>
                <a:gd name="connsiteX20" fmla="*/ 8409 w 10133"/>
                <a:gd name="connsiteY20" fmla="*/ 0 h 10026"/>
                <a:gd name="connsiteX21" fmla="*/ 6687 w 10133"/>
                <a:gd name="connsiteY21" fmla="*/ 750 h 10026"/>
                <a:gd name="connsiteX22" fmla="*/ 7261 w 10133"/>
                <a:gd name="connsiteY22" fmla="*/ 1750 h 10026"/>
                <a:gd name="connsiteX0" fmla="*/ 7261 w 10133"/>
                <a:gd name="connsiteY0" fmla="*/ 1750 h 10026"/>
                <a:gd name="connsiteX1" fmla="*/ 4102 w 10133"/>
                <a:gd name="connsiteY1" fmla="*/ 1500 h 10026"/>
                <a:gd name="connsiteX2" fmla="*/ 1516 w 10133"/>
                <a:gd name="connsiteY2" fmla="*/ 2750 h 10026"/>
                <a:gd name="connsiteX3" fmla="*/ 1590 w 10133"/>
                <a:gd name="connsiteY3" fmla="*/ 3689 h 10026"/>
                <a:gd name="connsiteX4" fmla="*/ 1013 w 10133"/>
                <a:gd name="connsiteY4" fmla="*/ 4188 h 10026"/>
                <a:gd name="connsiteX5" fmla="*/ 1015 w 10133"/>
                <a:gd name="connsiteY5" fmla="*/ 5563 h 10026"/>
                <a:gd name="connsiteX6" fmla="*/ 11 w 10133"/>
                <a:gd name="connsiteY6" fmla="*/ 6499 h 10026"/>
                <a:gd name="connsiteX7" fmla="*/ 153 w 10133"/>
                <a:gd name="connsiteY7" fmla="*/ 8438 h 10026"/>
                <a:gd name="connsiteX8" fmla="*/ 1204 w 10133"/>
                <a:gd name="connsiteY8" fmla="*/ 10026 h 10026"/>
                <a:gd name="connsiteX9" fmla="*/ 4389 w 10133"/>
                <a:gd name="connsiteY9" fmla="*/ 10000 h 10026"/>
                <a:gd name="connsiteX10" fmla="*/ 6183 w 10133"/>
                <a:gd name="connsiteY10" fmla="*/ 9937 h 10026"/>
                <a:gd name="connsiteX11" fmla="*/ 7261 w 10133"/>
                <a:gd name="connsiteY11" fmla="*/ 9250 h 10026"/>
                <a:gd name="connsiteX12" fmla="*/ 8409 w 10133"/>
                <a:gd name="connsiteY12" fmla="*/ 8250 h 10026"/>
                <a:gd name="connsiteX13" fmla="*/ 8409 w 10133"/>
                <a:gd name="connsiteY13" fmla="*/ 6251 h 10026"/>
                <a:gd name="connsiteX14" fmla="*/ 10133 w 10133"/>
                <a:gd name="connsiteY14" fmla="*/ 4250 h 10026"/>
                <a:gd name="connsiteX15" fmla="*/ 10133 w 10133"/>
                <a:gd name="connsiteY15" fmla="*/ 2750 h 10026"/>
                <a:gd name="connsiteX16" fmla="*/ 10133 w 10133"/>
                <a:gd name="connsiteY16" fmla="*/ 1500 h 10026"/>
                <a:gd name="connsiteX17" fmla="*/ 8696 w 10133"/>
                <a:gd name="connsiteY17" fmla="*/ 500 h 10026"/>
                <a:gd name="connsiteX18" fmla="*/ 9272 w 10133"/>
                <a:gd name="connsiteY18" fmla="*/ 250 h 10026"/>
                <a:gd name="connsiteX19" fmla="*/ 8409 w 10133"/>
                <a:gd name="connsiteY19" fmla="*/ 0 h 10026"/>
                <a:gd name="connsiteX20" fmla="*/ 6687 w 10133"/>
                <a:gd name="connsiteY20" fmla="*/ 750 h 10026"/>
                <a:gd name="connsiteX21" fmla="*/ 7261 w 10133"/>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250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250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1268 w 10197"/>
                <a:gd name="connsiteY8" fmla="*/ 10026 h 10026"/>
                <a:gd name="connsiteX9" fmla="*/ 4453 w 10197"/>
                <a:gd name="connsiteY9" fmla="*/ 10000 h 10026"/>
                <a:gd name="connsiteX10" fmla="*/ 6247 w 10197"/>
                <a:gd name="connsiteY10" fmla="*/ 9937 h 10026"/>
                <a:gd name="connsiteX11" fmla="*/ 7325 w 10197"/>
                <a:gd name="connsiteY11" fmla="*/ 9250 h 10026"/>
                <a:gd name="connsiteX12" fmla="*/ 8473 w 10197"/>
                <a:gd name="connsiteY12" fmla="*/ 8250 h 10026"/>
                <a:gd name="connsiteX13" fmla="*/ 8473 w 10197"/>
                <a:gd name="connsiteY13" fmla="*/ 6251 h 10026"/>
                <a:gd name="connsiteX14" fmla="*/ 10197 w 10197"/>
                <a:gd name="connsiteY14" fmla="*/ 4250 h 10026"/>
                <a:gd name="connsiteX15" fmla="*/ 10197 w 10197"/>
                <a:gd name="connsiteY15" fmla="*/ 2750 h 10026"/>
                <a:gd name="connsiteX16" fmla="*/ 10197 w 10197"/>
                <a:gd name="connsiteY16" fmla="*/ 1500 h 10026"/>
                <a:gd name="connsiteX17" fmla="*/ 8760 w 10197"/>
                <a:gd name="connsiteY17" fmla="*/ 500 h 10026"/>
                <a:gd name="connsiteX18" fmla="*/ 9336 w 10197"/>
                <a:gd name="connsiteY18" fmla="*/ 250 h 10026"/>
                <a:gd name="connsiteX19" fmla="*/ 8473 w 10197"/>
                <a:gd name="connsiteY19" fmla="*/ 0 h 10026"/>
                <a:gd name="connsiteX20" fmla="*/ 6751 w 10197"/>
                <a:gd name="connsiteY20" fmla="*/ 750 h 10026"/>
                <a:gd name="connsiteX21" fmla="*/ 7325 w 10197"/>
                <a:gd name="connsiteY21" fmla="*/ 1750 h 10026"/>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3453 w 10197"/>
                <a:gd name="connsiteY8" fmla="*/ 7269 h 10000"/>
                <a:gd name="connsiteX9" fmla="*/ 4453 w 10197"/>
                <a:gd name="connsiteY9" fmla="*/ 10000 h 10000"/>
                <a:gd name="connsiteX10" fmla="*/ 6247 w 10197"/>
                <a:gd name="connsiteY10" fmla="*/ 9937 h 10000"/>
                <a:gd name="connsiteX11" fmla="*/ 7325 w 10197"/>
                <a:gd name="connsiteY11" fmla="*/ 9250 h 10000"/>
                <a:gd name="connsiteX12" fmla="*/ 8473 w 10197"/>
                <a:gd name="connsiteY12" fmla="*/ 8250 h 10000"/>
                <a:gd name="connsiteX13" fmla="*/ 8473 w 10197"/>
                <a:gd name="connsiteY13" fmla="*/ 6251 h 10000"/>
                <a:gd name="connsiteX14" fmla="*/ 10197 w 10197"/>
                <a:gd name="connsiteY14" fmla="*/ 4250 h 10000"/>
                <a:gd name="connsiteX15" fmla="*/ 10197 w 10197"/>
                <a:gd name="connsiteY15" fmla="*/ 2750 h 10000"/>
                <a:gd name="connsiteX16" fmla="*/ 10197 w 10197"/>
                <a:gd name="connsiteY16" fmla="*/ 1500 h 10000"/>
                <a:gd name="connsiteX17" fmla="*/ 8760 w 10197"/>
                <a:gd name="connsiteY17" fmla="*/ 500 h 10000"/>
                <a:gd name="connsiteX18" fmla="*/ 9336 w 10197"/>
                <a:gd name="connsiteY18" fmla="*/ 250 h 10000"/>
                <a:gd name="connsiteX19" fmla="*/ 8473 w 10197"/>
                <a:gd name="connsiteY19" fmla="*/ 0 h 10000"/>
                <a:gd name="connsiteX20" fmla="*/ 6751 w 10197"/>
                <a:gd name="connsiteY20" fmla="*/ 750 h 10000"/>
                <a:gd name="connsiteX21" fmla="*/ 7325 w 10197"/>
                <a:gd name="connsiteY21" fmla="*/ 1750 h 10000"/>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3453 w 10197"/>
                <a:gd name="connsiteY8" fmla="*/ 7269 h 10000"/>
                <a:gd name="connsiteX9" fmla="*/ 4453 w 10197"/>
                <a:gd name="connsiteY9" fmla="*/ 10000 h 10000"/>
                <a:gd name="connsiteX10" fmla="*/ 6247 w 10197"/>
                <a:gd name="connsiteY10" fmla="*/ 9937 h 10000"/>
                <a:gd name="connsiteX11" fmla="*/ 7325 w 10197"/>
                <a:gd name="connsiteY11" fmla="*/ 9250 h 10000"/>
                <a:gd name="connsiteX12" fmla="*/ 8473 w 10197"/>
                <a:gd name="connsiteY12" fmla="*/ 8250 h 10000"/>
                <a:gd name="connsiteX13" fmla="*/ 8473 w 10197"/>
                <a:gd name="connsiteY13" fmla="*/ 6251 h 10000"/>
                <a:gd name="connsiteX14" fmla="*/ 10197 w 10197"/>
                <a:gd name="connsiteY14" fmla="*/ 4250 h 10000"/>
                <a:gd name="connsiteX15" fmla="*/ 10197 w 10197"/>
                <a:gd name="connsiteY15" fmla="*/ 2750 h 10000"/>
                <a:gd name="connsiteX16" fmla="*/ 10197 w 10197"/>
                <a:gd name="connsiteY16" fmla="*/ 1500 h 10000"/>
                <a:gd name="connsiteX17" fmla="*/ 8760 w 10197"/>
                <a:gd name="connsiteY17" fmla="*/ 500 h 10000"/>
                <a:gd name="connsiteX18" fmla="*/ 9336 w 10197"/>
                <a:gd name="connsiteY18" fmla="*/ 250 h 10000"/>
                <a:gd name="connsiteX19" fmla="*/ 8473 w 10197"/>
                <a:gd name="connsiteY19" fmla="*/ 0 h 10000"/>
                <a:gd name="connsiteX20" fmla="*/ 6751 w 10197"/>
                <a:gd name="connsiteY20" fmla="*/ 750 h 10000"/>
                <a:gd name="connsiteX21" fmla="*/ 7325 w 10197"/>
                <a:gd name="connsiteY21" fmla="*/ 1750 h 10000"/>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758 w 10197"/>
                <a:gd name="connsiteY8" fmla="*/ 9581 h 10000"/>
                <a:gd name="connsiteX9" fmla="*/ 4453 w 10197"/>
                <a:gd name="connsiteY9" fmla="*/ 10000 h 10000"/>
                <a:gd name="connsiteX10" fmla="*/ 6247 w 10197"/>
                <a:gd name="connsiteY10" fmla="*/ 9937 h 10000"/>
                <a:gd name="connsiteX11" fmla="*/ 7325 w 10197"/>
                <a:gd name="connsiteY11" fmla="*/ 9250 h 10000"/>
                <a:gd name="connsiteX12" fmla="*/ 8473 w 10197"/>
                <a:gd name="connsiteY12" fmla="*/ 8250 h 10000"/>
                <a:gd name="connsiteX13" fmla="*/ 8473 w 10197"/>
                <a:gd name="connsiteY13" fmla="*/ 6251 h 10000"/>
                <a:gd name="connsiteX14" fmla="*/ 10197 w 10197"/>
                <a:gd name="connsiteY14" fmla="*/ 4250 h 10000"/>
                <a:gd name="connsiteX15" fmla="*/ 10197 w 10197"/>
                <a:gd name="connsiteY15" fmla="*/ 2750 h 10000"/>
                <a:gd name="connsiteX16" fmla="*/ 10197 w 10197"/>
                <a:gd name="connsiteY16" fmla="*/ 1500 h 10000"/>
                <a:gd name="connsiteX17" fmla="*/ 8760 w 10197"/>
                <a:gd name="connsiteY17" fmla="*/ 500 h 10000"/>
                <a:gd name="connsiteX18" fmla="*/ 9336 w 10197"/>
                <a:gd name="connsiteY18" fmla="*/ 250 h 10000"/>
                <a:gd name="connsiteX19" fmla="*/ 8473 w 10197"/>
                <a:gd name="connsiteY19" fmla="*/ 0 h 10000"/>
                <a:gd name="connsiteX20" fmla="*/ 6751 w 10197"/>
                <a:gd name="connsiteY20" fmla="*/ 750 h 10000"/>
                <a:gd name="connsiteX21" fmla="*/ 7325 w 10197"/>
                <a:gd name="connsiteY21" fmla="*/ 1750 h 10000"/>
                <a:gd name="connsiteX0" fmla="*/ 7325 w 10197"/>
                <a:gd name="connsiteY0" fmla="*/ 1750 h 10005"/>
                <a:gd name="connsiteX1" fmla="*/ 4166 w 10197"/>
                <a:gd name="connsiteY1" fmla="*/ 1500 h 10005"/>
                <a:gd name="connsiteX2" fmla="*/ 1580 w 10197"/>
                <a:gd name="connsiteY2" fmla="*/ 2750 h 10005"/>
                <a:gd name="connsiteX3" fmla="*/ 1654 w 10197"/>
                <a:gd name="connsiteY3" fmla="*/ 3689 h 10005"/>
                <a:gd name="connsiteX4" fmla="*/ 1077 w 10197"/>
                <a:gd name="connsiteY4" fmla="*/ 4188 h 10005"/>
                <a:gd name="connsiteX5" fmla="*/ 1079 w 10197"/>
                <a:gd name="connsiteY5" fmla="*/ 5563 h 10005"/>
                <a:gd name="connsiteX6" fmla="*/ 75 w 10197"/>
                <a:gd name="connsiteY6" fmla="*/ 6499 h 10005"/>
                <a:gd name="connsiteX7" fmla="*/ 0 w 10197"/>
                <a:gd name="connsiteY7" fmla="*/ 8563 h 10005"/>
                <a:gd name="connsiteX8" fmla="*/ 758 w 10197"/>
                <a:gd name="connsiteY8" fmla="*/ 9581 h 10005"/>
                <a:gd name="connsiteX9" fmla="*/ 4453 w 10197"/>
                <a:gd name="connsiteY9" fmla="*/ 10000 h 10005"/>
                <a:gd name="connsiteX10" fmla="*/ 6247 w 10197"/>
                <a:gd name="connsiteY10" fmla="*/ 9937 h 10005"/>
                <a:gd name="connsiteX11" fmla="*/ 7325 w 10197"/>
                <a:gd name="connsiteY11" fmla="*/ 9250 h 10005"/>
                <a:gd name="connsiteX12" fmla="*/ 8473 w 10197"/>
                <a:gd name="connsiteY12" fmla="*/ 8250 h 10005"/>
                <a:gd name="connsiteX13" fmla="*/ 8473 w 10197"/>
                <a:gd name="connsiteY13" fmla="*/ 6251 h 10005"/>
                <a:gd name="connsiteX14" fmla="*/ 10197 w 10197"/>
                <a:gd name="connsiteY14" fmla="*/ 4250 h 10005"/>
                <a:gd name="connsiteX15" fmla="*/ 10197 w 10197"/>
                <a:gd name="connsiteY15" fmla="*/ 2750 h 10005"/>
                <a:gd name="connsiteX16" fmla="*/ 10197 w 10197"/>
                <a:gd name="connsiteY16" fmla="*/ 1500 h 10005"/>
                <a:gd name="connsiteX17" fmla="*/ 8760 w 10197"/>
                <a:gd name="connsiteY17" fmla="*/ 500 h 10005"/>
                <a:gd name="connsiteX18" fmla="*/ 9336 w 10197"/>
                <a:gd name="connsiteY18" fmla="*/ 250 h 10005"/>
                <a:gd name="connsiteX19" fmla="*/ 8473 w 10197"/>
                <a:gd name="connsiteY19" fmla="*/ 0 h 10005"/>
                <a:gd name="connsiteX20" fmla="*/ 6751 w 10197"/>
                <a:gd name="connsiteY20" fmla="*/ 750 h 10005"/>
                <a:gd name="connsiteX21" fmla="*/ 7325 w 10197"/>
                <a:gd name="connsiteY21" fmla="*/ 1750 h 10005"/>
                <a:gd name="connsiteX0" fmla="*/ 7325 w 10197"/>
                <a:gd name="connsiteY0" fmla="*/ 1750 h 10005"/>
                <a:gd name="connsiteX1" fmla="*/ 4166 w 10197"/>
                <a:gd name="connsiteY1" fmla="*/ 1500 h 10005"/>
                <a:gd name="connsiteX2" fmla="*/ 1580 w 10197"/>
                <a:gd name="connsiteY2" fmla="*/ 2750 h 10005"/>
                <a:gd name="connsiteX3" fmla="*/ 1654 w 10197"/>
                <a:gd name="connsiteY3" fmla="*/ 3689 h 10005"/>
                <a:gd name="connsiteX4" fmla="*/ 1077 w 10197"/>
                <a:gd name="connsiteY4" fmla="*/ 4188 h 10005"/>
                <a:gd name="connsiteX5" fmla="*/ 1079 w 10197"/>
                <a:gd name="connsiteY5" fmla="*/ 5563 h 10005"/>
                <a:gd name="connsiteX6" fmla="*/ 75 w 10197"/>
                <a:gd name="connsiteY6" fmla="*/ 6499 h 10005"/>
                <a:gd name="connsiteX7" fmla="*/ 0 w 10197"/>
                <a:gd name="connsiteY7" fmla="*/ 8563 h 10005"/>
                <a:gd name="connsiteX8" fmla="*/ 758 w 10197"/>
                <a:gd name="connsiteY8" fmla="*/ 9581 h 10005"/>
                <a:gd name="connsiteX9" fmla="*/ 4453 w 10197"/>
                <a:gd name="connsiteY9" fmla="*/ 10000 h 10005"/>
                <a:gd name="connsiteX10" fmla="*/ 6247 w 10197"/>
                <a:gd name="connsiteY10" fmla="*/ 9937 h 10005"/>
                <a:gd name="connsiteX11" fmla="*/ 7325 w 10197"/>
                <a:gd name="connsiteY11" fmla="*/ 9250 h 10005"/>
                <a:gd name="connsiteX12" fmla="*/ 8473 w 10197"/>
                <a:gd name="connsiteY12" fmla="*/ 8250 h 10005"/>
                <a:gd name="connsiteX13" fmla="*/ 8473 w 10197"/>
                <a:gd name="connsiteY13" fmla="*/ 6251 h 10005"/>
                <a:gd name="connsiteX14" fmla="*/ 10197 w 10197"/>
                <a:gd name="connsiteY14" fmla="*/ 4250 h 10005"/>
                <a:gd name="connsiteX15" fmla="*/ 10197 w 10197"/>
                <a:gd name="connsiteY15" fmla="*/ 2750 h 10005"/>
                <a:gd name="connsiteX16" fmla="*/ 10197 w 10197"/>
                <a:gd name="connsiteY16" fmla="*/ 1500 h 10005"/>
                <a:gd name="connsiteX17" fmla="*/ 8760 w 10197"/>
                <a:gd name="connsiteY17" fmla="*/ 500 h 10005"/>
                <a:gd name="connsiteX18" fmla="*/ 9336 w 10197"/>
                <a:gd name="connsiteY18" fmla="*/ 250 h 10005"/>
                <a:gd name="connsiteX19" fmla="*/ 8473 w 10197"/>
                <a:gd name="connsiteY19" fmla="*/ 0 h 10005"/>
                <a:gd name="connsiteX20" fmla="*/ 6751 w 10197"/>
                <a:gd name="connsiteY20" fmla="*/ 750 h 10005"/>
                <a:gd name="connsiteX21" fmla="*/ 7325 w 10197"/>
                <a:gd name="connsiteY21" fmla="*/ 1750 h 10005"/>
                <a:gd name="connsiteX0" fmla="*/ 7325 w 10197"/>
                <a:gd name="connsiteY0" fmla="*/ 1750 h 10000"/>
                <a:gd name="connsiteX1" fmla="*/ 4166 w 10197"/>
                <a:gd name="connsiteY1" fmla="*/ 1500 h 10000"/>
                <a:gd name="connsiteX2" fmla="*/ 1580 w 10197"/>
                <a:gd name="connsiteY2" fmla="*/ 2750 h 10000"/>
                <a:gd name="connsiteX3" fmla="*/ 1654 w 10197"/>
                <a:gd name="connsiteY3" fmla="*/ 3689 h 10000"/>
                <a:gd name="connsiteX4" fmla="*/ 1077 w 10197"/>
                <a:gd name="connsiteY4" fmla="*/ 4188 h 10000"/>
                <a:gd name="connsiteX5" fmla="*/ 1079 w 10197"/>
                <a:gd name="connsiteY5" fmla="*/ 5563 h 10000"/>
                <a:gd name="connsiteX6" fmla="*/ 75 w 10197"/>
                <a:gd name="connsiteY6" fmla="*/ 6499 h 10000"/>
                <a:gd name="connsiteX7" fmla="*/ 0 w 10197"/>
                <a:gd name="connsiteY7" fmla="*/ 8563 h 10000"/>
                <a:gd name="connsiteX8" fmla="*/ 758 w 10197"/>
                <a:gd name="connsiteY8" fmla="*/ 9581 h 10000"/>
                <a:gd name="connsiteX9" fmla="*/ 874 w 10197"/>
                <a:gd name="connsiteY9" fmla="*/ 9567 h 10000"/>
                <a:gd name="connsiteX10" fmla="*/ 4453 w 10197"/>
                <a:gd name="connsiteY10" fmla="*/ 10000 h 10000"/>
                <a:gd name="connsiteX11" fmla="*/ 6247 w 10197"/>
                <a:gd name="connsiteY11" fmla="*/ 9937 h 10000"/>
                <a:gd name="connsiteX12" fmla="*/ 7325 w 10197"/>
                <a:gd name="connsiteY12" fmla="*/ 9250 h 10000"/>
                <a:gd name="connsiteX13" fmla="*/ 8473 w 10197"/>
                <a:gd name="connsiteY13" fmla="*/ 8250 h 10000"/>
                <a:gd name="connsiteX14" fmla="*/ 8473 w 10197"/>
                <a:gd name="connsiteY14" fmla="*/ 6251 h 10000"/>
                <a:gd name="connsiteX15" fmla="*/ 10197 w 10197"/>
                <a:gd name="connsiteY15" fmla="*/ 4250 h 10000"/>
                <a:gd name="connsiteX16" fmla="*/ 10197 w 10197"/>
                <a:gd name="connsiteY16" fmla="*/ 2750 h 10000"/>
                <a:gd name="connsiteX17" fmla="*/ 10197 w 10197"/>
                <a:gd name="connsiteY17" fmla="*/ 1500 h 10000"/>
                <a:gd name="connsiteX18" fmla="*/ 8760 w 10197"/>
                <a:gd name="connsiteY18" fmla="*/ 500 h 10000"/>
                <a:gd name="connsiteX19" fmla="*/ 9336 w 10197"/>
                <a:gd name="connsiteY19" fmla="*/ 250 h 10000"/>
                <a:gd name="connsiteX20" fmla="*/ 8473 w 10197"/>
                <a:gd name="connsiteY20" fmla="*/ 0 h 10000"/>
                <a:gd name="connsiteX21" fmla="*/ 6751 w 10197"/>
                <a:gd name="connsiteY21" fmla="*/ 750 h 10000"/>
                <a:gd name="connsiteX22" fmla="*/ 7325 w 10197"/>
                <a:gd name="connsiteY22" fmla="*/ 1750 h 10000"/>
                <a:gd name="connsiteX0" fmla="*/ 7325 w 10197"/>
                <a:gd name="connsiteY0" fmla="*/ 1750 h 10141"/>
                <a:gd name="connsiteX1" fmla="*/ 4166 w 10197"/>
                <a:gd name="connsiteY1" fmla="*/ 1500 h 10141"/>
                <a:gd name="connsiteX2" fmla="*/ 1580 w 10197"/>
                <a:gd name="connsiteY2" fmla="*/ 2750 h 10141"/>
                <a:gd name="connsiteX3" fmla="*/ 1654 w 10197"/>
                <a:gd name="connsiteY3" fmla="*/ 3689 h 10141"/>
                <a:gd name="connsiteX4" fmla="*/ 1077 w 10197"/>
                <a:gd name="connsiteY4" fmla="*/ 4188 h 10141"/>
                <a:gd name="connsiteX5" fmla="*/ 1079 w 10197"/>
                <a:gd name="connsiteY5" fmla="*/ 5563 h 10141"/>
                <a:gd name="connsiteX6" fmla="*/ 75 w 10197"/>
                <a:gd name="connsiteY6" fmla="*/ 6499 h 10141"/>
                <a:gd name="connsiteX7" fmla="*/ 0 w 10197"/>
                <a:gd name="connsiteY7" fmla="*/ 8563 h 10141"/>
                <a:gd name="connsiteX8" fmla="*/ 758 w 10197"/>
                <a:gd name="connsiteY8" fmla="*/ 9581 h 10141"/>
                <a:gd name="connsiteX9" fmla="*/ 1530 w 10197"/>
                <a:gd name="connsiteY9" fmla="*/ 10130 h 10141"/>
                <a:gd name="connsiteX10" fmla="*/ 4453 w 10197"/>
                <a:gd name="connsiteY10" fmla="*/ 10000 h 10141"/>
                <a:gd name="connsiteX11" fmla="*/ 6247 w 10197"/>
                <a:gd name="connsiteY11" fmla="*/ 9937 h 10141"/>
                <a:gd name="connsiteX12" fmla="*/ 7325 w 10197"/>
                <a:gd name="connsiteY12" fmla="*/ 9250 h 10141"/>
                <a:gd name="connsiteX13" fmla="*/ 8473 w 10197"/>
                <a:gd name="connsiteY13" fmla="*/ 8250 h 10141"/>
                <a:gd name="connsiteX14" fmla="*/ 8473 w 10197"/>
                <a:gd name="connsiteY14" fmla="*/ 6251 h 10141"/>
                <a:gd name="connsiteX15" fmla="*/ 10197 w 10197"/>
                <a:gd name="connsiteY15" fmla="*/ 4250 h 10141"/>
                <a:gd name="connsiteX16" fmla="*/ 10197 w 10197"/>
                <a:gd name="connsiteY16" fmla="*/ 2750 h 10141"/>
                <a:gd name="connsiteX17" fmla="*/ 10197 w 10197"/>
                <a:gd name="connsiteY17" fmla="*/ 1500 h 10141"/>
                <a:gd name="connsiteX18" fmla="*/ 8760 w 10197"/>
                <a:gd name="connsiteY18" fmla="*/ 500 h 10141"/>
                <a:gd name="connsiteX19" fmla="*/ 9336 w 10197"/>
                <a:gd name="connsiteY19" fmla="*/ 250 h 10141"/>
                <a:gd name="connsiteX20" fmla="*/ 8473 w 10197"/>
                <a:gd name="connsiteY20" fmla="*/ 0 h 10141"/>
                <a:gd name="connsiteX21" fmla="*/ 6751 w 10197"/>
                <a:gd name="connsiteY21" fmla="*/ 750 h 10141"/>
                <a:gd name="connsiteX22" fmla="*/ 7325 w 10197"/>
                <a:gd name="connsiteY22" fmla="*/ 1750 h 10141"/>
                <a:gd name="connsiteX0" fmla="*/ 7325 w 10197"/>
                <a:gd name="connsiteY0" fmla="*/ 1750 h 10026"/>
                <a:gd name="connsiteX1" fmla="*/ 4166 w 10197"/>
                <a:gd name="connsiteY1" fmla="*/ 1500 h 10026"/>
                <a:gd name="connsiteX2" fmla="*/ 1580 w 10197"/>
                <a:gd name="connsiteY2" fmla="*/ 2750 h 10026"/>
                <a:gd name="connsiteX3" fmla="*/ 1654 w 10197"/>
                <a:gd name="connsiteY3" fmla="*/ 3689 h 10026"/>
                <a:gd name="connsiteX4" fmla="*/ 1077 w 10197"/>
                <a:gd name="connsiteY4" fmla="*/ 4188 h 10026"/>
                <a:gd name="connsiteX5" fmla="*/ 1079 w 10197"/>
                <a:gd name="connsiteY5" fmla="*/ 5563 h 10026"/>
                <a:gd name="connsiteX6" fmla="*/ 75 w 10197"/>
                <a:gd name="connsiteY6" fmla="*/ 6499 h 10026"/>
                <a:gd name="connsiteX7" fmla="*/ 0 w 10197"/>
                <a:gd name="connsiteY7" fmla="*/ 8563 h 10026"/>
                <a:gd name="connsiteX8" fmla="*/ 758 w 10197"/>
                <a:gd name="connsiteY8" fmla="*/ 9581 h 10026"/>
                <a:gd name="connsiteX9" fmla="*/ 1894 w 10197"/>
                <a:gd name="connsiteY9" fmla="*/ 10006 h 10026"/>
                <a:gd name="connsiteX10" fmla="*/ 4453 w 10197"/>
                <a:gd name="connsiteY10" fmla="*/ 10000 h 10026"/>
                <a:gd name="connsiteX11" fmla="*/ 6247 w 10197"/>
                <a:gd name="connsiteY11" fmla="*/ 9937 h 10026"/>
                <a:gd name="connsiteX12" fmla="*/ 7325 w 10197"/>
                <a:gd name="connsiteY12" fmla="*/ 9250 h 10026"/>
                <a:gd name="connsiteX13" fmla="*/ 8473 w 10197"/>
                <a:gd name="connsiteY13" fmla="*/ 8250 h 10026"/>
                <a:gd name="connsiteX14" fmla="*/ 8473 w 10197"/>
                <a:gd name="connsiteY14" fmla="*/ 6251 h 10026"/>
                <a:gd name="connsiteX15" fmla="*/ 10197 w 10197"/>
                <a:gd name="connsiteY15" fmla="*/ 4250 h 10026"/>
                <a:gd name="connsiteX16" fmla="*/ 10197 w 10197"/>
                <a:gd name="connsiteY16" fmla="*/ 2750 h 10026"/>
                <a:gd name="connsiteX17" fmla="*/ 10197 w 10197"/>
                <a:gd name="connsiteY17" fmla="*/ 1500 h 10026"/>
                <a:gd name="connsiteX18" fmla="*/ 8760 w 10197"/>
                <a:gd name="connsiteY18" fmla="*/ 500 h 10026"/>
                <a:gd name="connsiteX19" fmla="*/ 9336 w 10197"/>
                <a:gd name="connsiteY19" fmla="*/ 250 h 10026"/>
                <a:gd name="connsiteX20" fmla="*/ 8473 w 10197"/>
                <a:gd name="connsiteY20" fmla="*/ 0 h 10026"/>
                <a:gd name="connsiteX21" fmla="*/ 6751 w 10197"/>
                <a:gd name="connsiteY21" fmla="*/ 750 h 10026"/>
                <a:gd name="connsiteX22" fmla="*/ 7325 w 10197"/>
                <a:gd name="connsiteY22" fmla="*/ 1750 h 10026"/>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758 w 10197"/>
                <a:gd name="connsiteY8" fmla="*/ 9581 h 10025"/>
                <a:gd name="connsiteX9" fmla="*/ 1165 w 10197"/>
                <a:gd name="connsiteY9" fmla="*/ 9354 h 10025"/>
                <a:gd name="connsiteX10" fmla="*/ 1894 w 10197"/>
                <a:gd name="connsiteY10" fmla="*/ 10006 h 10025"/>
                <a:gd name="connsiteX11" fmla="*/ 4453 w 10197"/>
                <a:gd name="connsiteY11" fmla="*/ 10000 h 10025"/>
                <a:gd name="connsiteX12" fmla="*/ 6247 w 10197"/>
                <a:gd name="connsiteY12" fmla="*/ 9937 h 10025"/>
                <a:gd name="connsiteX13" fmla="*/ 7325 w 10197"/>
                <a:gd name="connsiteY13" fmla="*/ 9250 h 10025"/>
                <a:gd name="connsiteX14" fmla="*/ 8473 w 10197"/>
                <a:gd name="connsiteY14" fmla="*/ 8250 h 10025"/>
                <a:gd name="connsiteX15" fmla="*/ 8473 w 10197"/>
                <a:gd name="connsiteY15" fmla="*/ 6251 h 10025"/>
                <a:gd name="connsiteX16" fmla="*/ 10197 w 10197"/>
                <a:gd name="connsiteY16" fmla="*/ 4250 h 10025"/>
                <a:gd name="connsiteX17" fmla="*/ 10197 w 10197"/>
                <a:gd name="connsiteY17" fmla="*/ 2750 h 10025"/>
                <a:gd name="connsiteX18" fmla="*/ 10197 w 10197"/>
                <a:gd name="connsiteY18" fmla="*/ 1500 h 10025"/>
                <a:gd name="connsiteX19" fmla="*/ 8760 w 10197"/>
                <a:gd name="connsiteY19" fmla="*/ 500 h 10025"/>
                <a:gd name="connsiteX20" fmla="*/ 9336 w 10197"/>
                <a:gd name="connsiteY20" fmla="*/ 250 h 10025"/>
                <a:gd name="connsiteX21" fmla="*/ 8473 w 10197"/>
                <a:gd name="connsiteY21" fmla="*/ 0 h 10025"/>
                <a:gd name="connsiteX22" fmla="*/ 6751 w 10197"/>
                <a:gd name="connsiteY22" fmla="*/ 750 h 10025"/>
                <a:gd name="connsiteX23" fmla="*/ 7325 w 10197"/>
                <a:gd name="connsiteY23"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612 w 10197"/>
                <a:gd name="connsiteY8" fmla="*/ 9214 h 10025"/>
                <a:gd name="connsiteX9" fmla="*/ 1165 w 10197"/>
                <a:gd name="connsiteY9" fmla="*/ 9354 h 10025"/>
                <a:gd name="connsiteX10" fmla="*/ 1894 w 10197"/>
                <a:gd name="connsiteY10" fmla="*/ 10006 h 10025"/>
                <a:gd name="connsiteX11" fmla="*/ 4453 w 10197"/>
                <a:gd name="connsiteY11" fmla="*/ 10000 h 10025"/>
                <a:gd name="connsiteX12" fmla="*/ 6247 w 10197"/>
                <a:gd name="connsiteY12" fmla="*/ 9937 h 10025"/>
                <a:gd name="connsiteX13" fmla="*/ 7325 w 10197"/>
                <a:gd name="connsiteY13" fmla="*/ 9250 h 10025"/>
                <a:gd name="connsiteX14" fmla="*/ 8473 w 10197"/>
                <a:gd name="connsiteY14" fmla="*/ 8250 h 10025"/>
                <a:gd name="connsiteX15" fmla="*/ 8473 w 10197"/>
                <a:gd name="connsiteY15" fmla="*/ 6251 h 10025"/>
                <a:gd name="connsiteX16" fmla="*/ 10197 w 10197"/>
                <a:gd name="connsiteY16" fmla="*/ 4250 h 10025"/>
                <a:gd name="connsiteX17" fmla="*/ 10197 w 10197"/>
                <a:gd name="connsiteY17" fmla="*/ 2750 h 10025"/>
                <a:gd name="connsiteX18" fmla="*/ 10197 w 10197"/>
                <a:gd name="connsiteY18" fmla="*/ 1500 h 10025"/>
                <a:gd name="connsiteX19" fmla="*/ 8760 w 10197"/>
                <a:gd name="connsiteY19" fmla="*/ 500 h 10025"/>
                <a:gd name="connsiteX20" fmla="*/ 9336 w 10197"/>
                <a:gd name="connsiteY20" fmla="*/ 250 h 10025"/>
                <a:gd name="connsiteX21" fmla="*/ 8473 w 10197"/>
                <a:gd name="connsiteY21" fmla="*/ 0 h 10025"/>
                <a:gd name="connsiteX22" fmla="*/ 6751 w 10197"/>
                <a:gd name="connsiteY22" fmla="*/ 750 h 10025"/>
                <a:gd name="connsiteX23" fmla="*/ 7325 w 10197"/>
                <a:gd name="connsiteY23"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612 w 10197"/>
                <a:gd name="connsiteY8" fmla="*/ 9214 h 10025"/>
                <a:gd name="connsiteX9" fmla="*/ 1456 w 10197"/>
                <a:gd name="connsiteY9" fmla="*/ 9599 h 10025"/>
                <a:gd name="connsiteX10" fmla="*/ 1894 w 10197"/>
                <a:gd name="connsiteY10" fmla="*/ 10006 h 10025"/>
                <a:gd name="connsiteX11" fmla="*/ 4453 w 10197"/>
                <a:gd name="connsiteY11" fmla="*/ 10000 h 10025"/>
                <a:gd name="connsiteX12" fmla="*/ 6247 w 10197"/>
                <a:gd name="connsiteY12" fmla="*/ 9937 h 10025"/>
                <a:gd name="connsiteX13" fmla="*/ 7325 w 10197"/>
                <a:gd name="connsiteY13" fmla="*/ 9250 h 10025"/>
                <a:gd name="connsiteX14" fmla="*/ 8473 w 10197"/>
                <a:gd name="connsiteY14" fmla="*/ 8250 h 10025"/>
                <a:gd name="connsiteX15" fmla="*/ 8473 w 10197"/>
                <a:gd name="connsiteY15" fmla="*/ 6251 h 10025"/>
                <a:gd name="connsiteX16" fmla="*/ 10197 w 10197"/>
                <a:gd name="connsiteY16" fmla="*/ 4250 h 10025"/>
                <a:gd name="connsiteX17" fmla="*/ 10197 w 10197"/>
                <a:gd name="connsiteY17" fmla="*/ 2750 h 10025"/>
                <a:gd name="connsiteX18" fmla="*/ 10197 w 10197"/>
                <a:gd name="connsiteY18" fmla="*/ 1500 h 10025"/>
                <a:gd name="connsiteX19" fmla="*/ 8760 w 10197"/>
                <a:gd name="connsiteY19" fmla="*/ 500 h 10025"/>
                <a:gd name="connsiteX20" fmla="*/ 9336 w 10197"/>
                <a:gd name="connsiteY20" fmla="*/ 250 h 10025"/>
                <a:gd name="connsiteX21" fmla="*/ 8473 w 10197"/>
                <a:gd name="connsiteY21" fmla="*/ 0 h 10025"/>
                <a:gd name="connsiteX22" fmla="*/ 6751 w 10197"/>
                <a:gd name="connsiteY22" fmla="*/ 750 h 10025"/>
                <a:gd name="connsiteX23" fmla="*/ 7325 w 10197"/>
                <a:gd name="connsiteY23"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612 w 10197"/>
                <a:gd name="connsiteY8" fmla="*/ 9214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1122 w 10197"/>
                <a:gd name="connsiteY8" fmla="*/ 9581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1122 w 10197"/>
                <a:gd name="connsiteY8" fmla="*/ 9581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325 w 10197"/>
                <a:gd name="connsiteY0" fmla="*/ 1750 h 10025"/>
                <a:gd name="connsiteX1" fmla="*/ 4166 w 10197"/>
                <a:gd name="connsiteY1" fmla="*/ 1500 h 10025"/>
                <a:gd name="connsiteX2" fmla="*/ 1580 w 10197"/>
                <a:gd name="connsiteY2" fmla="*/ 2750 h 10025"/>
                <a:gd name="connsiteX3" fmla="*/ 1654 w 10197"/>
                <a:gd name="connsiteY3" fmla="*/ 3689 h 10025"/>
                <a:gd name="connsiteX4" fmla="*/ 1077 w 10197"/>
                <a:gd name="connsiteY4" fmla="*/ 4188 h 10025"/>
                <a:gd name="connsiteX5" fmla="*/ 1079 w 10197"/>
                <a:gd name="connsiteY5" fmla="*/ 5563 h 10025"/>
                <a:gd name="connsiteX6" fmla="*/ 75 w 10197"/>
                <a:gd name="connsiteY6" fmla="*/ 6499 h 10025"/>
                <a:gd name="connsiteX7" fmla="*/ 0 w 10197"/>
                <a:gd name="connsiteY7" fmla="*/ 8563 h 10025"/>
                <a:gd name="connsiteX8" fmla="*/ 1122 w 10197"/>
                <a:gd name="connsiteY8" fmla="*/ 9581 h 10025"/>
                <a:gd name="connsiteX9" fmla="*/ 1894 w 10197"/>
                <a:gd name="connsiteY9" fmla="*/ 10006 h 10025"/>
                <a:gd name="connsiteX10" fmla="*/ 4453 w 10197"/>
                <a:gd name="connsiteY10" fmla="*/ 10000 h 10025"/>
                <a:gd name="connsiteX11" fmla="*/ 6247 w 10197"/>
                <a:gd name="connsiteY11" fmla="*/ 9937 h 10025"/>
                <a:gd name="connsiteX12" fmla="*/ 7325 w 10197"/>
                <a:gd name="connsiteY12" fmla="*/ 9250 h 10025"/>
                <a:gd name="connsiteX13" fmla="*/ 8473 w 10197"/>
                <a:gd name="connsiteY13" fmla="*/ 8250 h 10025"/>
                <a:gd name="connsiteX14" fmla="*/ 8473 w 10197"/>
                <a:gd name="connsiteY14" fmla="*/ 6251 h 10025"/>
                <a:gd name="connsiteX15" fmla="*/ 10197 w 10197"/>
                <a:gd name="connsiteY15" fmla="*/ 4250 h 10025"/>
                <a:gd name="connsiteX16" fmla="*/ 10197 w 10197"/>
                <a:gd name="connsiteY16" fmla="*/ 2750 h 10025"/>
                <a:gd name="connsiteX17" fmla="*/ 10197 w 10197"/>
                <a:gd name="connsiteY17" fmla="*/ 1500 h 10025"/>
                <a:gd name="connsiteX18" fmla="*/ 8760 w 10197"/>
                <a:gd name="connsiteY18" fmla="*/ 500 h 10025"/>
                <a:gd name="connsiteX19" fmla="*/ 9336 w 10197"/>
                <a:gd name="connsiteY19" fmla="*/ 250 h 10025"/>
                <a:gd name="connsiteX20" fmla="*/ 8473 w 10197"/>
                <a:gd name="connsiteY20" fmla="*/ 0 h 10025"/>
                <a:gd name="connsiteX21" fmla="*/ 6751 w 10197"/>
                <a:gd name="connsiteY21" fmla="*/ 750 h 10025"/>
                <a:gd name="connsiteX22" fmla="*/ 7325 w 10197"/>
                <a:gd name="connsiteY22" fmla="*/ 1750 h 10025"/>
                <a:gd name="connsiteX0" fmla="*/ 7259 w 10131"/>
                <a:gd name="connsiteY0" fmla="*/ 1750 h 10025"/>
                <a:gd name="connsiteX1" fmla="*/ 4100 w 10131"/>
                <a:gd name="connsiteY1" fmla="*/ 1500 h 10025"/>
                <a:gd name="connsiteX2" fmla="*/ 1514 w 10131"/>
                <a:gd name="connsiteY2" fmla="*/ 2750 h 10025"/>
                <a:gd name="connsiteX3" fmla="*/ 1588 w 10131"/>
                <a:gd name="connsiteY3" fmla="*/ 3689 h 10025"/>
                <a:gd name="connsiteX4" fmla="*/ 1011 w 10131"/>
                <a:gd name="connsiteY4" fmla="*/ 4188 h 10025"/>
                <a:gd name="connsiteX5" fmla="*/ 1013 w 10131"/>
                <a:gd name="connsiteY5" fmla="*/ 5563 h 10025"/>
                <a:gd name="connsiteX6" fmla="*/ 9 w 10131"/>
                <a:gd name="connsiteY6" fmla="*/ 6499 h 10025"/>
                <a:gd name="connsiteX7" fmla="*/ 298 w 10131"/>
                <a:gd name="connsiteY7" fmla="*/ 8624 h 10025"/>
                <a:gd name="connsiteX8" fmla="*/ 1056 w 10131"/>
                <a:gd name="connsiteY8" fmla="*/ 9581 h 10025"/>
                <a:gd name="connsiteX9" fmla="*/ 1828 w 10131"/>
                <a:gd name="connsiteY9" fmla="*/ 10006 h 10025"/>
                <a:gd name="connsiteX10" fmla="*/ 4387 w 10131"/>
                <a:gd name="connsiteY10" fmla="*/ 10000 h 10025"/>
                <a:gd name="connsiteX11" fmla="*/ 6181 w 10131"/>
                <a:gd name="connsiteY11" fmla="*/ 9937 h 10025"/>
                <a:gd name="connsiteX12" fmla="*/ 7259 w 10131"/>
                <a:gd name="connsiteY12" fmla="*/ 9250 h 10025"/>
                <a:gd name="connsiteX13" fmla="*/ 8407 w 10131"/>
                <a:gd name="connsiteY13" fmla="*/ 8250 h 10025"/>
                <a:gd name="connsiteX14" fmla="*/ 8407 w 10131"/>
                <a:gd name="connsiteY14" fmla="*/ 6251 h 10025"/>
                <a:gd name="connsiteX15" fmla="*/ 10131 w 10131"/>
                <a:gd name="connsiteY15" fmla="*/ 4250 h 10025"/>
                <a:gd name="connsiteX16" fmla="*/ 10131 w 10131"/>
                <a:gd name="connsiteY16" fmla="*/ 2750 h 10025"/>
                <a:gd name="connsiteX17" fmla="*/ 10131 w 10131"/>
                <a:gd name="connsiteY17" fmla="*/ 1500 h 10025"/>
                <a:gd name="connsiteX18" fmla="*/ 8694 w 10131"/>
                <a:gd name="connsiteY18" fmla="*/ 500 h 10025"/>
                <a:gd name="connsiteX19" fmla="*/ 9270 w 10131"/>
                <a:gd name="connsiteY19" fmla="*/ 250 h 10025"/>
                <a:gd name="connsiteX20" fmla="*/ 8407 w 10131"/>
                <a:gd name="connsiteY20" fmla="*/ 0 h 10025"/>
                <a:gd name="connsiteX21" fmla="*/ 6685 w 10131"/>
                <a:gd name="connsiteY21" fmla="*/ 750 h 10025"/>
                <a:gd name="connsiteX22" fmla="*/ 7259 w 10131"/>
                <a:gd name="connsiteY22" fmla="*/ 1750 h 10025"/>
                <a:gd name="connsiteX0" fmla="*/ 6961 w 9833"/>
                <a:gd name="connsiteY0" fmla="*/ 1750 h 10025"/>
                <a:gd name="connsiteX1" fmla="*/ 3802 w 9833"/>
                <a:gd name="connsiteY1" fmla="*/ 1500 h 10025"/>
                <a:gd name="connsiteX2" fmla="*/ 1216 w 9833"/>
                <a:gd name="connsiteY2" fmla="*/ 2750 h 10025"/>
                <a:gd name="connsiteX3" fmla="*/ 1290 w 9833"/>
                <a:gd name="connsiteY3" fmla="*/ 3689 h 10025"/>
                <a:gd name="connsiteX4" fmla="*/ 713 w 9833"/>
                <a:gd name="connsiteY4" fmla="*/ 4188 h 10025"/>
                <a:gd name="connsiteX5" fmla="*/ 715 w 9833"/>
                <a:gd name="connsiteY5" fmla="*/ 5563 h 10025"/>
                <a:gd name="connsiteX6" fmla="*/ 73 w 9833"/>
                <a:gd name="connsiteY6" fmla="*/ 6499 h 10025"/>
                <a:gd name="connsiteX7" fmla="*/ 0 w 9833"/>
                <a:gd name="connsiteY7" fmla="*/ 8624 h 10025"/>
                <a:gd name="connsiteX8" fmla="*/ 758 w 9833"/>
                <a:gd name="connsiteY8" fmla="*/ 9581 h 10025"/>
                <a:gd name="connsiteX9" fmla="*/ 1530 w 9833"/>
                <a:gd name="connsiteY9" fmla="*/ 10006 h 10025"/>
                <a:gd name="connsiteX10" fmla="*/ 4089 w 9833"/>
                <a:gd name="connsiteY10" fmla="*/ 10000 h 10025"/>
                <a:gd name="connsiteX11" fmla="*/ 5883 w 9833"/>
                <a:gd name="connsiteY11" fmla="*/ 9937 h 10025"/>
                <a:gd name="connsiteX12" fmla="*/ 6961 w 9833"/>
                <a:gd name="connsiteY12" fmla="*/ 9250 h 10025"/>
                <a:gd name="connsiteX13" fmla="*/ 8109 w 9833"/>
                <a:gd name="connsiteY13" fmla="*/ 8250 h 10025"/>
                <a:gd name="connsiteX14" fmla="*/ 8109 w 9833"/>
                <a:gd name="connsiteY14" fmla="*/ 6251 h 10025"/>
                <a:gd name="connsiteX15" fmla="*/ 9833 w 9833"/>
                <a:gd name="connsiteY15" fmla="*/ 4250 h 10025"/>
                <a:gd name="connsiteX16" fmla="*/ 9833 w 9833"/>
                <a:gd name="connsiteY16" fmla="*/ 2750 h 10025"/>
                <a:gd name="connsiteX17" fmla="*/ 9833 w 9833"/>
                <a:gd name="connsiteY17" fmla="*/ 1500 h 10025"/>
                <a:gd name="connsiteX18" fmla="*/ 8396 w 9833"/>
                <a:gd name="connsiteY18" fmla="*/ 500 h 10025"/>
                <a:gd name="connsiteX19" fmla="*/ 8972 w 9833"/>
                <a:gd name="connsiteY19" fmla="*/ 250 h 10025"/>
                <a:gd name="connsiteX20" fmla="*/ 8109 w 9833"/>
                <a:gd name="connsiteY20" fmla="*/ 0 h 10025"/>
                <a:gd name="connsiteX21" fmla="*/ 6387 w 9833"/>
                <a:gd name="connsiteY21" fmla="*/ 750 h 10025"/>
                <a:gd name="connsiteX22" fmla="*/ 6961 w 9833"/>
                <a:gd name="connsiteY22" fmla="*/ 1750 h 10025"/>
                <a:gd name="connsiteX0" fmla="*/ 7079 w 10000"/>
                <a:gd name="connsiteY0" fmla="*/ 1746 h 10000"/>
                <a:gd name="connsiteX1" fmla="*/ 3867 w 10000"/>
                <a:gd name="connsiteY1" fmla="*/ 1496 h 10000"/>
                <a:gd name="connsiteX2" fmla="*/ 1237 w 10000"/>
                <a:gd name="connsiteY2" fmla="*/ 2743 h 10000"/>
                <a:gd name="connsiteX3" fmla="*/ 1312 w 10000"/>
                <a:gd name="connsiteY3" fmla="*/ 3680 h 10000"/>
                <a:gd name="connsiteX4" fmla="*/ 725 w 10000"/>
                <a:gd name="connsiteY4" fmla="*/ 4178 h 10000"/>
                <a:gd name="connsiteX5" fmla="*/ 727 w 10000"/>
                <a:gd name="connsiteY5" fmla="*/ 5549 h 10000"/>
                <a:gd name="connsiteX6" fmla="*/ 74 w 10000"/>
                <a:gd name="connsiteY6" fmla="*/ 6483 h 10000"/>
                <a:gd name="connsiteX7" fmla="*/ 0 w 10000"/>
                <a:gd name="connsiteY7" fmla="*/ 8602 h 10000"/>
                <a:gd name="connsiteX8" fmla="*/ 3712 w 10000"/>
                <a:gd name="connsiteY8" fmla="*/ 7850 h 10000"/>
                <a:gd name="connsiteX9" fmla="*/ 1556 w 10000"/>
                <a:gd name="connsiteY9" fmla="*/ 9981 h 10000"/>
                <a:gd name="connsiteX10" fmla="*/ 4158 w 10000"/>
                <a:gd name="connsiteY10" fmla="*/ 9975 h 10000"/>
                <a:gd name="connsiteX11" fmla="*/ 5983 w 10000"/>
                <a:gd name="connsiteY11" fmla="*/ 9912 h 10000"/>
                <a:gd name="connsiteX12" fmla="*/ 7079 w 10000"/>
                <a:gd name="connsiteY12" fmla="*/ 9227 h 10000"/>
                <a:gd name="connsiteX13" fmla="*/ 8247 w 10000"/>
                <a:gd name="connsiteY13" fmla="*/ 8229 h 10000"/>
                <a:gd name="connsiteX14" fmla="*/ 8247 w 10000"/>
                <a:gd name="connsiteY14" fmla="*/ 6235 h 10000"/>
                <a:gd name="connsiteX15" fmla="*/ 10000 w 10000"/>
                <a:gd name="connsiteY15" fmla="*/ 4239 h 10000"/>
                <a:gd name="connsiteX16" fmla="*/ 10000 w 10000"/>
                <a:gd name="connsiteY16" fmla="*/ 2743 h 10000"/>
                <a:gd name="connsiteX17" fmla="*/ 10000 w 10000"/>
                <a:gd name="connsiteY17" fmla="*/ 1496 h 10000"/>
                <a:gd name="connsiteX18" fmla="*/ 8539 w 10000"/>
                <a:gd name="connsiteY18" fmla="*/ 499 h 10000"/>
                <a:gd name="connsiteX19" fmla="*/ 9124 w 10000"/>
                <a:gd name="connsiteY19" fmla="*/ 249 h 10000"/>
                <a:gd name="connsiteX20" fmla="*/ 8247 w 10000"/>
                <a:gd name="connsiteY20" fmla="*/ 0 h 10000"/>
                <a:gd name="connsiteX21" fmla="*/ 6495 w 10000"/>
                <a:gd name="connsiteY21" fmla="*/ 748 h 10000"/>
                <a:gd name="connsiteX22" fmla="*/ 7079 w 10000"/>
                <a:gd name="connsiteY22" fmla="*/ 1746 h 10000"/>
                <a:gd name="connsiteX0" fmla="*/ 7007 w 9928"/>
                <a:gd name="connsiteY0" fmla="*/ 1746 h 10000"/>
                <a:gd name="connsiteX1" fmla="*/ 3795 w 9928"/>
                <a:gd name="connsiteY1" fmla="*/ 1496 h 10000"/>
                <a:gd name="connsiteX2" fmla="*/ 1165 w 9928"/>
                <a:gd name="connsiteY2" fmla="*/ 2743 h 10000"/>
                <a:gd name="connsiteX3" fmla="*/ 1240 w 9928"/>
                <a:gd name="connsiteY3" fmla="*/ 3680 h 10000"/>
                <a:gd name="connsiteX4" fmla="*/ 653 w 9928"/>
                <a:gd name="connsiteY4" fmla="*/ 4178 h 10000"/>
                <a:gd name="connsiteX5" fmla="*/ 655 w 9928"/>
                <a:gd name="connsiteY5" fmla="*/ 5549 h 10000"/>
                <a:gd name="connsiteX6" fmla="*/ 2 w 9928"/>
                <a:gd name="connsiteY6" fmla="*/ 6483 h 10000"/>
                <a:gd name="connsiteX7" fmla="*/ 3016 w 9928"/>
                <a:gd name="connsiteY7" fmla="*/ 6041 h 10000"/>
                <a:gd name="connsiteX8" fmla="*/ 3640 w 9928"/>
                <a:gd name="connsiteY8" fmla="*/ 7850 h 10000"/>
                <a:gd name="connsiteX9" fmla="*/ 1484 w 9928"/>
                <a:gd name="connsiteY9" fmla="*/ 9981 h 10000"/>
                <a:gd name="connsiteX10" fmla="*/ 4086 w 9928"/>
                <a:gd name="connsiteY10" fmla="*/ 9975 h 10000"/>
                <a:gd name="connsiteX11" fmla="*/ 5911 w 9928"/>
                <a:gd name="connsiteY11" fmla="*/ 9912 h 10000"/>
                <a:gd name="connsiteX12" fmla="*/ 7007 w 9928"/>
                <a:gd name="connsiteY12" fmla="*/ 9227 h 10000"/>
                <a:gd name="connsiteX13" fmla="*/ 8175 w 9928"/>
                <a:gd name="connsiteY13" fmla="*/ 8229 h 10000"/>
                <a:gd name="connsiteX14" fmla="*/ 8175 w 9928"/>
                <a:gd name="connsiteY14" fmla="*/ 6235 h 10000"/>
                <a:gd name="connsiteX15" fmla="*/ 9928 w 9928"/>
                <a:gd name="connsiteY15" fmla="*/ 4239 h 10000"/>
                <a:gd name="connsiteX16" fmla="*/ 9928 w 9928"/>
                <a:gd name="connsiteY16" fmla="*/ 2743 h 10000"/>
                <a:gd name="connsiteX17" fmla="*/ 9928 w 9928"/>
                <a:gd name="connsiteY17" fmla="*/ 1496 h 10000"/>
                <a:gd name="connsiteX18" fmla="*/ 8467 w 9928"/>
                <a:gd name="connsiteY18" fmla="*/ 499 h 10000"/>
                <a:gd name="connsiteX19" fmla="*/ 9052 w 9928"/>
                <a:gd name="connsiteY19" fmla="*/ 249 h 10000"/>
                <a:gd name="connsiteX20" fmla="*/ 8175 w 9928"/>
                <a:gd name="connsiteY20" fmla="*/ 0 h 10000"/>
                <a:gd name="connsiteX21" fmla="*/ 6423 w 9928"/>
                <a:gd name="connsiteY21" fmla="*/ 748 h 10000"/>
                <a:gd name="connsiteX22" fmla="*/ 7007 w 9928"/>
                <a:gd name="connsiteY22" fmla="*/ 1746 h 10000"/>
                <a:gd name="connsiteX0" fmla="*/ 7058 w 10000"/>
                <a:gd name="connsiteY0" fmla="*/ 1746 h 9975"/>
                <a:gd name="connsiteX1" fmla="*/ 3823 w 10000"/>
                <a:gd name="connsiteY1" fmla="*/ 1496 h 9975"/>
                <a:gd name="connsiteX2" fmla="*/ 1173 w 10000"/>
                <a:gd name="connsiteY2" fmla="*/ 2743 h 9975"/>
                <a:gd name="connsiteX3" fmla="*/ 1249 w 10000"/>
                <a:gd name="connsiteY3" fmla="*/ 3680 h 9975"/>
                <a:gd name="connsiteX4" fmla="*/ 658 w 10000"/>
                <a:gd name="connsiteY4" fmla="*/ 4178 h 9975"/>
                <a:gd name="connsiteX5" fmla="*/ 660 w 10000"/>
                <a:gd name="connsiteY5" fmla="*/ 5549 h 9975"/>
                <a:gd name="connsiteX6" fmla="*/ 2 w 10000"/>
                <a:gd name="connsiteY6" fmla="*/ 6483 h 9975"/>
                <a:gd name="connsiteX7" fmla="*/ 3038 w 10000"/>
                <a:gd name="connsiteY7" fmla="*/ 6041 h 9975"/>
                <a:gd name="connsiteX8" fmla="*/ 3666 w 10000"/>
                <a:gd name="connsiteY8" fmla="*/ 7850 h 9975"/>
                <a:gd name="connsiteX9" fmla="*/ 5613 w 10000"/>
                <a:gd name="connsiteY9" fmla="*/ 7420 h 9975"/>
                <a:gd name="connsiteX10" fmla="*/ 4116 w 10000"/>
                <a:gd name="connsiteY10" fmla="*/ 9975 h 9975"/>
                <a:gd name="connsiteX11" fmla="*/ 5954 w 10000"/>
                <a:gd name="connsiteY11" fmla="*/ 9912 h 9975"/>
                <a:gd name="connsiteX12" fmla="*/ 7058 w 10000"/>
                <a:gd name="connsiteY12" fmla="*/ 9227 h 9975"/>
                <a:gd name="connsiteX13" fmla="*/ 8234 w 10000"/>
                <a:gd name="connsiteY13" fmla="*/ 8229 h 9975"/>
                <a:gd name="connsiteX14" fmla="*/ 8234 w 10000"/>
                <a:gd name="connsiteY14" fmla="*/ 6235 h 9975"/>
                <a:gd name="connsiteX15" fmla="*/ 10000 w 10000"/>
                <a:gd name="connsiteY15" fmla="*/ 4239 h 9975"/>
                <a:gd name="connsiteX16" fmla="*/ 10000 w 10000"/>
                <a:gd name="connsiteY16" fmla="*/ 2743 h 9975"/>
                <a:gd name="connsiteX17" fmla="*/ 10000 w 10000"/>
                <a:gd name="connsiteY17" fmla="*/ 1496 h 9975"/>
                <a:gd name="connsiteX18" fmla="*/ 8528 w 10000"/>
                <a:gd name="connsiteY18" fmla="*/ 499 h 9975"/>
                <a:gd name="connsiteX19" fmla="*/ 9118 w 10000"/>
                <a:gd name="connsiteY19" fmla="*/ 249 h 9975"/>
                <a:gd name="connsiteX20" fmla="*/ 8234 w 10000"/>
                <a:gd name="connsiteY20" fmla="*/ 0 h 9975"/>
                <a:gd name="connsiteX21" fmla="*/ 6470 w 10000"/>
                <a:gd name="connsiteY21" fmla="*/ 748 h 9975"/>
                <a:gd name="connsiteX22" fmla="*/ 7058 w 10000"/>
                <a:gd name="connsiteY22" fmla="*/ 1746 h 9975"/>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3716 w 10050"/>
                <a:gd name="connsiteY8" fmla="*/ 787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3716 w 10050"/>
                <a:gd name="connsiteY8" fmla="*/ 787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5663 w 10050"/>
                <a:gd name="connsiteY9" fmla="*/ 7439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10000"/>
                <a:gd name="connsiteX1" fmla="*/ 3873 w 10050"/>
                <a:gd name="connsiteY1" fmla="*/ 1500 h 10000"/>
                <a:gd name="connsiteX2" fmla="*/ 1223 w 10050"/>
                <a:gd name="connsiteY2" fmla="*/ 2750 h 10000"/>
                <a:gd name="connsiteX3" fmla="*/ 1299 w 10050"/>
                <a:gd name="connsiteY3" fmla="*/ 3689 h 10000"/>
                <a:gd name="connsiteX4" fmla="*/ 708 w 10050"/>
                <a:gd name="connsiteY4" fmla="*/ 4188 h 10000"/>
                <a:gd name="connsiteX5" fmla="*/ 710 w 10050"/>
                <a:gd name="connsiteY5" fmla="*/ 5563 h 10000"/>
                <a:gd name="connsiteX6" fmla="*/ 52 w 10050"/>
                <a:gd name="connsiteY6" fmla="*/ 6499 h 10000"/>
                <a:gd name="connsiteX7" fmla="*/ 0 w 10050"/>
                <a:gd name="connsiteY7" fmla="*/ 8495 h 10000"/>
                <a:gd name="connsiteX8" fmla="*/ 538 w 10050"/>
                <a:gd name="connsiteY8" fmla="*/ 9150 h 10000"/>
                <a:gd name="connsiteX9" fmla="*/ 1081 w 10050"/>
                <a:gd name="connsiteY9" fmla="*/ 9817 h 10000"/>
                <a:gd name="connsiteX10" fmla="*/ 4166 w 10050"/>
                <a:gd name="connsiteY10" fmla="*/ 10000 h 10000"/>
                <a:gd name="connsiteX11" fmla="*/ 6004 w 10050"/>
                <a:gd name="connsiteY11" fmla="*/ 9937 h 10000"/>
                <a:gd name="connsiteX12" fmla="*/ 7108 w 10050"/>
                <a:gd name="connsiteY12" fmla="*/ 9250 h 10000"/>
                <a:gd name="connsiteX13" fmla="*/ 8284 w 10050"/>
                <a:gd name="connsiteY13" fmla="*/ 8250 h 10000"/>
                <a:gd name="connsiteX14" fmla="*/ 8284 w 10050"/>
                <a:gd name="connsiteY14" fmla="*/ 6251 h 10000"/>
                <a:gd name="connsiteX15" fmla="*/ 10050 w 10050"/>
                <a:gd name="connsiteY15" fmla="*/ 4250 h 10000"/>
                <a:gd name="connsiteX16" fmla="*/ 10050 w 10050"/>
                <a:gd name="connsiteY16" fmla="*/ 2750 h 10000"/>
                <a:gd name="connsiteX17" fmla="*/ 10050 w 10050"/>
                <a:gd name="connsiteY17" fmla="*/ 1500 h 10000"/>
                <a:gd name="connsiteX18" fmla="*/ 8578 w 10050"/>
                <a:gd name="connsiteY18" fmla="*/ 500 h 10000"/>
                <a:gd name="connsiteX19" fmla="*/ 9168 w 10050"/>
                <a:gd name="connsiteY19" fmla="*/ 250 h 10000"/>
                <a:gd name="connsiteX20" fmla="*/ 8284 w 10050"/>
                <a:gd name="connsiteY20" fmla="*/ 0 h 10000"/>
                <a:gd name="connsiteX21" fmla="*/ 6520 w 10050"/>
                <a:gd name="connsiteY21" fmla="*/ 750 h 10000"/>
                <a:gd name="connsiteX22" fmla="*/ 7108 w 10050"/>
                <a:gd name="connsiteY22" fmla="*/ 1750 h 10000"/>
                <a:gd name="connsiteX0" fmla="*/ 7108 w 10050"/>
                <a:gd name="connsiteY0" fmla="*/ 1750 h 9937"/>
                <a:gd name="connsiteX1" fmla="*/ 3873 w 10050"/>
                <a:gd name="connsiteY1" fmla="*/ 1500 h 9937"/>
                <a:gd name="connsiteX2" fmla="*/ 1223 w 10050"/>
                <a:gd name="connsiteY2" fmla="*/ 2750 h 9937"/>
                <a:gd name="connsiteX3" fmla="*/ 1299 w 10050"/>
                <a:gd name="connsiteY3" fmla="*/ 3689 h 9937"/>
                <a:gd name="connsiteX4" fmla="*/ 708 w 10050"/>
                <a:gd name="connsiteY4" fmla="*/ 4188 h 9937"/>
                <a:gd name="connsiteX5" fmla="*/ 710 w 10050"/>
                <a:gd name="connsiteY5" fmla="*/ 5563 h 9937"/>
                <a:gd name="connsiteX6" fmla="*/ 52 w 10050"/>
                <a:gd name="connsiteY6" fmla="*/ 6499 h 9937"/>
                <a:gd name="connsiteX7" fmla="*/ 0 w 10050"/>
                <a:gd name="connsiteY7" fmla="*/ 8495 h 9937"/>
                <a:gd name="connsiteX8" fmla="*/ 538 w 10050"/>
                <a:gd name="connsiteY8" fmla="*/ 9150 h 9937"/>
                <a:gd name="connsiteX9" fmla="*/ 1081 w 10050"/>
                <a:gd name="connsiteY9" fmla="*/ 9817 h 9937"/>
                <a:gd name="connsiteX10" fmla="*/ 4683 w 10050"/>
                <a:gd name="connsiteY10" fmla="*/ 9878 h 9937"/>
                <a:gd name="connsiteX11" fmla="*/ 6004 w 10050"/>
                <a:gd name="connsiteY11" fmla="*/ 9937 h 9937"/>
                <a:gd name="connsiteX12" fmla="*/ 7108 w 10050"/>
                <a:gd name="connsiteY12" fmla="*/ 9250 h 9937"/>
                <a:gd name="connsiteX13" fmla="*/ 8284 w 10050"/>
                <a:gd name="connsiteY13" fmla="*/ 8250 h 9937"/>
                <a:gd name="connsiteX14" fmla="*/ 8284 w 10050"/>
                <a:gd name="connsiteY14" fmla="*/ 6251 h 9937"/>
                <a:gd name="connsiteX15" fmla="*/ 10050 w 10050"/>
                <a:gd name="connsiteY15" fmla="*/ 4250 h 9937"/>
                <a:gd name="connsiteX16" fmla="*/ 10050 w 10050"/>
                <a:gd name="connsiteY16" fmla="*/ 2750 h 9937"/>
                <a:gd name="connsiteX17" fmla="*/ 10050 w 10050"/>
                <a:gd name="connsiteY17" fmla="*/ 1500 h 9937"/>
                <a:gd name="connsiteX18" fmla="*/ 8578 w 10050"/>
                <a:gd name="connsiteY18" fmla="*/ 500 h 9937"/>
                <a:gd name="connsiteX19" fmla="*/ 9168 w 10050"/>
                <a:gd name="connsiteY19" fmla="*/ 250 h 9937"/>
                <a:gd name="connsiteX20" fmla="*/ 8284 w 10050"/>
                <a:gd name="connsiteY20" fmla="*/ 0 h 9937"/>
                <a:gd name="connsiteX21" fmla="*/ 6520 w 10050"/>
                <a:gd name="connsiteY21" fmla="*/ 750 h 9937"/>
                <a:gd name="connsiteX22" fmla="*/ 7108 w 10050"/>
                <a:gd name="connsiteY22" fmla="*/ 1750 h 9937"/>
                <a:gd name="connsiteX0" fmla="*/ 7182 w 10109"/>
                <a:gd name="connsiteY0" fmla="*/ 1761 h 10000"/>
                <a:gd name="connsiteX1" fmla="*/ 3963 w 10109"/>
                <a:gd name="connsiteY1" fmla="*/ 1510 h 10000"/>
                <a:gd name="connsiteX2" fmla="*/ 1326 w 10109"/>
                <a:gd name="connsiteY2" fmla="*/ 2767 h 10000"/>
                <a:gd name="connsiteX3" fmla="*/ 1402 w 10109"/>
                <a:gd name="connsiteY3" fmla="*/ 3712 h 10000"/>
                <a:gd name="connsiteX4" fmla="*/ 813 w 10109"/>
                <a:gd name="connsiteY4" fmla="*/ 4215 h 10000"/>
                <a:gd name="connsiteX5" fmla="*/ 815 w 10109"/>
                <a:gd name="connsiteY5" fmla="*/ 5598 h 10000"/>
                <a:gd name="connsiteX6" fmla="*/ 14 w 10109"/>
                <a:gd name="connsiteY6" fmla="*/ 6296 h 10000"/>
                <a:gd name="connsiteX7" fmla="*/ 109 w 10109"/>
                <a:gd name="connsiteY7" fmla="*/ 8549 h 10000"/>
                <a:gd name="connsiteX8" fmla="*/ 644 w 10109"/>
                <a:gd name="connsiteY8" fmla="*/ 9208 h 10000"/>
                <a:gd name="connsiteX9" fmla="*/ 1185 w 10109"/>
                <a:gd name="connsiteY9" fmla="*/ 9879 h 10000"/>
                <a:gd name="connsiteX10" fmla="*/ 4769 w 10109"/>
                <a:gd name="connsiteY10" fmla="*/ 9941 h 10000"/>
                <a:gd name="connsiteX11" fmla="*/ 6083 w 10109"/>
                <a:gd name="connsiteY11" fmla="*/ 10000 h 10000"/>
                <a:gd name="connsiteX12" fmla="*/ 7182 w 10109"/>
                <a:gd name="connsiteY12" fmla="*/ 9309 h 10000"/>
                <a:gd name="connsiteX13" fmla="*/ 8352 w 10109"/>
                <a:gd name="connsiteY13" fmla="*/ 8302 h 10000"/>
                <a:gd name="connsiteX14" fmla="*/ 8352 w 10109"/>
                <a:gd name="connsiteY14" fmla="*/ 6291 h 10000"/>
                <a:gd name="connsiteX15" fmla="*/ 10109 w 10109"/>
                <a:gd name="connsiteY15" fmla="*/ 4277 h 10000"/>
                <a:gd name="connsiteX16" fmla="*/ 10109 w 10109"/>
                <a:gd name="connsiteY16" fmla="*/ 2767 h 10000"/>
                <a:gd name="connsiteX17" fmla="*/ 10109 w 10109"/>
                <a:gd name="connsiteY17" fmla="*/ 1510 h 10000"/>
                <a:gd name="connsiteX18" fmla="*/ 8644 w 10109"/>
                <a:gd name="connsiteY18" fmla="*/ 503 h 10000"/>
                <a:gd name="connsiteX19" fmla="*/ 9231 w 10109"/>
                <a:gd name="connsiteY19" fmla="*/ 252 h 10000"/>
                <a:gd name="connsiteX20" fmla="*/ 8352 w 10109"/>
                <a:gd name="connsiteY20" fmla="*/ 0 h 10000"/>
                <a:gd name="connsiteX21" fmla="*/ 6597 w 10109"/>
                <a:gd name="connsiteY21" fmla="*/ 755 h 10000"/>
                <a:gd name="connsiteX22" fmla="*/ 7182 w 10109"/>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1224 w 10520"/>
                <a:gd name="connsiteY4" fmla="*/ 4215 h 10000"/>
                <a:gd name="connsiteX5" fmla="*/ 1226 w 10520"/>
                <a:gd name="connsiteY5" fmla="*/ 5598 h 10000"/>
                <a:gd name="connsiteX6" fmla="*/ 425 w 10520"/>
                <a:gd name="connsiteY6" fmla="*/ 6296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1224 w 10520"/>
                <a:gd name="connsiteY4" fmla="*/ 4215 h 10000"/>
                <a:gd name="connsiteX5" fmla="*/ 1226 w 10520"/>
                <a:gd name="connsiteY5" fmla="*/ 5598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923 w 10520"/>
                <a:gd name="connsiteY4" fmla="*/ 4032 h 10000"/>
                <a:gd name="connsiteX5" fmla="*/ 1226 w 10520"/>
                <a:gd name="connsiteY5" fmla="*/ 5598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813 w 10520"/>
                <a:gd name="connsiteY3" fmla="*/ 3712 h 10000"/>
                <a:gd name="connsiteX4" fmla="*/ 923 w 10520"/>
                <a:gd name="connsiteY4" fmla="*/ 4032 h 10000"/>
                <a:gd name="connsiteX5" fmla="*/ 1001 w 10520"/>
                <a:gd name="connsiteY5" fmla="*/ 5415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923 w 10520"/>
                <a:gd name="connsiteY4" fmla="*/ 4032 h 10000"/>
                <a:gd name="connsiteX5" fmla="*/ 1001 w 10520"/>
                <a:gd name="connsiteY5" fmla="*/ 5415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1224 w 10520"/>
                <a:gd name="connsiteY4" fmla="*/ 4215 h 10000"/>
                <a:gd name="connsiteX5" fmla="*/ 1001 w 10520"/>
                <a:gd name="connsiteY5" fmla="*/ 5415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1224 w 10520"/>
                <a:gd name="connsiteY4" fmla="*/ 4215 h 10000"/>
                <a:gd name="connsiteX5" fmla="*/ 1226 w 10520"/>
                <a:gd name="connsiteY5" fmla="*/ 5537 h 10000"/>
                <a:gd name="connsiteX6" fmla="*/ 49 w 10520"/>
                <a:gd name="connsiteY6" fmla="*/ 6113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593 w 10520"/>
                <a:gd name="connsiteY0" fmla="*/ 1761 h 10000"/>
                <a:gd name="connsiteX1" fmla="*/ 4374 w 10520"/>
                <a:gd name="connsiteY1" fmla="*/ 1510 h 10000"/>
                <a:gd name="connsiteX2" fmla="*/ 1737 w 10520"/>
                <a:gd name="connsiteY2" fmla="*/ 2767 h 10000"/>
                <a:gd name="connsiteX3" fmla="*/ 1588 w 10520"/>
                <a:gd name="connsiteY3" fmla="*/ 3590 h 10000"/>
                <a:gd name="connsiteX4" fmla="*/ 1224 w 10520"/>
                <a:gd name="connsiteY4" fmla="*/ 4215 h 10000"/>
                <a:gd name="connsiteX5" fmla="*/ 1226 w 10520"/>
                <a:gd name="connsiteY5" fmla="*/ 5537 h 10000"/>
                <a:gd name="connsiteX6" fmla="*/ 350 w 10520"/>
                <a:gd name="connsiteY6" fmla="*/ 6235 h 10000"/>
                <a:gd name="connsiteX7" fmla="*/ 0 w 10520"/>
                <a:gd name="connsiteY7" fmla="*/ 8549 h 10000"/>
                <a:gd name="connsiteX8" fmla="*/ 1055 w 10520"/>
                <a:gd name="connsiteY8" fmla="*/ 9208 h 10000"/>
                <a:gd name="connsiteX9" fmla="*/ 1596 w 10520"/>
                <a:gd name="connsiteY9" fmla="*/ 9879 h 10000"/>
                <a:gd name="connsiteX10" fmla="*/ 5180 w 10520"/>
                <a:gd name="connsiteY10" fmla="*/ 9941 h 10000"/>
                <a:gd name="connsiteX11" fmla="*/ 6494 w 10520"/>
                <a:gd name="connsiteY11" fmla="*/ 10000 h 10000"/>
                <a:gd name="connsiteX12" fmla="*/ 7593 w 10520"/>
                <a:gd name="connsiteY12" fmla="*/ 9309 h 10000"/>
                <a:gd name="connsiteX13" fmla="*/ 8763 w 10520"/>
                <a:gd name="connsiteY13" fmla="*/ 8302 h 10000"/>
                <a:gd name="connsiteX14" fmla="*/ 8763 w 10520"/>
                <a:gd name="connsiteY14" fmla="*/ 6291 h 10000"/>
                <a:gd name="connsiteX15" fmla="*/ 10520 w 10520"/>
                <a:gd name="connsiteY15" fmla="*/ 4277 h 10000"/>
                <a:gd name="connsiteX16" fmla="*/ 10520 w 10520"/>
                <a:gd name="connsiteY16" fmla="*/ 2767 h 10000"/>
                <a:gd name="connsiteX17" fmla="*/ 10520 w 10520"/>
                <a:gd name="connsiteY17" fmla="*/ 1510 h 10000"/>
                <a:gd name="connsiteX18" fmla="*/ 9055 w 10520"/>
                <a:gd name="connsiteY18" fmla="*/ 503 h 10000"/>
                <a:gd name="connsiteX19" fmla="*/ 9642 w 10520"/>
                <a:gd name="connsiteY19" fmla="*/ 252 h 10000"/>
                <a:gd name="connsiteX20" fmla="*/ 8763 w 10520"/>
                <a:gd name="connsiteY20" fmla="*/ 0 h 10000"/>
                <a:gd name="connsiteX21" fmla="*/ 7008 w 10520"/>
                <a:gd name="connsiteY21" fmla="*/ 755 h 10000"/>
                <a:gd name="connsiteX22" fmla="*/ 7593 w 10520"/>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291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9256 w 10189"/>
                <a:gd name="connsiteY14" fmla="*/ 580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9256 w 10189"/>
                <a:gd name="connsiteY14" fmla="*/ 580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6184 w 10189"/>
                <a:gd name="connsiteY14" fmla="*/ 4218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507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1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1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10189 w 10189"/>
                <a:gd name="connsiteY15" fmla="*/ 4277 h 10000"/>
                <a:gd name="connsiteX16" fmla="*/ 10189 w 10189"/>
                <a:gd name="connsiteY16" fmla="*/ 2767 h 10000"/>
                <a:gd name="connsiteX17" fmla="*/ 10189 w 10189"/>
                <a:gd name="connsiteY17" fmla="*/ 1510 h 10000"/>
                <a:gd name="connsiteX18" fmla="*/ 8724 w 10189"/>
                <a:gd name="connsiteY18" fmla="*/ 503 h 10000"/>
                <a:gd name="connsiteX19" fmla="*/ 9311 w 10189"/>
                <a:gd name="connsiteY19" fmla="*/ 252 h 10000"/>
                <a:gd name="connsiteX20" fmla="*/ 8432 w 10189"/>
                <a:gd name="connsiteY20" fmla="*/ 0 h 10000"/>
                <a:gd name="connsiteX21" fmla="*/ 6677 w 10189"/>
                <a:gd name="connsiteY21" fmla="*/ 755 h 10000"/>
                <a:gd name="connsiteX22" fmla="*/ 7262 w 10189"/>
                <a:gd name="connsiteY22"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366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10189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9814 w 10189"/>
                <a:gd name="connsiteY17" fmla="*/ 2767 h 10000"/>
                <a:gd name="connsiteX18" fmla="*/ 10189 w 10189"/>
                <a:gd name="connsiteY18" fmla="*/ 1510 h 10000"/>
                <a:gd name="connsiteX19" fmla="*/ 8724 w 10189"/>
                <a:gd name="connsiteY19" fmla="*/ 503 h 10000"/>
                <a:gd name="connsiteX20" fmla="*/ 9311 w 10189"/>
                <a:gd name="connsiteY20" fmla="*/ 252 h 10000"/>
                <a:gd name="connsiteX21" fmla="*/ 8432 w 10189"/>
                <a:gd name="connsiteY21" fmla="*/ 0 h 10000"/>
                <a:gd name="connsiteX22" fmla="*/ 6677 w 10189"/>
                <a:gd name="connsiteY22" fmla="*/ 755 h 10000"/>
                <a:gd name="connsiteX23" fmla="*/ 7262 w 10189"/>
                <a:gd name="connsiteY23"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10189 w 10189"/>
                <a:gd name="connsiteY16" fmla="*/ 4277 h 10000"/>
                <a:gd name="connsiteX17" fmla="*/ 9814 w 10189"/>
                <a:gd name="connsiteY17" fmla="*/ 2767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7267 w 10189"/>
                <a:gd name="connsiteY16" fmla="*/ 5131 h 10000"/>
                <a:gd name="connsiteX17" fmla="*/ 9814 w 10189"/>
                <a:gd name="connsiteY17" fmla="*/ 2767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895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7267 w 10189"/>
                <a:gd name="connsiteY16" fmla="*/ 5131 h 10000"/>
                <a:gd name="connsiteX17" fmla="*/ 5843 w 10189"/>
                <a:gd name="connsiteY17" fmla="*/ 5145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970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7267 w 10189"/>
                <a:gd name="connsiteY16" fmla="*/ 5131 h 10000"/>
                <a:gd name="connsiteX17" fmla="*/ 5843 w 10189"/>
                <a:gd name="connsiteY17" fmla="*/ 5145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970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9889 w 10189"/>
                <a:gd name="connsiteY16" fmla="*/ 4948 h 10000"/>
                <a:gd name="connsiteX17" fmla="*/ 5843 w 10189"/>
                <a:gd name="connsiteY17" fmla="*/ 5145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189"/>
                <a:gd name="connsiteY0" fmla="*/ 1761 h 10000"/>
                <a:gd name="connsiteX1" fmla="*/ 4043 w 10189"/>
                <a:gd name="connsiteY1" fmla="*/ 1510 h 10000"/>
                <a:gd name="connsiteX2" fmla="*/ 1406 w 10189"/>
                <a:gd name="connsiteY2" fmla="*/ 2767 h 10000"/>
                <a:gd name="connsiteX3" fmla="*/ 1257 w 10189"/>
                <a:gd name="connsiteY3" fmla="*/ 3590 h 10000"/>
                <a:gd name="connsiteX4" fmla="*/ 893 w 10189"/>
                <a:gd name="connsiteY4" fmla="*/ 4215 h 10000"/>
                <a:gd name="connsiteX5" fmla="*/ 970 w 10189"/>
                <a:gd name="connsiteY5" fmla="*/ 5537 h 10000"/>
                <a:gd name="connsiteX6" fmla="*/ 19 w 10189"/>
                <a:gd name="connsiteY6" fmla="*/ 6235 h 10000"/>
                <a:gd name="connsiteX7" fmla="*/ 45 w 10189"/>
                <a:gd name="connsiteY7" fmla="*/ 8427 h 10000"/>
                <a:gd name="connsiteX8" fmla="*/ 724 w 10189"/>
                <a:gd name="connsiteY8" fmla="*/ 9208 h 10000"/>
                <a:gd name="connsiteX9" fmla="*/ 1265 w 10189"/>
                <a:gd name="connsiteY9" fmla="*/ 9879 h 10000"/>
                <a:gd name="connsiteX10" fmla="*/ 4849 w 10189"/>
                <a:gd name="connsiteY10" fmla="*/ 9941 h 10000"/>
                <a:gd name="connsiteX11" fmla="*/ 6163 w 10189"/>
                <a:gd name="connsiteY11" fmla="*/ 10000 h 10000"/>
                <a:gd name="connsiteX12" fmla="*/ 7262 w 10189"/>
                <a:gd name="connsiteY12" fmla="*/ 9309 h 10000"/>
                <a:gd name="connsiteX13" fmla="*/ 8432 w 10189"/>
                <a:gd name="connsiteY13" fmla="*/ 8302 h 10000"/>
                <a:gd name="connsiteX14" fmla="*/ 8432 w 10189"/>
                <a:gd name="connsiteY14" fmla="*/ 6413 h 10000"/>
                <a:gd name="connsiteX15" fmla="*/ 9590 w 10189"/>
                <a:gd name="connsiteY15" fmla="*/ 5732 h 10000"/>
                <a:gd name="connsiteX16" fmla="*/ 9889 w 10189"/>
                <a:gd name="connsiteY16" fmla="*/ 4948 h 10000"/>
                <a:gd name="connsiteX17" fmla="*/ 9889 w 10189"/>
                <a:gd name="connsiteY17" fmla="*/ 4047 h 10000"/>
                <a:gd name="connsiteX18" fmla="*/ 7941 w 10189"/>
                <a:gd name="connsiteY18" fmla="*/ 3902 h 10000"/>
                <a:gd name="connsiteX19" fmla="*/ 10189 w 10189"/>
                <a:gd name="connsiteY19" fmla="*/ 1510 h 10000"/>
                <a:gd name="connsiteX20" fmla="*/ 8724 w 10189"/>
                <a:gd name="connsiteY20" fmla="*/ 503 h 10000"/>
                <a:gd name="connsiteX21" fmla="*/ 9311 w 10189"/>
                <a:gd name="connsiteY21" fmla="*/ 252 h 10000"/>
                <a:gd name="connsiteX22" fmla="*/ 8432 w 10189"/>
                <a:gd name="connsiteY22" fmla="*/ 0 h 10000"/>
                <a:gd name="connsiteX23" fmla="*/ 6677 w 10189"/>
                <a:gd name="connsiteY23" fmla="*/ 755 h 10000"/>
                <a:gd name="connsiteX24" fmla="*/ 7262 w 10189"/>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257 w 10263"/>
                <a:gd name="connsiteY3" fmla="*/ 3590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677 w 10263"/>
                <a:gd name="connsiteY23" fmla="*/ 755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710 w 10263"/>
                <a:gd name="connsiteY3" fmla="*/ 3834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677 w 10263"/>
                <a:gd name="connsiteY23" fmla="*/ 755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677 w 10263"/>
                <a:gd name="connsiteY23" fmla="*/ 755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8724 w 10263"/>
                <a:gd name="connsiteY20" fmla="*/ 503 h 10000"/>
                <a:gd name="connsiteX21" fmla="*/ 9311 w 10263"/>
                <a:gd name="connsiteY21" fmla="*/ 252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252 w 10263"/>
                <a:gd name="connsiteY20" fmla="*/ 2210 h 10000"/>
                <a:gd name="connsiteX21" fmla="*/ 9311 w 10263"/>
                <a:gd name="connsiteY21" fmla="*/ 252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252 w 10263"/>
                <a:gd name="connsiteY20" fmla="*/ 2210 h 10000"/>
                <a:gd name="connsiteX21" fmla="*/ 9311 w 10263"/>
                <a:gd name="connsiteY21" fmla="*/ 252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252 w 10263"/>
                <a:gd name="connsiteY20" fmla="*/ 2210 h 10000"/>
                <a:gd name="connsiteX21" fmla="*/ 4708 w 10263"/>
                <a:gd name="connsiteY21" fmla="*/ 5923 h 10000"/>
                <a:gd name="connsiteX22" fmla="*/ 8432 w 10263"/>
                <a:gd name="connsiteY22" fmla="*/ 0 h 10000"/>
                <a:gd name="connsiteX23" fmla="*/ 6828 w 10263"/>
                <a:gd name="connsiteY23" fmla="*/ 1121 h 10000"/>
                <a:gd name="connsiteX24" fmla="*/ 7262 w 10263"/>
                <a:gd name="connsiteY24"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4708 w 10263"/>
                <a:gd name="connsiteY20" fmla="*/ 5923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160 w 10263"/>
                <a:gd name="connsiteY20" fmla="*/ 801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160 w 10263"/>
                <a:gd name="connsiteY20" fmla="*/ 801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761 h 10000"/>
                <a:gd name="connsiteX1" fmla="*/ 4043 w 10263"/>
                <a:gd name="connsiteY1" fmla="*/ 1510 h 10000"/>
                <a:gd name="connsiteX2" fmla="*/ 1406 w 10263"/>
                <a:gd name="connsiteY2" fmla="*/ 2767 h 10000"/>
                <a:gd name="connsiteX3" fmla="*/ 1635 w 10263"/>
                <a:gd name="connsiteY3" fmla="*/ 3956 h 10000"/>
                <a:gd name="connsiteX4" fmla="*/ 893 w 10263"/>
                <a:gd name="connsiteY4" fmla="*/ 4215 h 10000"/>
                <a:gd name="connsiteX5" fmla="*/ 970 w 10263"/>
                <a:gd name="connsiteY5" fmla="*/ 5537 h 10000"/>
                <a:gd name="connsiteX6" fmla="*/ 19 w 10263"/>
                <a:gd name="connsiteY6" fmla="*/ 6235 h 10000"/>
                <a:gd name="connsiteX7" fmla="*/ 45 w 10263"/>
                <a:gd name="connsiteY7" fmla="*/ 8427 h 10000"/>
                <a:gd name="connsiteX8" fmla="*/ 724 w 10263"/>
                <a:gd name="connsiteY8" fmla="*/ 9208 h 10000"/>
                <a:gd name="connsiteX9" fmla="*/ 1265 w 10263"/>
                <a:gd name="connsiteY9" fmla="*/ 9879 h 10000"/>
                <a:gd name="connsiteX10" fmla="*/ 4849 w 10263"/>
                <a:gd name="connsiteY10" fmla="*/ 9941 h 10000"/>
                <a:gd name="connsiteX11" fmla="*/ 6163 w 10263"/>
                <a:gd name="connsiteY11" fmla="*/ 10000 h 10000"/>
                <a:gd name="connsiteX12" fmla="*/ 7262 w 10263"/>
                <a:gd name="connsiteY12" fmla="*/ 9309 h 10000"/>
                <a:gd name="connsiteX13" fmla="*/ 8432 w 10263"/>
                <a:gd name="connsiteY13" fmla="*/ 8302 h 10000"/>
                <a:gd name="connsiteX14" fmla="*/ 8432 w 10263"/>
                <a:gd name="connsiteY14" fmla="*/ 6413 h 10000"/>
                <a:gd name="connsiteX15" fmla="*/ 9590 w 10263"/>
                <a:gd name="connsiteY15" fmla="*/ 5732 h 10000"/>
                <a:gd name="connsiteX16" fmla="*/ 9889 w 10263"/>
                <a:gd name="connsiteY16" fmla="*/ 4948 h 10000"/>
                <a:gd name="connsiteX17" fmla="*/ 9889 w 10263"/>
                <a:gd name="connsiteY17" fmla="*/ 4047 h 10000"/>
                <a:gd name="connsiteX18" fmla="*/ 10263 w 10263"/>
                <a:gd name="connsiteY18" fmla="*/ 3109 h 10000"/>
                <a:gd name="connsiteX19" fmla="*/ 10189 w 10263"/>
                <a:gd name="connsiteY19" fmla="*/ 1510 h 10000"/>
                <a:gd name="connsiteX20" fmla="*/ 9160 w 10263"/>
                <a:gd name="connsiteY20" fmla="*/ 801 h 10000"/>
                <a:gd name="connsiteX21" fmla="*/ 8432 w 10263"/>
                <a:gd name="connsiteY21" fmla="*/ 0 h 10000"/>
                <a:gd name="connsiteX22" fmla="*/ 6828 w 10263"/>
                <a:gd name="connsiteY22" fmla="*/ 1121 h 10000"/>
                <a:gd name="connsiteX23" fmla="*/ 7262 w 10263"/>
                <a:gd name="connsiteY23" fmla="*/ 1761 h 10000"/>
                <a:gd name="connsiteX0" fmla="*/ 7262 w 10263"/>
                <a:gd name="connsiteY0" fmla="*/ 1517 h 9756"/>
                <a:gd name="connsiteX1" fmla="*/ 4043 w 10263"/>
                <a:gd name="connsiteY1" fmla="*/ 1266 h 9756"/>
                <a:gd name="connsiteX2" fmla="*/ 1406 w 10263"/>
                <a:gd name="connsiteY2" fmla="*/ 2523 h 9756"/>
                <a:gd name="connsiteX3" fmla="*/ 1635 w 10263"/>
                <a:gd name="connsiteY3" fmla="*/ 3712 h 9756"/>
                <a:gd name="connsiteX4" fmla="*/ 893 w 10263"/>
                <a:gd name="connsiteY4" fmla="*/ 3971 h 9756"/>
                <a:gd name="connsiteX5" fmla="*/ 970 w 10263"/>
                <a:gd name="connsiteY5" fmla="*/ 5293 h 9756"/>
                <a:gd name="connsiteX6" fmla="*/ 19 w 10263"/>
                <a:gd name="connsiteY6" fmla="*/ 5991 h 9756"/>
                <a:gd name="connsiteX7" fmla="*/ 45 w 10263"/>
                <a:gd name="connsiteY7" fmla="*/ 8183 h 9756"/>
                <a:gd name="connsiteX8" fmla="*/ 724 w 10263"/>
                <a:gd name="connsiteY8" fmla="*/ 8964 h 9756"/>
                <a:gd name="connsiteX9" fmla="*/ 1265 w 10263"/>
                <a:gd name="connsiteY9" fmla="*/ 9635 h 9756"/>
                <a:gd name="connsiteX10" fmla="*/ 4849 w 10263"/>
                <a:gd name="connsiteY10" fmla="*/ 9697 h 9756"/>
                <a:gd name="connsiteX11" fmla="*/ 6163 w 10263"/>
                <a:gd name="connsiteY11" fmla="*/ 9756 h 9756"/>
                <a:gd name="connsiteX12" fmla="*/ 7262 w 10263"/>
                <a:gd name="connsiteY12" fmla="*/ 9065 h 9756"/>
                <a:gd name="connsiteX13" fmla="*/ 8432 w 10263"/>
                <a:gd name="connsiteY13" fmla="*/ 8058 h 9756"/>
                <a:gd name="connsiteX14" fmla="*/ 8432 w 10263"/>
                <a:gd name="connsiteY14" fmla="*/ 6169 h 9756"/>
                <a:gd name="connsiteX15" fmla="*/ 9590 w 10263"/>
                <a:gd name="connsiteY15" fmla="*/ 5488 h 9756"/>
                <a:gd name="connsiteX16" fmla="*/ 9889 w 10263"/>
                <a:gd name="connsiteY16" fmla="*/ 4704 h 9756"/>
                <a:gd name="connsiteX17" fmla="*/ 9889 w 10263"/>
                <a:gd name="connsiteY17" fmla="*/ 3803 h 9756"/>
                <a:gd name="connsiteX18" fmla="*/ 10263 w 10263"/>
                <a:gd name="connsiteY18" fmla="*/ 2865 h 9756"/>
                <a:gd name="connsiteX19" fmla="*/ 10189 w 10263"/>
                <a:gd name="connsiteY19" fmla="*/ 1266 h 9756"/>
                <a:gd name="connsiteX20" fmla="*/ 9160 w 10263"/>
                <a:gd name="connsiteY20" fmla="*/ 557 h 9756"/>
                <a:gd name="connsiteX21" fmla="*/ 8658 w 10263"/>
                <a:gd name="connsiteY21" fmla="*/ 0 h 9756"/>
                <a:gd name="connsiteX22" fmla="*/ 6828 w 10263"/>
                <a:gd name="connsiteY22" fmla="*/ 877 h 9756"/>
                <a:gd name="connsiteX23" fmla="*/ 7262 w 10263"/>
                <a:gd name="connsiteY23" fmla="*/ 1517 h 9756"/>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925 w 10000"/>
                <a:gd name="connsiteY20" fmla="*/ 571 h 10000"/>
                <a:gd name="connsiteX21" fmla="*/ 8436 w 10000"/>
                <a:gd name="connsiteY21" fmla="*/ 0 h 10000"/>
                <a:gd name="connsiteX22" fmla="*/ 7021 w 10000"/>
                <a:gd name="connsiteY22" fmla="*/ 899 h 10000"/>
                <a:gd name="connsiteX23" fmla="*/ 7076 w 10000"/>
                <a:gd name="connsiteY23"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 name="connsiteX0" fmla="*/ 7076 w 10000"/>
                <a:gd name="connsiteY0" fmla="*/ 1555 h 10000"/>
                <a:gd name="connsiteX1" fmla="*/ 3939 w 10000"/>
                <a:gd name="connsiteY1" fmla="*/ 1298 h 10000"/>
                <a:gd name="connsiteX2" fmla="*/ 1370 w 10000"/>
                <a:gd name="connsiteY2" fmla="*/ 2586 h 10000"/>
                <a:gd name="connsiteX3" fmla="*/ 1593 w 10000"/>
                <a:gd name="connsiteY3" fmla="*/ 3805 h 10000"/>
                <a:gd name="connsiteX4" fmla="*/ 870 w 10000"/>
                <a:gd name="connsiteY4" fmla="*/ 4070 h 10000"/>
                <a:gd name="connsiteX5" fmla="*/ 945 w 10000"/>
                <a:gd name="connsiteY5" fmla="*/ 5425 h 10000"/>
                <a:gd name="connsiteX6" fmla="*/ 19 w 10000"/>
                <a:gd name="connsiteY6" fmla="*/ 6141 h 10000"/>
                <a:gd name="connsiteX7" fmla="*/ 44 w 10000"/>
                <a:gd name="connsiteY7" fmla="*/ 8388 h 10000"/>
                <a:gd name="connsiteX8" fmla="*/ 705 w 10000"/>
                <a:gd name="connsiteY8" fmla="*/ 9188 h 10000"/>
                <a:gd name="connsiteX9" fmla="*/ 1233 w 10000"/>
                <a:gd name="connsiteY9" fmla="*/ 9876 h 10000"/>
                <a:gd name="connsiteX10" fmla="*/ 4725 w 10000"/>
                <a:gd name="connsiteY10" fmla="*/ 9940 h 10000"/>
                <a:gd name="connsiteX11" fmla="*/ 6005 w 10000"/>
                <a:gd name="connsiteY11" fmla="*/ 10000 h 10000"/>
                <a:gd name="connsiteX12" fmla="*/ 7076 w 10000"/>
                <a:gd name="connsiteY12" fmla="*/ 9292 h 10000"/>
                <a:gd name="connsiteX13" fmla="*/ 8216 w 10000"/>
                <a:gd name="connsiteY13" fmla="*/ 8260 h 10000"/>
                <a:gd name="connsiteX14" fmla="*/ 8216 w 10000"/>
                <a:gd name="connsiteY14" fmla="*/ 6323 h 10000"/>
                <a:gd name="connsiteX15" fmla="*/ 9344 w 10000"/>
                <a:gd name="connsiteY15" fmla="*/ 5625 h 10000"/>
                <a:gd name="connsiteX16" fmla="*/ 9636 w 10000"/>
                <a:gd name="connsiteY16" fmla="*/ 4822 h 10000"/>
                <a:gd name="connsiteX17" fmla="*/ 9636 w 10000"/>
                <a:gd name="connsiteY17" fmla="*/ 3898 h 10000"/>
                <a:gd name="connsiteX18" fmla="*/ 10000 w 10000"/>
                <a:gd name="connsiteY18" fmla="*/ 2937 h 10000"/>
                <a:gd name="connsiteX19" fmla="*/ 9928 w 10000"/>
                <a:gd name="connsiteY19" fmla="*/ 1298 h 10000"/>
                <a:gd name="connsiteX20" fmla="*/ 8436 w 10000"/>
                <a:gd name="connsiteY20" fmla="*/ 0 h 10000"/>
                <a:gd name="connsiteX21" fmla="*/ 7021 w 10000"/>
                <a:gd name="connsiteY21" fmla="*/ 899 h 10000"/>
                <a:gd name="connsiteX22" fmla="*/ 7076 w 10000"/>
                <a:gd name="connsiteY22" fmla="*/ 15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0">
                  <a:moveTo>
                    <a:pt x="7076" y="1555"/>
                  </a:moveTo>
                  <a:lnTo>
                    <a:pt x="3939" y="1298"/>
                  </a:lnTo>
                  <a:lnTo>
                    <a:pt x="1370" y="2586"/>
                  </a:lnTo>
                  <a:cubicBezTo>
                    <a:pt x="1442" y="2909"/>
                    <a:pt x="1521" y="3482"/>
                    <a:pt x="1593" y="3805"/>
                  </a:cubicBezTo>
                  <a:lnTo>
                    <a:pt x="870" y="4070"/>
                  </a:lnTo>
                  <a:cubicBezTo>
                    <a:pt x="895" y="4629"/>
                    <a:pt x="922" y="4867"/>
                    <a:pt x="945" y="5425"/>
                  </a:cubicBezTo>
                  <a:cubicBezTo>
                    <a:pt x="302" y="5812"/>
                    <a:pt x="515" y="5562"/>
                    <a:pt x="19" y="6141"/>
                  </a:cubicBezTo>
                  <a:cubicBezTo>
                    <a:pt x="-54" y="6636"/>
                    <a:pt x="114" y="7894"/>
                    <a:pt x="44" y="8388"/>
                  </a:cubicBezTo>
                  <a:cubicBezTo>
                    <a:pt x="529" y="8804"/>
                    <a:pt x="722" y="8920"/>
                    <a:pt x="705" y="9188"/>
                  </a:cubicBezTo>
                  <a:cubicBezTo>
                    <a:pt x="1020" y="9436"/>
                    <a:pt x="1169" y="9551"/>
                    <a:pt x="1233" y="9876"/>
                  </a:cubicBezTo>
                  <a:cubicBezTo>
                    <a:pt x="2647" y="9946"/>
                    <a:pt x="3835" y="9875"/>
                    <a:pt x="4725" y="9940"/>
                  </a:cubicBezTo>
                  <a:lnTo>
                    <a:pt x="6005" y="10000"/>
                  </a:lnTo>
                  <a:lnTo>
                    <a:pt x="7076" y="9292"/>
                  </a:lnTo>
                  <a:lnTo>
                    <a:pt x="8216" y="8260"/>
                  </a:lnTo>
                  <a:cubicBezTo>
                    <a:pt x="8118" y="7406"/>
                    <a:pt x="8165" y="7240"/>
                    <a:pt x="8216" y="6323"/>
                  </a:cubicBezTo>
                  <a:cubicBezTo>
                    <a:pt x="8841" y="6010"/>
                    <a:pt x="9059" y="5990"/>
                    <a:pt x="9344" y="5625"/>
                  </a:cubicBezTo>
                  <a:cubicBezTo>
                    <a:pt x="9630" y="5260"/>
                    <a:pt x="9538" y="5265"/>
                    <a:pt x="9636" y="4822"/>
                  </a:cubicBezTo>
                  <a:lnTo>
                    <a:pt x="9636" y="3898"/>
                  </a:lnTo>
                  <a:cubicBezTo>
                    <a:pt x="9660" y="3744"/>
                    <a:pt x="9976" y="3090"/>
                    <a:pt x="10000" y="2937"/>
                  </a:cubicBezTo>
                  <a:cubicBezTo>
                    <a:pt x="9976" y="2390"/>
                    <a:pt x="9952" y="2156"/>
                    <a:pt x="9928" y="1298"/>
                  </a:cubicBezTo>
                  <a:cubicBezTo>
                    <a:pt x="9520" y="809"/>
                    <a:pt x="8920" y="66"/>
                    <a:pt x="8436" y="0"/>
                  </a:cubicBezTo>
                  <a:lnTo>
                    <a:pt x="7021" y="899"/>
                  </a:lnTo>
                  <a:cubicBezTo>
                    <a:pt x="7039" y="1118"/>
                    <a:pt x="7058" y="1336"/>
                    <a:pt x="7076" y="1555"/>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2" name="Freeform 88">
              <a:extLst>
                <a:ext uri="{FF2B5EF4-FFF2-40B4-BE49-F238E27FC236}">
                  <a16:creationId xmlns:a16="http://schemas.microsoft.com/office/drawing/2014/main" id="{6ED54F03-2A74-F292-6389-D76565D1EF89}"/>
                </a:ext>
              </a:extLst>
            </p:cNvPr>
            <p:cNvSpPr>
              <a:spLocks/>
            </p:cNvSpPr>
            <p:nvPr/>
          </p:nvSpPr>
          <p:spPr bwMode="auto">
            <a:xfrm>
              <a:off x="2922016" y="3579938"/>
              <a:ext cx="35" cy="61"/>
            </a:xfrm>
            <a:custGeom>
              <a:avLst/>
              <a:gdLst>
                <a:gd name="T0" fmla="*/ 10 w 35"/>
                <a:gd name="T1" fmla="*/ 1 h 61"/>
                <a:gd name="T2" fmla="*/ 4 w 35"/>
                <a:gd name="T3" fmla="*/ 3 h 61"/>
                <a:gd name="T4" fmla="*/ 4 w 35"/>
                <a:gd name="T5" fmla="*/ 9 h 61"/>
                <a:gd name="T6" fmla="*/ 8 w 35"/>
                <a:gd name="T7" fmla="*/ 11 h 61"/>
                <a:gd name="T8" fmla="*/ 8 w 35"/>
                <a:gd name="T9" fmla="*/ 15 h 61"/>
                <a:gd name="T10" fmla="*/ 3 w 35"/>
                <a:gd name="T11" fmla="*/ 15 h 61"/>
                <a:gd name="T12" fmla="*/ 0 w 35"/>
                <a:gd name="T13" fmla="*/ 22 h 61"/>
                <a:gd name="T14" fmla="*/ 6 w 35"/>
                <a:gd name="T15" fmla="*/ 26 h 61"/>
                <a:gd name="T16" fmla="*/ 11 w 35"/>
                <a:gd name="T17" fmla="*/ 30 h 61"/>
                <a:gd name="T18" fmla="*/ 11 w 35"/>
                <a:gd name="T19" fmla="*/ 35 h 61"/>
                <a:gd name="T20" fmla="*/ 12 w 35"/>
                <a:gd name="T21" fmla="*/ 41 h 61"/>
                <a:gd name="T22" fmla="*/ 15 w 35"/>
                <a:gd name="T23" fmla="*/ 40 h 61"/>
                <a:gd name="T24" fmla="*/ 17 w 35"/>
                <a:gd name="T25" fmla="*/ 44 h 61"/>
                <a:gd name="T26" fmla="*/ 21 w 35"/>
                <a:gd name="T27" fmla="*/ 48 h 61"/>
                <a:gd name="T28" fmla="*/ 21 w 35"/>
                <a:gd name="T29" fmla="*/ 55 h 61"/>
                <a:gd name="T30" fmla="*/ 22 w 35"/>
                <a:gd name="T31" fmla="*/ 58 h 61"/>
                <a:gd name="T32" fmla="*/ 29 w 35"/>
                <a:gd name="T33" fmla="*/ 60 h 61"/>
                <a:gd name="T34" fmla="*/ 33 w 35"/>
                <a:gd name="T35" fmla="*/ 61 h 61"/>
                <a:gd name="T36" fmla="*/ 33 w 35"/>
                <a:gd name="T37" fmla="*/ 56 h 61"/>
                <a:gd name="T38" fmla="*/ 30 w 35"/>
                <a:gd name="T39" fmla="*/ 53 h 61"/>
                <a:gd name="T40" fmla="*/ 30 w 35"/>
                <a:gd name="T41" fmla="*/ 43 h 61"/>
                <a:gd name="T42" fmla="*/ 33 w 35"/>
                <a:gd name="T43" fmla="*/ 40 h 61"/>
                <a:gd name="T44" fmla="*/ 33 w 35"/>
                <a:gd name="T45" fmla="*/ 34 h 61"/>
                <a:gd name="T46" fmla="*/ 35 w 35"/>
                <a:gd name="T47" fmla="*/ 33 h 61"/>
                <a:gd name="T48" fmla="*/ 35 w 35"/>
                <a:gd name="T49" fmla="*/ 28 h 61"/>
                <a:gd name="T50" fmla="*/ 27 w 35"/>
                <a:gd name="T51" fmla="*/ 26 h 61"/>
                <a:gd name="T52" fmla="*/ 27 w 35"/>
                <a:gd name="T53" fmla="*/ 23 h 61"/>
                <a:gd name="T54" fmla="*/ 23 w 35"/>
                <a:gd name="T55" fmla="*/ 19 h 61"/>
                <a:gd name="T56" fmla="*/ 24 w 35"/>
                <a:gd name="T57" fmla="*/ 11 h 61"/>
                <a:gd name="T58" fmla="*/ 22 w 35"/>
                <a:gd name="T59" fmla="*/ 11 h 61"/>
                <a:gd name="T60" fmla="*/ 19 w 35"/>
                <a:gd name="T61" fmla="*/ 12 h 61"/>
                <a:gd name="T62" fmla="*/ 19 w 35"/>
                <a:gd name="T63" fmla="*/ 17 h 61"/>
                <a:gd name="T64" fmla="*/ 17 w 35"/>
                <a:gd name="T65" fmla="*/ 17 h 61"/>
                <a:gd name="T66" fmla="*/ 14 w 35"/>
                <a:gd name="T67" fmla="*/ 14 h 61"/>
                <a:gd name="T68" fmla="*/ 13 w 35"/>
                <a:gd name="T69" fmla="*/ 9 h 61"/>
                <a:gd name="T70" fmla="*/ 19 w 35"/>
                <a:gd name="T71" fmla="*/ 7 h 61"/>
                <a:gd name="T72" fmla="*/ 20 w 35"/>
                <a:gd name="T73" fmla="*/ 4 h 61"/>
                <a:gd name="T74" fmla="*/ 20 w 35"/>
                <a:gd name="T75" fmla="*/ 1 h 61"/>
                <a:gd name="T76" fmla="*/ 17 w 35"/>
                <a:gd name="T77" fmla="*/ 0 h 61"/>
                <a:gd name="T78" fmla="*/ 10 w 35"/>
                <a:gd name="T79" fmla="*/ 1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
                <a:gd name="T121" fmla="*/ 0 h 61"/>
                <a:gd name="T122" fmla="*/ 35 w 35"/>
                <a:gd name="T123" fmla="*/ 61 h 61"/>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857 w 10000"/>
                <a:gd name="connsiteY12" fmla="*/ 7213 h 10000"/>
                <a:gd name="connsiteX13" fmla="*/ 6000 w 10000"/>
                <a:gd name="connsiteY13" fmla="*/ 7869 h 10000"/>
                <a:gd name="connsiteX14" fmla="*/ 6000 w 10000"/>
                <a:gd name="connsiteY14" fmla="*/ 9016 h 10000"/>
                <a:gd name="connsiteX15" fmla="*/ 6286 w 10000"/>
                <a:gd name="connsiteY15" fmla="*/ 9508 h 10000"/>
                <a:gd name="connsiteX16" fmla="*/ 8286 w 10000"/>
                <a:gd name="connsiteY16" fmla="*/ 9836 h 10000"/>
                <a:gd name="connsiteX17" fmla="*/ 9429 w 10000"/>
                <a:gd name="connsiteY17" fmla="*/ 10000 h 10000"/>
                <a:gd name="connsiteX18" fmla="*/ 9429 w 10000"/>
                <a:gd name="connsiteY18" fmla="*/ 9180 h 10000"/>
                <a:gd name="connsiteX19" fmla="*/ 8571 w 10000"/>
                <a:gd name="connsiteY19" fmla="*/ 8689 h 10000"/>
                <a:gd name="connsiteX20" fmla="*/ 8571 w 10000"/>
                <a:gd name="connsiteY20" fmla="*/ 7049 h 10000"/>
                <a:gd name="connsiteX21" fmla="*/ 9429 w 10000"/>
                <a:gd name="connsiteY21" fmla="*/ 6557 h 10000"/>
                <a:gd name="connsiteX22" fmla="*/ 9429 w 10000"/>
                <a:gd name="connsiteY22" fmla="*/ 5574 h 10000"/>
                <a:gd name="connsiteX23" fmla="*/ 10000 w 10000"/>
                <a:gd name="connsiteY23" fmla="*/ 5410 h 10000"/>
                <a:gd name="connsiteX24" fmla="*/ 10000 w 10000"/>
                <a:gd name="connsiteY24" fmla="*/ 4590 h 10000"/>
                <a:gd name="connsiteX25" fmla="*/ 7714 w 10000"/>
                <a:gd name="connsiteY25" fmla="*/ 4262 h 10000"/>
                <a:gd name="connsiteX26" fmla="*/ 7714 w 10000"/>
                <a:gd name="connsiteY26" fmla="*/ 3770 h 10000"/>
                <a:gd name="connsiteX27" fmla="*/ 6571 w 10000"/>
                <a:gd name="connsiteY27" fmla="*/ 3115 h 10000"/>
                <a:gd name="connsiteX28" fmla="*/ 6857 w 10000"/>
                <a:gd name="connsiteY28" fmla="*/ 1803 h 10000"/>
                <a:gd name="connsiteX29" fmla="*/ 6286 w 10000"/>
                <a:gd name="connsiteY29" fmla="*/ 1803 h 10000"/>
                <a:gd name="connsiteX30" fmla="*/ 5429 w 10000"/>
                <a:gd name="connsiteY30" fmla="*/ 1967 h 10000"/>
                <a:gd name="connsiteX31" fmla="*/ 5429 w 10000"/>
                <a:gd name="connsiteY31" fmla="*/ 2787 h 10000"/>
                <a:gd name="connsiteX32" fmla="*/ 4857 w 10000"/>
                <a:gd name="connsiteY32" fmla="*/ 2787 h 10000"/>
                <a:gd name="connsiteX33" fmla="*/ 4000 w 10000"/>
                <a:gd name="connsiteY33" fmla="*/ 2295 h 10000"/>
                <a:gd name="connsiteX34" fmla="*/ 3714 w 10000"/>
                <a:gd name="connsiteY34" fmla="*/ 1475 h 10000"/>
                <a:gd name="connsiteX35" fmla="*/ 5429 w 10000"/>
                <a:gd name="connsiteY35" fmla="*/ 1148 h 10000"/>
                <a:gd name="connsiteX36" fmla="*/ 5714 w 10000"/>
                <a:gd name="connsiteY36" fmla="*/ 656 h 10000"/>
                <a:gd name="connsiteX37" fmla="*/ 5714 w 10000"/>
                <a:gd name="connsiteY37" fmla="*/ 164 h 10000"/>
                <a:gd name="connsiteX38" fmla="*/ 4857 w 10000"/>
                <a:gd name="connsiteY38" fmla="*/ 0 h 10000"/>
                <a:gd name="connsiteX39" fmla="*/ 2857 w 10000"/>
                <a:gd name="connsiteY39"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6000 w 10000"/>
                <a:gd name="connsiteY14" fmla="*/ 9016 h 10000"/>
                <a:gd name="connsiteX15" fmla="*/ 6286 w 10000"/>
                <a:gd name="connsiteY15" fmla="*/ 9508 h 10000"/>
                <a:gd name="connsiteX16" fmla="*/ 8286 w 10000"/>
                <a:gd name="connsiteY16" fmla="*/ 9836 h 10000"/>
                <a:gd name="connsiteX17" fmla="*/ 9429 w 10000"/>
                <a:gd name="connsiteY17" fmla="*/ 10000 h 10000"/>
                <a:gd name="connsiteX18" fmla="*/ 9429 w 10000"/>
                <a:gd name="connsiteY18" fmla="*/ 9180 h 10000"/>
                <a:gd name="connsiteX19" fmla="*/ 8571 w 10000"/>
                <a:gd name="connsiteY19" fmla="*/ 8689 h 10000"/>
                <a:gd name="connsiteX20" fmla="*/ 8571 w 10000"/>
                <a:gd name="connsiteY20" fmla="*/ 7049 h 10000"/>
                <a:gd name="connsiteX21" fmla="*/ 9429 w 10000"/>
                <a:gd name="connsiteY21" fmla="*/ 6557 h 10000"/>
                <a:gd name="connsiteX22" fmla="*/ 9429 w 10000"/>
                <a:gd name="connsiteY22" fmla="*/ 5574 h 10000"/>
                <a:gd name="connsiteX23" fmla="*/ 10000 w 10000"/>
                <a:gd name="connsiteY23" fmla="*/ 5410 h 10000"/>
                <a:gd name="connsiteX24" fmla="*/ 10000 w 10000"/>
                <a:gd name="connsiteY24" fmla="*/ 4590 h 10000"/>
                <a:gd name="connsiteX25" fmla="*/ 7714 w 10000"/>
                <a:gd name="connsiteY25" fmla="*/ 4262 h 10000"/>
                <a:gd name="connsiteX26" fmla="*/ 7714 w 10000"/>
                <a:gd name="connsiteY26" fmla="*/ 3770 h 10000"/>
                <a:gd name="connsiteX27" fmla="*/ 6571 w 10000"/>
                <a:gd name="connsiteY27" fmla="*/ 3115 h 10000"/>
                <a:gd name="connsiteX28" fmla="*/ 6857 w 10000"/>
                <a:gd name="connsiteY28" fmla="*/ 1803 h 10000"/>
                <a:gd name="connsiteX29" fmla="*/ 6286 w 10000"/>
                <a:gd name="connsiteY29" fmla="*/ 1803 h 10000"/>
                <a:gd name="connsiteX30" fmla="*/ 5429 w 10000"/>
                <a:gd name="connsiteY30" fmla="*/ 1967 h 10000"/>
                <a:gd name="connsiteX31" fmla="*/ 5429 w 10000"/>
                <a:gd name="connsiteY31" fmla="*/ 2787 h 10000"/>
                <a:gd name="connsiteX32" fmla="*/ 4857 w 10000"/>
                <a:gd name="connsiteY32" fmla="*/ 2787 h 10000"/>
                <a:gd name="connsiteX33" fmla="*/ 4000 w 10000"/>
                <a:gd name="connsiteY33" fmla="*/ 2295 h 10000"/>
                <a:gd name="connsiteX34" fmla="*/ 3714 w 10000"/>
                <a:gd name="connsiteY34" fmla="*/ 1475 h 10000"/>
                <a:gd name="connsiteX35" fmla="*/ 5429 w 10000"/>
                <a:gd name="connsiteY35" fmla="*/ 1148 h 10000"/>
                <a:gd name="connsiteX36" fmla="*/ 5714 w 10000"/>
                <a:gd name="connsiteY36" fmla="*/ 656 h 10000"/>
                <a:gd name="connsiteX37" fmla="*/ 5714 w 10000"/>
                <a:gd name="connsiteY37" fmla="*/ 164 h 10000"/>
                <a:gd name="connsiteX38" fmla="*/ 4857 w 10000"/>
                <a:gd name="connsiteY38" fmla="*/ 0 h 10000"/>
                <a:gd name="connsiteX39" fmla="*/ 2857 w 10000"/>
                <a:gd name="connsiteY39"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6000 w 10000"/>
                <a:gd name="connsiteY14" fmla="*/ 9016 h 10000"/>
                <a:gd name="connsiteX15" fmla="*/ 6286 w 10000"/>
                <a:gd name="connsiteY15" fmla="*/ 9508 h 10000"/>
                <a:gd name="connsiteX16" fmla="*/ 7905 w 10000"/>
                <a:gd name="connsiteY16" fmla="*/ 9836 h 10000"/>
                <a:gd name="connsiteX17" fmla="*/ 9429 w 10000"/>
                <a:gd name="connsiteY17" fmla="*/ 10000 h 10000"/>
                <a:gd name="connsiteX18" fmla="*/ 9429 w 10000"/>
                <a:gd name="connsiteY18" fmla="*/ 9180 h 10000"/>
                <a:gd name="connsiteX19" fmla="*/ 8571 w 10000"/>
                <a:gd name="connsiteY19" fmla="*/ 8689 h 10000"/>
                <a:gd name="connsiteX20" fmla="*/ 8571 w 10000"/>
                <a:gd name="connsiteY20" fmla="*/ 7049 h 10000"/>
                <a:gd name="connsiteX21" fmla="*/ 9429 w 10000"/>
                <a:gd name="connsiteY21" fmla="*/ 6557 h 10000"/>
                <a:gd name="connsiteX22" fmla="*/ 9429 w 10000"/>
                <a:gd name="connsiteY22" fmla="*/ 5574 h 10000"/>
                <a:gd name="connsiteX23" fmla="*/ 10000 w 10000"/>
                <a:gd name="connsiteY23" fmla="*/ 5410 h 10000"/>
                <a:gd name="connsiteX24" fmla="*/ 10000 w 10000"/>
                <a:gd name="connsiteY24" fmla="*/ 4590 h 10000"/>
                <a:gd name="connsiteX25" fmla="*/ 7714 w 10000"/>
                <a:gd name="connsiteY25" fmla="*/ 4262 h 10000"/>
                <a:gd name="connsiteX26" fmla="*/ 7714 w 10000"/>
                <a:gd name="connsiteY26" fmla="*/ 3770 h 10000"/>
                <a:gd name="connsiteX27" fmla="*/ 6571 w 10000"/>
                <a:gd name="connsiteY27" fmla="*/ 3115 h 10000"/>
                <a:gd name="connsiteX28" fmla="*/ 6857 w 10000"/>
                <a:gd name="connsiteY28" fmla="*/ 1803 h 10000"/>
                <a:gd name="connsiteX29" fmla="*/ 6286 w 10000"/>
                <a:gd name="connsiteY29" fmla="*/ 1803 h 10000"/>
                <a:gd name="connsiteX30" fmla="*/ 5429 w 10000"/>
                <a:gd name="connsiteY30" fmla="*/ 1967 h 10000"/>
                <a:gd name="connsiteX31" fmla="*/ 5429 w 10000"/>
                <a:gd name="connsiteY31" fmla="*/ 2787 h 10000"/>
                <a:gd name="connsiteX32" fmla="*/ 4857 w 10000"/>
                <a:gd name="connsiteY32" fmla="*/ 2787 h 10000"/>
                <a:gd name="connsiteX33" fmla="*/ 4000 w 10000"/>
                <a:gd name="connsiteY33" fmla="*/ 2295 h 10000"/>
                <a:gd name="connsiteX34" fmla="*/ 3714 w 10000"/>
                <a:gd name="connsiteY34" fmla="*/ 1475 h 10000"/>
                <a:gd name="connsiteX35" fmla="*/ 5429 w 10000"/>
                <a:gd name="connsiteY35" fmla="*/ 1148 h 10000"/>
                <a:gd name="connsiteX36" fmla="*/ 5714 w 10000"/>
                <a:gd name="connsiteY36" fmla="*/ 656 h 10000"/>
                <a:gd name="connsiteX37" fmla="*/ 5714 w 10000"/>
                <a:gd name="connsiteY37" fmla="*/ 164 h 10000"/>
                <a:gd name="connsiteX38" fmla="*/ 4857 w 10000"/>
                <a:gd name="connsiteY38" fmla="*/ 0 h 10000"/>
                <a:gd name="connsiteX39" fmla="*/ 2857 w 10000"/>
                <a:gd name="connsiteY39"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6000 w 10000"/>
                <a:gd name="connsiteY14" fmla="*/ 9016 h 10000"/>
                <a:gd name="connsiteX15" fmla="*/ 6286 w 10000"/>
                <a:gd name="connsiteY15" fmla="*/ 9508 h 10000"/>
                <a:gd name="connsiteX16" fmla="*/ 5810 w 10000"/>
                <a:gd name="connsiteY16" fmla="*/ 9344 h 10000"/>
                <a:gd name="connsiteX17" fmla="*/ 7905 w 10000"/>
                <a:gd name="connsiteY17" fmla="*/ 9836 h 10000"/>
                <a:gd name="connsiteX18" fmla="*/ 9429 w 10000"/>
                <a:gd name="connsiteY18" fmla="*/ 10000 h 10000"/>
                <a:gd name="connsiteX19" fmla="*/ 9429 w 10000"/>
                <a:gd name="connsiteY19" fmla="*/ 9180 h 10000"/>
                <a:gd name="connsiteX20" fmla="*/ 8571 w 10000"/>
                <a:gd name="connsiteY20" fmla="*/ 8689 h 10000"/>
                <a:gd name="connsiteX21" fmla="*/ 8571 w 10000"/>
                <a:gd name="connsiteY21" fmla="*/ 7049 h 10000"/>
                <a:gd name="connsiteX22" fmla="*/ 9429 w 10000"/>
                <a:gd name="connsiteY22" fmla="*/ 6557 h 10000"/>
                <a:gd name="connsiteX23" fmla="*/ 9429 w 10000"/>
                <a:gd name="connsiteY23" fmla="*/ 5574 h 10000"/>
                <a:gd name="connsiteX24" fmla="*/ 10000 w 10000"/>
                <a:gd name="connsiteY24" fmla="*/ 5410 h 10000"/>
                <a:gd name="connsiteX25" fmla="*/ 10000 w 10000"/>
                <a:gd name="connsiteY25" fmla="*/ 4590 h 10000"/>
                <a:gd name="connsiteX26" fmla="*/ 7714 w 10000"/>
                <a:gd name="connsiteY26" fmla="*/ 4262 h 10000"/>
                <a:gd name="connsiteX27" fmla="*/ 7714 w 10000"/>
                <a:gd name="connsiteY27" fmla="*/ 3770 h 10000"/>
                <a:gd name="connsiteX28" fmla="*/ 6571 w 10000"/>
                <a:gd name="connsiteY28" fmla="*/ 3115 h 10000"/>
                <a:gd name="connsiteX29" fmla="*/ 6857 w 10000"/>
                <a:gd name="connsiteY29" fmla="*/ 1803 h 10000"/>
                <a:gd name="connsiteX30" fmla="*/ 6286 w 10000"/>
                <a:gd name="connsiteY30" fmla="*/ 1803 h 10000"/>
                <a:gd name="connsiteX31" fmla="*/ 5429 w 10000"/>
                <a:gd name="connsiteY31" fmla="*/ 1967 h 10000"/>
                <a:gd name="connsiteX32" fmla="*/ 5429 w 10000"/>
                <a:gd name="connsiteY32" fmla="*/ 2787 h 10000"/>
                <a:gd name="connsiteX33" fmla="*/ 4857 w 10000"/>
                <a:gd name="connsiteY33" fmla="*/ 2787 h 10000"/>
                <a:gd name="connsiteX34" fmla="*/ 4000 w 10000"/>
                <a:gd name="connsiteY34" fmla="*/ 2295 h 10000"/>
                <a:gd name="connsiteX35" fmla="*/ 3714 w 10000"/>
                <a:gd name="connsiteY35" fmla="*/ 1475 h 10000"/>
                <a:gd name="connsiteX36" fmla="*/ 5429 w 10000"/>
                <a:gd name="connsiteY36" fmla="*/ 1148 h 10000"/>
                <a:gd name="connsiteX37" fmla="*/ 5714 w 10000"/>
                <a:gd name="connsiteY37" fmla="*/ 656 h 10000"/>
                <a:gd name="connsiteX38" fmla="*/ 5714 w 10000"/>
                <a:gd name="connsiteY38" fmla="*/ 164 h 10000"/>
                <a:gd name="connsiteX39" fmla="*/ 4857 w 10000"/>
                <a:gd name="connsiteY39" fmla="*/ 0 h 10000"/>
                <a:gd name="connsiteX40" fmla="*/ 2857 w 10000"/>
                <a:gd name="connsiteY40"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5619 w 10000"/>
                <a:gd name="connsiteY14" fmla="*/ 8907 h 10000"/>
                <a:gd name="connsiteX15" fmla="*/ 6286 w 10000"/>
                <a:gd name="connsiteY15" fmla="*/ 9508 h 10000"/>
                <a:gd name="connsiteX16" fmla="*/ 5810 w 10000"/>
                <a:gd name="connsiteY16" fmla="*/ 9344 h 10000"/>
                <a:gd name="connsiteX17" fmla="*/ 7905 w 10000"/>
                <a:gd name="connsiteY17" fmla="*/ 9836 h 10000"/>
                <a:gd name="connsiteX18" fmla="*/ 9429 w 10000"/>
                <a:gd name="connsiteY18" fmla="*/ 10000 h 10000"/>
                <a:gd name="connsiteX19" fmla="*/ 9429 w 10000"/>
                <a:gd name="connsiteY19" fmla="*/ 9180 h 10000"/>
                <a:gd name="connsiteX20" fmla="*/ 8571 w 10000"/>
                <a:gd name="connsiteY20" fmla="*/ 8689 h 10000"/>
                <a:gd name="connsiteX21" fmla="*/ 8571 w 10000"/>
                <a:gd name="connsiteY21" fmla="*/ 7049 h 10000"/>
                <a:gd name="connsiteX22" fmla="*/ 9429 w 10000"/>
                <a:gd name="connsiteY22" fmla="*/ 6557 h 10000"/>
                <a:gd name="connsiteX23" fmla="*/ 9429 w 10000"/>
                <a:gd name="connsiteY23" fmla="*/ 5574 h 10000"/>
                <a:gd name="connsiteX24" fmla="*/ 10000 w 10000"/>
                <a:gd name="connsiteY24" fmla="*/ 5410 h 10000"/>
                <a:gd name="connsiteX25" fmla="*/ 10000 w 10000"/>
                <a:gd name="connsiteY25" fmla="*/ 4590 h 10000"/>
                <a:gd name="connsiteX26" fmla="*/ 7714 w 10000"/>
                <a:gd name="connsiteY26" fmla="*/ 4262 h 10000"/>
                <a:gd name="connsiteX27" fmla="*/ 7714 w 10000"/>
                <a:gd name="connsiteY27" fmla="*/ 3770 h 10000"/>
                <a:gd name="connsiteX28" fmla="*/ 6571 w 10000"/>
                <a:gd name="connsiteY28" fmla="*/ 3115 h 10000"/>
                <a:gd name="connsiteX29" fmla="*/ 6857 w 10000"/>
                <a:gd name="connsiteY29" fmla="*/ 1803 h 10000"/>
                <a:gd name="connsiteX30" fmla="*/ 6286 w 10000"/>
                <a:gd name="connsiteY30" fmla="*/ 1803 h 10000"/>
                <a:gd name="connsiteX31" fmla="*/ 5429 w 10000"/>
                <a:gd name="connsiteY31" fmla="*/ 1967 h 10000"/>
                <a:gd name="connsiteX32" fmla="*/ 5429 w 10000"/>
                <a:gd name="connsiteY32" fmla="*/ 2787 h 10000"/>
                <a:gd name="connsiteX33" fmla="*/ 4857 w 10000"/>
                <a:gd name="connsiteY33" fmla="*/ 2787 h 10000"/>
                <a:gd name="connsiteX34" fmla="*/ 4000 w 10000"/>
                <a:gd name="connsiteY34" fmla="*/ 2295 h 10000"/>
                <a:gd name="connsiteX35" fmla="*/ 3714 w 10000"/>
                <a:gd name="connsiteY35" fmla="*/ 1475 h 10000"/>
                <a:gd name="connsiteX36" fmla="*/ 5429 w 10000"/>
                <a:gd name="connsiteY36" fmla="*/ 1148 h 10000"/>
                <a:gd name="connsiteX37" fmla="*/ 5714 w 10000"/>
                <a:gd name="connsiteY37" fmla="*/ 656 h 10000"/>
                <a:gd name="connsiteX38" fmla="*/ 5714 w 10000"/>
                <a:gd name="connsiteY38" fmla="*/ 164 h 10000"/>
                <a:gd name="connsiteX39" fmla="*/ 4857 w 10000"/>
                <a:gd name="connsiteY39" fmla="*/ 0 h 10000"/>
                <a:gd name="connsiteX40" fmla="*/ 2857 w 10000"/>
                <a:gd name="connsiteY40"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6000 w 10000"/>
                <a:gd name="connsiteY13" fmla="*/ 7869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714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3143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571 w 10000"/>
                <a:gd name="connsiteY21" fmla="*/ 8689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4571 w 10000"/>
                <a:gd name="connsiteY12" fmla="*/ 7377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5142 w 10000"/>
                <a:gd name="connsiteY12" fmla="*/ 7268 h 10000"/>
                <a:gd name="connsiteX13" fmla="*/ 5333 w 10000"/>
                <a:gd name="connsiteY13" fmla="*/ 7705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338 h 10000"/>
                <a:gd name="connsiteX12" fmla="*/ 5142 w 10000"/>
                <a:gd name="connsiteY12" fmla="*/ 7268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5142 w 10000"/>
                <a:gd name="connsiteY12" fmla="*/ 7268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4856 w 10000"/>
                <a:gd name="connsiteY12" fmla="*/ 7432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4856 w 10000"/>
                <a:gd name="connsiteY12" fmla="*/ 7432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5810 w 10000"/>
                <a:gd name="connsiteY17" fmla="*/ 9344 h 10000"/>
                <a:gd name="connsiteX18" fmla="*/ 7905 w 10000"/>
                <a:gd name="connsiteY18" fmla="*/ 9836 h 10000"/>
                <a:gd name="connsiteX19" fmla="*/ 9429 w 10000"/>
                <a:gd name="connsiteY19" fmla="*/ 10000 h 10000"/>
                <a:gd name="connsiteX20" fmla="*/ 9429 w 10000"/>
                <a:gd name="connsiteY20" fmla="*/ 9180 h 10000"/>
                <a:gd name="connsiteX21" fmla="*/ 8666 w 10000"/>
                <a:gd name="connsiteY21" fmla="*/ 8634 h 10000"/>
                <a:gd name="connsiteX22" fmla="*/ 8571 w 10000"/>
                <a:gd name="connsiteY22" fmla="*/ 7049 h 10000"/>
                <a:gd name="connsiteX23" fmla="*/ 9429 w 10000"/>
                <a:gd name="connsiteY23" fmla="*/ 6557 h 10000"/>
                <a:gd name="connsiteX24" fmla="*/ 9429 w 10000"/>
                <a:gd name="connsiteY24" fmla="*/ 5574 h 10000"/>
                <a:gd name="connsiteX25" fmla="*/ 10000 w 10000"/>
                <a:gd name="connsiteY25" fmla="*/ 5410 h 10000"/>
                <a:gd name="connsiteX26" fmla="*/ 10000 w 10000"/>
                <a:gd name="connsiteY26" fmla="*/ 4590 h 10000"/>
                <a:gd name="connsiteX27" fmla="*/ 7714 w 10000"/>
                <a:gd name="connsiteY27" fmla="*/ 4262 h 10000"/>
                <a:gd name="connsiteX28" fmla="*/ 7714 w 10000"/>
                <a:gd name="connsiteY28" fmla="*/ 3770 h 10000"/>
                <a:gd name="connsiteX29" fmla="*/ 6571 w 10000"/>
                <a:gd name="connsiteY29" fmla="*/ 3115 h 10000"/>
                <a:gd name="connsiteX30" fmla="*/ 6857 w 10000"/>
                <a:gd name="connsiteY30" fmla="*/ 1803 h 10000"/>
                <a:gd name="connsiteX31" fmla="*/ 6286 w 10000"/>
                <a:gd name="connsiteY31" fmla="*/ 1803 h 10000"/>
                <a:gd name="connsiteX32" fmla="*/ 5429 w 10000"/>
                <a:gd name="connsiteY32" fmla="*/ 1967 h 10000"/>
                <a:gd name="connsiteX33" fmla="*/ 5429 w 10000"/>
                <a:gd name="connsiteY33" fmla="*/ 2787 h 10000"/>
                <a:gd name="connsiteX34" fmla="*/ 4857 w 10000"/>
                <a:gd name="connsiteY34" fmla="*/ 2787 h 10000"/>
                <a:gd name="connsiteX35" fmla="*/ 4000 w 10000"/>
                <a:gd name="connsiteY35" fmla="*/ 2295 h 10000"/>
                <a:gd name="connsiteX36" fmla="*/ 3714 w 10000"/>
                <a:gd name="connsiteY36" fmla="*/ 1475 h 10000"/>
                <a:gd name="connsiteX37" fmla="*/ 5429 w 10000"/>
                <a:gd name="connsiteY37" fmla="*/ 1148 h 10000"/>
                <a:gd name="connsiteX38" fmla="*/ 5714 w 10000"/>
                <a:gd name="connsiteY38" fmla="*/ 656 h 10000"/>
                <a:gd name="connsiteX39" fmla="*/ 5714 w 10000"/>
                <a:gd name="connsiteY39" fmla="*/ 164 h 10000"/>
                <a:gd name="connsiteX40" fmla="*/ 4857 w 10000"/>
                <a:gd name="connsiteY40" fmla="*/ 0 h 10000"/>
                <a:gd name="connsiteX41" fmla="*/ 2857 w 10000"/>
                <a:gd name="connsiteY41" fmla="*/ 164 h 10000"/>
                <a:gd name="connsiteX0" fmla="*/ 2857 w 10000"/>
                <a:gd name="connsiteY0" fmla="*/ 164 h 10000"/>
                <a:gd name="connsiteX1" fmla="*/ 1143 w 10000"/>
                <a:gd name="connsiteY1" fmla="*/ 492 h 10000"/>
                <a:gd name="connsiteX2" fmla="*/ 1143 w 10000"/>
                <a:gd name="connsiteY2" fmla="*/ 1475 h 10000"/>
                <a:gd name="connsiteX3" fmla="*/ 2286 w 10000"/>
                <a:gd name="connsiteY3" fmla="*/ 1803 h 10000"/>
                <a:gd name="connsiteX4" fmla="*/ 2286 w 10000"/>
                <a:gd name="connsiteY4" fmla="*/ 2459 h 10000"/>
                <a:gd name="connsiteX5" fmla="*/ 857 w 10000"/>
                <a:gd name="connsiteY5" fmla="*/ 2459 h 10000"/>
                <a:gd name="connsiteX6" fmla="*/ 0 w 10000"/>
                <a:gd name="connsiteY6" fmla="*/ 3607 h 10000"/>
                <a:gd name="connsiteX7" fmla="*/ 1333 w 10000"/>
                <a:gd name="connsiteY7" fmla="*/ 4262 h 10000"/>
                <a:gd name="connsiteX8" fmla="*/ 2857 w 10000"/>
                <a:gd name="connsiteY8" fmla="*/ 4918 h 10000"/>
                <a:gd name="connsiteX9" fmla="*/ 3143 w 10000"/>
                <a:gd name="connsiteY9" fmla="*/ 5738 h 10000"/>
                <a:gd name="connsiteX10" fmla="*/ 3429 w 10000"/>
                <a:gd name="connsiteY10" fmla="*/ 6721 h 10000"/>
                <a:gd name="connsiteX11" fmla="*/ 4286 w 10000"/>
                <a:gd name="connsiteY11" fmla="*/ 6557 h 10000"/>
                <a:gd name="connsiteX12" fmla="*/ 4856 w 10000"/>
                <a:gd name="connsiteY12" fmla="*/ 7432 h 10000"/>
                <a:gd name="connsiteX13" fmla="*/ 5904 w 10000"/>
                <a:gd name="connsiteY13" fmla="*/ 7814 h 10000"/>
                <a:gd name="connsiteX14" fmla="*/ 5619 w 10000"/>
                <a:gd name="connsiteY14" fmla="*/ 8033 h 10000"/>
                <a:gd name="connsiteX15" fmla="*/ 5619 w 10000"/>
                <a:gd name="connsiteY15" fmla="*/ 8907 h 10000"/>
                <a:gd name="connsiteX16" fmla="*/ 6286 w 10000"/>
                <a:gd name="connsiteY16" fmla="*/ 9508 h 10000"/>
                <a:gd name="connsiteX17" fmla="*/ 7905 w 10000"/>
                <a:gd name="connsiteY17" fmla="*/ 9836 h 10000"/>
                <a:gd name="connsiteX18" fmla="*/ 9429 w 10000"/>
                <a:gd name="connsiteY18" fmla="*/ 10000 h 10000"/>
                <a:gd name="connsiteX19" fmla="*/ 9429 w 10000"/>
                <a:gd name="connsiteY19" fmla="*/ 9180 h 10000"/>
                <a:gd name="connsiteX20" fmla="*/ 8666 w 10000"/>
                <a:gd name="connsiteY20" fmla="*/ 8634 h 10000"/>
                <a:gd name="connsiteX21" fmla="*/ 8571 w 10000"/>
                <a:gd name="connsiteY21" fmla="*/ 7049 h 10000"/>
                <a:gd name="connsiteX22" fmla="*/ 9429 w 10000"/>
                <a:gd name="connsiteY22" fmla="*/ 6557 h 10000"/>
                <a:gd name="connsiteX23" fmla="*/ 9429 w 10000"/>
                <a:gd name="connsiteY23" fmla="*/ 5574 h 10000"/>
                <a:gd name="connsiteX24" fmla="*/ 10000 w 10000"/>
                <a:gd name="connsiteY24" fmla="*/ 5410 h 10000"/>
                <a:gd name="connsiteX25" fmla="*/ 10000 w 10000"/>
                <a:gd name="connsiteY25" fmla="*/ 4590 h 10000"/>
                <a:gd name="connsiteX26" fmla="*/ 7714 w 10000"/>
                <a:gd name="connsiteY26" fmla="*/ 4262 h 10000"/>
                <a:gd name="connsiteX27" fmla="*/ 7714 w 10000"/>
                <a:gd name="connsiteY27" fmla="*/ 3770 h 10000"/>
                <a:gd name="connsiteX28" fmla="*/ 6571 w 10000"/>
                <a:gd name="connsiteY28" fmla="*/ 3115 h 10000"/>
                <a:gd name="connsiteX29" fmla="*/ 6857 w 10000"/>
                <a:gd name="connsiteY29" fmla="*/ 1803 h 10000"/>
                <a:gd name="connsiteX30" fmla="*/ 6286 w 10000"/>
                <a:gd name="connsiteY30" fmla="*/ 1803 h 10000"/>
                <a:gd name="connsiteX31" fmla="*/ 5429 w 10000"/>
                <a:gd name="connsiteY31" fmla="*/ 1967 h 10000"/>
                <a:gd name="connsiteX32" fmla="*/ 5429 w 10000"/>
                <a:gd name="connsiteY32" fmla="*/ 2787 h 10000"/>
                <a:gd name="connsiteX33" fmla="*/ 4857 w 10000"/>
                <a:gd name="connsiteY33" fmla="*/ 2787 h 10000"/>
                <a:gd name="connsiteX34" fmla="*/ 4000 w 10000"/>
                <a:gd name="connsiteY34" fmla="*/ 2295 h 10000"/>
                <a:gd name="connsiteX35" fmla="*/ 3714 w 10000"/>
                <a:gd name="connsiteY35" fmla="*/ 1475 h 10000"/>
                <a:gd name="connsiteX36" fmla="*/ 5429 w 10000"/>
                <a:gd name="connsiteY36" fmla="*/ 1148 h 10000"/>
                <a:gd name="connsiteX37" fmla="*/ 5714 w 10000"/>
                <a:gd name="connsiteY37" fmla="*/ 656 h 10000"/>
                <a:gd name="connsiteX38" fmla="*/ 5714 w 10000"/>
                <a:gd name="connsiteY38" fmla="*/ 164 h 10000"/>
                <a:gd name="connsiteX39" fmla="*/ 4857 w 10000"/>
                <a:gd name="connsiteY39" fmla="*/ 0 h 10000"/>
                <a:gd name="connsiteX40" fmla="*/ 2857 w 10000"/>
                <a:gd name="connsiteY40" fmla="*/ 16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000">
                  <a:moveTo>
                    <a:pt x="2857" y="164"/>
                  </a:moveTo>
                  <a:lnTo>
                    <a:pt x="1143" y="492"/>
                  </a:lnTo>
                  <a:lnTo>
                    <a:pt x="1143" y="1475"/>
                  </a:lnTo>
                  <a:lnTo>
                    <a:pt x="2286" y="1803"/>
                  </a:lnTo>
                  <a:lnTo>
                    <a:pt x="2286" y="2459"/>
                  </a:lnTo>
                  <a:lnTo>
                    <a:pt x="857" y="2459"/>
                  </a:lnTo>
                  <a:lnTo>
                    <a:pt x="0" y="3607"/>
                  </a:lnTo>
                  <a:lnTo>
                    <a:pt x="1333" y="4262"/>
                  </a:lnTo>
                  <a:lnTo>
                    <a:pt x="2857" y="4918"/>
                  </a:lnTo>
                  <a:lnTo>
                    <a:pt x="3143" y="5738"/>
                  </a:lnTo>
                  <a:cubicBezTo>
                    <a:pt x="3238" y="6066"/>
                    <a:pt x="3334" y="6393"/>
                    <a:pt x="3429" y="6721"/>
                  </a:cubicBezTo>
                  <a:lnTo>
                    <a:pt x="4286" y="6557"/>
                  </a:lnTo>
                  <a:lnTo>
                    <a:pt x="4856" y="7432"/>
                  </a:lnTo>
                  <a:lnTo>
                    <a:pt x="5904" y="7814"/>
                  </a:lnTo>
                  <a:cubicBezTo>
                    <a:pt x="5872" y="7869"/>
                    <a:pt x="5651" y="7978"/>
                    <a:pt x="5619" y="8033"/>
                  </a:cubicBezTo>
                  <a:lnTo>
                    <a:pt x="5619" y="8907"/>
                  </a:lnTo>
                  <a:lnTo>
                    <a:pt x="6286" y="9508"/>
                  </a:lnTo>
                  <a:cubicBezTo>
                    <a:pt x="6667" y="9663"/>
                    <a:pt x="7381" y="9754"/>
                    <a:pt x="7905" y="9836"/>
                  </a:cubicBezTo>
                  <a:lnTo>
                    <a:pt x="9429" y="10000"/>
                  </a:lnTo>
                  <a:lnTo>
                    <a:pt x="9429" y="9180"/>
                  </a:lnTo>
                  <a:lnTo>
                    <a:pt x="8666" y="8634"/>
                  </a:lnTo>
                  <a:cubicBezTo>
                    <a:pt x="8634" y="8106"/>
                    <a:pt x="8603" y="7577"/>
                    <a:pt x="8571" y="7049"/>
                  </a:cubicBezTo>
                  <a:lnTo>
                    <a:pt x="9429" y="6557"/>
                  </a:lnTo>
                  <a:lnTo>
                    <a:pt x="9429" y="5574"/>
                  </a:lnTo>
                  <a:lnTo>
                    <a:pt x="10000" y="5410"/>
                  </a:lnTo>
                  <a:lnTo>
                    <a:pt x="10000" y="4590"/>
                  </a:lnTo>
                  <a:lnTo>
                    <a:pt x="7714" y="4262"/>
                  </a:lnTo>
                  <a:lnTo>
                    <a:pt x="7714" y="3770"/>
                  </a:lnTo>
                  <a:lnTo>
                    <a:pt x="6571" y="3115"/>
                  </a:lnTo>
                  <a:cubicBezTo>
                    <a:pt x="6666" y="2678"/>
                    <a:pt x="6762" y="2240"/>
                    <a:pt x="6857" y="1803"/>
                  </a:cubicBezTo>
                  <a:lnTo>
                    <a:pt x="6286" y="1803"/>
                  </a:lnTo>
                  <a:lnTo>
                    <a:pt x="5429" y="1967"/>
                  </a:lnTo>
                  <a:lnTo>
                    <a:pt x="5429" y="2787"/>
                  </a:lnTo>
                  <a:lnTo>
                    <a:pt x="4857" y="2787"/>
                  </a:lnTo>
                  <a:lnTo>
                    <a:pt x="4000" y="2295"/>
                  </a:lnTo>
                  <a:lnTo>
                    <a:pt x="3714" y="1475"/>
                  </a:lnTo>
                  <a:lnTo>
                    <a:pt x="5429" y="1148"/>
                  </a:lnTo>
                  <a:lnTo>
                    <a:pt x="5714" y="656"/>
                  </a:lnTo>
                  <a:lnTo>
                    <a:pt x="5714" y="164"/>
                  </a:lnTo>
                  <a:lnTo>
                    <a:pt x="4857" y="0"/>
                  </a:lnTo>
                  <a:lnTo>
                    <a:pt x="2857" y="164"/>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3" name="Freeform 89">
              <a:extLst>
                <a:ext uri="{FF2B5EF4-FFF2-40B4-BE49-F238E27FC236}">
                  <a16:creationId xmlns:a16="http://schemas.microsoft.com/office/drawing/2014/main" id="{C3DB2F46-BA3B-63F0-A38E-416B9E2C7E0E}"/>
                </a:ext>
              </a:extLst>
            </p:cNvPr>
            <p:cNvSpPr>
              <a:spLocks/>
            </p:cNvSpPr>
            <p:nvPr/>
          </p:nvSpPr>
          <p:spPr bwMode="auto">
            <a:xfrm>
              <a:off x="2922002" y="3579978"/>
              <a:ext cx="35" cy="34"/>
            </a:xfrm>
            <a:custGeom>
              <a:avLst/>
              <a:gdLst>
                <a:gd name="T0" fmla="*/ 26 w 35"/>
                <a:gd name="T1" fmla="*/ 2 h 34"/>
                <a:gd name="T2" fmla="*/ 26 w 35"/>
                <a:gd name="T3" fmla="*/ 12 h 34"/>
                <a:gd name="T4" fmla="*/ 20 w 35"/>
                <a:gd name="T5" fmla="*/ 16 h 34"/>
                <a:gd name="T6" fmla="*/ 20 w 35"/>
                <a:gd name="T7" fmla="*/ 19 h 34"/>
                <a:gd name="T8" fmla="*/ 18 w 35"/>
                <a:gd name="T9" fmla="*/ 25 h 34"/>
                <a:gd name="T10" fmla="*/ 11 w 35"/>
                <a:gd name="T11" fmla="*/ 28 h 34"/>
                <a:gd name="T12" fmla="*/ 5 w 35"/>
                <a:gd name="T13" fmla="*/ 29 h 34"/>
                <a:gd name="T14" fmla="*/ 0 w 35"/>
                <a:gd name="T15" fmla="*/ 29 h 34"/>
                <a:gd name="T16" fmla="*/ 6 w 35"/>
                <a:gd name="T17" fmla="*/ 31 h 34"/>
                <a:gd name="T18" fmla="*/ 18 w 35"/>
                <a:gd name="T19" fmla="*/ 31 h 34"/>
                <a:gd name="T20" fmla="*/ 18 w 35"/>
                <a:gd name="T21" fmla="*/ 34 h 34"/>
                <a:gd name="T22" fmla="*/ 28 w 35"/>
                <a:gd name="T23" fmla="*/ 33 h 34"/>
                <a:gd name="T24" fmla="*/ 28 w 35"/>
                <a:gd name="T25" fmla="*/ 27 h 34"/>
                <a:gd name="T26" fmla="*/ 28 w 35"/>
                <a:gd name="T27" fmla="*/ 23 h 34"/>
                <a:gd name="T28" fmla="*/ 34 w 35"/>
                <a:gd name="T29" fmla="*/ 15 h 34"/>
                <a:gd name="T30" fmla="*/ 35 w 35"/>
                <a:gd name="T31" fmla="*/ 9 h 34"/>
                <a:gd name="T32" fmla="*/ 29 w 35"/>
                <a:gd name="T33" fmla="*/ 2 h 34"/>
                <a:gd name="T34" fmla="*/ 29 w 35"/>
                <a:gd name="T35" fmla="*/ 0 h 34"/>
                <a:gd name="T36" fmla="*/ 26 w 35"/>
                <a:gd name="T37" fmla="*/ 2 h 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34"/>
                <a:gd name="T59" fmla="*/ 35 w 35"/>
                <a:gd name="T60" fmla="*/ 34 h 34"/>
                <a:gd name="connsiteX0" fmla="*/ 7429 w 10000"/>
                <a:gd name="connsiteY0" fmla="*/ 588 h 10000"/>
                <a:gd name="connsiteX1" fmla="*/ 7429 w 10000"/>
                <a:gd name="connsiteY1" fmla="*/ 3529 h 10000"/>
                <a:gd name="connsiteX2" fmla="*/ 5714 w 10000"/>
                <a:gd name="connsiteY2" fmla="*/ 4706 h 10000"/>
                <a:gd name="connsiteX3" fmla="*/ 5714 w 10000"/>
                <a:gd name="connsiteY3" fmla="*/ 5588 h 10000"/>
                <a:gd name="connsiteX4" fmla="*/ 5143 w 10000"/>
                <a:gd name="connsiteY4" fmla="*/ 7353 h 10000"/>
                <a:gd name="connsiteX5" fmla="*/ 3143 w 10000"/>
                <a:gd name="connsiteY5" fmla="*/ 8235 h 10000"/>
                <a:gd name="connsiteX6" fmla="*/ 1429 w 10000"/>
                <a:gd name="connsiteY6" fmla="*/ 8529 h 10000"/>
                <a:gd name="connsiteX7" fmla="*/ 0 w 10000"/>
                <a:gd name="connsiteY7" fmla="*/ 8529 h 10000"/>
                <a:gd name="connsiteX8" fmla="*/ 1714 w 10000"/>
                <a:gd name="connsiteY8" fmla="*/ 9118 h 10000"/>
                <a:gd name="connsiteX9" fmla="*/ 5143 w 10000"/>
                <a:gd name="connsiteY9" fmla="*/ 9118 h 10000"/>
                <a:gd name="connsiteX10" fmla="*/ 5143 w 10000"/>
                <a:gd name="connsiteY10" fmla="*/ 10000 h 10000"/>
                <a:gd name="connsiteX11" fmla="*/ 8000 w 10000"/>
                <a:gd name="connsiteY11" fmla="*/ 9706 h 10000"/>
                <a:gd name="connsiteX12" fmla="*/ 8000 w 10000"/>
                <a:gd name="connsiteY12" fmla="*/ 7941 h 10000"/>
                <a:gd name="connsiteX13" fmla="*/ 8000 w 10000"/>
                <a:gd name="connsiteY13" fmla="*/ 6765 h 10000"/>
                <a:gd name="connsiteX14" fmla="*/ 9714 w 10000"/>
                <a:gd name="connsiteY14" fmla="*/ 4412 h 10000"/>
                <a:gd name="connsiteX15" fmla="*/ 10000 w 10000"/>
                <a:gd name="connsiteY15" fmla="*/ 2647 h 10000"/>
                <a:gd name="connsiteX16" fmla="*/ 8762 w 10000"/>
                <a:gd name="connsiteY16" fmla="*/ 1372 h 10000"/>
                <a:gd name="connsiteX17" fmla="*/ 8286 w 10000"/>
                <a:gd name="connsiteY17" fmla="*/ 0 h 10000"/>
                <a:gd name="connsiteX18" fmla="*/ 7429 w 10000"/>
                <a:gd name="connsiteY18" fmla="*/ 588 h 10000"/>
                <a:gd name="connsiteX0" fmla="*/ 7429 w 10000"/>
                <a:gd name="connsiteY0" fmla="*/ 588 h 10000"/>
                <a:gd name="connsiteX1" fmla="*/ 7429 w 10000"/>
                <a:gd name="connsiteY1" fmla="*/ 3529 h 10000"/>
                <a:gd name="connsiteX2" fmla="*/ 5714 w 10000"/>
                <a:gd name="connsiteY2" fmla="*/ 4706 h 10000"/>
                <a:gd name="connsiteX3" fmla="*/ 5714 w 10000"/>
                <a:gd name="connsiteY3" fmla="*/ 5588 h 10000"/>
                <a:gd name="connsiteX4" fmla="*/ 5143 w 10000"/>
                <a:gd name="connsiteY4" fmla="*/ 7353 h 10000"/>
                <a:gd name="connsiteX5" fmla="*/ 3143 w 10000"/>
                <a:gd name="connsiteY5" fmla="*/ 8235 h 10000"/>
                <a:gd name="connsiteX6" fmla="*/ 1429 w 10000"/>
                <a:gd name="connsiteY6" fmla="*/ 8529 h 10000"/>
                <a:gd name="connsiteX7" fmla="*/ 0 w 10000"/>
                <a:gd name="connsiteY7" fmla="*/ 8529 h 10000"/>
                <a:gd name="connsiteX8" fmla="*/ 1714 w 10000"/>
                <a:gd name="connsiteY8" fmla="*/ 9118 h 10000"/>
                <a:gd name="connsiteX9" fmla="*/ 5143 w 10000"/>
                <a:gd name="connsiteY9" fmla="*/ 9118 h 10000"/>
                <a:gd name="connsiteX10" fmla="*/ 5143 w 10000"/>
                <a:gd name="connsiteY10" fmla="*/ 10000 h 10000"/>
                <a:gd name="connsiteX11" fmla="*/ 7905 w 10000"/>
                <a:gd name="connsiteY11" fmla="*/ 9510 h 10000"/>
                <a:gd name="connsiteX12" fmla="*/ 8000 w 10000"/>
                <a:gd name="connsiteY12" fmla="*/ 7941 h 10000"/>
                <a:gd name="connsiteX13" fmla="*/ 8000 w 10000"/>
                <a:gd name="connsiteY13" fmla="*/ 6765 h 10000"/>
                <a:gd name="connsiteX14" fmla="*/ 9714 w 10000"/>
                <a:gd name="connsiteY14" fmla="*/ 4412 h 10000"/>
                <a:gd name="connsiteX15" fmla="*/ 10000 w 10000"/>
                <a:gd name="connsiteY15" fmla="*/ 2647 h 10000"/>
                <a:gd name="connsiteX16" fmla="*/ 8762 w 10000"/>
                <a:gd name="connsiteY16" fmla="*/ 1372 h 10000"/>
                <a:gd name="connsiteX17" fmla="*/ 8286 w 10000"/>
                <a:gd name="connsiteY17" fmla="*/ 0 h 10000"/>
                <a:gd name="connsiteX18" fmla="*/ 7429 w 10000"/>
                <a:gd name="connsiteY18" fmla="*/ 58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00" h="10000">
                  <a:moveTo>
                    <a:pt x="7429" y="588"/>
                  </a:moveTo>
                  <a:lnTo>
                    <a:pt x="7429" y="3529"/>
                  </a:lnTo>
                  <a:lnTo>
                    <a:pt x="5714" y="4706"/>
                  </a:lnTo>
                  <a:lnTo>
                    <a:pt x="5714" y="5588"/>
                  </a:lnTo>
                  <a:lnTo>
                    <a:pt x="5143" y="7353"/>
                  </a:lnTo>
                  <a:lnTo>
                    <a:pt x="3143" y="8235"/>
                  </a:lnTo>
                  <a:lnTo>
                    <a:pt x="1429" y="8529"/>
                  </a:lnTo>
                  <a:lnTo>
                    <a:pt x="0" y="8529"/>
                  </a:lnTo>
                  <a:lnTo>
                    <a:pt x="1714" y="9118"/>
                  </a:lnTo>
                  <a:lnTo>
                    <a:pt x="5143" y="9118"/>
                  </a:lnTo>
                  <a:lnTo>
                    <a:pt x="5143" y="10000"/>
                  </a:lnTo>
                  <a:lnTo>
                    <a:pt x="7905" y="9510"/>
                  </a:lnTo>
                  <a:cubicBezTo>
                    <a:pt x="7937" y="8987"/>
                    <a:pt x="7968" y="8464"/>
                    <a:pt x="8000" y="7941"/>
                  </a:cubicBezTo>
                  <a:lnTo>
                    <a:pt x="8000" y="6765"/>
                  </a:lnTo>
                  <a:lnTo>
                    <a:pt x="9714" y="4412"/>
                  </a:lnTo>
                  <a:cubicBezTo>
                    <a:pt x="9809" y="3824"/>
                    <a:pt x="9905" y="3235"/>
                    <a:pt x="10000" y="2647"/>
                  </a:cubicBezTo>
                  <a:lnTo>
                    <a:pt x="8762" y="1372"/>
                  </a:lnTo>
                  <a:lnTo>
                    <a:pt x="8286" y="0"/>
                  </a:lnTo>
                  <a:lnTo>
                    <a:pt x="7429" y="588"/>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4" name="Freeform 90">
              <a:extLst>
                <a:ext uri="{FF2B5EF4-FFF2-40B4-BE49-F238E27FC236}">
                  <a16:creationId xmlns:a16="http://schemas.microsoft.com/office/drawing/2014/main" id="{03BD8745-24A5-17C3-0073-DFA8EA2DE347}"/>
                </a:ext>
              </a:extLst>
            </p:cNvPr>
            <p:cNvSpPr>
              <a:spLocks/>
            </p:cNvSpPr>
            <p:nvPr/>
          </p:nvSpPr>
          <p:spPr bwMode="auto">
            <a:xfrm>
              <a:off x="2922016" y="3579993"/>
              <a:ext cx="36" cy="42"/>
            </a:xfrm>
            <a:custGeom>
              <a:avLst/>
              <a:gdLst>
                <a:gd name="T0" fmla="*/ 18 w 33"/>
                <a:gd name="T1" fmla="*/ 0 h 44"/>
                <a:gd name="T2" fmla="*/ 12 w 33"/>
                <a:gd name="T3" fmla="*/ 10 h 44"/>
                <a:gd name="T4" fmla="*/ 12 w 33"/>
                <a:gd name="T5" fmla="*/ 16 h 44"/>
                <a:gd name="T6" fmla="*/ 6 w 33"/>
                <a:gd name="T7" fmla="*/ 26 h 44"/>
                <a:gd name="T8" fmla="*/ 2 w 33"/>
                <a:gd name="T9" fmla="*/ 27 h 44"/>
                <a:gd name="T10" fmla="*/ 0 w 33"/>
                <a:gd name="T11" fmla="*/ 33 h 44"/>
                <a:gd name="T12" fmla="*/ 0 w 33"/>
                <a:gd name="T13" fmla="*/ 38 h 44"/>
                <a:gd name="T14" fmla="*/ 7 w 33"/>
                <a:gd name="T15" fmla="*/ 44 h 44"/>
                <a:gd name="T16" fmla="*/ 11 w 33"/>
                <a:gd name="T17" fmla="*/ 44 h 44"/>
                <a:gd name="T18" fmla="*/ 26 w 33"/>
                <a:gd name="T19" fmla="*/ 34 h 44"/>
                <a:gd name="T20" fmla="*/ 25 w 33"/>
                <a:gd name="T21" fmla="*/ 26 h 44"/>
                <a:gd name="T22" fmla="*/ 33 w 33"/>
                <a:gd name="T23" fmla="*/ 19 h 44"/>
                <a:gd name="T24" fmla="*/ 33 w 33"/>
                <a:gd name="T25" fmla="*/ 14 h 44"/>
                <a:gd name="T26" fmla="*/ 31 w 33"/>
                <a:gd name="T27" fmla="*/ 14 h 44"/>
                <a:gd name="T28" fmla="*/ 32 w 33"/>
                <a:gd name="T29" fmla="*/ 5 h 44"/>
                <a:gd name="T30" fmla="*/ 28 w 33"/>
                <a:gd name="T31" fmla="*/ 7 h 44"/>
                <a:gd name="T32" fmla="*/ 20 w 33"/>
                <a:gd name="T33" fmla="*/ 4 h 44"/>
                <a:gd name="T34" fmla="*/ 18 w 33"/>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4"/>
                <a:gd name="T56" fmla="*/ 33 w 33"/>
                <a:gd name="T57" fmla="*/ 44 h 44"/>
                <a:gd name="connsiteX0" fmla="*/ 5455 w 10000"/>
                <a:gd name="connsiteY0" fmla="*/ 0 h 10000"/>
                <a:gd name="connsiteX1" fmla="*/ 3636 w 10000"/>
                <a:gd name="connsiteY1" fmla="*/ 2273 h 10000"/>
                <a:gd name="connsiteX2" fmla="*/ 3636 w 10000"/>
                <a:gd name="connsiteY2" fmla="*/ 3636 h 10000"/>
                <a:gd name="connsiteX3" fmla="*/ 1818 w 10000"/>
                <a:gd name="connsiteY3" fmla="*/ 5909 h 10000"/>
                <a:gd name="connsiteX4" fmla="*/ 101 w 10000"/>
                <a:gd name="connsiteY4" fmla="*/ 6288 h 10000"/>
                <a:gd name="connsiteX5" fmla="*/ 0 w 10000"/>
                <a:gd name="connsiteY5" fmla="*/ 7500 h 10000"/>
                <a:gd name="connsiteX6" fmla="*/ 0 w 10000"/>
                <a:gd name="connsiteY6" fmla="*/ 8636 h 10000"/>
                <a:gd name="connsiteX7" fmla="*/ 2121 w 10000"/>
                <a:gd name="connsiteY7" fmla="*/ 10000 h 10000"/>
                <a:gd name="connsiteX8" fmla="*/ 3333 w 10000"/>
                <a:gd name="connsiteY8" fmla="*/ 10000 h 10000"/>
                <a:gd name="connsiteX9" fmla="*/ 7879 w 10000"/>
                <a:gd name="connsiteY9" fmla="*/ 7727 h 10000"/>
                <a:gd name="connsiteX10" fmla="*/ 7576 w 10000"/>
                <a:gd name="connsiteY10" fmla="*/ 5909 h 10000"/>
                <a:gd name="connsiteX11" fmla="*/ 10000 w 10000"/>
                <a:gd name="connsiteY11" fmla="*/ 4318 h 10000"/>
                <a:gd name="connsiteX12" fmla="*/ 10000 w 10000"/>
                <a:gd name="connsiteY12" fmla="*/ 3182 h 10000"/>
                <a:gd name="connsiteX13" fmla="*/ 9394 w 10000"/>
                <a:gd name="connsiteY13" fmla="*/ 3182 h 10000"/>
                <a:gd name="connsiteX14" fmla="*/ 9697 w 10000"/>
                <a:gd name="connsiteY14" fmla="*/ 1136 h 10000"/>
                <a:gd name="connsiteX15" fmla="*/ 8485 w 10000"/>
                <a:gd name="connsiteY15" fmla="*/ 1591 h 10000"/>
                <a:gd name="connsiteX16" fmla="*/ 6061 w 10000"/>
                <a:gd name="connsiteY16" fmla="*/ 909 h 10000"/>
                <a:gd name="connsiteX17" fmla="*/ 5455 w 10000"/>
                <a:gd name="connsiteY17"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303 w 10303"/>
                <a:gd name="connsiteY5" fmla="*/ 7500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10303 w 10303"/>
                <a:gd name="connsiteY12" fmla="*/ 3182 h 10000"/>
                <a:gd name="connsiteX13" fmla="*/ 9697 w 10303"/>
                <a:gd name="connsiteY13" fmla="*/ 3182 h 10000"/>
                <a:gd name="connsiteX14" fmla="*/ 10000 w 10303"/>
                <a:gd name="connsiteY14" fmla="*/ 1136 h 10000"/>
                <a:gd name="connsiteX15" fmla="*/ 8788 w 10303"/>
                <a:gd name="connsiteY15" fmla="*/ 1591 h 10000"/>
                <a:gd name="connsiteX16" fmla="*/ 6364 w 10303"/>
                <a:gd name="connsiteY16" fmla="*/ 909 h 10000"/>
                <a:gd name="connsiteX17" fmla="*/ 5758 w 10303"/>
                <a:gd name="connsiteY17"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202 w 10303"/>
                <a:gd name="connsiteY5" fmla="*/ 7424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10303 w 10303"/>
                <a:gd name="connsiteY12" fmla="*/ 3182 h 10000"/>
                <a:gd name="connsiteX13" fmla="*/ 9697 w 10303"/>
                <a:gd name="connsiteY13" fmla="*/ 3182 h 10000"/>
                <a:gd name="connsiteX14" fmla="*/ 10000 w 10303"/>
                <a:gd name="connsiteY14" fmla="*/ 1136 h 10000"/>
                <a:gd name="connsiteX15" fmla="*/ 8788 w 10303"/>
                <a:gd name="connsiteY15" fmla="*/ 1591 h 10000"/>
                <a:gd name="connsiteX16" fmla="*/ 6364 w 10303"/>
                <a:gd name="connsiteY16" fmla="*/ 909 h 10000"/>
                <a:gd name="connsiteX17" fmla="*/ 5758 w 10303"/>
                <a:gd name="connsiteY17"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202 w 10303"/>
                <a:gd name="connsiteY5" fmla="*/ 7424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9697 w 10303"/>
                <a:gd name="connsiteY12" fmla="*/ 3182 h 10000"/>
                <a:gd name="connsiteX13" fmla="*/ 10000 w 10303"/>
                <a:gd name="connsiteY13" fmla="*/ 1136 h 10000"/>
                <a:gd name="connsiteX14" fmla="*/ 8788 w 10303"/>
                <a:gd name="connsiteY14" fmla="*/ 1591 h 10000"/>
                <a:gd name="connsiteX15" fmla="*/ 6364 w 10303"/>
                <a:gd name="connsiteY15" fmla="*/ 909 h 10000"/>
                <a:gd name="connsiteX16" fmla="*/ 5758 w 10303"/>
                <a:gd name="connsiteY16" fmla="*/ 0 h 10000"/>
                <a:gd name="connsiteX0" fmla="*/ 5758 w 10303"/>
                <a:gd name="connsiteY0" fmla="*/ 0 h 10000"/>
                <a:gd name="connsiteX1" fmla="*/ 3939 w 10303"/>
                <a:gd name="connsiteY1" fmla="*/ 2273 h 10000"/>
                <a:gd name="connsiteX2" fmla="*/ 3939 w 10303"/>
                <a:gd name="connsiteY2" fmla="*/ 3636 h 10000"/>
                <a:gd name="connsiteX3" fmla="*/ 2121 w 10303"/>
                <a:gd name="connsiteY3" fmla="*/ 5909 h 10000"/>
                <a:gd name="connsiteX4" fmla="*/ 404 w 10303"/>
                <a:gd name="connsiteY4" fmla="*/ 6288 h 10000"/>
                <a:gd name="connsiteX5" fmla="*/ 202 w 10303"/>
                <a:gd name="connsiteY5" fmla="*/ 7424 h 10000"/>
                <a:gd name="connsiteX6" fmla="*/ 0 w 10303"/>
                <a:gd name="connsiteY6" fmla="*/ 8333 h 10000"/>
                <a:gd name="connsiteX7" fmla="*/ 2424 w 10303"/>
                <a:gd name="connsiteY7" fmla="*/ 10000 h 10000"/>
                <a:gd name="connsiteX8" fmla="*/ 3636 w 10303"/>
                <a:gd name="connsiteY8" fmla="*/ 10000 h 10000"/>
                <a:gd name="connsiteX9" fmla="*/ 8182 w 10303"/>
                <a:gd name="connsiteY9" fmla="*/ 7727 h 10000"/>
                <a:gd name="connsiteX10" fmla="*/ 7879 w 10303"/>
                <a:gd name="connsiteY10" fmla="*/ 5909 h 10000"/>
                <a:gd name="connsiteX11" fmla="*/ 10303 w 10303"/>
                <a:gd name="connsiteY11" fmla="*/ 4318 h 10000"/>
                <a:gd name="connsiteX12" fmla="*/ 9697 w 10303"/>
                <a:gd name="connsiteY12" fmla="*/ 3334 h 10000"/>
                <a:gd name="connsiteX13" fmla="*/ 10000 w 10303"/>
                <a:gd name="connsiteY13" fmla="*/ 1136 h 10000"/>
                <a:gd name="connsiteX14" fmla="*/ 8788 w 10303"/>
                <a:gd name="connsiteY14" fmla="*/ 1591 h 10000"/>
                <a:gd name="connsiteX15" fmla="*/ 6364 w 10303"/>
                <a:gd name="connsiteY15" fmla="*/ 909 h 10000"/>
                <a:gd name="connsiteX16" fmla="*/ 5758 w 10303"/>
                <a:gd name="connsiteY16" fmla="*/ 0 h 10000"/>
                <a:gd name="connsiteX0" fmla="*/ 5758 w 10416"/>
                <a:gd name="connsiteY0" fmla="*/ 0 h 10000"/>
                <a:gd name="connsiteX1" fmla="*/ 3939 w 10416"/>
                <a:gd name="connsiteY1" fmla="*/ 2273 h 10000"/>
                <a:gd name="connsiteX2" fmla="*/ 3939 w 10416"/>
                <a:gd name="connsiteY2" fmla="*/ 3636 h 10000"/>
                <a:gd name="connsiteX3" fmla="*/ 2121 w 10416"/>
                <a:gd name="connsiteY3" fmla="*/ 5909 h 10000"/>
                <a:gd name="connsiteX4" fmla="*/ 404 w 10416"/>
                <a:gd name="connsiteY4" fmla="*/ 6288 h 10000"/>
                <a:gd name="connsiteX5" fmla="*/ 202 w 10416"/>
                <a:gd name="connsiteY5" fmla="*/ 7424 h 10000"/>
                <a:gd name="connsiteX6" fmla="*/ 0 w 10416"/>
                <a:gd name="connsiteY6" fmla="*/ 8333 h 10000"/>
                <a:gd name="connsiteX7" fmla="*/ 2424 w 10416"/>
                <a:gd name="connsiteY7" fmla="*/ 10000 h 10000"/>
                <a:gd name="connsiteX8" fmla="*/ 3636 w 10416"/>
                <a:gd name="connsiteY8" fmla="*/ 10000 h 10000"/>
                <a:gd name="connsiteX9" fmla="*/ 8182 w 10416"/>
                <a:gd name="connsiteY9" fmla="*/ 7727 h 10000"/>
                <a:gd name="connsiteX10" fmla="*/ 7879 w 10416"/>
                <a:gd name="connsiteY10" fmla="*/ 5909 h 10000"/>
                <a:gd name="connsiteX11" fmla="*/ 10303 w 10416"/>
                <a:gd name="connsiteY11" fmla="*/ 4318 h 10000"/>
                <a:gd name="connsiteX12" fmla="*/ 10404 w 10416"/>
                <a:gd name="connsiteY12" fmla="*/ 3258 h 10000"/>
                <a:gd name="connsiteX13" fmla="*/ 9697 w 10416"/>
                <a:gd name="connsiteY13" fmla="*/ 3334 h 10000"/>
                <a:gd name="connsiteX14" fmla="*/ 10000 w 10416"/>
                <a:gd name="connsiteY14" fmla="*/ 1136 h 10000"/>
                <a:gd name="connsiteX15" fmla="*/ 8788 w 10416"/>
                <a:gd name="connsiteY15" fmla="*/ 1591 h 10000"/>
                <a:gd name="connsiteX16" fmla="*/ 6364 w 10416"/>
                <a:gd name="connsiteY16" fmla="*/ 909 h 10000"/>
                <a:gd name="connsiteX17" fmla="*/ 5758 w 10416"/>
                <a:gd name="connsiteY17" fmla="*/ 0 h 10000"/>
                <a:gd name="connsiteX0" fmla="*/ 5758 w 10919"/>
                <a:gd name="connsiteY0" fmla="*/ 0 h 10000"/>
                <a:gd name="connsiteX1" fmla="*/ 3939 w 10919"/>
                <a:gd name="connsiteY1" fmla="*/ 2273 h 10000"/>
                <a:gd name="connsiteX2" fmla="*/ 3939 w 10919"/>
                <a:gd name="connsiteY2" fmla="*/ 3636 h 10000"/>
                <a:gd name="connsiteX3" fmla="*/ 2121 w 10919"/>
                <a:gd name="connsiteY3" fmla="*/ 5909 h 10000"/>
                <a:gd name="connsiteX4" fmla="*/ 404 w 10919"/>
                <a:gd name="connsiteY4" fmla="*/ 6288 h 10000"/>
                <a:gd name="connsiteX5" fmla="*/ 202 w 10919"/>
                <a:gd name="connsiteY5" fmla="*/ 7424 h 10000"/>
                <a:gd name="connsiteX6" fmla="*/ 0 w 10919"/>
                <a:gd name="connsiteY6" fmla="*/ 8333 h 10000"/>
                <a:gd name="connsiteX7" fmla="*/ 2424 w 10919"/>
                <a:gd name="connsiteY7" fmla="*/ 10000 h 10000"/>
                <a:gd name="connsiteX8" fmla="*/ 3636 w 10919"/>
                <a:gd name="connsiteY8" fmla="*/ 10000 h 10000"/>
                <a:gd name="connsiteX9" fmla="*/ 8182 w 10919"/>
                <a:gd name="connsiteY9" fmla="*/ 7727 h 10000"/>
                <a:gd name="connsiteX10" fmla="*/ 7879 w 10919"/>
                <a:gd name="connsiteY10" fmla="*/ 5909 h 10000"/>
                <a:gd name="connsiteX11" fmla="*/ 10303 w 10919"/>
                <a:gd name="connsiteY11" fmla="*/ 4318 h 10000"/>
                <a:gd name="connsiteX12" fmla="*/ 10915 w 10919"/>
                <a:gd name="connsiteY12" fmla="*/ 3258 h 10000"/>
                <a:gd name="connsiteX13" fmla="*/ 9697 w 10919"/>
                <a:gd name="connsiteY13" fmla="*/ 3334 h 10000"/>
                <a:gd name="connsiteX14" fmla="*/ 10000 w 10919"/>
                <a:gd name="connsiteY14" fmla="*/ 1136 h 10000"/>
                <a:gd name="connsiteX15" fmla="*/ 8788 w 10919"/>
                <a:gd name="connsiteY15" fmla="*/ 1591 h 10000"/>
                <a:gd name="connsiteX16" fmla="*/ 6364 w 10919"/>
                <a:gd name="connsiteY16" fmla="*/ 909 h 10000"/>
                <a:gd name="connsiteX17" fmla="*/ 5758 w 10919"/>
                <a:gd name="connsiteY17" fmla="*/ 0 h 10000"/>
                <a:gd name="connsiteX0" fmla="*/ 5758 w 10519"/>
                <a:gd name="connsiteY0" fmla="*/ 0 h 10000"/>
                <a:gd name="connsiteX1" fmla="*/ 3939 w 10519"/>
                <a:gd name="connsiteY1" fmla="*/ 2273 h 10000"/>
                <a:gd name="connsiteX2" fmla="*/ 3939 w 10519"/>
                <a:gd name="connsiteY2" fmla="*/ 3636 h 10000"/>
                <a:gd name="connsiteX3" fmla="*/ 2121 w 10519"/>
                <a:gd name="connsiteY3" fmla="*/ 5909 h 10000"/>
                <a:gd name="connsiteX4" fmla="*/ 404 w 10519"/>
                <a:gd name="connsiteY4" fmla="*/ 6288 h 10000"/>
                <a:gd name="connsiteX5" fmla="*/ 202 w 10519"/>
                <a:gd name="connsiteY5" fmla="*/ 7424 h 10000"/>
                <a:gd name="connsiteX6" fmla="*/ 0 w 10519"/>
                <a:gd name="connsiteY6" fmla="*/ 8333 h 10000"/>
                <a:gd name="connsiteX7" fmla="*/ 2424 w 10519"/>
                <a:gd name="connsiteY7" fmla="*/ 10000 h 10000"/>
                <a:gd name="connsiteX8" fmla="*/ 3636 w 10519"/>
                <a:gd name="connsiteY8" fmla="*/ 10000 h 10000"/>
                <a:gd name="connsiteX9" fmla="*/ 8182 w 10519"/>
                <a:gd name="connsiteY9" fmla="*/ 7727 h 10000"/>
                <a:gd name="connsiteX10" fmla="*/ 7879 w 10519"/>
                <a:gd name="connsiteY10" fmla="*/ 5909 h 10000"/>
                <a:gd name="connsiteX11" fmla="*/ 10303 w 10519"/>
                <a:gd name="connsiteY11" fmla="*/ 4318 h 10000"/>
                <a:gd name="connsiteX12" fmla="*/ 10511 w 10519"/>
                <a:gd name="connsiteY12" fmla="*/ 3258 h 10000"/>
                <a:gd name="connsiteX13" fmla="*/ 9697 w 10519"/>
                <a:gd name="connsiteY13" fmla="*/ 3334 h 10000"/>
                <a:gd name="connsiteX14" fmla="*/ 10000 w 10519"/>
                <a:gd name="connsiteY14" fmla="*/ 1136 h 10000"/>
                <a:gd name="connsiteX15" fmla="*/ 8788 w 10519"/>
                <a:gd name="connsiteY15" fmla="*/ 1591 h 10000"/>
                <a:gd name="connsiteX16" fmla="*/ 6364 w 10519"/>
                <a:gd name="connsiteY16" fmla="*/ 909 h 10000"/>
                <a:gd name="connsiteX17" fmla="*/ 5758 w 10519"/>
                <a:gd name="connsiteY17" fmla="*/ 0 h 10000"/>
                <a:gd name="connsiteX0" fmla="*/ 5758 w 10519"/>
                <a:gd name="connsiteY0" fmla="*/ 0 h 10000"/>
                <a:gd name="connsiteX1" fmla="*/ 3939 w 10519"/>
                <a:gd name="connsiteY1" fmla="*/ 2273 h 10000"/>
                <a:gd name="connsiteX2" fmla="*/ 3939 w 10519"/>
                <a:gd name="connsiteY2" fmla="*/ 3636 h 10000"/>
                <a:gd name="connsiteX3" fmla="*/ 2121 w 10519"/>
                <a:gd name="connsiteY3" fmla="*/ 5909 h 10000"/>
                <a:gd name="connsiteX4" fmla="*/ 404 w 10519"/>
                <a:gd name="connsiteY4" fmla="*/ 6288 h 10000"/>
                <a:gd name="connsiteX5" fmla="*/ 202 w 10519"/>
                <a:gd name="connsiteY5" fmla="*/ 7424 h 10000"/>
                <a:gd name="connsiteX6" fmla="*/ 0 w 10519"/>
                <a:gd name="connsiteY6" fmla="*/ 8333 h 10000"/>
                <a:gd name="connsiteX7" fmla="*/ 2424 w 10519"/>
                <a:gd name="connsiteY7" fmla="*/ 10000 h 10000"/>
                <a:gd name="connsiteX8" fmla="*/ 3536 w 10519"/>
                <a:gd name="connsiteY8" fmla="*/ 9545 h 10000"/>
                <a:gd name="connsiteX9" fmla="*/ 8182 w 10519"/>
                <a:gd name="connsiteY9" fmla="*/ 7727 h 10000"/>
                <a:gd name="connsiteX10" fmla="*/ 7879 w 10519"/>
                <a:gd name="connsiteY10" fmla="*/ 5909 h 10000"/>
                <a:gd name="connsiteX11" fmla="*/ 10303 w 10519"/>
                <a:gd name="connsiteY11" fmla="*/ 4318 h 10000"/>
                <a:gd name="connsiteX12" fmla="*/ 10511 w 10519"/>
                <a:gd name="connsiteY12" fmla="*/ 3258 h 10000"/>
                <a:gd name="connsiteX13" fmla="*/ 9697 w 10519"/>
                <a:gd name="connsiteY13" fmla="*/ 3334 h 10000"/>
                <a:gd name="connsiteX14" fmla="*/ 10000 w 10519"/>
                <a:gd name="connsiteY14" fmla="*/ 1136 h 10000"/>
                <a:gd name="connsiteX15" fmla="*/ 8788 w 10519"/>
                <a:gd name="connsiteY15" fmla="*/ 1591 h 10000"/>
                <a:gd name="connsiteX16" fmla="*/ 6364 w 10519"/>
                <a:gd name="connsiteY16" fmla="*/ 909 h 10000"/>
                <a:gd name="connsiteX17" fmla="*/ 5758 w 10519"/>
                <a:gd name="connsiteY17" fmla="*/ 0 h 10000"/>
                <a:gd name="connsiteX0" fmla="*/ 5758 w 10519"/>
                <a:gd name="connsiteY0" fmla="*/ 0 h 9545"/>
                <a:gd name="connsiteX1" fmla="*/ 3939 w 10519"/>
                <a:gd name="connsiteY1" fmla="*/ 2273 h 9545"/>
                <a:gd name="connsiteX2" fmla="*/ 3939 w 10519"/>
                <a:gd name="connsiteY2" fmla="*/ 3636 h 9545"/>
                <a:gd name="connsiteX3" fmla="*/ 2121 w 10519"/>
                <a:gd name="connsiteY3" fmla="*/ 5909 h 9545"/>
                <a:gd name="connsiteX4" fmla="*/ 404 w 10519"/>
                <a:gd name="connsiteY4" fmla="*/ 6288 h 9545"/>
                <a:gd name="connsiteX5" fmla="*/ 202 w 10519"/>
                <a:gd name="connsiteY5" fmla="*/ 7424 h 9545"/>
                <a:gd name="connsiteX6" fmla="*/ 0 w 10519"/>
                <a:gd name="connsiteY6" fmla="*/ 8333 h 9545"/>
                <a:gd name="connsiteX7" fmla="*/ 2524 w 10519"/>
                <a:gd name="connsiteY7" fmla="*/ 9318 h 9545"/>
                <a:gd name="connsiteX8" fmla="*/ 3536 w 10519"/>
                <a:gd name="connsiteY8" fmla="*/ 9545 h 9545"/>
                <a:gd name="connsiteX9" fmla="*/ 8182 w 10519"/>
                <a:gd name="connsiteY9" fmla="*/ 7727 h 9545"/>
                <a:gd name="connsiteX10" fmla="*/ 7879 w 10519"/>
                <a:gd name="connsiteY10" fmla="*/ 5909 h 9545"/>
                <a:gd name="connsiteX11" fmla="*/ 10303 w 10519"/>
                <a:gd name="connsiteY11" fmla="*/ 4318 h 9545"/>
                <a:gd name="connsiteX12" fmla="*/ 10511 w 10519"/>
                <a:gd name="connsiteY12" fmla="*/ 3258 h 9545"/>
                <a:gd name="connsiteX13" fmla="*/ 9697 w 10519"/>
                <a:gd name="connsiteY13" fmla="*/ 3334 h 9545"/>
                <a:gd name="connsiteX14" fmla="*/ 10000 w 10519"/>
                <a:gd name="connsiteY14" fmla="*/ 1136 h 9545"/>
                <a:gd name="connsiteX15" fmla="*/ 8788 w 10519"/>
                <a:gd name="connsiteY15" fmla="*/ 1591 h 9545"/>
                <a:gd name="connsiteX16" fmla="*/ 6364 w 10519"/>
                <a:gd name="connsiteY16" fmla="*/ 909 h 9545"/>
                <a:gd name="connsiteX17" fmla="*/ 5758 w 10519"/>
                <a:gd name="connsiteY17" fmla="*/ 0 h 9545"/>
                <a:gd name="connsiteX0" fmla="*/ 5294 w 9820"/>
                <a:gd name="connsiteY0" fmla="*/ 0 h 10000"/>
                <a:gd name="connsiteX1" fmla="*/ 3565 w 9820"/>
                <a:gd name="connsiteY1" fmla="*/ 2381 h 10000"/>
                <a:gd name="connsiteX2" fmla="*/ 3565 w 9820"/>
                <a:gd name="connsiteY2" fmla="*/ 3809 h 10000"/>
                <a:gd name="connsiteX3" fmla="*/ 1836 w 9820"/>
                <a:gd name="connsiteY3" fmla="*/ 6191 h 10000"/>
                <a:gd name="connsiteX4" fmla="*/ 204 w 9820"/>
                <a:gd name="connsiteY4" fmla="*/ 6588 h 10000"/>
                <a:gd name="connsiteX5" fmla="*/ 12 w 9820"/>
                <a:gd name="connsiteY5" fmla="*/ 7778 h 10000"/>
                <a:gd name="connsiteX6" fmla="*/ 106 w 9820"/>
                <a:gd name="connsiteY6" fmla="*/ 8413 h 10000"/>
                <a:gd name="connsiteX7" fmla="*/ 2219 w 9820"/>
                <a:gd name="connsiteY7" fmla="*/ 9762 h 10000"/>
                <a:gd name="connsiteX8" fmla="*/ 3182 w 9820"/>
                <a:gd name="connsiteY8" fmla="*/ 10000 h 10000"/>
                <a:gd name="connsiteX9" fmla="*/ 7598 w 9820"/>
                <a:gd name="connsiteY9" fmla="*/ 8095 h 10000"/>
                <a:gd name="connsiteX10" fmla="*/ 7310 w 9820"/>
                <a:gd name="connsiteY10" fmla="*/ 6191 h 10000"/>
                <a:gd name="connsiteX11" fmla="*/ 9615 w 9820"/>
                <a:gd name="connsiteY11" fmla="*/ 4524 h 10000"/>
                <a:gd name="connsiteX12" fmla="*/ 9812 w 9820"/>
                <a:gd name="connsiteY12" fmla="*/ 3413 h 10000"/>
                <a:gd name="connsiteX13" fmla="*/ 9039 w 9820"/>
                <a:gd name="connsiteY13" fmla="*/ 3493 h 10000"/>
                <a:gd name="connsiteX14" fmla="*/ 9327 w 9820"/>
                <a:gd name="connsiteY14" fmla="*/ 1190 h 10000"/>
                <a:gd name="connsiteX15" fmla="*/ 8174 w 9820"/>
                <a:gd name="connsiteY15" fmla="*/ 1667 h 10000"/>
                <a:gd name="connsiteX16" fmla="*/ 5870 w 9820"/>
                <a:gd name="connsiteY16" fmla="*/ 952 h 10000"/>
                <a:gd name="connsiteX17" fmla="*/ 5294 w 9820"/>
                <a:gd name="connsiteY17" fmla="*/ 0 h 10000"/>
                <a:gd name="connsiteX0" fmla="*/ 5391 w 10000"/>
                <a:gd name="connsiteY0" fmla="*/ 0 h 10000"/>
                <a:gd name="connsiteX1" fmla="*/ 3630 w 10000"/>
                <a:gd name="connsiteY1" fmla="*/ 2381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493 h 10000"/>
                <a:gd name="connsiteX14" fmla="*/ 9498 w 10000"/>
                <a:gd name="connsiteY14" fmla="*/ 1190 h 10000"/>
                <a:gd name="connsiteX15" fmla="*/ 8324 w 10000"/>
                <a:gd name="connsiteY15" fmla="*/ 1667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630 w 10000"/>
                <a:gd name="connsiteY1" fmla="*/ 2381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493 h 10000"/>
                <a:gd name="connsiteX14" fmla="*/ 9498 w 10000"/>
                <a:gd name="connsiteY14" fmla="*/ 1190 h 10000"/>
                <a:gd name="connsiteX15" fmla="*/ 8324 w 10000"/>
                <a:gd name="connsiteY15" fmla="*/ 1350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630 w 10000"/>
                <a:gd name="connsiteY1" fmla="*/ 2381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255 h 10000"/>
                <a:gd name="connsiteX14" fmla="*/ 9498 w 10000"/>
                <a:gd name="connsiteY14" fmla="*/ 1190 h 10000"/>
                <a:gd name="connsiteX15" fmla="*/ 8324 w 10000"/>
                <a:gd name="connsiteY15" fmla="*/ 1350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532 w 10000"/>
                <a:gd name="connsiteY1" fmla="*/ 1429 h 10000"/>
                <a:gd name="connsiteX2" fmla="*/ 3630 w 10000"/>
                <a:gd name="connsiteY2" fmla="*/ 3809 h 10000"/>
                <a:gd name="connsiteX3" fmla="*/ 1870 w 10000"/>
                <a:gd name="connsiteY3" fmla="*/ 6191 h 10000"/>
                <a:gd name="connsiteX4" fmla="*/ 208 w 10000"/>
                <a:gd name="connsiteY4" fmla="*/ 6588 h 10000"/>
                <a:gd name="connsiteX5" fmla="*/ 12 w 10000"/>
                <a:gd name="connsiteY5" fmla="*/ 7778 h 10000"/>
                <a:gd name="connsiteX6" fmla="*/ 108 w 10000"/>
                <a:gd name="connsiteY6" fmla="*/ 8413 h 10000"/>
                <a:gd name="connsiteX7" fmla="*/ 2260 w 10000"/>
                <a:gd name="connsiteY7" fmla="*/ 9762 h 10000"/>
                <a:gd name="connsiteX8" fmla="*/ 3240 w 10000"/>
                <a:gd name="connsiteY8" fmla="*/ 10000 h 10000"/>
                <a:gd name="connsiteX9" fmla="*/ 7737 w 10000"/>
                <a:gd name="connsiteY9" fmla="*/ 8095 h 10000"/>
                <a:gd name="connsiteX10" fmla="*/ 7444 w 10000"/>
                <a:gd name="connsiteY10" fmla="*/ 6191 h 10000"/>
                <a:gd name="connsiteX11" fmla="*/ 9791 w 10000"/>
                <a:gd name="connsiteY11" fmla="*/ 4524 h 10000"/>
                <a:gd name="connsiteX12" fmla="*/ 9992 w 10000"/>
                <a:gd name="connsiteY12" fmla="*/ 3413 h 10000"/>
                <a:gd name="connsiteX13" fmla="*/ 9205 w 10000"/>
                <a:gd name="connsiteY13" fmla="*/ 3255 h 10000"/>
                <a:gd name="connsiteX14" fmla="*/ 9498 w 10000"/>
                <a:gd name="connsiteY14" fmla="*/ 1190 h 10000"/>
                <a:gd name="connsiteX15" fmla="*/ 8324 w 10000"/>
                <a:gd name="connsiteY15" fmla="*/ 1350 h 10000"/>
                <a:gd name="connsiteX16" fmla="*/ 6471 w 10000"/>
                <a:gd name="connsiteY16" fmla="*/ 873 h 10000"/>
                <a:gd name="connsiteX17" fmla="*/ 5978 w 10000"/>
                <a:gd name="connsiteY17" fmla="*/ 952 h 10000"/>
                <a:gd name="connsiteX18" fmla="*/ 5391 w 10000"/>
                <a:gd name="connsiteY18" fmla="*/ 0 h 10000"/>
                <a:gd name="connsiteX0" fmla="*/ 5391 w 10000"/>
                <a:gd name="connsiteY0" fmla="*/ 0 h 10000"/>
                <a:gd name="connsiteX1" fmla="*/ 3532 w 10000"/>
                <a:gd name="connsiteY1" fmla="*/ 1429 h 10000"/>
                <a:gd name="connsiteX2" fmla="*/ 3630 w 10000"/>
                <a:gd name="connsiteY2" fmla="*/ 3809 h 10000"/>
                <a:gd name="connsiteX3" fmla="*/ 2745 w 10000"/>
                <a:gd name="connsiteY3" fmla="*/ 4921 h 10000"/>
                <a:gd name="connsiteX4" fmla="*/ 1870 w 10000"/>
                <a:gd name="connsiteY4" fmla="*/ 6191 h 10000"/>
                <a:gd name="connsiteX5" fmla="*/ 208 w 10000"/>
                <a:gd name="connsiteY5" fmla="*/ 6588 h 10000"/>
                <a:gd name="connsiteX6" fmla="*/ 12 w 10000"/>
                <a:gd name="connsiteY6" fmla="*/ 7778 h 10000"/>
                <a:gd name="connsiteX7" fmla="*/ 108 w 10000"/>
                <a:gd name="connsiteY7" fmla="*/ 8413 h 10000"/>
                <a:gd name="connsiteX8" fmla="*/ 2260 w 10000"/>
                <a:gd name="connsiteY8" fmla="*/ 9762 h 10000"/>
                <a:gd name="connsiteX9" fmla="*/ 3240 w 10000"/>
                <a:gd name="connsiteY9" fmla="*/ 10000 h 10000"/>
                <a:gd name="connsiteX10" fmla="*/ 7737 w 10000"/>
                <a:gd name="connsiteY10" fmla="*/ 8095 h 10000"/>
                <a:gd name="connsiteX11" fmla="*/ 7444 w 10000"/>
                <a:gd name="connsiteY11" fmla="*/ 6191 h 10000"/>
                <a:gd name="connsiteX12" fmla="*/ 9791 w 10000"/>
                <a:gd name="connsiteY12" fmla="*/ 4524 h 10000"/>
                <a:gd name="connsiteX13" fmla="*/ 9992 w 10000"/>
                <a:gd name="connsiteY13" fmla="*/ 3413 h 10000"/>
                <a:gd name="connsiteX14" fmla="*/ 9205 w 10000"/>
                <a:gd name="connsiteY14" fmla="*/ 3255 h 10000"/>
                <a:gd name="connsiteX15" fmla="*/ 9498 w 10000"/>
                <a:gd name="connsiteY15" fmla="*/ 1190 h 10000"/>
                <a:gd name="connsiteX16" fmla="*/ 8324 w 10000"/>
                <a:gd name="connsiteY16" fmla="*/ 1350 h 10000"/>
                <a:gd name="connsiteX17" fmla="*/ 6471 w 10000"/>
                <a:gd name="connsiteY17" fmla="*/ 873 h 10000"/>
                <a:gd name="connsiteX18" fmla="*/ 5978 w 10000"/>
                <a:gd name="connsiteY18" fmla="*/ 952 h 10000"/>
                <a:gd name="connsiteX19" fmla="*/ 5391 w 10000"/>
                <a:gd name="connsiteY19" fmla="*/ 0 h 10000"/>
                <a:gd name="connsiteX0" fmla="*/ 5391 w 10000"/>
                <a:gd name="connsiteY0" fmla="*/ 0 h 10000"/>
                <a:gd name="connsiteX1" fmla="*/ 3532 w 10000"/>
                <a:gd name="connsiteY1" fmla="*/ 1429 h 10000"/>
                <a:gd name="connsiteX2" fmla="*/ 3630 w 10000"/>
                <a:gd name="connsiteY2" fmla="*/ 3809 h 10000"/>
                <a:gd name="connsiteX3" fmla="*/ 2255 w 10000"/>
                <a:gd name="connsiteY3" fmla="*/ 4445 h 10000"/>
                <a:gd name="connsiteX4" fmla="*/ 1870 w 10000"/>
                <a:gd name="connsiteY4" fmla="*/ 6191 h 10000"/>
                <a:gd name="connsiteX5" fmla="*/ 208 w 10000"/>
                <a:gd name="connsiteY5" fmla="*/ 6588 h 10000"/>
                <a:gd name="connsiteX6" fmla="*/ 12 w 10000"/>
                <a:gd name="connsiteY6" fmla="*/ 7778 h 10000"/>
                <a:gd name="connsiteX7" fmla="*/ 108 w 10000"/>
                <a:gd name="connsiteY7" fmla="*/ 8413 h 10000"/>
                <a:gd name="connsiteX8" fmla="*/ 2260 w 10000"/>
                <a:gd name="connsiteY8" fmla="*/ 9762 h 10000"/>
                <a:gd name="connsiteX9" fmla="*/ 3240 w 10000"/>
                <a:gd name="connsiteY9" fmla="*/ 10000 h 10000"/>
                <a:gd name="connsiteX10" fmla="*/ 7737 w 10000"/>
                <a:gd name="connsiteY10" fmla="*/ 8095 h 10000"/>
                <a:gd name="connsiteX11" fmla="*/ 7444 w 10000"/>
                <a:gd name="connsiteY11" fmla="*/ 6191 h 10000"/>
                <a:gd name="connsiteX12" fmla="*/ 9791 w 10000"/>
                <a:gd name="connsiteY12" fmla="*/ 4524 h 10000"/>
                <a:gd name="connsiteX13" fmla="*/ 9992 w 10000"/>
                <a:gd name="connsiteY13" fmla="*/ 3413 h 10000"/>
                <a:gd name="connsiteX14" fmla="*/ 9205 w 10000"/>
                <a:gd name="connsiteY14" fmla="*/ 3255 h 10000"/>
                <a:gd name="connsiteX15" fmla="*/ 9498 w 10000"/>
                <a:gd name="connsiteY15" fmla="*/ 1190 h 10000"/>
                <a:gd name="connsiteX16" fmla="*/ 8324 w 10000"/>
                <a:gd name="connsiteY16" fmla="*/ 1350 h 10000"/>
                <a:gd name="connsiteX17" fmla="*/ 6471 w 10000"/>
                <a:gd name="connsiteY17" fmla="*/ 873 h 10000"/>
                <a:gd name="connsiteX18" fmla="*/ 5978 w 10000"/>
                <a:gd name="connsiteY18" fmla="*/ 952 h 10000"/>
                <a:gd name="connsiteX19" fmla="*/ 5391 w 10000"/>
                <a:gd name="connsiteY19" fmla="*/ 0 h 10000"/>
                <a:gd name="connsiteX0" fmla="*/ 5391 w 10000"/>
                <a:gd name="connsiteY0" fmla="*/ 0 h 10000"/>
                <a:gd name="connsiteX1" fmla="*/ 3532 w 10000"/>
                <a:gd name="connsiteY1" fmla="*/ 1429 h 10000"/>
                <a:gd name="connsiteX2" fmla="*/ 3630 w 10000"/>
                <a:gd name="connsiteY2" fmla="*/ 3809 h 10000"/>
                <a:gd name="connsiteX3" fmla="*/ 2451 w 10000"/>
                <a:gd name="connsiteY3" fmla="*/ 4604 h 10000"/>
                <a:gd name="connsiteX4" fmla="*/ 1870 w 10000"/>
                <a:gd name="connsiteY4" fmla="*/ 6191 h 10000"/>
                <a:gd name="connsiteX5" fmla="*/ 208 w 10000"/>
                <a:gd name="connsiteY5" fmla="*/ 6588 h 10000"/>
                <a:gd name="connsiteX6" fmla="*/ 12 w 10000"/>
                <a:gd name="connsiteY6" fmla="*/ 7778 h 10000"/>
                <a:gd name="connsiteX7" fmla="*/ 108 w 10000"/>
                <a:gd name="connsiteY7" fmla="*/ 8413 h 10000"/>
                <a:gd name="connsiteX8" fmla="*/ 2260 w 10000"/>
                <a:gd name="connsiteY8" fmla="*/ 9762 h 10000"/>
                <a:gd name="connsiteX9" fmla="*/ 3240 w 10000"/>
                <a:gd name="connsiteY9" fmla="*/ 10000 h 10000"/>
                <a:gd name="connsiteX10" fmla="*/ 7737 w 10000"/>
                <a:gd name="connsiteY10" fmla="*/ 8095 h 10000"/>
                <a:gd name="connsiteX11" fmla="*/ 7444 w 10000"/>
                <a:gd name="connsiteY11" fmla="*/ 6191 h 10000"/>
                <a:gd name="connsiteX12" fmla="*/ 9791 w 10000"/>
                <a:gd name="connsiteY12" fmla="*/ 4524 h 10000"/>
                <a:gd name="connsiteX13" fmla="*/ 9992 w 10000"/>
                <a:gd name="connsiteY13" fmla="*/ 3413 h 10000"/>
                <a:gd name="connsiteX14" fmla="*/ 9205 w 10000"/>
                <a:gd name="connsiteY14" fmla="*/ 3255 h 10000"/>
                <a:gd name="connsiteX15" fmla="*/ 9498 w 10000"/>
                <a:gd name="connsiteY15" fmla="*/ 1190 h 10000"/>
                <a:gd name="connsiteX16" fmla="*/ 8324 w 10000"/>
                <a:gd name="connsiteY16" fmla="*/ 1350 h 10000"/>
                <a:gd name="connsiteX17" fmla="*/ 6471 w 10000"/>
                <a:gd name="connsiteY17" fmla="*/ 873 h 10000"/>
                <a:gd name="connsiteX18" fmla="*/ 5978 w 10000"/>
                <a:gd name="connsiteY18" fmla="*/ 952 h 10000"/>
                <a:gd name="connsiteX19" fmla="*/ 5391 w 10000"/>
                <a:gd name="connsiteY19" fmla="*/ 0 h 10000"/>
                <a:gd name="connsiteX0" fmla="*/ 5479 w 10088"/>
                <a:gd name="connsiteY0" fmla="*/ 0 h 10000"/>
                <a:gd name="connsiteX1" fmla="*/ 3620 w 10088"/>
                <a:gd name="connsiteY1" fmla="*/ 1429 h 10000"/>
                <a:gd name="connsiteX2" fmla="*/ 3718 w 10088"/>
                <a:gd name="connsiteY2" fmla="*/ 3809 h 10000"/>
                <a:gd name="connsiteX3" fmla="*/ 2539 w 10088"/>
                <a:gd name="connsiteY3" fmla="*/ 4604 h 10000"/>
                <a:gd name="connsiteX4" fmla="*/ 1958 w 10088"/>
                <a:gd name="connsiteY4" fmla="*/ 6191 h 10000"/>
                <a:gd name="connsiteX5" fmla="*/ 296 w 10088"/>
                <a:gd name="connsiteY5" fmla="*/ 6588 h 10000"/>
                <a:gd name="connsiteX6" fmla="*/ 100 w 10088"/>
                <a:gd name="connsiteY6" fmla="*/ 7778 h 10000"/>
                <a:gd name="connsiteX7" fmla="*/ 0 w 10088"/>
                <a:gd name="connsiteY7" fmla="*/ 8730 h 10000"/>
                <a:gd name="connsiteX8" fmla="*/ 2348 w 10088"/>
                <a:gd name="connsiteY8" fmla="*/ 9762 h 10000"/>
                <a:gd name="connsiteX9" fmla="*/ 3328 w 10088"/>
                <a:gd name="connsiteY9" fmla="*/ 10000 h 10000"/>
                <a:gd name="connsiteX10" fmla="*/ 7825 w 10088"/>
                <a:gd name="connsiteY10" fmla="*/ 8095 h 10000"/>
                <a:gd name="connsiteX11" fmla="*/ 7532 w 10088"/>
                <a:gd name="connsiteY11" fmla="*/ 6191 h 10000"/>
                <a:gd name="connsiteX12" fmla="*/ 9879 w 10088"/>
                <a:gd name="connsiteY12" fmla="*/ 4524 h 10000"/>
                <a:gd name="connsiteX13" fmla="*/ 10080 w 10088"/>
                <a:gd name="connsiteY13" fmla="*/ 3413 h 10000"/>
                <a:gd name="connsiteX14" fmla="*/ 9293 w 10088"/>
                <a:gd name="connsiteY14" fmla="*/ 3255 h 10000"/>
                <a:gd name="connsiteX15" fmla="*/ 9586 w 10088"/>
                <a:gd name="connsiteY15" fmla="*/ 1190 h 10000"/>
                <a:gd name="connsiteX16" fmla="*/ 8412 w 10088"/>
                <a:gd name="connsiteY16" fmla="*/ 1350 h 10000"/>
                <a:gd name="connsiteX17" fmla="*/ 6559 w 10088"/>
                <a:gd name="connsiteY17" fmla="*/ 873 h 10000"/>
                <a:gd name="connsiteX18" fmla="*/ 6066 w 10088"/>
                <a:gd name="connsiteY18" fmla="*/ 952 h 10000"/>
                <a:gd name="connsiteX19" fmla="*/ 5479 w 10088"/>
                <a:gd name="connsiteY19" fmla="*/ 0 h 10000"/>
                <a:gd name="connsiteX0" fmla="*/ 5479 w 10088"/>
                <a:gd name="connsiteY0" fmla="*/ 0 h 10000"/>
                <a:gd name="connsiteX1" fmla="*/ 3620 w 10088"/>
                <a:gd name="connsiteY1" fmla="*/ 1429 h 10000"/>
                <a:gd name="connsiteX2" fmla="*/ 3718 w 10088"/>
                <a:gd name="connsiteY2" fmla="*/ 3809 h 10000"/>
                <a:gd name="connsiteX3" fmla="*/ 2539 w 10088"/>
                <a:gd name="connsiteY3" fmla="*/ 4604 h 10000"/>
                <a:gd name="connsiteX4" fmla="*/ 1958 w 10088"/>
                <a:gd name="connsiteY4" fmla="*/ 6191 h 10000"/>
                <a:gd name="connsiteX5" fmla="*/ 296 w 10088"/>
                <a:gd name="connsiteY5" fmla="*/ 6588 h 10000"/>
                <a:gd name="connsiteX6" fmla="*/ 100 w 10088"/>
                <a:gd name="connsiteY6" fmla="*/ 7778 h 10000"/>
                <a:gd name="connsiteX7" fmla="*/ 0 w 10088"/>
                <a:gd name="connsiteY7" fmla="*/ 8730 h 10000"/>
                <a:gd name="connsiteX8" fmla="*/ 1854 w 10088"/>
                <a:gd name="connsiteY8" fmla="*/ 9603 h 10000"/>
                <a:gd name="connsiteX9" fmla="*/ 3328 w 10088"/>
                <a:gd name="connsiteY9" fmla="*/ 10000 h 10000"/>
                <a:gd name="connsiteX10" fmla="*/ 7825 w 10088"/>
                <a:gd name="connsiteY10" fmla="*/ 8095 h 10000"/>
                <a:gd name="connsiteX11" fmla="*/ 7532 w 10088"/>
                <a:gd name="connsiteY11" fmla="*/ 6191 h 10000"/>
                <a:gd name="connsiteX12" fmla="*/ 9879 w 10088"/>
                <a:gd name="connsiteY12" fmla="*/ 4524 h 10000"/>
                <a:gd name="connsiteX13" fmla="*/ 10080 w 10088"/>
                <a:gd name="connsiteY13" fmla="*/ 3413 h 10000"/>
                <a:gd name="connsiteX14" fmla="*/ 9293 w 10088"/>
                <a:gd name="connsiteY14" fmla="*/ 3255 h 10000"/>
                <a:gd name="connsiteX15" fmla="*/ 9586 w 10088"/>
                <a:gd name="connsiteY15" fmla="*/ 1190 h 10000"/>
                <a:gd name="connsiteX16" fmla="*/ 8412 w 10088"/>
                <a:gd name="connsiteY16" fmla="*/ 1350 h 10000"/>
                <a:gd name="connsiteX17" fmla="*/ 6559 w 10088"/>
                <a:gd name="connsiteY17" fmla="*/ 873 h 10000"/>
                <a:gd name="connsiteX18" fmla="*/ 6066 w 10088"/>
                <a:gd name="connsiteY18" fmla="*/ 952 h 10000"/>
                <a:gd name="connsiteX19" fmla="*/ 5479 w 10088"/>
                <a:gd name="connsiteY19" fmla="*/ 0 h 10000"/>
                <a:gd name="connsiteX0" fmla="*/ 5588 w 10197"/>
                <a:gd name="connsiteY0" fmla="*/ 0 h 10000"/>
                <a:gd name="connsiteX1" fmla="*/ 3729 w 10197"/>
                <a:gd name="connsiteY1" fmla="*/ 1429 h 10000"/>
                <a:gd name="connsiteX2" fmla="*/ 3827 w 10197"/>
                <a:gd name="connsiteY2" fmla="*/ 3809 h 10000"/>
                <a:gd name="connsiteX3" fmla="*/ 2648 w 10197"/>
                <a:gd name="connsiteY3" fmla="*/ 4604 h 10000"/>
                <a:gd name="connsiteX4" fmla="*/ 2067 w 10197"/>
                <a:gd name="connsiteY4" fmla="*/ 6191 h 10000"/>
                <a:gd name="connsiteX5" fmla="*/ 405 w 10197"/>
                <a:gd name="connsiteY5" fmla="*/ 6588 h 10000"/>
                <a:gd name="connsiteX6" fmla="*/ 11 w 10197"/>
                <a:gd name="connsiteY6" fmla="*/ 7222 h 10000"/>
                <a:gd name="connsiteX7" fmla="*/ 109 w 10197"/>
                <a:gd name="connsiteY7" fmla="*/ 8730 h 10000"/>
                <a:gd name="connsiteX8" fmla="*/ 1963 w 10197"/>
                <a:gd name="connsiteY8" fmla="*/ 9603 h 10000"/>
                <a:gd name="connsiteX9" fmla="*/ 3437 w 10197"/>
                <a:gd name="connsiteY9" fmla="*/ 10000 h 10000"/>
                <a:gd name="connsiteX10" fmla="*/ 7934 w 10197"/>
                <a:gd name="connsiteY10" fmla="*/ 8095 h 10000"/>
                <a:gd name="connsiteX11" fmla="*/ 7641 w 10197"/>
                <a:gd name="connsiteY11" fmla="*/ 6191 h 10000"/>
                <a:gd name="connsiteX12" fmla="*/ 9988 w 10197"/>
                <a:gd name="connsiteY12" fmla="*/ 4524 h 10000"/>
                <a:gd name="connsiteX13" fmla="*/ 10189 w 10197"/>
                <a:gd name="connsiteY13" fmla="*/ 3413 h 10000"/>
                <a:gd name="connsiteX14" fmla="*/ 9402 w 10197"/>
                <a:gd name="connsiteY14" fmla="*/ 3255 h 10000"/>
                <a:gd name="connsiteX15" fmla="*/ 9695 w 10197"/>
                <a:gd name="connsiteY15" fmla="*/ 1190 h 10000"/>
                <a:gd name="connsiteX16" fmla="*/ 8521 w 10197"/>
                <a:gd name="connsiteY16" fmla="*/ 1350 h 10000"/>
                <a:gd name="connsiteX17" fmla="*/ 6668 w 10197"/>
                <a:gd name="connsiteY17" fmla="*/ 873 h 10000"/>
                <a:gd name="connsiteX18" fmla="*/ 6175 w 10197"/>
                <a:gd name="connsiteY18" fmla="*/ 952 h 10000"/>
                <a:gd name="connsiteX19" fmla="*/ 5588 w 10197"/>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2858 w 10988"/>
                <a:gd name="connsiteY4" fmla="*/ 6191 h 10000"/>
                <a:gd name="connsiteX5" fmla="*/ 1196 w 10988"/>
                <a:gd name="connsiteY5" fmla="*/ 6588 h 10000"/>
                <a:gd name="connsiteX6" fmla="*/ 802 w 10988"/>
                <a:gd name="connsiteY6" fmla="*/ 7222 h 10000"/>
                <a:gd name="connsiteX7" fmla="*/ 0 w 10988"/>
                <a:gd name="connsiteY7" fmla="*/ 8174 h 10000"/>
                <a:gd name="connsiteX8" fmla="*/ 2754 w 10988"/>
                <a:gd name="connsiteY8" fmla="*/ 9603 h 10000"/>
                <a:gd name="connsiteX9" fmla="*/ 4228 w 10988"/>
                <a:gd name="connsiteY9" fmla="*/ 10000 h 10000"/>
                <a:gd name="connsiteX10" fmla="*/ 8725 w 10988"/>
                <a:gd name="connsiteY10" fmla="*/ 8095 h 10000"/>
                <a:gd name="connsiteX11" fmla="*/ 8432 w 10988"/>
                <a:gd name="connsiteY11" fmla="*/ 6191 h 10000"/>
                <a:gd name="connsiteX12" fmla="*/ 10779 w 10988"/>
                <a:gd name="connsiteY12" fmla="*/ 4524 h 10000"/>
                <a:gd name="connsiteX13" fmla="*/ 10980 w 10988"/>
                <a:gd name="connsiteY13" fmla="*/ 3413 h 10000"/>
                <a:gd name="connsiteX14" fmla="*/ 10193 w 10988"/>
                <a:gd name="connsiteY14" fmla="*/ 3255 h 10000"/>
                <a:gd name="connsiteX15" fmla="*/ 10486 w 10988"/>
                <a:gd name="connsiteY15" fmla="*/ 1190 h 10000"/>
                <a:gd name="connsiteX16" fmla="*/ 9312 w 10988"/>
                <a:gd name="connsiteY16" fmla="*/ 1350 h 10000"/>
                <a:gd name="connsiteX17" fmla="*/ 7459 w 10988"/>
                <a:gd name="connsiteY17" fmla="*/ 873 h 10000"/>
                <a:gd name="connsiteX18" fmla="*/ 6966 w 10988"/>
                <a:gd name="connsiteY18" fmla="*/ 952 h 10000"/>
                <a:gd name="connsiteX19" fmla="*/ 6379 w 10988"/>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2858 w 10988"/>
                <a:gd name="connsiteY4" fmla="*/ 6191 h 10000"/>
                <a:gd name="connsiteX5" fmla="*/ 800 w 10988"/>
                <a:gd name="connsiteY5" fmla="*/ 6191 h 10000"/>
                <a:gd name="connsiteX6" fmla="*/ 802 w 10988"/>
                <a:gd name="connsiteY6" fmla="*/ 7222 h 10000"/>
                <a:gd name="connsiteX7" fmla="*/ 0 w 10988"/>
                <a:gd name="connsiteY7" fmla="*/ 8174 h 10000"/>
                <a:gd name="connsiteX8" fmla="*/ 2754 w 10988"/>
                <a:gd name="connsiteY8" fmla="*/ 9603 h 10000"/>
                <a:gd name="connsiteX9" fmla="*/ 4228 w 10988"/>
                <a:gd name="connsiteY9" fmla="*/ 10000 h 10000"/>
                <a:gd name="connsiteX10" fmla="*/ 8725 w 10988"/>
                <a:gd name="connsiteY10" fmla="*/ 8095 h 10000"/>
                <a:gd name="connsiteX11" fmla="*/ 8432 w 10988"/>
                <a:gd name="connsiteY11" fmla="*/ 6191 h 10000"/>
                <a:gd name="connsiteX12" fmla="*/ 10779 w 10988"/>
                <a:gd name="connsiteY12" fmla="*/ 4524 h 10000"/>
                <a:gd name="connsiteX13" fmla="*/ 10980 w 10988"/>
                <a:gd name="connsiteY13" fmla="*/ 3413 h 10000"/>
                <a:gd name="connsiteX14" fmla="*/ 10193 w 10988"/>
                <a:gd name="connsiteY14" fmla="*/ 3255 h 10000"/>
                <a:gd name="connsiteX15" fmla="*/ 10486 w 10988"/>
                <a:gd name="connsiteY15" fmla="*/ 1190 h 10000"/>
                <a:gd name="connsiteX16" fmla="*/ 9312 w 10988"/>
                <a:gd name="connsiteY16" fmla="*/ 1350 h 10000"/>
                <a:gd name="connsiteX17" fmla="*/ 7459 w 10988"/>
                <a:gd name="connsiteY17" fmla="*/ 873 h 10000"/>
                <a:gd name="connsiteX18" fmla="*/ 6966 w 10988"/>
                <a:gd name="connsiteY18" fmla="*/ 952 h 10000"/>
                <a:gd name="connsiteX19" fmla="*/ 6379 w 10988"/>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2561 w 10988"/>
                <a:gd name="connsiteY4" fmla="*/ 6191 h 10000"/>
                <a:gd name="connsiteX5" fmla="*/ 800 w 10988"/>
                <a:gd name="connsiteY5" fmla="*/ 6191 h 10000"/>
                <a:gd name="connsiteX6" fmla="*/ 802 w 10988"/>
                <a:gd name="connsiteY6" fmla="*/ 7222 h 10000"/>
                <a:gd name="connsiteX7" fmla="*/ 0 w 10988"/>
                <a:gd name="connsiteY7" fmla="*/ 8174 h 10000"/>
                <a:gd name="connsiteX8" fmla="*/ 2754 w 10988"/>
                <a:gd name="connsiteY8" fmla="*/ 9603 h 10000"/>
                <a:gd name="connsiteX9" fmla="*/ 4228 w 10988"/>
                <a:gd name="connsiteY9" fmla="*/ 10000 h 10000"/>
                <a:gd name="connsiteX10" fmla="*/ 8725 w 10988"/>
                <a:gd name="connsiteY10" fmla="*/ 8095 h 10000"/>
                <a:gd name="connsiteX11" fmla="*/ 8432 w 10988"/>
                <a:gd name="connsiteY11" fmla="*/ 6191 h 10000"/>
                <a:gd name="connsiteX12" fmla="*/ 10779 w 10988"/>
                <a:gd name="connsiteY12" fmla="*/ 4524 h 10000"/>
                <a:gd name="connsiteX13" fmla="*/ 10980 w 10988"/>
                <a:gd name="connsiteY13" fmla="*/ 3413 h 10000"/>
                <a:gd name="connsiteX14" fmla="*/ 10193 w 10988"/>
                <a:gd name="connsiteY14" fmla="*/ 3255 h 10000"/>
                <a:gd name="connsiteX15" fmla="*/ 10486 w 10988"/>
                <a:gd name="connsiteY15" fmla="*/ 1190 h 10000"/>
                <a:gd name="connsiteX16" fmla="*/ 9312 w 10988"/>
                <a:gd name="connsiteY16" fmla="*/ 1350 h 10000"/>
                <a:gd name="connsiteX17" fmla="*/ 7459 w 10988"/>
                <a:gd name="connsiteY17" fmla="*/ 873 h 10000"/>
                <a:gd name="connsiteX18" fmla="*/ 6966 w 10988"/>
                <a:gd name="connsiteY18" fmla="*/ 952 h 10000"/>
                <a:gd name="connsiteX19" fmla="*/ 6379 w 10988"/>
                <a:gd name="connsiteY19"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3168 w 10988"/>
                <a:gd name="connsiteY4" fmla="*/ 4762 h 10000"/>
                <a:gd name="connsiteX5" fmla="*/ 2561 w 10988"/>
                <a:gd name="connsiteY5" fmla="*/ 6191 h 10000"/>
                <a:gd name="connsiteX6" fmla="*/ 800 w 10988"/>
                <a:gd name="connsiteY6" fmla="*/ 6191 h 10000"/>
                <a:gd name="connsiteX7" fmla="*/ 802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379 w 10988"/>
                <a:gd name="connsiteY0" fmla="*/ 0 h 10000"/>
                <a:gd name="connsiteX1" fmla="*/ 4520 w 10988"/>
                <a:gd name="connsiteY1" fmla="*/ 1429 h 10000"/>
                <a:gd name="connsiteX2" fmla="*/ 4618 w 10988"/>
                <a:gd name="connsiteY2" fmla="*/ 3809 h 10000"/>
                <a:gd name="connsiteX3" fmla="*/ 3439 w 10988"/>
                <a:gd name="connsiteY3" fmla="*/ 4604 h 10000"/>
                <a:gd name="connsiteX4" fmla="*/ 3168 w 10988"/>
                <a:gd name="connsiteY4" fmla="*/ 5000 h 10000"/>
                <a:gd name="connsiteX5" fmla="*/ 2561 w 10988"/>
                <a:gd name="connsiteY5" fmla="*/ 6191 h 10000"/>
                <a:gd name="connsiteX6" fmla="*/ 800 w 10988"/>
                <a:gd name="connsiteY6" fmla="*/ 6191 h 10000"/>
                <a:gd name="connsiteX7" fmla="*/ 802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379 w 10988"/>
                <a:gd name="connsiteY0" fmla="*/ 0 h 10000"/>
                <a:gd name="connsiteX1" fmla="*/ 4520 w 10988"/>
                <a:gd name="connsiteY1" fmla="*/ 1429 h 10000"/>
                <a:gd name="connsiteX2" fmla="*/ 4618 w 10988"/>
                <a:gd name="connsiteY2" fmla="*/ 3809 h 10000"/>
                <a:gd name="connsiteX3" fmla="*/ 3241 w 10988"/>
                <a:gd name="connsiteY3" fmla="*/ 4366 h 10000"/>
                <a:gd name="connsiteX4" fmla="*/ 3168 w 10988"/>
                <a:gd name="connsiteY4" fmla="*/ 5000 h 10000"/>
                <a:gd name="connsiteX5" fmla="*/ 2561 w 10988"/>
                <a:gd name="connsiteY5" fmla="*/ 6191 h 10000"/>
                <a:gd name="connsiteX6" fmla="*/ 800 w 10988"/>
                <a:gd name="connsiteY6" fmla="*/ 6191 h 10000"/>
                <a:gd name="connsiteX7" fmla="*/ 802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379 w 10988"/>
                <a:gd name="connsiteY0" fmla="*/ 0 h 10000"/>
                <a:gd name="connsiteX1" fmla="*/ 4520 w 10988"/>
                <a:gd name="connsiteY1" fmla="*/ 1429 h 10000"/>
                <a:gd name="connsiteX2" fmla="*/ 4618 w 10988"/>
                <a:gd name="connsiteY2" fmla="*/ 3809 h 10000"/>
                <a:gd name="connsiteX3" fmla="*/ 3241 w 10988"/>
                <a:gd name="connsiteY3" fmla="*/ 4366 h 10000"/>
                <a:gd name="connsiteX4" fmla="*/ 3168 w 10988"/>
                <a:gd name="connsiteY4" fmla="*/ 5000 h 10000"/>
                <a:gd name="connsiteX5" fmla="*/ 2561 w 10988"/>
                <a:gd name="connsiteY5" fmla="*/ 6191 h 10000"/>
                <a:gd name="connsiteX6" fmla="*/ 800 w 10988"/>
                <a:gd name="connsiteY6" fmla="*/ 6191 h 10000"/>
                <a:gd name="connsiteX7" fmla="*/ 406 w 10988"/>
                <a:gd name="connsiteY7" fmla="*/ 7222 h 10000"/>
                <a:gd name="connsiteX8" fmla="*/ 0 w 10988"/>
                <a:gd name="connsiteY8" fmla="*/ 8174 h 10000"/>
                <a:gd name="connsiteX9" fmla="*/ 2754 w 10988"/>
                <a:gd name="connsiteY9" fmla="*/ 9603 h 10000"/>
                <a:gd name="connsiteX10" fmla="*/ 4228 w 10988"/>
                <a:gd name="connsiteY10" fmla="*/ 10000 h 10000"/>
                <a:gd name="connsiteX11" fmla="*/ 8725 w 10988"/>
                <a:gd name="connsiteY11" fmla="*/ 8095 h 10000"/>
                <a:gd name="connsiteX12" fmla="*/ 8432 w 10988"/>
                <a:gd name="connsiteY12" fmla="*/ 6191 h 10000"/>
                <a:gd name="connsiteX13" fmla="*/ 10779 w 10988"/>
                <a:gd name="connsiteY13" fmla="*/ 4524 h 10000"/>
                <a:gd name="connsiteX14" fmla="*/ 10980 w 10988"/>
                <a:gd name="connsiteY14" fmla="*/ 3413 h 10000"/>
                <a:gd name="connsiteX15" fmla="*/ 10193 w 10988"/>
                <a:gd name="connsiteY15" fmla="*/ 3255 h 10000"/>
                <a:gd name="connsiteX16" fmla="*/ 10486 w 10988"/>
                <a:gd name="connsiteY16" fmla="*/ 1190 h 10000"/>
                <a:gd name="connsiteX17" fmla="*/ 9312 w 10988"/>
                <a:gd name="connsiteY17" fmla="*/ 1350 h 10000"/>
                <a:gd name="connsiteX18" fmla="*/ 7459 w 10988"/>
                <a:gd name="connsiteY18" fmla="*/ 873 h 10000"/>
                <a:gd name="connsiteX19" fmla="*/ 6966 w 10988"/>
                <a:gd name="connsiteY19" fmla="*/ 952 h 10000"/>
                <a:gd name="connsiteX20" fmla="*/ 6379 w 10988"/>
                <a:gd name="connsiteY20" fmla="*/ 0 h 10000"/>
                <a:gd name="connsiteX0" fmla="*/ 6462 w 11071"/>
                <a:gd name="connsiteY0" fmla="*/ 0 h 10000"/>
                <a:gd name="connsiteX1" fmla="*/ 4603 w 11071"/>
                <a:gd name="connsiteY1" fmla="*/ 1429 h 10000"/>
                <a:gd name="connsiteX2" fmla="*/ 4701 w 11071"/>
                <a:gd name="connsiteY2" fmla="*/ 3809 h 10000"/>
                <a:gd name="connsiteX3" fmla="*/ 3324 w 11071"/>
                <a:gd name="connsiteY3" fmla="*/ 4366 h 10000"/>
                <a:gd name="connsiteX4" fmla="*/ 3251 w 11071"/>
                <a:gd name="connsiteY4" fmla="*/ 5000 h 10000"/>
                <a:gd name="connsiteX5" fmla="*/ 2644 w 11071"/>
                <a:gd name="connsiteY5" fmla="*/ 6191 h 10000"/>
                <a:gd name="connsiteX6" fmla="*/ 883 w 11071"/>
                <a:gd name="connsiteY6" fmla="*/ 6191 h 10000"/>
                <a:gd name="connsiteX7" fmla="*/ 83 w 11071"/>
                <a:gd name="connsiteY7" fmla="*/ 8174 h 10000"/>
                <a:gd name="connsiteX8" fmla="*/ 2837 w 11071"/>
                <a:gd name="connsiteY8" fmla="*/ 9603 h 10000"/>
                <a:gd name="connsiteX9" fmla="*/ 4311 w 11071"/>
                <a:gd name="connsiteY9" fmla="*/ 10000 h 10000"/>
                <a:gd name="connsiteX10" fmla="*/ 8808 w 11071"/>
                <a:gd name="connsiteY10" fmla="*/ 8095 h 10000"/>
                <a:gd name="connsiteX11" fmla="*/ 8515 w 11071"/>
                <a:gd name="connsiteY11" fmla="*/ 6191 h 10000"/>
                <a:gd name="connsiteX12" fmla="*/ 10862 w 11071"/>
                <a:gd name="connsiteY12" fmla="*/ 4524 h 10000"/>
                <a:gd name="connsiteX13" fmla="*/ 11063 w 11071"/>
                <a:gd name="connsiteY13" fmla="*/ 3413 h 10000"/>
                <a:gd name="connsiteX14" fmla="*/ 10276 w 11071"/>
                <a:gd name="connsiteY14" fmla="*/ 3255 h 10000"/>
                <a:gd name="connsiteX15" fmla="*/ 10569 w 11071"/>
                <a:gd name="connsiteY15" fmla="*/ 1190 h 10000"/>
                <a:gd name="connsiteX16" fmla="*/ 9395 w 11071"/>
                <a:gd name="connsiteY16" fmla="*/ 1350 h 10000"/>
                <a:gd name="connsiteX17" fmla="*/ 7542 w 11071"/>
                <a:gd name="connsiteY17" fmla="*/ 873 h 10000"/>
                <a:gd name="connsiteX18" fmla="*/ 7049 w 11071"/>
                <a:gd name="connsiteY18" fmla="*/ 952 h 10000"/>
                <a:gd name="connsiteX19" fmla="*/ 6462 w 11071"/>
                <a:gd name="connsiteY19" fmla="*/ 0 h 10000"/>
                <a:gd name="connsiteX0" fmla="*/ 6462 w 11071"/>
                <a:gd name="connsiteY0" fmla="*/ 0 h 10000"/>
                <a:gd name="connsiteX1" fmla="*/ 4603 w 11071"/>
                <a:gd name="connsiteY1" fmla="*/ 1429 h 10000"/>
                <a:gd name="connsiteX2" fmla="*/ 4701 w 11071"/>
                <a:gd name="connsiteY2" fmla="*/ 3809 h 10000"/>
                <a:gd name="connsiteX3" fmla="*/ 3324 w 11071"/>
                <a:gd name="connsiteY3" fmla="*/ 4366 h 10000"/>
                <a:gd name="connsiteX4" fmla="*/ 3251 w 11071"/>
                <a:gd name="connsiteY4" fmla="*/ 5000 h 10000"/>
                <a:gd name="connsiteX5" fmla="*/ 2644 w 11071"/>
                <a:gd name="connsiteY5" fmla="*/ 6191 h 10000"/>
                <a:gd name="connsiteX6" fmla="*/ 883 w 11071"/>
                <a:gd name="connsiteY6" fmla="*/ 6191 h 10000"/>
                <a:gd name="connsiteX7" fmla="*/ 83 w 11071"/>
                <a:gd name="connsiteY7" fmla="*/ 8174 h 10000"/>
                <a:gd name="connsiteX8" fmla="*/ 2837 w 11071"/>
                <a:gd name="connsiteY8" fmla="*/ 9603 h 10000"/>
                <a:gd name="connsiteX9" fmla="*/ 3812 w 11071"/>
                <a:gd name="connsiteY9" fmla="*/ 10000 h 10000"/>
                <a:gd name="connsiteX10" fmla="*/ 8808 w 11071"/>
                <a:gd name="connsiteY10" fmla="*/ 8095 h 10000"/>
                <a:gd name="connsiteX11" fmla="*/ 8515 w 11071"/>
                <a:gd name="connsiteY11" fmla="*/ 6191 h 10000"/>
                <a:gd name="connsiteX12" fmla="*/ 10862 w 11071"/>
                <a:gd name="connsiteY12" fmla="*/ 4524 h 10000"/>
                <a:gd name="connsiteX13" fmla="*/ 11063 w 11071"/>
                <a:gd name="connsiteY13" fmla="*/ 3413 h 10000"/>
                <a:gd name="connsiteX14" fmla="*/ 10276 w 11071"/>
                <a:gd name="connsiteY14" fmla="*/ 3255 h 10000"/>
                <a:gd name="connsiteX15" fmla="*/ 10569 w 11071"/>
                <a:gd name="connsiteY15" fmla="*/ 1190 h 10000"/>
                <a:gd name="connsiteX16" fmla="*/ 9395 w 11071"/>
                <a:gd name="connsiteY16" fmla="*/ 1350 h 10000"/>
                <a:gd name="connsiteX17" fmla="*/ 7542 w 11071"/>
                <a:gd name="connsiteY17" fmla="*/ 873 h 10000"/>
                <a:gd name="connsiteX18" fmla="*/ 7049 w 11071"/>
                <a:gd name="connsiteY18" fmla="*/ 952 h 10000"/>
                <a:gd name="connsiteX19" fmla="*/ 6462 w 11071"/>
                <a:gd name="connsiteY19" fmla="*/ 0 h 10000"/>
                <a:gd name="connsiteX0" fmla="*/ 6431 w 11040"/>
                <a:gd name="connsiteY0" fmla="*/ 0 h 10000"/>
                <a:gd name="connsiteX1" fmla="*/ 4572 w 11040"/>
                <a:gd name="connsiteY1" fmla="*/ 1429 h 10000"/>
                <a:gd name="connsiteX2" fmla="*/ 4670 w 11040"/>
                <a:gd name="connsiteY2" fmla="*/ 3809 h 10000"/>
                <a:gd name="connsiteX3" fmla="*/ 3293 w 11040"/>
                <a:gd name="connsiteY3" fmla="*/ 4366 h 10000"/>
                <a:gd name="connsiteX4" fmla="*/ 3220 w 11040"/>
                <a:gd name="connsiteY4" fmla="*/ 5000 h 10000"/>
                <a:gd name="connsiteX5" fmla="*/ 2613 w 11040"/>
                <a:gd name="connsiteY5" fmla="*/ 6191 h 10000"/>
                <a:gd name="connsiteX6" fmla="*/ 1450 w 11040"/>
                <a:gd name="connsiteY6" fmla="*/ 6191 h 10000"/>
                <a:gd name="connsiteX7" fmla="*/ 52 w 11040"/>
                <a:gd name="connsiteY7" fmla="*/ 8174 h 10000"/>
                <a:gd name="connsiteX8" fmla="*/ 2806 w 11040"/>
                <a:gd name="connsiteY8" fmla="*/ 9603 h 10000"/>
                <a:gd name="connsiteX9" fmla="*/ 3781 w 11040"/>
                <a:gd name="connsiteY9" fmla="*/ 10000 h 10000"/>
                <a:gd name="connsiteX10" fmla="*/ 8777 w 11040"/>
                <a:gd name="connsiteY10" fmla="*/ 8095 h 10000"/>
                <a:gd name="connsiteX11" fmla="*/ 8484 w 11040"/>
                <a:gd name="connsiteY11" fmla="*/ 6191 h 10000"/>
                <a:gd name="connsiteX12" fmla="*/ 10831 w 11040"/>
                <a:gd name="connsiteY12" fmla="*/ 4524 h 10000"/>
                <a:gd name="connsiteX13" fmla="*/ 11032 w 11040"/>
                <a:gd name="connsiteY13" fmla="*/ 3413 h 10000"/>
                <a:gd name="connsiteX14" fmla="*/ 10245 w 11040"/>
                <a:gd name="connsiteY14" fmla="*/ 3255 h 10000"/>
                <a:gd name="connsiteX15" fmla="*/ 10538 w 11040"/>
                <a:gd name="connsiteY15" fmla="*/ 1190 h 10000"/>
                <a:gd name="connsiteX16" fmla="*/ 9364 w 11040"/>
                <a:gd name="connsiteY16" fmla="*/ 1350 h 10000"/>
                <a:gd name="connsiteX17" fmla="*/ 7511 w 11040"/>
                <a:gd name="connsiteY17" fmla="*/ 873 h 10000"/>
                <a:gd name="connsiteX18" fmla="*/ 7018 w 11040"/>
                <a:gd name="connsiteY18" fmla="*/ 952 h 10000"/>
                <a:gd name="connsiteX19" fmla="*/ 6431 w 11040"/>
                <a:gd name="connsiteY19" fmla="*/ 0 h 10000"/>
                <a:gd name="connsiteX0" fmla="*/ 5688 w 10297"/>
                <a:gd name="connsiteY0" fmla="*/ 0 h 10000"/>
                <a:gd name="connsiteX1" fmla="*/ 3829 w 10297"/>
                <a:gd name="connsiteY1" fmla="*/ 1429 h 10000"/>
                <a:gd name="connsiteX2" fmla="*/ 3927 w 10297"/>
                <a:gd name="connsiteY2" fmla="*/ 3809 h 10000"/>
                <a:gd name="connsiteX3" fmla="*/ 2550 w 10297"/>
                <a:gd name="connsiteY3" fmla="*/ 4366 h 10000"/>
                <a:gd name="connsiteX4" fmla="*/ 2477 w 10297"/>
                <a:gd name="connsiteY4" fmla="*/ 5000 h 10000"/>
                <a:gd name="connsiteX5" fmla="*/ 1870 w 10297"/>
                <a:gd name="connsiteY5" fmla="*/ 6191 h 10000"/>
                <a:gd name="connsiteX6" fmla="*/ 707 w 10297"/>
                <a:gd name="connsiteY6" fmla="*/ 6191 h 10000"/>
                <a:gd name="connsiteX7" fmla="*/ 105 w 10297"/>
                <a:gd name="connsiteY7" fmla="*/ 8491 h 10000"/>
                <a:gd name="connsiteX8" fmla="*/ 2063 w 10297"/>
                <a:gd name="connsiteY8" fmla="*/ 9603 h 10000"/>
                <a:gd name="connsiteX9" fmla="*/ 3038 w 10297"/>
                <a:gd name="connsiteY9" fmla="*/ 10000 h 10000"/>
                <a:gd name="connsiteX10" fmla="*/ 8034 w 10297"/>
                <a:gd name="connsiteY10" fmla="*/ 8095 h 10000"/>
                <a:gd name="connsiteX11" fmla="*/ 7741 w 10297"/>
                <a:gd name="connsiteY11" fmla="*/ 6191 h 10000"/>
                <a:gd name="connsiteX12" fmla="*/ 10088 w 10297"/>
                <a:gd name="connsiteY12" fmla="*/ 4524 h 10000"/>
                <a:gd name="connsiteX13" fmla="*/ 10289 w 10297"/>
                <a:gd name="connsiteY13" fmla="*/ 3413 h 10000"/>
                <a:gd name="connsiteX14" fmla="*/ 9502 w 10297"/>
                <a:gd name="connsiteY14" fmla="*/ 3255 h 10000"/>
                <a:gd name="connsiteX15" fmla="*/ 9795 w 10297"/>
                <a:gd name="connsiteY15" fmla="*/ 1190 h 10000"/>
                <a:gd name="connsiteX16" fmla="*/ 8621 w 10297"/>
                <a:gd name="connsiteY16" fmla="*/ 1350 h 10000"/>
                <a:gd name="connsiteX17" fmla="*/ 6768 w 10297"/>
                <a:gd name="connsiteY17" fmla="*/ 873 h 10000"/>
                <a:gd name="connsiteX18" fmla="*/ 6275 w 10297"/>
                <a:gd name="connsiteY18" fmla="*/ 952 h 10000"/>
                <a:gd name="connsiteX19" fmla="*/ 5688 w 10297"/>
                <a:gd name="connsiteY19" fmla="*/ 0 h 10000"/>
                <a:gd name="connsiteX0" fmla="*/ 5583 w 10192"/>
                <a:gd name="connsiteY0" fmla="*/ 0 h 10000"/>
                <a:gd name="connsiteX1" fmla="*/ 3724 w 10192"/>
                <a:gd name="connsiteY1" fmla="*/ 1429 h 10000"/>
                <a:gd name="connsiteX2" fmla="*/ 3822 w 10192"/>
                <a:gd name="connsiteY2" fmla="*/ 3809 h 10000"/>
                <a:gd name="connsiteX3" fmla="*/ 2445 w 10192"/>
                <a:gd name="connsiteY3" fmla="*/ 4366 h 10000"/>
                <a:gd name="connsiteX4" fmla="*/ 2372 w 10192"/>
                <a:gd name="connsiteY4" fmla="*/ 5000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397 w 10192"/>
                <a:gd name="connsiteY14" fmla="*/ 3255 h 10000"/>
                <a:gd name="connsiteX15" fmla="*/ 9690 w 10192"/>
                <a:gd name="connsiteY15" fmla="*/ 1190 h 10000"/>
                <a:gd name="connsiteX16" fmla="*/ 8516 w 10192"/>
                <a:gd name="connsiteY16" fmla="*/ 1350 h 10000"/>
                <a:gd name="connsiteX17" fmla="*/ 6663 w 10192"/>
                <a:gd name="connsiteY17" fmla="*/ 873 h 10000"/>
                <a:gd name="connsiteX18" fmla="*/ 6170 w 10192"/>
                <a:gd name="connsiteY18" fmla="*/ 952 h 10000"/>
                <a:gd name="connsiteX19" fmla="*/ 5583 w 10192"/>
                <a:gd name="connsiteY19"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372 w 10192"/>
                <a:gd name="connsiteY4" fmla="*/ 5000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397 w 10192"/>
                <a:gd name="connsiteY14" fmla="*/ 3255 h 10000"/>
                <a:gd name="connsiteX15" fmla="*/ 9690 w 10192"/>
                <a:gd name="connsiteY15" fmla="*/ 1190 h 10000"/>
                <a:gd name="connsiteX16" fmla="*/ 8516 w 10192"/>
                <a:gd name="connsiteY16" fmla="*/ 1350 h 10000"/>
                <a:gd name="connsiteX17" fmla="*/ 6663 w 10192"/>
                <a:gd name="connsiteY17" fmla="*/ 873 h 10000"/>
                <a:gd name="connsiteX18" fmla="*/ 6170 w 10192"/>
                <a:gd name="connsiteY18" fmla="*/ 952 h 10000"/>
                <a:gd name="connsiteX19" fmla="*/ 5583 w 10192"/>
                <a:gd name="connsiteY19"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397 w 10192"/>
                <a:gd name="connsiteY14" fmla="*/ 3255 h 10000"/>
                <a:gd name="connsiteX15" fmla="*/ 9690 w 10192"/>
                <a:gd name="connsiteY15" fmla="*/ 1190 h 10000"/>
                <a:gd name="connsiteX16" fmla="*/ 8516 w 10192"/>
                <a:gd name="connsiteY16" fmla="*/ 1350 h 10000"/>
                <a:gd name="connsiteX17" fmla="*/ 6663 w 10192"/>
                <a:gd name="connsiteY17" fmla="*/ 873 h 10000"/>
                <a:gd name="connsiteX18" fmla="*/ 6170 w 10192"/>
                <a:gd name="connsiteY18" fmla="*/ 952 h 10000"/>
                <a:gd name="connsiteX19" fmla="*/ 5583 w 10192"/>
                <a:gd name="connsiteY19"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690 w 10192"/>
                <a:gd name="connsiteY14" fmla="*/ 1190 h 10000"/>
                <a:gd name="connsiteX15" fmla="*/ 8516 w 10192"/>
                <a:gd name="connsiteY15" fmla="*/ 1350 h 10000"/>
                <a:gd name="connsiteX16" fmla="*/ 6663 w 10192"/>
                <a:gd name="connsiteY16" fmla="*/ 873 h 10000"/>
                <a:gd name="connsiteX17" fmla="*/ 6170 w 10192"/>
                <a:gd name="connsiteY17" fmla="*/ 952 h 10000"/>
                <a:gd name="connsiteX18" fmla="*/ 5583 w 10192"/>
                <a:gd name="connsiteY18" fmla="*/ 0 h 10000"/>
                <a:gd name="connsiteX0" fmla="*/ 5583 w 10192"/>
                <a:gd name="connsiteY0" fmla="*/ 0 h 10000"/>
                <a:gd name="connsiteX1" fmla="*/ 3724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690 w 10192"/>
                <a:gd name="connsiteY14" fmla="*/ 1190 h 10000"/>
                <a:gd name="connsiteX15" fmla="*/ 8516 w 10192"/>
                <a:gd name="connsiteY15" fmla="*/ 1350 h 10000"/>
                <a:gd name="connsiteX16" fmla="*/ 6663 w 10192"/>
                <a:gd name="connsiteY16" fmla="*/ 873 h 10000"/>
                <a:gd name="connsiteX17" fmla="*/ 5583 w 10192"/>
                <a:gd name="connsiteY17"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7929 w 10192"/>
                <a:gd name="connsiteY10" fmla="*/ 8095 h 10000"/>
                <a:gd name="connsiteX11" fmla="*/ 7636 w 10192"/>
                <a:gd name="connsiteY11" fmla="*/ 6191 h 10000"/>
                <a:gd name="connsiteX12" fmla="*/ 9983 w 10192"/>
                <a:gd name="connsiteY12" fmla="*/ 4524 h 10000"/>
                <a:gd name="connsiteX13" fmla="*/ 10184 w 10192"/>
                <a:gd name="connsiteY13" fmla="*/ 3413 h 10000"/>
                <a:gd name="connsiteX14" fmla="*/ 9690 w 10192"/>
                <a:gd name="connsiteY14" fmla="*/ 1190 h 10000"/>
                <a:gd name="connsiteX15" fmla="*/ 8516 w 10192"/>
                <a:gd name="connsiteY15" fmla="*/ 1350 h 10000"/>
                <a:gd name="connsiteX16" fmla="*/ 6663 w 10192"/>
                <a:gd name="connsiteY16" fmla="*/ 873 h 10000"/>
                <a:gd name="connsiteX17" fmla="*/ 5583 w 10192"/>
                <a:gd name="connsiteY17"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6115 w 10192"/>
                <a:gd name="connsiteY10" fmla="*/ 8810 h 10000"/>
                <a:gd name="connsiteX11" fmla="*/ 7929 w 10192"/>
                <a:gd name="connsiteY11" fmla="*/ 8095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6115 w 10192"/>
                <a:gd name="connsiteY10" fmla="*/ 8810 h 10000"/>
                <a:gd name="connsiteX11" fmla="*/ 7929 w 10192"/>
                <a:gd name="connsiteY11" fmla="*/ 8333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929 w 10192"/>
                <a:gd name="connsiteY11" fmla="*/ 8333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602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990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990 w 10192"/>
                <a:gd name="connsiteY6" fmla="*/ 6191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10192"/>
                <a:gd name="connsiteY0" fmla="*/ 0 h 10000"/>
                <a:gd name="connsiteX1" fmla="*/ 3918 w 10192"/>
                <a:gd name="connsiteY1" fmla="*/ 1429 h 10000"/>
                <a:gd name="connsiteX2" fmla="*/ 3822 w 10192"/>
                <a:gd name="connsiteY2" fmla="*/ 3809 h 10000"/>
                <a:gd name="connsiteX3" fmla="*/ 3222 w 10192"/>
                <a:gd name="connsiteY3" fmla="*/ 4604 h 10000"/>
                <a:gd name="connsiteX4" fmla="*/ 2760 w 10192"/>
                <a:gd name="connsiteY4" fmla="*/ 5238 h 10000"/>
                <a:gd name="connsiteX5" fmla="*/ 1765 w 10192"/>
                <a:gd name="connsiteY5" fmla="*/ 6191 h 10000"/>
                <a:gd name="connsiteX6" fmla="*/ 796 w 10192"/>
                <a:gd name="connsiteY6" fmla="*/ 6270 h 10000"/>
                <a:gd name="connsiteX7" fmla="*/ 0 w 10192"/>
                <a:gd name="connsiteY7" fmla="*/ 8491 h 10000"/>
                <a:gd name="connsiteX8" fmla="*/ 1958 w 10192"/>
                <a:gd name="connsiteY8" fmla="*/ 9603 h 10000"/>
                <a:gd name="connsiteX9" fmla="*/ 2933 w 10192"/>
                <a:gd name="connsiteY9" fmla="*/ 10000 h 10000"/>
                <a:gd name="connsiteX10" fmla="*/ 5338 w 10192"/>
                <a:gd name="connsiteY10" fmla="*/ 9048 h 10000"/>
                <a:gd name="connsiteX11" fmla="*/ 7735 w 10192"/>
                <a:gd name="connsiteY11" fmla="*/ 8174 h 10000"/>
                <a:gd name="connsiteX12" fmla="*/ 7636 w 10192"/>
                <a:gd name="connsiteY12" fmla="*/ 6191 h 10000"/>
                <a:gd name="connsiteX13" fmla="*/ 9983 w 10192"/>
                <a:gd name="connsiteY13" fmla="*/ 4524 h 10000"/>
                <a:gd name="connsiteX14" fmla="*/ 10184 w 10192"/>
                <a:gd name="connsiteY14" fmla="*/ 3413 h 10000"/>
                <a:gd name="connsiteX15" fmla="*/ 9690 w 10192"/>
                <a:gd name="connsiteY15" fmla="*/ 1190 h 10000"/>
                <a:gd name="connsiteX16" fmla="*/ 8516 w 10192"/>
                <a:gd name="connsiteY16" fmla="*/ 1350 h 10000"/>
                <a:gd name="connsiteX17" fmla="*/ 6663 w 10192"/>
                <a:gd name="connsiteY17" fmla="*/ 873 h 10000"/>
                <a:gd name="connsiteX18" fmla="*/ 5583 w 10192"/>
                <a:gd name="connsiteY18" fmla="*/ 0 h 10000"/>
                <a:gd name="connsiteX0" fmla="*/ 5583 w 9983"/>
                <a:gd name="connsiteY0" fmla="*/ 0 h 10000"/>
                <a:gd name="connsiteX1" fmla="*/ 3918 w 9983"/>
                <a:gd name="connsiteY1" fmla="*/ 1429 h 10000"/>
                <a:gd name="connsiteX2" fmla="*/ 3822 w 9983"/>
                <a:gd name="connsiteY2" fmla="*/ 3809 h 10000"/>
                <a:gd name="connsiteX3" fmla="*/ 3222 w 9983"/>
                <a:gd name="connsiteY3" fmla="*/ 4604 h 10000"/>
                <a:gd name="connsiteX4" fmla="*/ 2760 w 9983"/>
                <a:gd name="connsiteY4" fmla="*/ 5238 h 10000"/>
                <a:gd name="connsiteX5" fmla="*/ 1765 w 9983"/>
                <a:gd name="connsiteY5" fmla="*/ 6191 h 10000"/>
                <a:gd name="connsiteX6" fmla="*/ 796 w 9983"/>
                <a:gd name="connsiteY6" fmla="*/ 6270 h 10000"/>
                <a:gd name="connsiteX7" fmla="*/ 0 w 9983"/>
                <a:gd name="connsiteY7" fmla="*/ 8491 h 10000"/>
                <a:gd name="connsiteX8" fmla="*/ 1958 w 9983"/>
                <a:gd name="connsiteY8" fmla="*/ 9603 h 10000"/>
                <a:gd name="connsiteX9" fmla="*/ 2933 w 9983"/>
                <a:gd name="connsiteY9" fmla="*/ 10000 h 10000"/>
                <a:gd name="connsiteX10" fmla="*/ 5338 w 9983"/>
                <a:gd name="connsiteY10" fmla="*/ 9048 h 10000"/>
                <a:gd name="connsiteX11" fmla="*/ 7735 w 9983"/>
                <a:gd name="connsiteY11" fmla="*/ 8174 h 10000"/>
                <a:gd name="connsiteX12" fmla="*/ 7636 w 9983"/>
                <a:gd name="connsiteY12" fmla="*/ 6191 h 10000"/>
                <a:gd name="connsiteX13" fmla="*/ 9983 w 9983"/>
                <a:gd name="connsiteY13" fmla="*/ 4524 h 10000"/>
                <a:gd name="connsiteX14" fmla="*/ 9699 w 9983"/>
                <a:gd name="connsiteY14" fmla="*/ 2540 h 10000"/>
                <a:gd name="connsiteX15" fmla="*/ 9690 w 9983"/>
                <a:gd name="connsiteY15" fmla="*/ 1190 h 10000"/>
                <a:gd name="connsiteX16" fmla="*/ 8516 w 9983"/>
                <a:gd name="connsiteY16" fmla="*/ 1350 h 10000"/>
                <a:gd name="connsiteX17" fmla="*/ 6663 w 9983"/>
                <a:gd name="connsiteY17" fmla="*/ 873 h 10000"/>
                <a:gd name="connsiteX18" fmla="*/ 5583 w 9983"/>
                <a:gd name="connsiteY18" fmla="*/ 0 h 10000"/>
                <a:gd name="connsiteX0" fmla="*/ 5593 w 10127"/>
                <a:gd name="connsiteY0" fmla="*/ 0 h 10000"/>
                <a:gd name="connsiteX1" fmla="*/ 3925 w 10127"/>
                <a:gd name="connsiteY1" fmla="*/ 1429 h 10000"/>
                <a:gd name="connsiteX2" fmla="*/ 3829 w 10127"/>
                <a:gd name="connsiteY2" fmla="*/ 3809 h 10000"/>
                <a:gd name="connsiteX3" fmla="*/ 3227 w 10127"/>
                <a:gd name="connsiteY3" fmla="*/ 4604 h 10000"/>
                <a:gd name="connsiteX4" fmla="*/ 2765 w 10127"/>
                <a:gd name="connsiteY4" fmla="*/ 5238 h 10000"/>
                <a:gd name="connsiteX5" fmla="*/ 1768 w 10127"/>
                <a:gd name="connsiteY5" fmla="*/ 6191 h 10000"/>
                <a:gd name="connsiteX6" fmla="*/ 797 w 10127"/>
                <a:gd name="connsiteY6" fmla="*/ 6270 h 10000"/>
                <a:gd name="connsiteX7" fmla="*/ 0 w 10127"/>
                <a:gd name="connsiteY7" fmla="*/ 8491 h 10000"/>
                <a:gd name="connsiteX8" fmla="*/ 1961 w 10127"/>
                <a:gd name="connsiteY8" fmla="*/ 9603 h 10000"/>
                <a:gd name="connsiteX9" fmla="*/ 2938 w 10127"/>
                <a:gd name="connsiteY9" fmla="*/ 10000 h 10000"/>
                <a:gd name="connsiteX10" fmla="*/ 5347 w 10127"/>
                <a:gd name="connsiteY10" fmla="*/ 9048 h 10000"/>
                <a:gd name="connsiteX11" fmla="*/ 7748 w 10127"/>
                <a:gd name="connsiteY11" fmla="*/ 8174 h 10000"/>
                <a:gd name="connsiteX12" fmla="*/ 7649 w 10127"/>
                <a:gd name="connsiteY12" fmla="*/ 6191 h 10000"/>
                <a:gd name="connsiteX13" fmla="*/ 10000 w 10127"/>
                <a:gd name="connsiteY13" fmla="*/ 4524 h 10000"/>
                <a:gd name="connsiteX14" fmla="*/ 9804 w 10127"/>
                <a:gd name="connsiteY14" fmla="*/ 3571 h 10000"/>
                <a:gd name="connsiteX15" fmla="*/ 9716 w 10127"/>
                <a:gd name="connsiteY15" fmla="*/ 2540 h 10000"/>
                <a:gd name="connsiteX16" fmla="*/ 9707 w 10127"/>
                <a:gd name="connsiteY16" fmla="*/ 1190 h 10000"/>
                <a:gd name="connsiteX17" fmla="*/ 8531 w 10127"/>
                <a:gd name="connsiteY17" fmla="*/ 1350 h 10000"/>
                <a:gd name="connsiteX18" fmla="*/ 6674 w 10127"/>
                <a:gd name="connsiteY18" fmla="*/ 873 h 10000"/>
                <a:gd name="connsiteX19" fmla="*/ 5593 w 10127"/>
                <a:gd name="connsiteY19" fmla="*/ 0 h 10000"/>
                <a:gd name="connsiteX0" fmla="*/ 5593 w 10701"/>
                <a:gd name="connsiteY0" fmla="*/ 0 h 10000"/>
                <a:gd name="connsiteX1" fmla="*/ 3925 w 10701"/>
                <a:gd name="connsiteY1" fmla="*/ 1429 h 10000"/>
                <a:gd name="connsiteX2" fmla="*/ 3829 w 10701"/>
                <a:gd name="connsiteY2" fmla="*/ 3809 h 10000"/>
                <a:gd name="connsiteX3" fmla="*/ 3227 w 10701"/>
                <a:gd name="connsiteY3" fmla="*/ 4604 h 10000"/>
                <a:gd name="connsiteX4" fmla="*/ 2765 w 10701"/>
                <a:gd name="connsiteY4" fmla="*/ 5238 h 10000"/>
                <a:gd name="connsiteX5" fmla="*/ 1768 w 10701"/>
                <a:gd name="connsiteY5" fmla="*/ 6191 h 10000"/>
                <a:gd name="connsiteX6" fmla="*/ 797 w 10701"/>
                <a:gd name="connsiteY6" fmla="*/ 6270 h 10000"/>
                <a:gd name="connsiteX7" fmla="*/ 0 w 10701"/>
                <a:gd name="connsiteY7" fmla="*/ 8491 h 10000"/>
                <a:gd name="connsiteX8" fmla="*/ 1961 w 10701"/>
                <a:gd name="connsiteY8" fmla="*/ 9603 h 10000"/>
                <a:gd name="connsiteX9" fmla="*/ 2938 w 10701"/>
                <a:gd name="connsiteY9" fmla="*/ 10000 h 10000"/>
                <a:gd name="connsiteX10" fmla="*/ 5347 w 10701"/>
                <a:gd name="connsiteY10" fmla="*/ 9048 h 10000"/>
                <a:gd name="connsiteX11" fmla="*/ 7748 w 10701"/>
                <a:gd name="connsiteY11" fmla="*/ 8174 h 10000"/>
                <a:gd name="connsiteX12" fmla="*/ 7649 w 10701"/>
                <a:gd name="connsiteY12" fmla="*/ 6191 h 10000"/>
                <a:gd name="connsiteX13" fmla="*/ 10000 w 10701"/>
                <a:gd name="connsiteY13" fmla="*/ 4524 h 10000"/>
                <a:gd name="connsiteX14" fmla="*/ 10698 w 10701"/>
                <a:gd name="connsiteY14" fmla="*/ 3571 h 10000"/>
                <a:gd name="connsiteX15" fmla="*/ 9716 w 10701"/>
                <a:gd name="connsiteY15" fmla="*/ 2540 h 10000"/>
                <a:gd name="connsiteX16" fmla="*/ 9707 w 10701"/>
                <a:gd name="connsiteY16" fmla="*/ 1190 h 10000"/>
                <a:gd name="connsiteX17" fmla="*/ 8531 w 10701"/>
                <a:gd name="connsiteY17" fmla="*/ 1350 h 10000"/>
                <a:gd name="connsiteX18" fmla="*/ 6674 w 10701"/>
                <a:gd name="connsiteY18" fmla="*/ 873 h 10000"/>
                <a:gd name="connsiteX19" fmla="*/ 5593 w 10701"/>
                <a:gd name="connsiteY19" fmla="*/ 0 h 10000"/>
                <a:gd name="connsiteX0" fmla="*/ 5593 w 10701"/>
                <a:gd name="connsiteY0" fmla="*/ 0 h 10000"/>
                <a:gd name="connsiteX1" fmla="*/ 3925 w 10701"/>
                <a:gd name="connsiteY1" fmla="*/ 1429 h 10000"/>
                <a:gd name="connsiteX2" fmla="*/ 3829 w 10701"/>
                <a:gd name="connsiteY2" fmla="*/ 3809 h 10000"/>
                <a:gd name="connsiteX3" fmla="*/ 3227 w 10701"/>
                <a:gd name="connsiteY3" fmla="*/ 4604 h 10000"/>
                <a:gd name="connsiteX4" fmla="*/ 2765 w 10701"/>
                <a:gd name="connsiteY4" fmla="*/ 5238 h 10000"/>
                <a:gd name="connsiteX5" fmla="*/ 1768 w 10701"/>
                <a:gd name="connsiteY5" fmla="*/ 6191 h 10000"/>
                <a:gd name="connsiteX6" fmla="*/ 797 w 10701"/>
                <a:gd name="connsiteY6" fmla="*/ 6270 h 10000"/>
                <a:gd name="connsiteX7" fmla="*/ 0 w 10701"/>
                <a:gd name="connsiteY7" fmla="*/ 8491 h 10000"/>
                <a:gd name="connsiteX8" fmla="*/ 1961 w 10701"/>
                <a:gd name="connsiteY8" fmla="*/ 9603 h 10000"/>
                <a:gd name="connsiteX9" fmla="*/ 2938 w 10701"/>
                <a:gd name="connsiteY9" fmla="*/ 10000 h 10000"/>
                <a:gd name="connsiteX10" fmla="*/ 5347 w 10701"/>
                <a:gd name="connsiteY10" fmla="*/ 9048 h 10000"/>
                <a:gd name="connsiteX11" fmla="*/ 7748 w 10701"/>
                <a:gd name="connsiteY11" fmla="*/ 8174 h 10000"/>
                <a:gd name="connsiteX12" fmla="*/ 7649 w 10701"/>
                <a:gd name="connsiteY12" fmla="*/ 6191 h 10000"/>
                <a:gd name="connsiteX13" fmla="*/ 10000 w 10701"/>
                <a:gd name="connsiteY13" fmla="*/ 4524 h 10000"/>
                <a:gd name="connsiteX14" fmla="*/ 10698 w 10701"/>
                <a:gd name="connsiteY14" fmla="*/ 3571 h 10000"/>
                <a:gd name="connsiteX15" fmla="*/ 9815 w 10701"/>
                <a:gd name="connsiteY15" fmla="*/ 3016 h 10000"/>
                <a:gd name="connsiteX16" fmla="*/ 9707 w 10701"/>
                <a:gd name="connsiteY16" fmla="*/ 1190 h 10000"/>
                <a:gd name="connsiteX17" fmla="*/ 8531 w 10701"/>
                <a:gd name="connsiteY17" fmla="*/ 1350 h 10000"/>
                <a:gd name="connsiteX18" fmla="*/ 6674 w 10701"/>
                <a:gd name="connsiteY18" fmla="*/ 873 h 10000"/>
                <a:gd name="connsiteX19" fmla="*/ 5593 w 10701"/>
                <a:gd name="connsiteY19" fmla="*/ 0 h 10000"/>
                <a:gd name="connsiteX0" fmla="*/ 5593 w 10412"/>
                <a:gd name="connsiteY0" fmla="*/ 0 h 10000"/>
                <a:gd name="connsiteX1" fmla="*/ 3925 w 10412"/>
                <a:gd name="connsiteY1" fmla="*/ 1429 h 10000"/>
                <a:gd name="connsiteX2" fmla="*/ 3829 w 10412"/>
                <a:gd name="connsiteY2" fmla="*/ 3809 h 10000"/>
                <a:gd name="connsiteX3" fmla="*/ 3227 w 10412"/>
                <a:gd name="connsiteY3" fmla="*/ 4604 h 10000"/>
                <a:gd name="connsiteX4" fmla="*/ 2765 w 10412"/>
                <a:gd name="connsiteY4" fmla="*/ 5238 h 10000"/>
                <a:gd name="connsiteX5" fmla="*/ 1768 w 10412"/>
                <a:gd name="connsiteY5" fmla="*/ 6191 h 10000"/>
                <a:gd name="connsiteX6" fmla="*/ 797 w 10412"/>
                <a:gd name="connsiteY6" fmla="*/ 6270 h 10000"/>
                <a:gd name="connsiteX7" fmla="*/ 0 w 10412"/>
                <a:gd name="connsiteY7" fmla="*/ 8491 h 10000"/>
                <a:gd name="connsiteX8" fmla="*/ 1961 w 10412"/>
                <a:gd name="connsiteY8" fmla="*/ 9603 h 10000"/>
                <a:gd name="connsiteX9" fmla="*/ 2938 w 10412"/>
                <a:gd name="connsiteY9" fmla="*/ 10000 h 10000"/>
                <a:gd name="connsiteX10" fmla="*/ 5347 w 10412"/>
                <a:gd name="connsiteY10" fmla="*/ 9048 h 10000"/>
                <a:gd name="connsiteX11" fmla="*/ 7748 w 10412"/>
                <a:gd name="connsiteY11" fmla="*/ 8174 h 10000"/>
                <a:gd name="connsiteX12" fmla="*/ 7649 w 10412"/>
                <a:gd name="connsiteY12" fmla="*/ 6191 h 10000"/>
                <a:gd name="connsiteX13" fmla="*/ 10000 w 10412"/>
                <a:gd name="connsiteY13" fmla="*/ 4524 h 10000"/>
                <a:gd name="connsiteX14" fmla="*/ 10401 w 10412"/>
                <a:gd name="connsiteY14" fmla="*/ 3174 h 10000"/>
                <a:gd name="connsiteX15" fmla="*/ 9815 w 10412"/>
                <a:gd name="connsiteY15" fmla="*/ 3016 h 10000"/>
                <a:gd name="connsiteX16" fmla="*/ 9707 w 10412"/>
                <a:gd name="connsiteY16" fmla="*/ 1190 h 10000"/>
                <a:gd name="connsiteX17" fmla="*/ 8531 w 10412"/>
                <a:gd name="connsiteY17" fmla="*/ 1350 h 10000"/>
                <a:gd name="connsiteX18" fmla="*/ 6674 w 10412"/>
                <a:gd name="connsiteY18" fmla="*/ 873 h 10000"/>
                <a:gd name="connsiteX19" fmla="*/ 5593 w 10412"/>
                <a:gd name="connsiteY19" fmla="*/ 0 h 10000"/>
                <a:gd name="connsiteX0" fmla="*/ 5593 w 10403"/>
                <a:gd name="connsiteY0" fmla="*/ 0 h 10000"/>
                <a:gd name="connsiteX1" fmla="*/ 3925 w 10403"/>
                <a:gd name="connsiteY1" fmla="*/ 1429 h 10000"/>
                <a:gd name="connsiteX2" fmla="*/ 3829 w 10403"/>
                <a:gd name="connsiteY2" fmla="*/ 3809 h 10000"/>
                <a:gd name="connsiteX3" fmla="*/ 3227 w 10403"/>
                <a:gd name="connsiteY3" fmla="*/ 4604 h 10000"/>
                <a:gd name="connsiteX4" fmla="*/ 2765 w 10403"/>
                <a:gd name="connsiteY4" fmla="*/ 5238 h 10000"/>
                <a:gd name="connsiteX5" fmla="*/ 1768 w 10403"/>
                <a:gd name="connsiteY5" fmla="*/ 6191 h 10000"/>
                <a:gd name="connsiteX6" fmla="*/ 797 w 10403"/>
                <a:gd name="connsiteY6" fmla="*/ 6270 h 10000"/>
                <a:gd name="connsiteX7" fmla="*/ 0 w 10403"/>
                <a:gd name="connsiteY7" fmla="*/ 8491 h 10000"/>
                <a:gd name="connsiteX8" fmla="*/ 1961 w 10403"/>
                <a:gd name="connsiteY8" fmla="*/ 9603 h 10000"/>
                <a:gd name="connsiteX9" fmla="*/ 2938 w 10403"/>
                <a:gd name="connsiteY9" fmla="*/ 10000 h 10000"/>
                <a:gd name="connsiteX10" fmla="*/ 5347 w 10403"/>
                <a:gd name="connsiteY10" fmla="*/ 9048 h 10000"/>
                <a:gd name="connsiteX11" fmla="*/ 7748 w 10403"/>
                <a:gd name="connsiteY11" fmla="*/ 8174 h 10000"/>
                <a:gd name="connsiteX12" fmla="*/ 7649 w 10403"/>
                <a:gd name="connsiteY12" fmla="*/ 6191 h 10000"/>
                <a:gd name="connsiteX13" fmla="*/ 9405 w 10403"/>
                <a:gd name="connsiteY13" fmla="*/ 4921 h 10000"/>
                <a:gd name="connsiteX14" fmla="*/ 10401 w 10403"/>
                <a:gd name="connsiteY14" fmla="*/ 3174 h 10000"/>
                <a:gd name="connsiteX15" fmla="*/ 9815 w 10403"/>
                <a:gd name="connsiteY15" fmla="*/ 3016 h 10000"/>
                <a:gd name="connsiteX16" fmla="*/ 9707 w 10403"/>
                <a:gd name="connsiteY16" fmla="*/ 1190 h 10000"/>
                <a:gd name="connsiteX17" fmla="*/ 8531 w 10403"/>
                <a:gd name="connsiteY17" fmla="*/ 1350 h 10000"/>
                <a:gd name="connsiteX18" fmla="*/ 6674 w 10403"/>
                <a:gd name="connsiteY18" fmla="*/ 873 h 10000"/>
                <a:gd name="connsiteX19" fmla="*/ 5593 w 10403"/>
                <a:gd name="connsiteY19" fmla="*/ 0 h 10000"/>
                <a:gd name="connsiteX0" fmla="*/ 5593 w 10426"/>
                <a:gd name="connsiteY0" fmla="*/ 0 h 10000"/>
                <a:gd name="connsiteX1" fmla="*/ 3925 w 10426"/>
                <a:gd name="connsiteY1" fmla="*/ 1429 h 10000"/>
                <a:gd name="connsiteX2" fmla="*/ 3829 w 10426"/>
                <a:gd name="connsiteY2" fmla="*/ 3809 h 10000"/>
                <a:gd name="connsiteX3" fmla="*/ 3227 w 10426"/>
                <a:gd name="connsiteY3" fmla="*/ 4604 h 10000"/>
                <a:gd name="connsiteX4" fmla="*/ 2765 w 10426"/>
                <a:gd name="connsiteY4" fmla="*/ 5238 h 10000"/>
                <a:gd name="connsiteX5" fmla="*/ 1768 w 10426"/>
                <a:gd name="connsiteY5" fmla="*/ 6191 h 10000"/>
                <a:gd name="connsiteX6" fmla="*/ 797 w 10426"/>
                <a:gd name="connsiteY6" fmla="*/ 6270 h 10000"/>
                <a:gd name="connsiteX7" fmla="*/ 0 w 10426"/>
                <a:gd name="connsiteY7" fmla="*/ 8491 h 10000"/>
                <a:gd name="connsiteX8" fmla="*/ 1961 w 10426"/>
                <a:gd name="connsiteY8" fmla="*/ 9603 h 10000"/>
                <a:gd name="connsiteX9" fmla="*/ 2938 w 10426"/>
                <a:gd name="connsiteY9" fmla="*/ 10000 h 10000"/>
                <a:gd name="connsiteX10" fmla="*/ 5347 w 10426"/>
                <a:gd name="connsiteY10" fmla="*/ 9048 h 10000"/>
                <a:gd name="connsiteX11" fmla="*/ 7748 w 10426"/>
                <a:gd name="connsiteY11" fmla="*/ 8174 h 10000"/>
                <a:gd name="connsiteX12" fmla="*/ 7649 w 10426"/>
                <a:gd name="connsiteY12" fmla="*/ 6191 h 10000"/>
                <a:gd name="connsiteX13" fmla="*/ 9405 w 10426"/>
                <a:gd name="connsiteY13" fmla="*/ 4921 h 10000"/>
                <a:gd name="connsiteX14" fmla="*/ 10401 w 10426"/>
                <a:gd name="connsiteY14" fmla="*/ 3174 h 10000"/>
                <a:gd name="connsiteX15" fmla="*/ 10106 w 10426"/>
                <a:gd name="connsiteY15" fmla="*/ 4206 h 10000"/>
                <a:gd name="connsiteX16" fmla="*/ 9815 w 10426"/>
                <a:gd name="connsiteY16" fmla="*/ 3016 h 10000"/>
                <a:gd name="connsiteX17" fmla="*/ 9707 w 10426"/>
                <a:gd name="connsiteY17" fmla="*/ 1190 h 10000"/>
                <a:gd name="connsiteX18" fmla="*/ 8531 w 10426"/>
                <a:gd name="connsiteY18" fmla="*/ 1350 h 10000"/>
                <a:gd name="connsiteX19" fmla="*/ 6674 w 10426"/>
                <a:gd name="connsiteY19" fmla="*/ 873 h 10000"/>
                <a:gd name="connsiteX20" fmla="*/ 5593 w 10426"/>
                <a:gd name="connsiteY20" fmla="*/ 0 h 10000"/>
                <a:gd name="connsiteX0" fmla="*/ 5593 w 10450"/>
                <a:gd name="connsiteY0" fmla="*/ 0 h 10000"/>
                <a:gd name="connsiteX1" fmla="*/ 3925 w 10450"/>
                <a:gd name="connsiteY1" fmla="*/ 1429 h 10000"/>
                <a:gd name="connsiteX2" fmla="*/ 3829 w 10450"/>
                <a:gd name="connsiteY2" fmla="*/ 3809 h 10000"/>
                <a:gd name="connsiteX3" fmla="*/ 3227 w 10450"/>
                <a:gd name="connsiteY3" fmla="*/ 4604 h 10000"/>
                <a:gd name="connsiteX4" fmla="*/ 2765 w 10450"/>
                <a:gd name="connsiteY4" fmla="*/ 5238 h 10000"/>
                <a:gd name="connsiteX5" fmla="*/ 1768 w 10450"/>
                <a:gd name="connsiteY5" fmla="*/ 6191 h 10000"/>
                <a:gd name="connsiteX6" fmla="*/ 797 w 10450"/>
                <a:gd name="connsiteY6" fmla="*/ 6270 h 10000"/>
                <a:gd name="connsiteX7" fmla="*/ 0 w 10450"/>
                <a:gd name="connsiteY7" fmla="*/ 8491 h 10000"/>
                <a:gd name="connsiteX8" fmla="*/ 1961 w 10450"/>
                <a:gd name="connsiteY8" fmla="*/ 9603 h 10000"/>
                <a:gd name="connsiteX9" fmla="*/ 2938 w 10450"/>
                <a:gd name="connsiteY9" fmla="*/ 10000 h 10000"/>
                <a:gd name="connsiteX10" fmla="*/ 5347 w 10450"/>
                <a:gd name="connsiteY10" fmla="*/ 9048 h 10000"/>
                <a:gd name="connsiteX11" fmla="*/ 7748 w 10450"/>
                <a:gd name="connsiteY11" fmla="*/ 8174 h 10000"/>
                <a:gd name="connsiteX12" fmla="*/ 7649 w 10450"/>
                <a:gd name="connsiteY12" fmla="*/ 6191 h 10000"/>
                <a:gd name="connsiteX13" fmla="*/ 9405 w 10450"/>
                <a:gd name="connsiteY13" fmla="*/ 4921 h 10000"/>
                <a:gd name="connsiteX14" fmla="*/ 10401 w 10450"/>
                <a:gd name="connsiteY14" fmla="*/ 3174 h 10000"/>
                <a:gd name="connsiteX15" fmla="*/ 10305 w 10450"/>
                <a:gd name="connsiteY15" fmla="*/ 4047 h 10000"/>
                <a:gd name="connsiteX16" fmla="*/ 9815 w 10450"/>
                <a:gd name="connsiteY16" fmla="*/ 3016 h 10000"/>
                <a:gd name="connsiteX17" fmla="*/ 9707 w 10450"/>
                <a:gd name="connsiteY17" fmla="*/ 1190 h 10000"/>
                <a:gd name="connsiteX18" fmla="*/ 8531 w 10450"/>
                <a:gd name="connsiteY18" fmla="*/ 1350 h 10000"/>
                <a:gd name="connsiteX19" fmla="*/ 6674 w 10450"/>
                <a:gd name="connsiteY19" fmla="*/ 873 h 10000"/>
                <a:gd name="connsiteX20" fmla="*/ 5593 w 10450"/>
                <a:gd name="connsiteY20" fmla="*/ 0 h 10000"/>
                <a:gd name="connsiteX0" fmla="*/ 5593 w 10450"/>
                <a:gd name="connsiteY0" fmla="*/ 0 h 10000"/>
                <a:gd name="connsiteX1" fmla="*/ 3925 w 10450"/>
                <a:gd name="connsiteY1" fmla="*/ 1429 h 10000"/>
                <a:gd name="connsiteX2" fmla="*/ 3829 w 10450"/>
                <a:gd name="connsiteY2" fmla="*/ 3809 h 10000"/>
                <a:gd name="connsiteX3" fmla="*/ 3227 w 10450"/>
                <a:gd name="connsiteY3" fmla="*/ 4604 h 10000"/>
                <a:gd name="connsiteX4" fmla="*/ 2765 w 10450"/>
                <a:gd name="connsiteY4" fmla="*/ 5238 h 10000"/>
                <a:gd name="connsiteX5" fmla="*/ 1768 w 10450"/>
                <a:gd name="connsiteY5" fmla="*/ 6191 h 10000"/>
                <a:gd name="connsiteX6" fmla="*/ 797 w 10450"/>
                <a:gd name="connsiteY6" fmla="*/ 6270 h 10000"/>
                <a:gd name="connsiteX7" fmla="*/ 0 w 10450"/>
                <a:gd name="connsiteY7" fmla="*/ 8491 h 10000"/>
                <a:gd name="connsiteX8" fmla="*/ 1961 w 10450"/>
                <a:gd name="connsiteY8" fmla="*/ 9603 h 10000"/>
                <a:gd name="connsiteX9" fmla="*/ 2938 w 10450"/>
                <a:gd name="connsiteY9" fmla="*/ 10000 h 10000"/>
                <a:gd name="connsiteX10" fmla="*/ 5347 w 10450"/>
                <a:gd name="connsiteY10" fmla="*/ 9048 h 10000"/>
                <a:gd name="connsiteX11" fmla="*/ 7748 w 10450"/>
                <a:gd name="connsiteY11" fmla="*/ 8174 h 10000"/>
                <a:gd name="connsiteX12" fmla="*/ 7649 w 10450"/>
                <a:gd name="connsiteY12" fmla="*/ 6191 h 10000"/>
                <a:gd name="connsiteX13" fmla="*/ 10401 w 10450"/>
                <a:gd name="connsiteY13" fmla="*/ 3174 h 10000"/>
                <a:gd name="connsiteX14" fmla="*/ 10305 w 10450"/>
                <a:gd name="connsiteY14" fmla="*/ 4047 h 10000"/>
                <a:gd name="connsiteX15" fmla="*/ 9815 w 10450"/>
                <a:gd name="connsiteY15" fmla="*/ 3016 h 10000"/>
                <a:gd name="connsiteX16" fmla="*/ 9707 w 10450"/>
                <a:gd name="connsiteY16" fmla="*/ 1190 h 10000"/>
                <a:gd name="connsiteX17" fmla="*/ 8531 w 10450"/>
                <a:gd name="connsiteY17" fmla="*/ 1350 h 10000"/>
                <a:gd name="connsiteX18" fmla="*/ 6674 w 10450"/>
                <a:gd name="connsiteY18" fmla="*/ 873 h 10000"/>
                <a:gd name="connsiteX19" fmla="*/ 5593 w 10450"/>
                <a:gd name="connsiteY19" fmla="*/ 0 h 10000"/>
                <a:gd name="connsiteX0" fmla="*/ 5593 w 10307"/>
                <a:gd name="connsiteY0" fmla="*/ 0 h 10000"/>
                <a:gd name="connsiteX1" fmla="*/ 3925 w 10307"/>
                <a:gd name="connsiteY1" fmla="*/ 1429 h 10000"/>
                <a:gd name="connsiteX2" fmla="*/ 3829 w 10307"/>
                <a:gd name="connsiteY2" fmla="*/ 3809 h 10000"/>
                <a:gd name="connsiteX3" fmla="*/ 3227 w 10307"/>
                <a:gd name="connsiteY3" fmla="*/ 4604 h 10000"/>
                <a:gd name="connsiteX4" fmla="*/ 2765 w 10307"/>
                <a:gd name="connsiteY4" fmla="*/ 5238 h 10000"/>
                <a:gd name="connsiteX5" fmla="*/ 1768 w 10307"/>
                <a:gd name="connsiteY5" fmla="*/ 6191 h 10000"/>
                <a:gd name="connsiteX6" fmla="*/ 797 w 10307"/>
                <a:gd name="connsiteY6" fmla="*/ 6270 h 10000"/>
                <a:gd name="connsiteX7" fmla="*/ 0 w 10307"/>
                <a:gd name="connsiteY7" fmla="*/ 8491 h 10000"/>
                <a:gd name="connsiteX8" fmla="*/ 1961 w 10307"/>
                <a:gd name="connsiteY8" fmla="*/ 9603 h 10000"/>
                <a:gd name="connsiteX9" fmla="*/ 2938 w 10307"/>
                <a:gd name="connsiteY9" fmla="*/ 10000 h 10000"/>
                <a:gd name="connsiteX10" fmla="*/ 5347 w 10307"/>
                <a:gd name="connsiteY10" fmla="*/ 9048 h 10000"/>
                <a:gd name="connsiteX11" fmla="*/ 7748 w 10307"/>
                <a:gd name="connsiteY11" fmla="*/ 8174 h 10000"/>
                <a:gd name="connsiteX12" fmla="*/ 7649 w 10307"/>
                <a:gd name="connsiteY12" fmla="*/ 6191 h 10000"/>
                <a:gd name="connsiteX13" fmla="*/ 7316 w 10307"/>
                <a:gd name="connsiteY13" fmla="*/ 3968 h 10000"/>
                <a:gd name="connsiteX14" fmla="*/ 10305 w 10307"/>
                <a:gd name="connsiteY14" fmla="*/ 4047 h 10000"/>
                <a:gd name="connsiteX15" fmla="*/ 9815 w 10307"/>
                <a:gd name="connsiteY15" fmla="*/ 3016 h 10000"/>
                <a:gd name="connsiteX16" fmla="*/ 9707 w 10307"/>
                <a:gd name="connsiteY16" fmla="*/ 1190 h 10000"/>
                <a:gd name="connsiteX17" fmla="*/ 8531 w 10307"/>
                <a:gd name="connsiteY17" fmla="*/ 1350 h 10000"/>
                <a:gd name="connsiteX18" fmla="*/ 6674 w 10307"/>
                <a:gd name="connsiteY18" fmla="*/ 873 h 10000"/>
                <a:gd name="connsiteX19" fmla="*/ 5593 w 10307"/>
                <a:gd name="connsiteY19" fmla="*/ 0 h 10000"/>
                <a:gd name="connsiteX0" fmla="*/ 5593 w 10503"/>
                <a:gd name="connsiteY0" fmla="*/ 0 h 10000"/>
                <a:gd name="connsiteX1" fmla="*/ 3925 w 10503"/>
                <a:gd name="connsiteY1" fmla="*/ 1429 h 10000"/>
                <a:gd name="connsiteX2" fmla="*/ 3829 w 10503"/>
                <a:gd name="connsiteY2" fmla="*/ 3809 h 10000"/>
                <a:gd name="connsiteX3" fmla="*/ 3227 w 10503"/>
                <a:gd name="connsiteY3" fmla="*/ 4604 h 10000"/>
                <a:gd name="connsiteX4" fmla="*/ 2765 w 10503"/>
                <a:gd name="connsiteY4" fmla="*/ 5238 h 10000"/>
                <a:gd name="connsiteX5" fmla="*/ 1768 w 10503"/>
                <a:gd name="connsiteY5" fmla="*/ 6191 h 10000"/>
                <a:gd name="connsiteX6" fmla="*/ 797 w 10503"/>
                <a:gd name="connsiteY6" fmla="*/ 6270 h 10000"/>
                <a:gd name="connsiteX7" fmla="*/ 0 w 10503"/>
                <a:gd name="connsiteY7" fmla="*/ 8491 h 10000"/>
                <a:gd name="connsiteX8" fmla="*/ 1961 w 10503"/>
                <a:gd name="connsiteY8" fmla="*/ 9603 h 10000"/>
                <a:gd name="connsiteX9" fmla="*/ 2938 w 10503"/>
                <a:gd name="connsiteY9" fmla="*/ 10000 h 10000"/>
                <a:gd name="connsiteX10" fmla="*/ 5347 w 10503"/>
                <a:gd name="connsiteY10" fmla="*/ 9048 h 10000"/>
                <a:gd name="connsiteX11" fmla="*/ 7748 w 10503"/>
                <a:gd name="connsiteY11" fmla="*/ 8174 h 10000"/>
                <a:gd name="connsiteX12" fmla="*/ 7649 w 10503"/>
                <a:gd name="connsiteY12" fmla="*/ 6191 h 10000"/>
                <a:gd name="connsiteX13" fmla="*/ 7316 w 10503"/>
                <a:gd name="connsiteY13" fmla="*/ 3968 h 10000"/>
                <a:gd name="connsiteX14" fmla="*/ 10501 w 10503"/>
                <a:gd name="connsiteY14" fmla="*/ 3253 h 10000"/>
                <a:gd name="connsiteX15" fmla="*/ 9815 w 10503"/>
                <a:gd name="connsiteY15" fmla="*/ 3016 h 10000"/>
                <a:gd name="connsiteX16" fmla="*/ 9707 w 10503"/>
                <a:gd name="connsiteY16" fmla="*/ 1190 h 10000"/>
                <a:gd name="connsiteX17" fmla="*/ 8531 w 10503"/>
                <a:gd name="connsiteY17" fmla="*/ 1350 h 10000"/>
                <a:gd name="connsiteX18" fmla="*/ 6674 w 10503"/>
                <a:gd name="connsiteY18" fmla="*/ 873 h 10000"/>
                <a:gd name="connsiteX19" fmla="*/ 5593 w 10503"/>
                <a:gd name="connsiteY19" fmla="*/ 0 h 10000"/>
                <a:gd name="connsiteX0" fmla="*/ 5593 w 10518"/>
                <a:gd name="connsiteY0" fmla="*/ 0 h 10000"/>
                <a:gd name="connsiteX1" fmla="*/ 3925 w 10518"/>
                <a:gd name="connsiteY1" fmla="*/ 1429 h 10000"/>
                <a:gd name="connsiteX2" fmla="*/ 3829 w 10518"/>
                <a:gd name="connsiteY2" fmla="*/ 3809 h 10000"/>
                <a:gd name="connsiteX3" fmla="*/ 3227 w 10518"/>
                <a:gd name="connsiteY3" fmla="*/ 4604 h 10000"/>
                <a:gd name="connsiteX4" fmla="*/ 2765 w 10518"/>
                <a:gd name="connsiteY4" fmla="*/ 5238 h 10000"/>
                <a:gd name="connsiteX5" fmla="*/ 1768 w 10518"/>
                <a:gd name="connsiteY5" fmla="*/ 6191 h 10000"/>
                <a:gd name="connsiteX6" fmla="*/ 797 w 10518"/>
                <a:gd name="connsiteY6" fmla="*/ 6270 h 10000"/>
                <a:gd name="connsiteX7" fmla="*/ 0 w 10518"/>
                <a:gd name="connsiteY7" fmla="*/ 8491 h 10000"/>
                <a:gd name="connsiteX8" fmla="*/ 1961 w 10518"/>
                <a:gd name="connsiteY8" fmla="*/ 9603 h 10000"/>
                <a:gd name="connsiteX9" fmla="*/ 2938 w 10518"/>
                <a:gd name="connsiteY9" fmla="*/ 10000 h 10000"/>
                <a:gd name="connsiteX10" fmla="*/ 5347 w 10518"/>
                <a:gd name="connsiteY10" fmla="*/ 9048 h 10000"/>
                <a:gd name="connsiteX11" fmla="*/ 7748 w 10518"/>
                <a:gd name="connsiteY11" fmla="*/ 8174 h 10000"/>
                <a:gd name="connsiteX12" fmla="*/ 7649 w 10518"/>
                <a:gd name="connsiteY12" fmla="*/ 6191 h 10000"/>
                <a:gd name="connsiteX13" fmla="*/ 10136 w 10518"/>
                <a:gd name="connsiteY13" fmla="*/ 4127 h 10000"/>
                <a:gd name="connsiteX14" fmla="*/ 10501 w 10518"/>
                <a:gd name="connsiteY14" fmla="*/ 3253 h 10000"/>
                <a:gd name="connsiteX15" fmla="*/ 9815 w 10518"/>
                <a:gd name="connsiteY15" fmla="*/ 3016 h 10000"/>
                <a:gd name="connsiteX16" fmla="*/ 9707 w 10518"/>
                <a:gd name="connsiteY16" fmla="*/ 1190 h 10000"/>
                <a:gd name="connsiteX17" fmla="*/ 8531 w 10518"/>
                <a:gd name="connsiteY17" fmla="*/ 1350 h 10000"/>
                <a:gd name="connsiteX18" fmla="*/ 6674 w 10518"/>
                <a:gd name="connsiteY18" fmla="*/ 873 h 10000"/>
                <a:gd name="connsiteX19" fmla="*/ 5593 w 10518"/>
                <a:gd name="connsiteY19" fmla="*/ 0 h 10000"/>
                <a:gd name="connsiteX0" fmla="*/ 5593 w 10518"/>
                <a:gd name="connsiteY0" fmla="*/ 0 h 10000"/>
                <a:gd name="connsiteX1" fmla="*/ 3925 w 10518"/>
                <a:gd name="connsiteY1" fmla="*/ 1429 h 10000"/>
                <a:gd name="connsiteX2" fmla="*/ 3829 w 10518"/>
                <a:gd name="connsiteY2" fmla="*/ 3809 h 10000"/>
                <a:gd name="connsiteX3" fmla="*/ 3227 w 10518"/>
                <a:gd name="connsiteY3" fmla="*/ 4604 h 10000"/>
                <a:gd name="connsiteX4" fmla="*/ 2765 w 10518"/>
                <a:gd name="connsiteY4" fmla="*/ 5238 h 10000"/>
                <a:gd name="connsiteX5" fmla="*/ 1768 w 10518"/>
                <a:gd name="connsiteY5" fmla="*/ 6191 h 10000"/>
                <a:gd name="connsiteX6" fmla="*/ 797 w 10518"/>
                <a:gd name="connsiteY6" fmla="*/ 6270 h 10000"/>
                <a:gd name="connsiteX7" fmla="*/ 0 w 10518"/>
                <a:gd name="connsiteY7" fmla="*/ 8491 h 10000"/>
                <a:gd name="connsiteX8" fmla="*/ 1961 w 10518"/>
                <a:gd name="connsiteY8" fmla="*/ 9603 h 10000"/>
                <a:gd name="connsiteX9" fmla="*/ 2938 w 10518"/>
                <a:gd name="connsiteY9" fmla="*/ 10000 h 10000"/>
                <a:gd name="connsiteX10" fmla="*/ 5347 w 10518"/>
                <a:gd name="connsiteY10" fmla="*/ 9048 h 10000"/>
                <a:gd name="connsiteX11" fmla="*/ 7748 w 10518"/>
                <a:gd name="connsiteY11" fmla="*/ 8174 h 10000"/>
                <a:gd name="connsiteX12" fmla="*/ 7649 w 10518"/>
                <a:gd name="connsiteY12" fmla="*/ 6191 h 10000"/>
                <a:gd name="connsiteX13" fmla="*/ 10136 w 10518"/>
                <a:gd name="connsiteY13" fmla="*/ 4127 h 10000"/>
                <a:gd name="connsiteX14" fmla="*/ 10501 w 10518"/>
                <a:gd name="connsiteY14" fmla="*/ 3253 h 10000"/>
                <a:gd name="connsiteX15" fmla="*/ 9523 w 10518"/>
                <a:gd name="connsiteY15" fmla="*/ 3254 h 10000"/>
                <a:gd name="connsiteX16" fmla="*/ 9707 w 10518"/>
                <a:gd name="connsiteY16" fmla="*/ 1190 h 10000"/>
                <a:gd name="connsiteX17" fmla="*/ 8531 w 10518"/>
                <a:gd name="connsiteY17" fmla="*/ 1350 h 10000"/>
                <a:gd name="connsiteX18" fmla="*/ 6674 w 10518"/>
                <a:gd name="connsiteY18" fmla="*/ 873 h 10000"/>
                <a:gd name="connsiteX19" fmla="*/ 5593 w 10518"/>
                <a:gd name="connsiteY19" fmla="*/ 0 h 10000"/>
                <a:gd name="connsiteX0" fmla="*/ 5593 w 10518"/>
                <a:gd name="connsiteY0" fmla="*/ 0 h 10000"/>
                <a:gd name="connsiteX1" fmla="*/ 3925 w 10518"/>
                <a:gd name="connsiteY1" fmla="*/ 1429 h 10000"/>
                <a:gd name="connsiteX2" fmla="*/ 3829 w 10518"/>
                <a:gd name="connsiteY2" fmla="*/ 3809 h 10000"/>
                <a:gd name="connsiteX3" fmla="*/ 3227 w 10518"/>
                <a:gd name="connsiteY3" fmla="*/ 4604 h 10000"/>
                <a:gd name="connsiteX4" fmla="*/ 2765 w 10518"/>
                <a:gd name="connsiteY4" fmla="*/ 5238 h 10000"/>
                <a:gd name="connsiteX5" fmla="*/ 1768 w 10518"/>
                <a:gd name="connsiteY5" fmla="*/ 6191 h 10000"/>
                <a:gd name="connsiteX6" fmla="*/ 797 w 10518"/>
                <a:gd name="connsiteY6" fmla="*/ 6270 h 10000"/>
                <a:gd name="connsiteX7" fmla="*/ 0 w 10518"/>
                <a:gd name="connsiteY7" fmla="*/ 8491 h 10000"/>
                <a:gd name="connsiteX8" fmla="*/ 1961 w 10518"/>
                <a:gd name="connsiteY8" fmla="*/ 9603 h 10000"/>
                <a:gd name="connsiteX9" fmla="*/ 2938 w 10518"/>
                <a:gd name="connsiteY9" fmla="*/ 10000 h 10000"/>
                <a:gd name="connsiteX10" fmla="*/ 5347 w 10518"/>
                <a:gd name="connsiteY10" fmla="*/ 9048 h 10000"/>
                <a:gd name="connsiteX11" fmla="*/ 7748 w 10518"/>
                <a:gd name="connsiteY11" fmla="*/ 8174 h 10000"/>
                <a:gd name="connsiteX12" fmla="*/ 7649 w 10518"/>
                <a:gd name="connsiteY12" fmla="*/ 6191 h 10000"/>
                <a:gd name="connsiteX13" fmla="*/ 10136 w 10518"/>
                <a:gd name="connsiteY13" fmla="*/ 4127 h 10000"/>
                <a:gd name="connsiteX14" fmla="*/ 10501 w 10518"/>
                <a:gd name="connsiteY14" fmla="*/ 3253 h 10000"/>
                <a:gd name="connsiteX15" fmla="*/ 9523 w 10518"/>
                <a:gd name="connsiteY15" fmla="*/ 3254 h 10000"/>
                <a:gd name="connsiteX16" fmla="*/ 9707 w 10518"/>
                <a:gd name="connsiteY16" fmla="*/ 1190 h 10000"/>
                <a:gd name="connsiteX17" fmla="*/ 8531 w 10518"/>
                <a:gd name="connsiteY17" fmla="*/ 1350 h 10000"/>
                <a:gd name="connsiteX18" fmla="*/ 6674 w 10518"/>
                <a:gd name="connsiteY18" fmla="*/ 873 h 10000"/>
                <a:gd name="connsiteX19" fmla="*/ 5593 w 10518"/>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048 h 10000"/>
                <a:gd name="connsiteX11" fmla="*/ 7748 w 10259"/>
                <a:gd name="connsiteY11" fmla="*/ 8174 h 10000"/>
                <a:gd name="connsiteX12" fmla="*/ 7649 w 10259"/>
                <a:gd name="connsiteY12" fmla="*/ 6191 h 10000"/>
                <a:gd name="connsiteX13" fmla="*/ 10136 w 10259"/>
                <a:gd name="connsiteY13" fmla="*/ 4127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674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048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674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207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674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797 w 10259"/>
                <a:gd name="connsiteY6" fmla="*/ 6270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207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479 w 10259"/>
                <a:gd name="connsiteY18" fmla="*/ 873 h 10000"/>
                <a:gd name="connsiteX19" fmla="*/ 5593 w 10259"/>
                <a:gd name="connsiteY19" fmla="*/ 0 h 10000"/>
                <a:gd name="connsiteX0" fmla="*/ 5593 w 10259"/>
                <a:gd name="connsiteY0" fmla="*/ 0 h 10000"/>
                <a:gd name="connsiteX1" fmla="*/ 3925 w 10259"/>
                <a:gd name="connsiteY1" fmla="*/ 1429 h 10000"/>
                <a:gd name="connsiteX2" fmla="*/ 3829 w 10259"/>
                <a:gd name="connsiteY2" fmla="*/ 3809 h 10000"/>
                <a:gd name="connsiteX3" fmla="*/ 3227 w 10259"/>
                <a:gd name="connsiteY3" fmla="*/ 4604 h 10000"/>
                <a:gd name="connsiteX4" fmla="*/ 2765 w 10259"/>
                <a:gd name="connsiteY4" fmla="*/ 5238 h 10000"/>
                <a:gd name="connsiteX5" fmla="*/ 1768 w 10259"/>
                <a:gd name="connsiteY5" fmla="*/ 6191 h 10000"/>
                <a:gd name="connsiteX6" fmla="*/ 699 w 10259"/>
                <a:gd name="connsiteY6" fmla="*/ 6111 h 10000"/>
                <a:gd name="connsiteX7" fmla="*/ 0 w 10259"/>
                <a:gd name="connsiteY7" fmla="*/ 8491 h 10000"/>
                <a:gd name="connsiteX8" fmla="*/ 1961 w 10259"/>
                <a:gd name="connsiteY8" fmla="*/ 9603 h 10000"/>
                <a:gd name="connsiteX9" fmla="*/ 2938 w 10259"/>
                <a:gd name="connsiteY9" fmla="*/ 10000 h 10000"/>
                <a:gd name="connsiteX10" fmla="*/ 5347 w 10259"/>
                <a:gd name="connsiteY10" fmla="*/ 9207 h 10000"/>
                <a:gd name="connsiteX11" fmla="*/ 7748 w 10259"/>
                <a:gd name="connsiteY11" fmla="*/ 8174 h 10000"/>
                <a:gd name="connsiteX12" fmla="*/ 7649 w 10259"/>
                <a:gd name="connsiteY12" fmla="*/ 6191 h 10000"/>
                <a:gd name="connsiteX13" fmla="*/ 10136 w 10259"/>
                <a:gd name="connsiteY13" fmla="*/ 4365 h 10000"/>
                <a:gd name="connsiteX14" fmla="*/ 10209 w 10259"/>
                <a:gd name="connsiteY14" fmla="*/ 3253 h 10000"/>
                <a:gd name="connsiteX15" fmla="*/ 9523 w 10259"/>
                <a:gd name="connsiteY15" fmla="*/ 3254 h 10000"/>
                <a:gd name="connsiteX16" fmla="*/ 9707 w 10259"/>
                <a:gd name="connsiteY16" fmla="*/ 1190 h 10000"/>
                <a:gd name="connsiteX17" fmla="*/ 8531 w 10259"/>
                <a:gd name="connsiteY17" fmla="*/ 1350 h 10000"/>
                <a:gd name="connsiteX18" fmla="*/ 6479 w 10259"/>
                <a:gd name="connsiteY18" fmla="*/ 873 h 10000"/>
                <a:gd name="connsiteX19" fmla="*/ 5593 w 10259"/>
                <a:gd name="connsiteY19" fmla="*/ 0 h 10000"/>
                <a:gd name="connsiteX0" fmla="*/ 5788 w 10454"/>
                <a:gd name="connsiteY0" fmla="*/ 0 h 10000"/>
                <a:gd name="connsiteX1" fmla="*/ 4120 w 10454"/>
                <a:gd name="connsiteY1" fmla="*/ 1429 h 10000"/>
                <a:gd name="connsiteX2" fmla="*/ 4024 w 10454"/>
                <a:gd name="connsiteY2" fmla="*/ 3809 h 10000"/>
                <a:gd name="connsiteX3" fmla="*/ 3422 w 10454"/>
                <a:gd name="connsiteY3" fmla="*/ 4604 h 10000"/>
                <a:gd name="connsiteX4" fmla="*/ 2960 w 10454"/>
                <a:gd name="connsiteY4" fmla="*/ 5238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3422 w 10454"/>
                <a:gd name="connsiteY3" fmla="*/ 4604 h 10000"/>
                <a:gd name="connsiteX4" fmla="*/ 2960 w 10454"/>
                <a:gd name="connsiteY4" fmla="*/ 5238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2938 w 10454"/>
                <a:gd name="connsiteY3" fmla="*/ 4445 h 10000"/>
                <a:gd name="connsiteX4" fmla="*/ 2960 w 10454"/>
                <a:gd name="connsiteY4" fmla="*/ 5238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2938 w 10454"/>
                <a:gd name="connsiteY3" fmla="*/ 4445 h 10000"/>
                <a:gd name="connsiteX4" fmla="*/ 2573 w 10454"/>
                <a:gd name="connsiteY4" fmla="*/ 5317 h 10000"/>
                <a:gd name="connsiteX5" fmla="*/ 1963 w 10454"/>
                <a:gd name="connsiteY5" fmla="*/ 6191 h 10000"/>
                <a:gd name="connsiteX6" fmla="*/ 894 w 10454"/>
                <a:gd name="connsiteY6" fmla="*/ 6111 h 10000"/>
                <a:gd name="connsiteX7" fmla="*/ 0 w 10454"/>
                <a:gd name="connsiteY7" fmla="*/ 8412 h 10000"/>
                <a:gd name="connsiteX8" fmla="*/ 2156 w 10454"/>
                <a:gd name="connsiteY8" fmla="*/ 9603 h 10000"/>
                <a:gd name="connsiteX9" fmla="*/ 3133 w 10454"/>
                <a:gd name="connsiteY9" fmla="*/ 10000 h 10000"/>
                <a:gd name="connsiteX10" fmla="*/ 5542 w 10454"/>
                <a:gd name="connsiteY10" fmla="*/ 9207 h 10000"/>
                <a:gd name="connsiteX11" fmla="*/ 7943 w 10454"/>
                <a:gd name="connsiteY11" fmla="*/ 8174 h 10000"/>
                <a:gd name="connsiteX12" fmla="*/ 7844 w 10454"/>
                <a:gd name="connsiteY12" fmla="*/ 6191 h 10000"/>
                <a:gd name="connsiteX13" fmla="*/ 10331 w 10454"/>
                <a:gd name="connsiteY13" fmla="*/ 4365 h 10000"/>
                <a:gd name="connsiteX14" fmla="*/ 10404 w 10454"/>
                <a:gd name="connsiteY14" fmla="*/ 3253 h 10000"/>
                <a:gd name="connsiteX15" fmla="*/ 9718 w 10454"/>
                <a:gd name="connsiteY15" fmla="*/ 3254 h 10000"/>
                <a:gd name="connsiteX16" fmla="*/ 9902 w 10454"/>
                <a:gd name="connsiteY16" fmla="*/ 1190 h 10000"/>
                <a:gd name="connsiteX17" fmla="*/ 8726 w 10454"/>
                <a:gd name="connsiteY17" fmla="*/ 1350 h 10000"/>
                <a:gd name="connsiteX18" fmla="*/ 6674 w 10454"/>
                <a:gd name="connsiteY18" fmla="*/ 873 h 10000"/>
                <a:gd name="connsiteX19" fmla="*/ 5788 w 10454"/>
                <a:gd name="connsiteY19" fmla="*/ 0 h 10000"/>
                <a:gd name="connsiteX0" fmla="*/ 5788 w 10454"/>
                <a:gd name="connsiteY0" fmla="*/ 0 h 10000"/>
                <a:gd name="connsiteX1" fmla="*/ 4120 w 10454"/>
                <a:gd name="connsiteY1" fmla="*/ 1429 h 10000"/>
                <a:gd name="connsiteX2" fmla="*/ 4024 w 10454"/>
                <a:gd name="connsiteY2" fmla="*/ 3809 h 10000"/>
                <a:gd name="connsiteX3" fmla="*/ 2573 w 10454"/>
                <a:gd name="connsiteY3" fmla="*/ 5317 h 10000"/>
                <a:gd name="connsiteX4" fmla="*/ 1963 w 10454"/>
                <a:gd name="connsiteY4" fmla="*/ 6191 h 10000"/>
                <a:gd name="connsiteX5" fmla="*/ 894 w 10454"/>
                <a:gd name="connsiteY5" fmla="*/ 6111 h 10000"/>
                <a:gd name="connsiteX6" fmla="*/ 0 w 10454"/>
                <a:gd name="connsiteY6" fmla="*/ 8412 h 10000"/>
                <a:gd name="connsiteX7" fmla="*/ 2156 w 10454"/>
                <a:gd name="connsiteY7" fmla="*/ 9603 h 10000"/>
                <a:gd name="connsiteX8" fmla="*/ 3133 w 10454"/>
                <a:gd name="connsiteY8" fmla="*/ 10000 h 10000"/>
                <a:gd name="connsiteX9" fmla="*/ 5542 w 10454"/>
                <a:gd name="connsiteY9" fmla="*/ 9207 h 10000"/>
                <a:gd name="connsiteX10" fmla="*/ 7943 w 10454"/>
                <a:gd name="connsiteY10" fmla="*/ 8174 h 10000"/>
                <a:gd name="connsiteX11" fmla="*/ 7844 w 10454"/>
                <a:gd name="connsiteY11" fmla="*/ 6191 h 10000"/>
                <a:gd name="connsiteX12" fmla="*/ 10331 w 10454"/>
                <a:gd name="connsiteY12" fmla="*/ 4365 h 10000"/>
                <a:gd name="connsiteX13" fmla="*/ 10404 w 10454"/>
                <a:gd name="connsiteY13" fmla="*/ 3253 h 10000"/>
                <a:gd name="connsiteX14" fmla="*/ 9718 w 10454"/>
                <a:gd name="connsiteY14" fmla="*/ 3254 h 10000"/>
                <a:gd name="connsiteX15" fmla="*/ 9902 w 10454"/>
                <a:gd name="connsiteY15" fmla="*/ 1190 h 10000"/>
                <a:gd name="connsiteX16" fmla="*/ 8726 w 10454"/>
                <a:gd name="connsiteY16" fmla="*/ 1350 h 10000"/>
                <a:gd name="connsiteX17" fmla="*/ 6674 w 10454"/>
                <a:gd name="connsiteY17" fmla="*/ 873 h 10000"/>
                <a:gd name="connsiteX18" fmla="*/ 5788 w 10454"/>
                <a:gd name="connsiteY18" fmla="*/ 0 h 10000"/>
                <a:gd name="connsiteX0" fmla="*/ 5788 w 10454"/>
                <a:gd name="connsiteY0" fmla="*/ 0 h 10000"/>
                <a:gd name="connsiteX1" fmla="*/ 4120 w 10454"/>
                <a:gd name="connsiteY1" fmla="*/ 1429 h 10000"/>
                <a:gd name="connsiteX2" fmla="*/ 4024 w 10454"/>
                <a:gd name="connsiteY2" fmla="*/ 3809 h 10000"/>
                <a:gd name="connsiteX3" fmla="*/ 2767 w 10454"/>
                <a:gd name="connsiteY3" fmla="*/ 5000 h 10000"/>
                <a:gd name="connsiteX4" fmla="*/ 1963 w 10454"/>
                <a:gd name="connsiteY4" fmla="*/ 6191 h 10000"/>
                <a:gd name="connsiteX5" fmla="*/ 894 w 10454"/>
                <a:gd name="connsiteY5" fmla="*/ 6111 h 10000"/>
                <a:gd name="connsiteX6" fmla="*/ 0 w 10454"/>
                <a:gd name="connsiteY6" fmla="*/ 8412 h 10000"/>
                <a:gd name="connsiteX7" fmla="*/ 2156 w 10454"/>
                <a:gd name="connsiteY7" fmla="*/ 9603 h 10000"/>
                <a:gd name="connsiteX8" fmla="*/ 3133 w 10454"/>
                <a:gd name="connsiteY8" fmla="*/ 10000 h 10000"/>
                <a:gd name="connsiteX9" fmla="*/ 5542 w 10454"/>
                <a:gd name="connsiteY9" fmla="*/ 9207 h 10000"/>
                <a:gd name="connsiteX10" fmla="*/ 7943 w 10454"/>
                <a:gd name="connsiteY10" fmla="*/ 8174 h 10000"/>
                <a:gd name="connsiteX11" fmla="*/ 7844 w 10454"/>
                <a:gd name="connsiteY11" fmla="*/ 6191 h 10000"/>
                <a:gd name="connsiteX12" fmla="*/ 10331 w 10454"/>
                <a:gd name="connsiteY12" fmla="*/ 4365 h 10000"/>
                <a:gd name="connsiteX13" fmla="*/ 10404 w 10454"/>
                <a:gd name="connsiteY13" fmla="*/ 3253 h 10000"/>
                <a:gd name="connsiteX14" fmla="*/ 9718 w 10454"/>
                <a:gd name="connsiteY14" fmla="*/ 3254 h 10000"/>
                <a:gd name="connsiteX15" fmla="*/ 9902 w 10454"/>
                <a:gd name="connsiteY15" fmla="*/ 1190 h 10000"/>
                <a:gd name="connsiteX16" fmla="*/ 8726 w 10454"/>
                <a:gd name="connsiteY16" fmla="*/ 1350 h 10000"/>
                <a:gd name="connsiteX17" fmla="*/ 6674 w 10454"/>
                <a:gd name="connsiteY17" fmla="*/ 873 h 10000"/>
                <a:gd name="connsiteX18" fmla="*/ 5788 w 10454"/>
                <a:gd name="connsiteY1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54" h="10000">
                  <a:moveTo>
                    <a:pt x="5788" y="0"/>
                  </a:moveTo>
                  <a:lnTo>
                    <a:pt x="4120" y="1429"/>
                  </a:lnTo>
                  <a:cubicBezTo>
                    <a:pt x="4153" y="2222"/>
                    <a:pt x="3990" y="3016"/>
                    <a:pt x="4024" y="3809"/>
                  </a:cubicBezTo>
                  <a:lnTo>
                    <a:pt x="2767" y="5000"/>
                  </a:lnTo>
                  <a:cubicBezTo>
                    <a:pt x="2620" y="5264"/>
                    <a:pt x="2408" y="5993"/>
                    <a:pt x="1963" y="6191"/>
                  </a:cubicBezTo>
                  <a:lnTo>
                    <a:pt x="894" y="6111"/>
                  </a:lnTo>
                  <a:cubicBezTo>
                    <a:pt x="467" y="7076"/>
                    <a:pt x="552" y="7446"/>
                    <a:pt x="0" y="8412"/>
                  </a:cubicBezTo>
                  <a:lnTo>
                    <a:pt x="2156" y="9603"/>
                  </a:lnTo>
                  <a:lnTo>
                    <a:pt x="3133" y="10000"/>
                  </a:lnTo>
                  <a:lnTo>
                    <a:pt x="5542" y="9207"/>
                  </a:lnTo>
                  <a:lnTo>
                    <a:pt x="7943" y="8174"/>
                  </a:lnTo>
                  <a:cubicBezTo>
                    <a:pt x="7845" y="7539"/>
                    <a:pt x="7942" y="6826"/>
                    <a:pt x="7844" y="6191"/>
                  </a:cubicBezTo>
                  <a:lnTo>
                    <a:pt x="10331" y="4365"/>
                  </a:lnTo>
                  <a:cubicBezTo>
                    <a:pt x="10448" y="4246"/>
                    <a:pt x="10502" y="3279"/>
                    <a:pt x="10404" y="3253"/>
                  </a:cubicBezTo>
                  <a:cubicBezTo>
                    <a:pt x="10306" y="3227"/>
                    <a:pt x="9980" y="3440"/>
                    <a:pt x="9718" y="3254"/>
                  </a:cubicBezTo>
                  <a:cubicBezTo>
                    <a:pt x="9779" y="2566"/>
                    <a:pt x="9841" y="1878"/>
                    <a:pt x="9902" y="1190"/>
                  </a:cubicBezTo>
                  <a:lnTo>
                    <a:pt x="8726" y="1350"/>
                  </a:lnTo>
                  <a:cubicBezTo>
                    <a:pt x="8041" y="1138"/>
                    <a:pt x="7359" y="1085"/>
                    <a:pt x="6674" y="873"/>
                  </a:cubicBezTo>
                  <a:lnTo>
                    <a:pt x="578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5" name="Freeform 91">
              <a:extLst>
                <a:ext uri="{FF2B5EF4-FFF2-40B4-BE49-F238E27FC236}">
                  <a16:creationId xmlns:a16="http://schemas.microsoft.com/office/drawing/2014/main" id="{09635222-22C4-25B5-B729-E8712934F857}"/>
                </a:ext>
              </a:extLst>
            </p:cNvPr>
            <p:cNvSpPr>
              <a:spLocks/>
            </p:cNvSpPr>
            <p:nvPr/>
          </p:nvSpPr>
          <p:spPr bwMode="auto">
            <a:xfrm>
              <a:off x="2921994" y="3580006"/>
              <a:ext cx="35" cy="47"/>
            </a:xfrm>
            <a:custGeom>
              <a:avLst/>
              <a:gdLst>
                <a:gd name="T0" fmla="*/ 8 w 35"/>
                <a:gd name="T1" fmla="*/ 0 h 47"/>
                <a:gd name="T2" fmla="*/ 8 w 35"/>
                <a:gd name="T3" fmla="*/ 7 h 47"/>
                <a:gd name="T4" fmla="*/ 0 w 35"/>
                <a:gd name="T5" fmla="*/ 17 h 47"/>
                <a:gd name="T6" fmla="*/ 10 w 35"/>
                <a:gd name="T7" fmla="*/ 29 h 47"/>
                <a:gd name="T8" fmla="*/ 8 w 35"/>
                <a:gd name="T9" fmla="*/ 35 h 47"/>
                <a:gd name="T10" fmla="*/ 18 w 35"/>
                <a:gd name="T11" fmla="*/ 46 h 47"/>
                <a:gd name="T12" fmla="*/ 29 w 35"/>
                <a:gd name="T13" fmla="*/ 47 h 47"/>
                <a:gd name="T14" fmla="*/ 35 w 35"/>
                <a:gd name="T15" fmla="*/ 41 h 47"/>
                <a:gd name="T16" fmla="*/ 33 w 35"/>
                <a:gd name="T17" fmla="*/ 35 h 47"/>
                <a:gd name="T18" fmla="*/ 30 w 35"/>
                <a:gd name="T19" fmla="*/ 28 h 47"/>
                <a:gd name="T20" fmla="*/ 22 w 35"/>
                <a:gd name="T21" fmla="*/ 22 h 47"/>
                <a:gd name="T22" fmla="*/ 24 w 35"/>
                <a:gd name="T23" fmla="*/ 15 h 47"/>
                <a:gd name="T24" fmla="*/ 24 w 35"/>
                <a:gd name="T25" fmla="*/ 13 h 47"/>
                <a:gd name="T26" fmla="*/ 29 w 35"/>
                <a:gd name="T27" fmla="*/ 12 h 47"/>
                <a:gd name="T28" fmla="*/ 34 w 35"/>
                <a:gd name="T29" fmla="*/ 5 h 47"/>
                <a:gd name="T30" fmla="*/ 26 w 35"/>
                <a:gd name="T31" fmla="*/ 5 h 47"/>
                <a:gd name="T32" fmla="*/ 24 w 35"/>
                <a:gd name="T33" fmla="*/ 2 h 47"/>
                <a:gd name="T34" fmla="*/ 15 w 35"/>
                <a:gd name="T35" fmla="*/ 2 h 47"/>
                <a:gd name="T36" fmla="*/ 13 w 35"/>
                <a:gd name="T37" fmla="*/ 2 h 47"/>
                <a:gd name="T38" fmla="*/ 8 w 35"/>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47"/>
                <a:gd name="T62" fmla="*/ 35 w 35"/>
                <a:gd name="T63" fmla="*/ 47 h 47"/>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6857 w 10000"/>
                <a:gd name="connsiteY12" fmla="*/ 2766 h 10000"/>
                <a:gd name="connsiteX13" fmla="*/ 8286 w 10000"/>
                <a:gd name="connsiteY13" fmla="*/ 2553 h 10000"/>
                <a:gd name="connsiteX14" fmla="*/ 9714 w 10000"/>
                <a:gd name="connsiteY14" fmla="*/ 1064 h 10000"/>
                <a:gd name="connsiteX15" fmla="*/ 7429 w 10000"/>
                <a:gd name="connsiteY15" fmla="*/ 1064 h 10000"/>
                <a:gd name="connsiteX16" fmla="*/ 6857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7238 w 10000"/>
                <a:gd name="connsiteY12" fmla="*/ 2766 h 10000"/>
                <a:gd name="connsiteX13" fmla="*/ 8286 w 10000"/>
                <a:gd name="connsiteY13" fmla="*/ 2553 h 10000"/>
                <a:gd name="connsiteX14" fmla="*/ 9714 w 10000"/>
                <a:gd name="connsiteY14" fmla="*/ 1064 h 10000"/>
                <a:gd name="connsiteX15" fmla="*/ 7429 w 10000"/>
                <a:gd name="connsiteY15" fmla="*/ 1064 h 10000"/>
                <a:gd name="connsiteX16" fmla="*/ 6857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7238 w 10000"/>
                <a:gd name="connsiteY12" fmla="*/ 2766 h 10000"/>
                <a:gd name="connsiteX13" fmla="*/ 8286 w 10000"/>
                <a:gd name="connsiteY13" fmla="*/ 2553 h 10000"/>
                <a:gd name="connsiteX14" fmla="*/ 9619 w 10000"/>
                <a:gd name="connsiteY14" fmla="*/ 993 h 10000"/>
                <a:gd name="connsiteX15" fmla="*/ 7429 w 10000"/>
                <a:gd name="connsiteY15" fmla="*/ 1064 h 10000"/>
                <a:gd name="connsiteX16" fmla="*/ 6857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571 w 10000"/>
                <a:gd name="connsiteY11" fmla="*/ 3546 h 10000"/>
                <a:gd name="connsiteX12" fmla="*/ 7238 w 10000"/>
                <a:gd name="connsiteY12" fmla="*/ 2766 h 10000"/>
                <a:gd name="connsiteX13" fmla="*/ 8286 w 10000"/>
                <a:gd name="connsiteY13" fmla="*/ 2553 h 10000"/>
                <a:gd name="connsiteX14" fmla="*/ 9619 w 10000"/>
                <a:gd name="connsiteY14" fmla="*/ 993 h 10000"/>
                <a:gd name="connsiteX15" fmla="*/ 7429 w 10000"/>
                <a:gd name="connsiteY15" fmla="*/ 1064 h 10000"/>
                <a:gd name="connsiteX16" fmla="*/ 7428 w 10000"/>
                <a:gd name="connsiteY16" fmla="*/ 426 h 10000"/>
                <a:gd name="connsiteX17" fmla="*/ 4286 w 10000"/>
                <a:gd name="connsiteY17" fmla="*/ 426 h 10000"/>
                <a:gd name="connsiteX18" fmla="*/ 3714 w 10000"/>
                <a:gd name="connsiteY18" fmla="*/ 426 h 10000"/>
                <a:gd name="connsiteX19" fmla="*/ 2286 w 10000"/>
                <a:gd name="connsiteY19" fmla="*/ 0 h 10000"/>
                <a:gd name="connsiteX0" fmla="*/ 2286 w 10000"/>
                <a:gd name="connsiteY0" fmla="*/ 0 h 10000"/>
                <a:gd name="connsiteX1" fmla="*/ 2286 w 10000"/>
                <a:gd name="connsiteY1" fmla="*/ 1489 h 10000"/>
                <a:gd name="connsiteX2" fmla="*/ 0 w 10000"/>
                <a:gd name="connsiteY2" fmla="*/ 3617 h 10000"/>
                <a:gd name="connsiteX3" fmla="*/ 2857 w 10000"/>
                <a:gd name="connsiteY3" fmla="*/ 6170 h 10000"/>
                <a:gd name="connsiteX4" fmla="*/ 2286 w 10000"/>
                <a:gd name="connsiteY4" fmla="*/ 7447 h 10000"/>
                <a:gd name="connsiteX5" fmla="*/ 5143 w 10000"/>
                <a:gd name="connsiteY5" fmla="*/ 9787 h 10000"/>
                <a:gd name="connsiteX6" fmla="*/ 8286 w 10000"/>
                <a:gd name="connsiteY6" fmla="*/ 10000 h 10000"/>
                <a:gd name="connsiteX7" fmla="*/ 10000 w 10000"/>
                <a:gd name="connsiteY7" fmla="*/ 8723 h 10000"/>
                <a:gd name="connsiteX8" fmla="*/ 9429 w 10000"/>
                <a:gd name="connsiteY8" fmla="*/ 7447 h 10000"/>
                <a:gd name="connsiteX9" fmla="*/ 8571 w 10000"/>
                <a:gd name="connsiteY9" fmla="*/ 5957 h 10000"/>
                <a:gd name="connsiteX10" fmla="*/ 6286 w 10000"/>
                <a:gd name="connsiteY10" fmla="*/ 4681 h 10000"/>
                <a:gd name="connsiteX11" fmla="*/ 6952 w 10000"/>
                <a:gd name="connsiteY11" fmla="*/ 3688 h 10000"/>
                <a:gd name="connsiteX12" fmla="*/ 7238 w 10000"/>
                <a:gd name="connsiteY12" fmla="*/ 2766 h 10000"/>
                <a:gd name="connsiteX13" fmla="*/ 8286 w 10000"/>
                <a:gd name="connsiteY13" fmla="*/ 2553 h 10000"/>
                <a:gd name="connsiteX14" fmla="*/ 9619 w 10000"/>
                <a:gd name="connsiteY14" fmla="*/ 993 h 10000"/>
                <a:gd name="connsiteX15" fmla="*/ 7429 w 10000"/>
                <a:gd name="connsiteY15" fmla="*/ 1064 h 10000"/>
                <a:gd name="connsiteX16" fmla="*/ 7428 w 10000"/>
                <a:gd name="connsiteY16" fmla="*/ 426 h 10000"/>
                <a:gd name="connsiteX17" fmla="*/ 4286 w 10000"/>
                <a:gd name="connsiteY17" fmla="*/ 426 h 10000"/>
                <a:gd name="connsiteX18" fmla="*/ 3714 w 10000"/>
                <a:gd name="connsiteY18" fmla="*/ 426 h 10000"/>
                <a:gd name="connsiteX19" fmla="*/ 2286 w 10000"/>
                <a:gd name="connsiteY19"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00" h="10000">
                  <a:moveTo>
                    <a:pt x="2286" y="0"/>
                  </a:moveTo>
                  <a:lnTo>
                    <a:pt x="2286" y="1489"/>
                  </a:lnTo>
                  <a:lnTo>
                    <a:pt x="0" y="3617"/>
                  </a:lnTo>
                  <a:lnTo>
                    <a:pt x="2857" y="6170"/>
                  </a:lnTo>
                  <a:lnTo>
                    <a:pt x="2286" y="7447"/>
                  </a:lnTo>
                  <a:lnTo>
                    <a:pt x="5143" y="9787"/>
                  </a:lnTo>
                  <a:lnTo>
                    <a:pt x="8286" y="10000"/>
                  </a:lnTo>
                  <a:lnTo>
                    <a:pt x="10000" y="8723"/>
                  </a:lnTo>
                  <a:lnTo>
                    <a:pt x="9429" y="7447"/>
                  </a:lnTo>
                  <a:lnTo>
                    <a:pt x="8571" y="5957"/>
                  </a:lnTo>
                  <a:lnTo>
                    <a:pt x="6286" y="4681"/>
                  </a:lnTo>
                  <a:lnTo>
                    <a:pt x="6952" y="3688"/>
                  </a:lnTo>
                  <a:lnTo>
                    <a:pt x="7238" y="2766"/>
                  </a:lnTo>
                  <a:lnTo>
                    <a:pt x="8286" y="2553"/>
                  </a:lnTo>
                  <a:lnTo>
                    <a:pt x="9619" y="993"/>
                  </a:lnTo>
                  <a:lnTo>
                    <a:pt x="7429" y="1064"/>
                  </a:lnTo>
                  <a:cubicBezTo>
                    <a:pt x="7429" y="851"/>
                    <a:pt x="7428" y="639"/>
                    <a:pt x="7428" y="426"/>
                  </a:cubicBezTo>
                  <a:lnTo>
                    <a:pt x="4286" y="426"/>
                  </a:lnTo>
                  <a:lnTo>
                    <a:pt x="3714" y="426"/>
                  </a:lnTo>
                  <a:lnTo>
                    <a:pt x="2286"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6" name="Freeform 92">
              <a:extLst>
                <a:ext uri="{FF2B5EF4-FFF2-40B4-BE49-F238E27FC236}">
                  <a16:creationId xmlns:a16="http://schemas.microsoft.com/office/drawing/2014/main" id="{9621F948-CEB7-E515-9372-29A891E2029A}"/>
                </a:ext>
              </a:extLst>
            </p:cNvPr>
            <p:cNvSpPr>
              <a:spLocks/>
            </p:cNvSpPr>
            <p:nvPr/>
          </p:nvSpPr>
          <p:spPr bwMode="auto">
            <a:xfrm>
              <a:off x="2921977" y="3579934"/>
              <a:ext cx="51" cy="61"/>
            </a:xfrm>
            <a:custGeom>
              <a:avLst/>
              <a:gdLst>
                <a:gd name="T0" fmla="*/ 20 w 50"/>
                <a:gd name="T1" fmla="*/ 0 h 59"/>
                <a:gd name="T2" fmla="*/ 20 w 50"/>
                <a:gd name="T3" fmla="*/ 6 h 59"/>
                <a:gd name="T4" fmla="*/ 17 w 50"/>
                <a:gd name="T5" fmla="*/ 7 h 59"/>
                <a:gd name="T6" fmla="*/ 18 w 50"/>
                <a:gd name="T7" fmla="*/ 22 h 59"/>
                <a:gd name="T8" fmla="*/ 11 w 50"/>
                <a:gd name="T9" fmla="*/ 25 h 59"/>
                <a:gd name="T10" fmla="*/ 8 w 50"/>
                <a:gd name="T11" fmla="*/ 25 h 59"/>
                <a:gd name="T12" fmla="*/ 8 w 50"/>
                <a:gd name="T13" fmla="*/ 28 h 59"/>
                <a:gd name="T14" fmla="*/ 1 w 50"/>
                <a:gd name="T15" fmla="*/ 33 h 59"/>
                <a:gd name="T16" fmla="*/ 1 w 50"/>
                <a:gd name="T17" fmla="*/ 36 h 59"/>
                <a:gd name="T18" fmla="*/ 0 w 50"/>
                <a:gd name="T19" fmla="*/ 38 h 59"/>
                <a:gd name="T20" fmla="*/ 0 w 50"/>
                <a:gd name="T21" fmla="*/ 49 h 59"/>
                <a:gd name="T22" fmla="*/ 5 w 50"/>
                <a:gd name="T23" fmla="*/ 51 h 59"/>
                <a:gd name="T24" fmla="*/ 10 w 50"/>
                <a:gd name="T25" fmla="*/ 51 h 59"/>
                <a:gd name="T26" fmla="*/ 14 w 50"/>
                <a:gd name="T27" fmla="*/ 57 h 59"/>
                <a:gd name="T28" fmla="*/ 20 w 50"/>
                <a:gd name="T29" fmla="*/ 61 h 59"/>
                <a:gd name="T30" fmla="*/ 23 w 50"/>
                <a:gd name="T31" fmla="*/ 61 h 59"/>
                <a:gd name="T32" fmla="*/ 29 w 50"/>
                <a:gd name="T33" fmla="*/ 69 h 59"/>
                <a:gd name="T34" fmla="*/ 33 w 50"/>
                <a:gd name="T35" fmla="*/ 70 h 59"/>
                <a:gd name="T36" fmla="*/ 40 w 50"/>
                <a:gd name="T37" fmla="*/ 70 h 59"/>
                <a:gd name="T38" fmla="*/ 44 w 50"/>
                <a:gd name="T39" fmla="*/ 71 h 59"/>
                <a:gd name="T40" fmla="*/ 50 w 50"/>
                <a:gd name="T41" fmla="*/ 62 h 59"/>
                <a:gd name="T42" fmla="*/ 49 w 50"/>
                <a:gd name="T43" fmla="*/ 53 h 59"/>
                <a:gd name="T44" fmla="*/ 49 w 50"/>
                <a:gd name="T45" fmla="*/ 40 h 59"/>
                <a:gd name="T46" fmla="*/ 36 w 50"/>
                <a:gd name="T47" fmla="*/ 31 h 59"/>
                <a:gd name="T48" fmla="*/ 41 w 50"/>
                <a:gd name="T49" fmla="*/ 24 h 59"/>
                <a:gd name="T50" fmla="*/ 46 w 50"/>
                <a:gd name="T51" fmla="*/ 24 h 59"/>
                <a:gd name="T52" fmla="*/ 46 w 50"/>
                <a:gd name="T53" fmla="*/ 21 h 59"/>
                <a:gd name="T54" fmla="*/ 41 w 50"/>
                <a:gd name="T55" fmla="*/ 11 h 59"/>
                <a:gd name="T56" fmla="*/ 41 w 50"/>
                <a:gd name="T57" fmla="*/ 7 h 59"/>
                <a:gd name="T58" fmla="*/ 31 w 50"/>
                <a:gd name="T59" fmla="*/ 4 h 59"/>
                <a:gd name="T60" fmla="*/ 23 w 50"/>
                <a:gd name="T61" fmla="*/ 0 h 59"/>
                <a:gd name="T62" fmla="*/ 20 w 50"/>
                <a:gd name="T63" fmla="*/ 0 h 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59"/>
                <a:gd name="T98" fmla="*/ 50 w 50"/>
                <a:gd name="T99" fmla="*/ 59 h 59"/>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200 w 10000"/>
                <a:gd name="connsiteY8" fmla="*/ 5085 h 10000"/>
                <a:gd name="connsiteX9" fmla="*/ 1250 w 10000"/>
                <a:gd name="connsiteY9" fmla="*/ 5875 h 10000"/>
                <a:gd name="connsiteX10" fmla="*/ 0 w 10000"/>
                <a:gd name="connsiteY10" fmla="*/ 6949 h 10000"/>
                <a:gd name="connsiteX11" fmla="*/ 1000 w 10000"/>
                <a:gd name="connsiteY11" fmla="*/ 7119 h 10000"/>
                <a:gd name="connsiteX12" fmla="*/ 2000 w 10000"/>
                <a:gd name="connsiteY12" fmla="*/ 7119 h 10000"/>
                <a:gd name="connsiteX13" fmla="*/ 2800 w 10000"/>
                <a:gd name="connsiteY13" fmla="*/ 7627 h 10000"/>
                <a:gd name="connsiteX14" fmla="*/ 4000 w 10000"/>
                <a:gd name="connsiteY14" fmla="*/ 8305 h 10000"/>
                <a:gd name="connsiteX15" fmla="*/ 4600 w 10000"/>
                <a:gd name="connsiteY15" fmla="*/ 8305 h 10000"/>
                <a:gd name="connsiteX16" fmla="*/ 5800 w 10000"/>
                <a:gd name="connsiteY16" fmla="*/ 9661 h 10000"/>
                <a:gd name="connsiteX17" fmla="*/ 6600 w 10000"/>
                <a:gd name="connsiteY17" fmla="*/ 9831 h 10000"/>
                <a:gd name="connsiteX18" fmla="*/ 8000 w 10000"/>
                <a:gd name="connsiteY18" fmla="*/ 9831 h 10000"/>
                <a:gd name="connsiteX19" fmla="*/ 8800 w 10000"/>
                <a:gd name="connsiteY19" fmla="*/ 10000 h 10000"/>
                <a:gd name="connsiteX20" fmla="*/ 10000 w 10000"/>
                <a:gd name="connsiteY20" fmla="*/ 8475 h 10000"/>
                <a:gd name="connsiteX21" fmla="*/ 9800 w 10000"/>
                <a:gd name="connsiteY21" fmla="*/ 7288 h 10000"/>
                <a:gd name="connsiteX22" fmla="*/ 9800 w 10000"/>
                <a:gd name="connsiteY22" fmla="*/ 5763 h 10000"/>
                <a:gd name="connsiteX23" fmla="*/ 7200 w 10000"/>
                <a:gd name="connsiteY23" fmla="*/ 4237 h 10000"/>
                <a:gd name="connsiteX24" fmla="*/ 8200 w 10000"/>
                <a:gd name="connsiteY24" fmla="*/ 3051 h 10000"/>
                <a:gd name="connsiteX25" fmla="*/ 9200 w 10000"/>
                <a:gd name="connsiteY25" fmla="*/ 3051 h 10000"/>
                <a:gd name="connsiteX26" fmla="*/ 9200 w 10000"/>
                <a:gd name="connsiteY26" fmla="*/ 2542 h 10000"/>
                <a:gd name="connsiteX27" fmla="*/ 8200 w 10000"/>
                <a:gd name="connsiteY27" fmla="*/ 1864 h 10000"/>
                <a:gd name="connsiteX28" fmla="*/ 8200 w 10000"/>
                <a:gd name="connsiteY28" fmla="*/ 1186 h 10000"/>
                <a:gd name="connsiteX29" fmla="*/ 6200 w 10000"/>
                <a:gd name="connsiteY29" fmla="*/ 678 h 10000"/>
                <a:gd name="connsiteX30" fmla="*/ 4600 w 10000"/>
                <a:gd name="connsiteY30" fmla="*/ 0 h 10000"/>
                <a:gd name="connsiteX31" fmla="*/ 4000 w 10000"/>
                <a:gd name="connsiteY31" fmla="*/ 0 h 10000"/>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2650 w 10000"/>
                <a:gd name="connsiteY8" fmla="*/ 5085 h 10000"/>
                <a:gd name="connsiteX9" fmla="*/ 1250 w 10000"/>
                <a:gd name="connsiteY9" fmla="*/ 5875 h 10000"/>
                <a:gd name="connsiteX10" fmla="*/ 0 w 10000"/>
                <a:gd name="connsiteY10" fmla="*/ 6949 h 10000"/>
                <a:gd name="connsiteX11" fmla="*/ 1000 w 10000"/>
                <a:gd name="connsiteY11" fmla="*/ 7119 h 10000"/>
                <a:gd name="connsiteX12" fmla="*/ 2000 w 10000"/>
                <a:gd name="connsiteY12" fmla="*/ 7119 h 10000"/>
                <a:gd name="connsiteX13" fmla="*/ 2800 w 10000"/>
                <a:gd name="connsiteY13" fmla="*/ 7627 h 10000"/>
                <a:gd name="connsiteX14" fmla="*/ 4000 w 10000"/>
                <a:gd name="connsiteY14" fmla="*/ 8305 h 10000"/>
                <a:gd name="connsiteX15" fmla="*/ 4600 w 10000"/>
                <a:gd name="connsiteY15" fmla="*/ 8305 h 10000"/>
                <a:gd name="connsiteX16" fmla="*/ 5800 w 10000"/>
                <a:gd name="connsiteY16" fmla="*/ 9661 h 10000"/>
                <a:gd name="connsiteX17" fmla="*/ 6600 w 10000"/>
                <a:gd name="connsiteY17" fmla="*/ 9831 h 10000"/>
                <a:gd name="connsiteX18" fmla="*/ 8000 w 10000"/>
                <a:gd name="connsiteY18" fmla="*/ 9831 h 10000"/>
                <a:gd name="connsiteX19" fmla="*/ 8800 w 10000"/>
                <a:gd name="connsiteY19" fmla="*/ 10000 h 10000"/>
                <a:gd name="connsiteX20" fmla="*/ 10000 w 10000"/>
                <a:gd name="connsiteY20" fmla="*/ 8475 h 10000"/>
                <a:gd name="connsiteX21" fmla="*/ 9800 w 10000"/>
                <a:gd name="connsiteY21" fmla="*/ 7288 h 10000"/>
                <a:gd name="connsiteX22" fmla="*/ 9800 w 10000"/>
                <a:gd name="connsiteY22" fmla="*/ 5763 h 10000"/>
                <a:gd name="connsiteX23" fmla="*/ 7200 w 10000"/>
                <a:gd name="connsiteY23" fmla="*/ 4237 h 10000"/>
                <a:gd name="connsiteX24" fmla="*/ 8200 w 10000"/>
                <a:gd name="connsiteY24" fmla="*/ 3051 h 10000"/>
                <a:gd name="connsiteX25" fmla="*/ 9200 w 10000"/>
                <a:gd name="connsiteY25" fmla="*/ 3051 h 10000"/>
                <a:gd name="connsiteX26" fmla="*/ 9200 w 10000"/>
                <a:gd name="connsiteY26" fmla="*/ 2542 h 10000"/>
                <a:gd name="connsiteX27" fmla="*/ 8200 w 10000"/>
                <a:gd name="connsiteY27" fmla="*/ 1864 h 10000"/>
                <a:gd name="connsiteX28" fmla="*/ 8200 w 10000"/>
                <a:gd name="connsiteY28" fmla="*/ 1186 h 10000"/>
                <a:gd name="connsiteX29" fmla="*/ 6200 w 10000"/>
                <a:gd name="connsiteY29" fmla="*/ 678 h 10000"/>
                <a:gd name="connsiteX30" fmla="*/ 4600 w 10000"/>
                <a:gd name="connsiteY30" fmla="*/ 0 h 10000"/>
                <a:gd name="connsiteX31" fmla="*/ 4000 w 10000"/>
                <a:gd name="connsiteY31" fmla="*/ 0 h 10000"/>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1250 w 10000"/>
                <a:gd name="connsiteY8" fmla="*/ 5875 h 10000"/>
                <a:gd name="connsiteX9" fmla="*/ 0 w 10000"/>
                <a:gd name="connsiteY9" fmla="*/ 6949 h 10000"/>
                <a:gd name="connsiteX10" fmla="*/ 1000 w 10000"/>
                <a:gd name="connsiteY10" fmla="*/ 7119 h 10000"/>
                <a:gd name="connsiteX11" fmla="*/ 2000 w 10000"/>
                <a:gd name="connsiteY11" fmla="*/ 7119 h 10000"/>
                <a:gd name="connsiteX12" fmla="*/ 2800 w 10000"/>
                <a:gd name="connsiteY12" fmla="*/ 7627 h 10000"/>
                <a:gd name="connsiteX13" fmla="*/ 4000 w 10000"/>
                <a:gd name="connsiteY13" fmla="*/ 8305 h 10000"/>
                <a:gd name="connsiteX14" fmla="*/ 4600 w 10000"/>
                <a:gd name="connsiteY14" fmla="*/ 8305 h 10000"/>
                <a:gd name="connsiteX15" fmla="*/ 5800 w 10000"/>
                <a:gd name="connsiteY15" fmla="*/ 9661 h 10000"/>
                <a:gd name="connsiteX16" fmla="*/ 6600 w 10000"/>
                <a:gd name="connsiteY16" fmla="*/ 9831 h 10000"/>
                <a:gd name="connsiteX17" fmla="*/ 8000 w 10000"/>
                <a:gd name="connsiteY17" fmla="*/ 9831 h 10000"/>
                <a:gd name="connsiteX18" fmla="*/ 8800 w 10000"/>
                <a:gd name="connsiteY18" fmla="*/ 10000 h 10000"/>
                <a:gd name="connsiteX19" fmla="*/ 10000 w 10000"/>
                <a:gd name="connsiteY19" fmla="*/ 8475 h 10000"/>
                <a:gd name="connsiteX20" fmla="*/ 9800 w 10000"/>
                <a:gd name="connsiteY20" fmla="*/ 7288 h 10000"/>
                <a:gd name="connsiteX21" fmla="*/ 9800 w 10000"/>
                <a:gd name="connsiteY21" fmla="*/ 5763 h 10000"/>
                <a:gd name="connsiteX22" fmla="*/ 7200 w 10000"/>
                <a:gd name="connsiteY22" fmla="*/ 4237 h 10000"/>
                <a:gd name="connsiteX23" fmla="*/ 8200 w 10000"/>
                <a:gd name="connsiteY23" fmla="*/ 3051 h 10000"/>
                <a:gd name="connsiteX24" fmla="*/ 9200 w 10000"/>
                <a:gd name="connsiteY24" fmla="*/ 3051 h 10000"/>
                <a:gd name="connsiteX25" fmla="*/ 9200 w 10000"/>
                <a:gd name="connsiteY25" fmla="*/ 2542 h 10000"/>
                <a:gd name="connsiteX26" fmla="*/ 8200 w 10000"/>
                <a:gd name="connsiteY26" fmla="*/ 1864 h 10000"/>
                <a:gd name="connsiteX27" fmla="*/ 8200 w 10000"/>
                <a:gd name="connsiteY27" fmla="*/ 1186 h 10000"/>
                <a:gd name="connsiteX28" fmla="*/ 6200 w 10000"/>
                <a:gd name="connsiteY28" fmla="*/ 678 h 10000"/>
                <a:gd name="connsiteX29" fmla="*/ 4600 w 10000"/>
                <a:gd name="connsiteY29" fmla="*/ 0 h 10000"/>
                <a:gd name="connsiteX30" fmla="*/ 4000 w 10000"/>
                <a:gd name="connsiteY30" fmla="*/ 0 h 10000"/>
                <a:gd name="connsiteX0" fmla="*/ 4000 w 10000"/>
                <a:gd name="connsiteY0" fmla="*/ 0 h 10000"/>
                <a:gd name="connsiteX1" fmla="*/ 4000 w 10000"/>
                <a:gd name="connsiteY1" fmla="*/ 1017 h 10000"/>
                <a:gd name="connsiteX2" fmla="*/ 3400 w 10000"/>
                <a:gd name="connsiteY2" fmla="*/ 1186 h 10000"/>
                <a:gd name="connsiteX3" fmla="*/ 3600 w 10000"/>
                <a:gd name="connsiteY3" fmla="*/ 2712 h 10000"/>
                <a:gd name="connsiteX4" fmla="*/ 2200 w 10000"/>
                <a:gd name="connsiteY4" fmla="*/ 3220 h 10000"/>
                <a:gd name="connsiteX5" fmla="*/ 1600 w 10000"/>
                <a:gd name="connsiteY5" fmla="*/ 3220 h 10000"/>
                <a:gd name="connsiteX6" fmla="*/ 1600 w 10000"/>
                <a:gd name="connsiteY6" fmla="*/ 3729 h 10000"/>
                <a:gd name="connsiteX7" fmla="*/ 200 w 10000"/>
                <a:gd name="connsiteY7" fmla="*/ 4576 h 10000"/>
                <a:gd name="connsiteX8" fmla="*/ 300 w 10000"/>
                <a:gd name="connsiteY8" fmla="*/ 5916 h 10000"/>
                <a:gd name="connsiteX9" fmla="*/ 0 w 10000"/>
                <a:gd name="connsiteY9" fmla="*/ 6949 h 10000"/>
                <a:gd name="connsiteX10" fmla="*/ 1000 w 10000"/>
                <a:gd name="connsiteY10" fmla="*/ 7119 h 10000"/>
                <a:gd name="connsiteX11" fmla="*/ 2000 w 10000"/>
                <a:gd name="connsiteY11" fmla="*/ 7119 h 10000"/>
                <a:gd name="connsiteX12" fmla="*/ 2800 w 10000"/>
                <a:gd name="connsiteY12" fmla="*/ 7627 h 10000"/>
                <a:gd name="connsiteX13" fmla="*/ 4000 w 10000"/>
                <a:gd name="connsiteY13" fmla="*/ 8305 h 10000"/>
                <a:gd name="connsiteX14" fmla="*/ 4600 w 10000"/>
                <a:gd name="connsiteY14" fmla="*/ 8305 h 10000"/>
                <a:gd name="connsiteX15" fmla="*/ 5800 w 10000"/>
                <a:gd name="connsiteY15" fmla="*/ 9661 h 10000"/>
                <a:gd name="connsiteX16" fmla="*/ 6600 w 10000"/>
                <a:gd name="connsiteY16" fmla="*/ 9831 h 10000"/>
                <a:gd name="connsiteX17" fmla="*/ 8000 w 10000"/>
                <a:gd name="connsiteY17" fmla="*/ 9831 h 10000"/>
                <a:gd name="connsiteX18" fmla="*/ 8800 w 10000"/>
                <a:gd name="connsiteY18" fmla="*/ 10000 h 10000"/>
                <a:gd name="connsiteX19" fmla="*/ 10000 w 10000"/>
                <a:gd name="connsiteY19" fmla="*/ 8475 h 10000"/>
                <a:gd name="connsiteX20" fmla="*/ 9800 w 10000"/>
                <a:gd name="connsiteY20" fmla="*/ 7288 h 10000"/>
                <a:gd name="connsiteX21" fmla="*/ 9800 w 10000"/>
                <a:gd name="connsiteY21" fmla="*/ 5763 h 10000"/>
                <a:gd name="connsiteX22" fmla="*/ 7200 w 10000"/>
                <a:gd name="connsiteY22" fmla="*/ 4237 h 10000"/>
                <a:gd name="connsiteX23" fmla="*/ 8200 w 10000"/>
                <a:gd name="connsiteY23" fmla="*/ 3051 h 10000"/>
                <a:gd name="connsiteX24" fmla="*/ 9200 w 10000"/>
                <a:gd name="connsiteY24" fmla="*/ 3051 h 10000"/>
                <a:gd name="connsiteX25" fmla="*/ 9200 w 10000"/>
                <a:gd name="connsiteY25" fmla="*/ 2542 h 10000"/>
                <a:gd name="connsiteX26" fmla="*/ 8200 w 10000"/>
                <a:gd name="connsiteY26" fmla="*/ 1864 h 10000"/>
                <a:gd name="connsiteX27" fmla="*/ 8200 w 10000"/>
                <a:gd name="connsiteY27" fmla="*/ 1186 h 10000"/>
                <a:gd name="connsiteX28" fmla="*/ 6200 w 10000"/>
                <a:gd name="connsiteY28" fmla="*/ 678 h 10000"/>
                <a:gd name="connsiteX29" fmla="*/ 4600 w 10000"/>
                <a:gd name="connsiteY29" fmla="*/ 0 h 10000"/>
                <a:gd name="connsiteX30" fmla="*/ 4000 w 100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500 w 10200"/>
                <a:gd name="connsiteY8" fmla="*/ 5916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400 w 10200"/>
                <a:gd name="connsiteY22" fmla="*/ 4237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400 w 10200"/>
                <a:gd name="connsiteY22" fmla="*/ 4237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763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150 w 10200"/>
                <a:gd name="connsiteY21" fmla="*/ 5476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6000 w 10200"/>
                <a:gd name="connsiteY21" fmla="*/ 5886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599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200"/>
                <a:gd name="connsiteY0" fmla="*/ 0 h 10000"/>
                <a:gd name="connsiteX1" fmla="*/ 4200 w 10200"/>
                <a:gd name="connsiteY1" fmla="*/ 1017 h 10000"/>
                <a:gd name="connsiteX2" fmla="*/ 3600 w 10200"/>
                <a:gd name="connsiteY2" fmla="*/ 1186 h 10000"/>
                <a:gd name="connsiteX3" fmla="*/ 3800 w 10200"/>
                <a:gd name="connsiteY3" fmla="*/ 2712 h 10000"/>
                <a:gd name="connsiteX4" fmla="*/ 2400 w 10200"/>
                <a:gd name="connsiteY4" fmla="*/ 3220 h 10000"/>
                <a:gd name="connsiteX5" fmla="*/ 1800 w 10200"/>
                <a:gd name="connsiteY5" fmla="*/ 3220 h 10000"/>
                <a:gd name="connsiteX6" fmla="*/ 1800 w 10200"/>
                <a:gd name="connsiteY6" fmla="*/ 3729 h 10000"/>
                <a:gd name="connsiteX7" fmla="*/ 400 w 10200"/>
                <a:gd name="connsiteY7" fmla="*/ 4576 h 10000"/>
                <a:gd name="connsiteX8" fmla="*/ 450 w 10200"/>
                <a:gd name="connsiteY8" fmla="*/ 5752 h 10000"/>
                <a:gd name="connsiteX9" fmla="*/ 0 w 10200"/>
                <a:gd name="connsiteY9" fmla="*/ 6867 h 10000"/>
                <a:gd name="connsiteX10" fmla="*/ 1200 w 10200"/>
                <a:gd name="connsiteY10" fmla="*/ 7119 h 10000"/>
                <a:gd name="connsiteX11" fmla="*/ 2200 w 10200"/>
                <a:gd name="connsiteY11" fmla="*/ 7119 h 10000"/>
                <a:gd name="connsiteX12" fmla="*/ 3000 w 10200"/>
                <a:gd name="connsiteY12" fmla="*/ 7627 h 10000"/>
                <a:gd name="connsiteX13" fmla="*/ 4200 w 10200"/>
                <a:gd name="connsiteY13" fmla="*/ 8305 h 10000"/>
                <a:gd name="connsiteX14" fmla="*/ 4800 w 10200"/>
                <a:gd name="connsiteY14" fmla="*/ 8305 h 10000"/>
                <a:gd name="connsiteX15" fmla="*/ 6000 w 10200"/>
                <a:gd name="connsiteY15" fmla="*/ 9661 h 10000"/>
                <a:gd name="connsiteX16" fmla="*/ 6800 w 10200"/>
                <a:gd name="connsiteY16" fmla="*/ 9831 h 10000"/>
                <a:gd name="connsiteX17" fmla="*/ 8200 w 10200"/>
                <a:gd name="connsiteY17" fmla="*/ 9831 h 10000"/>
                <a:gd name="connsiteX18" fmla="*/ 9000 w 10200"/>
                <a:gd name="connsiteY18" fmla="*/ 10000 h 10000"/>
                <a:gd name="connsiteX19" fmla="*/ 10200 w 10200"/>
                <a:gd name="connsiteY19" fmla="*/ 8475 h 10000"/>
                <a:gd name="connsiteX20" fmla="*/ 10000 w 10200"/>
                <a:gd name="connsiteY20" fmla="*/ 7288 h 10000"/>
                <a:gd name="connsiteX21" fmla="*/ 10000 w 10200"/>
                <a:gd name="connsiteY21" fmla="*/ 5599 h 10000"/>
                <a:gd name="connsiteX22" fmla="*/ 7850 w 10200"/>
                <a:gd name="connsiteY22" fmla="*/ 4114 h 10000"/>
                <a:gd name="connsiteX23" fmla="*/ 8400 w 10200"/>
                <a:gd name="connsiteY23" fmla="*/ 3051 h 10000"/>
                <a:gd name="connsiteX24" fmla="*/ 9400 w 10200"/>
                <a:gd name="connsiteY24" fmla="*/ 3051 h 10000"/>
                <a:gd name="connsiteX25" fmla="*/ 9400 w 10200"/>
                <a:gd name="connsiteY25" fmla="*/ 2542 h 10000"/>
                <a:gd name="connsiteX26" fmla="*/ 8400 w 10200"/>
                <a:gd name="connsiteY26" fmla="*/ 1864 h 10000"/>
                <a:gd name="connsiteX27" fmla="*/ 8400 w 10200"/>
                <a:gd name="connsiteY27" fmla="*/ 1186 h 10000"/>
                <a:gd name="connsiteX28" fmla="*/ 6400 w 10200"/>
                <a:gd name="connsiteY28" fmla="*/ 678 h 10000"/>
                <a:gd name="connsiteX29" fmla="*/ 4800 w 10200"/>
                <a:gd name="connsiteY29" fmla="*/ 0 h 10000"/>
                <a:gd name="connsiteX30" fmla="*/ 4200 w 10200"/>
                <a:gd name="connsiteY30" fmla="*/ 0 h 10000"/>
                <a:gd name="connsiteX0" fmla="*/ 4200 w 10000"/>
                <a:gd name="connsiteY0" fmla="*/ 0 h 10000"/>
                <a:gd name="connsiteX1" fmla="*/ 4200 w 10000"/>
                <a:gd name="connsiteY1" fmla="*/ 1017 h 10000"/>
                <a:gd name="connsiteX2" fmla="*/ 3600 w 10000"/>
                <a:gd name="connsiteY2" fmla="*/ 1186 h 10000"/>
                <a:gd name="connsiteX3" fmla="*/ 3800 w 10000"/>
                <a:gd name="connsiteY3" fmla="*/ 2712 h 10000"/>
                <a:gd name="connsiteX4" fmla="*/ 2400 w 10000"/>
                <a:gd name="connsiteY4" fmla="*/ 3220 h 10000"/>
                <a:gd name="connsiteX5" fmla="*/ 1800 w 10000"/>
                <a:gd name="connsiteY5" fmla="*/ 3220 h 10000"/>
                <a:gd name="connsiteX6" fmla="*/ 1800 w 10000"/>
                <a:gd name="connsiteY6" fmla="*/ 3729 h 10000"/>
                <a:gd name="connsiteX7" fmla="*/ 400 w 10000"/>
                <a:gd name="connsiteY7" fmla="*/ 4576 h 10000"/>
                <a:gd name="connsiteX8" fmla="*/ 450 w 10000"/>
                <a:gd name="connsiteY8" fmla="*/ 5752 h 10000"/>
                <a:gd name="connsiteX9" fmla="*/ 0 w 10000"/>
                <a:gd name="connsiteY9" fmla="*/ 6867 h 10000"/>
                <a:gd name="connsiteX10" fmla="*/ 1200 w 10000"/>
                <a:gd name="connsiteY10" fmla="*/ 7119 h 10000"/>
                <a:gd name="connsiteX11" fmla="*/ 2200 w 10000"/>
                <a:gd name="connsiteY11" fmla="*/ 7119 h 10000"/>
                <a:gd name="connsiteX12" fmla="*/ 3000 w 10000"/>
                <a:gd name="connsiteY12" fmla="*/ 7627 h 10000"/>
                <a:gd name="connsiteX13" fmla="*/ 4200 w 10000"/>
                <a:gd name="connsiteY13" fmla="*/ 8305 h 10000"/>
                <a:gd name="connsiteX14" fmla="*/ 4800 w 10000"/>
                <a:gd name="connsiteY14" fmla="*/ 8305 h 10000"/>
                <a:gd name="connsiteX15" fmla="*/ 6000 w 10000"/>
                <a:gd name="connsiteY15" fmla="*/ 9661 h 10000"/>
                <a:gd name="connsiteX16" fmla="*/ 6800 w 10000"/>
                <a:gd name="connsiteY16" fmla="*/ 9831 h 10000"/>
                <a:gd name="connsiteX17" fmla="*/ 8200 w 10000"/>
                <a:gd name="connsiteY17" fmla="*/ 9831 h 10000"/>
                <a:gd name="connsiteX18" fmla="*/ 9000 w 10000"/>
                <a:gd name="connsiteY18" fmla="*/ 10000 h 10000"/>
                <a:gd name="connsiteX19" fmla="*/ 6600 w 10000"/>
                <a:gd name="connsiteY19" fmla="*/ 7737 h 10000"/>
                <a:gd name="connsiteX20" fmla="*/ 10000 w 10000"/>
                <a:gd name="connsiteY20" fmla="*/ 7288 h 10000"/>
                <a:gd name="connsiteX21" fmla="*/ 10000 w 10000"/>
                <a:gd name="connsiteY21" fmla="*/ 5599 h 10000"/>
                <a:gd name="connsiteX22" fmla="*/ 7850 w 10000"/>
                <a:gd name="connsiteY22" fmla="*/ 4114 h 10000"/>
                <a:gd name="connsiteX23" fmla="*/ 8400 w 10000"/>
                <a:gd name="connsiteY23" fmla="*/ 3051 h 10000"/>
                <a:gd name="connsiteX24" fmla="*/ 9400 w 10000"/>
                <a:gd name="connsiteY24" fmla="*/ 3051 h 10000"/>
                <a:gd name="connsiteX25" fmla="*/ 9400 w 10000"/>
                <a:gd name="connsiteY25" fmla="*/ 2542 h 10000"/>
                <a:gd name="connsiteX26" fmla="*/ 8400 w 10000"/>
                <a:gd name="connsiteY26" fmla="*/ 1864 h 10000"/>
                <a:gd name="connsiteX27" fmla="*/ 8400 w 10000"/>
                <a:gd name="connsiteY27" fmla="*/ 1186 h 10000"/>
                <a:gd name="connsiteX28" fmla="*/ 6400 w 10000"/>
                <a:gd name="connsiteY28" fmla="*/ 678 h 10000"/>
                <a:gd name="connsiteX29" fmla="*/ 4800 w 10000"/>
                <a:gd name="connsiteY29" fmla="*/ 0 h 10000"/>
                <a:gd name="connsiteX30" fmla="*/ 4200 w 10000"/>
                <a:gd name="connsiteY30" fmla="*/ 0 h 10000"/>
                <a:gd name="connsiteX0" fmla="*/ 4200 w 10250"/>
                <a:gd name="connsiteY0" fmla="*/ 0 h 10000"/>
                <a:gd name="connsiteX1" fmla="*/ 4200 w 10250"/>
                <a:gd name="connsiteY1" fmla="*/ 1017 h 10000"/>
                <a:gd name="connsiteX2" fmla="*/ 3600 w 10250"/>
                <a:gd name="connsiteY2" fmla="*/ 1186 h 10000"/>
                <a:gd name="connsiteX3" fmla="*/ 3800 w 10250"/>
                <a:gd name="connsiteY3" fmla="*/ 2712 h 10000"/>
                <a:gd name="connsiteX4" fmla="*/ 2400 w 10250"/>
                <a:gd name="connsiteY4" fmla="*/ 3220 h 10000"/>
                <a:gd name="connsiteX5" fmla="*/ 1800 w 10250"/>
                <a:gd name="connsiteY5" fmla="*/ 3220 h 10000"/>
                <a:gd name="connsiteX6" fmla="*/ 1800 w 10250"/>
                <a:gd name="connsiteY6" fmla="*/ 3729 h 10000"/>
                <a:gd name="connsiteX7" fmla="*/ 400 w 10250"/>
                <a:gd name="connsiteY7" fmla="*/ 4576 h 10000"/>
                <a:gd name="connsiteX8" fmla="*/ 450 w 10250"/>
                <a:gd name="connsiteY8" fmla="*/ 5752 h 10000"/>
                <a:gd name="connsiteX9" fmla="*/ 0 w 10250"/>
                <a:gd name="connsiteY9" fmla="*/ 6867 h 10000"/>
                <a:gd name="connsiteX10" fmla="*/ 1200 w 10250"/>
                <a:gd name="connsiteY10" fmla="*/ 7119 h 10000"/>
                <a:gd name="connsiteX11" fmla="*/ 2200 w 10250"/>
                <a:gd name="connsiteY11" fmla="*/ 7119 h 10000"/>
                <a:gd name="connsiteX12" fmla="*/ 3000 w 10250"/>
                <a:gd name="connsiteY12" fmla="*/ 7627 h 10000"/>
                <a:gd name="connsiteX13" fmla="*/ 4200 w 10250"/>
                <a:gd name="connsiteY13" fmla="*/ 8305 h 10000"/>
                <a:gd name="connsiteX14" fmla="*/ 4800 w 10250"/>
                <a:gd name="connsiteY14" fmla="*/ 8305 h 10000"/>
                <a:gd name="connsiteX15" fmla="*/ 6000 w 10250"/>
                <a:gd name="connsiteY15" fmla="*/ 9661 h 10000"/>
                <a:gd name="connsiteX16" fmla="*/ 6800 w 10250"/>
                <a:gd name="connsiteY16" fmla="*/ 9831 h 10000"/>
                <a:gd name="connsiteX17" fmla="*/ 8200 w 10250"/>
                <a:gd name="connsiteY17" fmla="*/ 9831 h 10000"/>
                <a:gd name="connsiteX18" fmla="*/ 9000 w 10250"/>
                <a:gd name="connsiteY18" fmla="*/ 10000 h 10000"/>
                <a:gd name="connsiteX19" fmla="*/ 10250 w 10250"/>
                <a:gd name="connsiteY19" fmla="*/ 9048 h 10000"/>
                <a:gd name="connsiteX20" fmla="*/ 10000 w 10250"/>
                <a:gd name="connsiteY20" fmla="*/ 7288 h 10000"/>
                <a:gd name="connsiteX21" fmla="*/ 10000 w 10250"/>
                <a:gd name="connsiteY21" fmla="*/ 5599 h 10000"/>
                <a:gd name="connsiteX22" fmla="*/ 7850 w 10250"/>
                <a:gd name="connsiteY22" fmla="*/ 4114 h 10000"/>
                <a:gd name="connsiteX23" fmla="*/ 8400 w 10250"/>
                <a:gd name="connsiteY23" fmla="*/ 3051 h 10000"/>
                <a:gd name="connsiteX24" fmla="*/ 9400 w 10250"/>
                <a:gd name="connsiteY24" fmla="*/ 3051 h 10000"/>
                <a:gd name="connsiteX25" fmla="*/ 9400 w 10250"/>
                <a:gd name="connsiteY25" fmla="*/ 2542 h 10000"/>
                <a:gd name="connsiteX26" fmla="*/ 8400 w 10250"/>
                <a:gd name="connsiteY26" fmla="*/ 1864 h 10000"/>
                <a:gd name="connsiteX27" fmla="*/ 8400 w 10250"/>
                <a:gd name="connsiteY27" fmla="*/ 1186 h 10000"/>
                <a:gd name="connsiteX28" fmla="*/ 6400 w 10250"/>
                <a:gd name="connsiteY28" fmla="*/ 678 h 10000"/>
                <a:gd name="connsiteX29" fmla="*/ 4800 w 10250"/>
                <a:gd name="connsiteY29" fmla="*/ 0 h 10000"/>
                <a:gd name="connsiteX30" fmla="*/ 4200 w 10250"/>
                <a:gd name="connsiteY30" fmla="*/ 0 h 10000"/>
                <a:gd name="connsiteX0" fmla="*/ 4200 w 10250"/>
                <a:gd name="connsiteY0" fmla="*/ 0 h 10000"/>
                <a:gd name="connsiteX1" fmla="*/ 4200 w 10250"/>
                <a:gd name="connsiteY1" fmla="*/ 1017 h 10000"/>
                <a:gd name="connsiteX2" fmla="*/ 3600 w 10250"/>
                <a:gd name="connsiteY2" fmla="*/ 1186 h 10000"/>
                <a:gd name="connsiteX3" fmla="*/ 3800 w 10250"/>
                <a:gd name="connsiteY3" fmla="*/ 2712 h 10000"/>
                <a:gd name="connsiteX4" fmla="*/ 2400 w 10250"/>
                <a:gd name="connsiteY4" fmla="*/ 3220 h 10000"/>
                <a:gd name="connsiteX5" fmla="*/ 1800 w 10250"/>
                <a:gd name="connsiteY5" fmla="*/ 3220 h 10000"/>
                <a:gd name="connsiteX6" fmla="*/ 1800 w 10250"/>
                <a:gd name="connsiteY6" fmla="*/ 3729 h 10000"/>
                <a:gd name="connsiteX7" fmla="*/ 400 w 10250"/>
                <a:gd name="connsiteY7" fmla="*/ 4576 h 10000"/>
                <a:gd name="connsiteX8" fmla="*/ 450 w 10250"/>
                <a:gd name="connsiteY8" fmla="*/ 5752 h 10000"/>
                <a:gd name="connsiteX9" fmla="*/ 0 w 10250"/>
                <a:gd name="connsiteY9" fmla="*/ 6867 h 10000"/>
                <a:gd name="connsiteX10" fmla="*/ 1200 w 10250"/>
                <a:gd name="connsiteY10" fmla="*/ 7119 h 10000"/>
                <a:gd name="connsiteX11" fmla="*/ 2200 w 10250"/>
                <a:gd name="connsiteY11" fmla="*/ 7119 h 10000"/>
                <a:gd name="connsiteX12" fmla="*/ 3000 w 10250"/>
                <a:gd name="connsiteY12" fmla="*/ 7627 h 10000"/>
                <a:gd name="connsiteX13" fmla="*/ 4200 w 10250"/>
                <a:gd name="connsiteY13" fmla="*/ 8305 h 10000"/>
                <a:gd name="connsiteX14" fmla="*/ 4800 w 10250"/>
                <a:gd name="connsiteY14" fmla="*/ 8305 h 10000"/>
                <a:gd name="connsiteX15" fmla="*/ 6000 w 10250"/>
                <a:gd name="connsiteY15" fmla="*/ 9661 h 10000"/>
                <a:gd name="connsiteX16" fmla="*/ 6800 w 10250"/>
                <a:gd name="connsiteY16" fmla="*/ 9831 h 10000"/>
                <a:gd name="connsiteX17" fmla="*/ 8200 w 10250"/>
                <a:gd name="connsiteY17" fmla="*/ 9831 h 10000"/>
                <a:gd name="connsiteX18" fmla="*/ 9000 w 10250"/>
                <a:gd name="connsiteY18" fmla="*/ 10000 h 10000"/>
                <a:gd name="connsiteX19" fmla="*/ 10250 w 10250"/>
                <a:gd name="connsiteY19" fmla="*/ 9048 h 10000"/>
                <a:gd name="connsiteX20" fmla="*/ 10000 w 10250"/>
                <a:gd name="connsiteY20" fmla="*/ 7288 h 10000"/>
                <a:gd name="connsiteX21" fmla="*/ 10000 w 10250"/>
                <a:gd name="connsiteY21" fmla="*/ 5599 h 10000"/>
                <a:gd name="connsiteX22" fmla="*/ 7850 w 10250"/>
                <a:gd name="connsiteY22" fmla="*/ 4114 h 10000"/>
                <a:gd name="connsiteX23" fmla="*/ 8400 w 10250"/>
                <a:gd name="connsiteY23" fmla="*/ 3051 h 10000"/>
                <a:gd name="connsiteX24" fmla="*/ 9400 w 10250"/>
                <a:gd name="connsiteY24" fmla="*/ 3051 h 10000"/>
                <a:gd name="connsiteX25" fmla="*/ 9400 w 10250"/>
                <a:gd name="connsiteY25" fmla="*/ 2542 h 10000"/>
                <a:gd name="connsiteX26" fmla="*/ 8400 w 10250"/>
                <a:gd name="connsiteY26" fmla="*/ 1864 h 10000"/>
                <a:gd name="connsiteX27" fmla="*/ 8400 w 10250"/>
                <a:gd name="connsiteY27" fmla="*/ 1186 h 10000"/>
                <a:gd name="connsiteX28" fmla="*/ 6400 w 10250"/>
                <a:gd name="connsiteY28" fmla="*/ 678 h 10000"/>
                <a:gd name="connsiteX29" fmla="*/ 4800 w 10250"/>
                <a:gd name="connsiteY29" fmla="*/ 0 h 10000"/>
                <a:gd name="connsiteX30" fmla="*/ 4200 w 1025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400 w 10270"/>
                <a:gd name="connsiteY26" fmla="*/ 1864 h 10000"/>
                <a:gd name="connsiteX27" fmla="*/ 8400 w 10270"/>
                <a:gd name="connsiteY27" fmla="*/ 1186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400 w 10270"/>
                <a:gd name="connsiteY26" fmla="*/ 1864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551 w 10270"/>
                <a:gd name="connsiteY26" fmla="*/ 1864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450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501 w 10270"/>
                <a:gd name="connsiteY26" fmla="*/ 2192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299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501 w 10270"/>
                <a:gd name="connsiteY26" fmla="*/ 2192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 name="connsiteX0" fmla="*/ 4200 w 10270"/>
                <a:gd name="connsiteY0" fmla="*/ 0 h 10000"/>
                <a:gd name="connsiteX1" fmla="*/ 4200 w 10270"/>
                <a:gd name="connsiteY1" fmla="*/ 1017 h 10000"/>
                <a:gd name="connsiteX2" fmla="*/ 3600 w 10270"/>
                <a:gd name="connsiteY2" fmla="*/ 1186 h 10000"/>
                <a:gd name="connsiteX3" fmla="*/ 3800 w 10270"/>
                <a:gd name="connsiteY3" fmla="*/ 2712 h 10000"/>
                <a:gd name="connsiteX4" fmla="*/ 2400 w 10270"/>
                <a:gd name="connsiteY4" fmla="*/ 3220 h 10000"/>
                <a:gd name="connsiteX5" fmla="*/ 1800 w 10270"/>
                <a:gd name="connsiteY5" fmla="*/ 3220 h 10000"/>
                <a:gd name="connsiteX6" fmla="*/ 1800 w 10270"/>
                <a:gd name="connsiteY6" fmla="*/ 3729 h 10000"/>
                <a:gd name="connsiteX7" fmla="*/ 400 w 10270"/>
                <a:gd name="connsiteY7" fmla="*/ 4576 h 10000"/>
                <a:gd name="connsiteX8" fmla="*/ 299 w 10270"/>
                <a:gd name="connsiteY8" fmla="*/ 5752 h 10000"/>
                <a:gd name="connsiteX9" fmla="*/ 0 w 10270"/>
                <a:gd name="connsiteY9" fmla="*/ 6867 h 10000"/>
                <a:gd name="connsiteX10" fmla="*/ 1200 w 10270"/>
                <a:gd name="connsiteY10" fmla="*/ 7119 h 10000"/>
                <a:gd name="connsiteX11" fmla="*/ 2200 w 10270"/>
                <a:gd name="connsiteY11" fmla="*/ 7119 h 10000"/>
                <a:gd name="connsiteX12" fmla="*/ 3000 w 10270"/>
                <a:gd name="connsiteY12" fmla="*/ 7627 h 10000"/>
                <a:gd name="connsiteX13" fmla="*/ 4200 w 10270"/>
                <a:gd name="connsiteY13" fmla="*/ 8305 h 10000"/>
                <a:gd name="connsiteX14" fmla="*/ 4800 w 10270"/>
                <a:gd name="connsiteY14" fmla="*/ 8305 h 10000"/>
                <a:gd name="connsiteX15" fmla="*/ 6000 w 10270"/>
                <a:gd name="connsiteY15" fmla="*/ 9661 h 10000"/>
                <a:gd name="connsiteX16" fmla="*/ 6800 w 10270"/>
                <a:gd name="connsiteY16" fmla="*/ 9831 h 10000"/>
                <a:gd name="connsiteX17" fmla="*/ 8200 w 10270"/>
                <a:gd name="connsiteY17" fmla="*/ 9831 h 10000"/>
                <a:gd name="connsiteX18" fmla="*/ 9000 w 10270"/>
                <a:gd name="connsiteY18" fmla="*/ 10000 h 10000"/>
                <a:gd name="connsiteX19" fmla="*/ 10250 w 10270"/>
                <a:gd name="connsiteY19" fmla="*/ 9048 h 10000"/>
                <a:gd name="connsiteX20" fmla="*/ 10251 w 10270"/>
                <a:gd name="connsiteY20" fmla="*/ 7288 h 10000"/>
                <a:gd name="connsiteX21" fmla="*/ 10000 w 10270"/>
                <a:gd name="connsiteY21" fmla="*/ 5599 h 10000"/>
                <a:gd name="connsiteX22" fmla="*/ 7850 w 10270"/>
                <a:gd name="connsiteY22" fmla="*/ 4114 h 10000"/>
                <a:gd name="connsiteX23" fmla="*/ 8400 w 10270"/>
                <a:gd name="connsiteY23" fmla="*/ 3051 h 10000"/>
                <a:gd name="connsiteX24" fmla="*/ 9400 w 10270"/>
                <a:gd name="connsiteY24" fmla="*/ 3051 h 10000"/>
                <a:gd name="connsiteX25" fmla="*/ 9400 w 10270"/>
                <a:gd name="connsiteY25" fmla="*/ 2542 h 10000"/>
                <a:gd name="connsiteX26" fmla="*/ 8652 w 10270"/>
                <a:gd name="connsiteY26" fmla="*/ 2192 h 10000"/>
                <a:gd name="connsiteX27" fmla="*/ 8702 w 10270"/>
                <a:gd name="connsiteY27" fmla="*/ 1268 h 10000"/>
                <a:gd name="connsiteX28" fmla="*/ 6400 w 10270"/>
                <a:gd name="connsiteY28" fmla="*/ 678 h 10000"/>
                <a:gd name="connsiteX29" fmla="*/ 4800 w 10270"/>
                <a:gd name="connsiteY29" fmla="*/ 0 h 10000"/>
                <a:gd name="connsiteX30" fmla="*/ 4200 w 10270"/>
                <a:gd name="connsiteY3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70" h="10000">
                  <a:moveTo>
                    <a:pt x="4200" y="0"/>
                  </a:moveTo>
                  <a:lnTo>
                    <a:pt x="4200" y="1017"/>
                  </a:lnTo>
                  <a:lnTo>
                    <a:pt x="3600" y="1186"/>
                  </a:lnTo>
                  <a:cubicBezTo>
                    <a:pt x="3667" y="1695"/>
                    <a:pt x="3733" y="2203"/>
                    <a:pt x="3800" y="2712"/>
                  </a:cubicBezTo>
                  <a:lnTo>
                    <a:pt x="2400" y="3220"/>
                  </a:lnTo>
                  <a:lnTo>
                    <a:pt x="1800" y="3220"/>
                  </a:lnTo>
                  <a:lnTo>
                    <a:pt x="1800" y="3729"/>
                  </a:lnTo>
                  <a:lnTo>
                    <a:pt x="400" y="4576"/>
                  </a:lnTo>
                  <a:cubicBezTo>
                    <a:pt x="433" y="5023"/>
                    <a:pt x="266" y="5305"/>
                    <a:pt x="299" y="5752"/>
                  </a:cubicBezTo>
                  <a:lnTo>
                    <a:pt x="0" y="6867"/>
                  </a:lnTo>
                  <a:lnTo>
                    <a:pt x="1200" y="7119"/>
                  </a:lnTo>
                  <a:lnTo>
                    <a:pt x="2200" y="7119"/>
                  </a:lnTo>
                  <a:lnTo>
                    <a:pt x="3000" y="7627"/>
                  </a:lnTo>
                  <a:lnTo>
                    <a:pt x="4200" y="8305"/>
                  </a:lnTo>
                  <a:lnTo>
                    <a:pt x="4800" y="8305"/>
                  </a:lnTo>
                  <a:lnTo>
                    <a:pt x="6000" y="9661"/>
                  </a:lnTo>
                  <a:lnTo>
                    <a:pt x="6800" y="9831"/>
                  </a:lnTo>
                  <a:lnTo>
                    <a:pt x="8200" y="9831"/>
                  </a:lnTo>
                  <a:lnTo>
                    <a:pt x="9000" y="10000"/>
                  </a:lnTo>
                  <a:cubicBezTo>
                    <a:pt x="9417" y="9683"/>
                    <a:pt x="9632" y="9365"/>
                    <a:pt x="10250" y="9048"/>
                  </a:cubicBezTo>
                  <a:cubicBezTo>
                    <a:pt x="10183" y="8652"/>
                    <a:pt x="10318" y="7684"/>
                    <a:pt x="10251" y="7288"/>
                  </a:cubicBezTo>
                  <a:cubicBezTo>
                    <a:pt x="10167" y="6725"/>
                    <a:pt x="10084" y="6162"/>
                    <a:pt x="10000" y="5599"/>
                  </a:cubicBezTo>
                  <a:cubicBezTo>
                    <a:pt x="9183" y="5131"/>
                    <a:pt x="9517" y="5156"/>
                    <a:pt x="7850" y="4114"/>
                  </a:cubicBezTo>
                  <a:lnTo>
                    <a:pt x="8400" y="3051"/>
                  </a:lnTo>
                  <a:lnTo>
                    <a:pt x="9400" y="3051"/>
                  </a:lnTo>
                  <a:lnTo>
                    <a:pt x="9400" y="2542"/>
                  </a:lnTo>
                  <a:lnTo>
                    <a:pt x="8652" y="2192"/>
                  </a:lnTo>
                  <a:cubicBezTo>
                    <a:pt x="8702" y="1993"/>
                    <a:pt x="8652" y="1467"/>
                    <a:pt x="8702" y="1268"/>
                  </a:cubicBezTo>
                  <a:lnTo>
                    <a:pt x="6400" y="678"/>
                  </a:lnTo>
                  <a:lnTo>
                    <a:pt x="4800" y="0"/>
                  </a:lnTo>
                  <a:lnTo>
                    <a:pt x="420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37" name="Freeform 106">
              <a:extLst>
                <a:ext uri="{FF2B5EF4-FFF2-40B4-BE49-F238E27FC236}">
                  <a16:creationId xmlns:a16="http://schemas.microsoft.com/office/drawing/2014/main" id="{9A2CE24D-CB64-FE33-CDFE-271DB160C3DB}"/>
                </a:ext>
              </a:extLst>
            </p:cNvPr>
            <p:cNvSpPr>
              <a:spLocks/>
            </p:cNvSpPr>
            <p:nvPr/>
          </p:nvSpPr>
          <p:spPr bwMode="auto">
            <a:xfrm>
              <a:off x="2921984" y="3579991"/>
              <a:ext cx="18" cy="15"/>
            </a:xfrm>
            <a:custGeom>
              <a:avLst/>
              <a:gdLst>
                <a:gd name="T0" fmla="*/ 22 w 22"/>
                <a:gd name="T1" fmla="*/ 0 h 15"/>
                <a:gd name="T2" fmla="*/ 14 w 22"/>
                <a:gd name="T3" fmla="*/ 0 h 15"/>
                <a:gd name="T4" fmla="*/ 3 w 22"/>
                <a:gd name="T5" fmla="*/ 9 h 15"/>
                <a:gd name="T6" fmla="*/ 0 w 22"/>
                <a:gd name="T7" fmla="*/ 10 h 15"/>
                <a:gd name="T8" fmla="*/ 5 w 22"/>
                <a:gd name="T9" fmla="*/ 11 h 15"/>
                <a:gd name="T10" fmla="*/ 5 w 22"/>
                <a:gd name="T11" fmla="*/ 15 h 15"/>
                <a:gd name="T12" fmla="*/ 12 w 22"/>
                <a:gd name="T13" fmla="*/ 15 h 15"/>
                <a:gd name="T14" fmla="*/ 16 w 22"/>
                <a:gd name="T15" fmla="*/ 10 h 15"/>
                <a:gd name="T16" fmla="*/ 18 w 22"/>
                <a:gd name="T17" fmla="*/ 6 h 15"/>
                <a:gd name="T18" fmla="*/ 21 w 22"/>
                <a:gd name="T19" fmla="*/ 3 h 15"/>
                <a:gd name="T20" fmla="*/ 22 w 22"/>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5"/>
                <a:gd name="T35" fmla="*/ 22 w 22"/>
                <a:gd name="T36" fmla="*/ 15 h 15"/>
                <a:gd name="connsiteX0" fmla="*/ 10000 w 10000"/>
                <a:gd name="connsiteY0" fmla="*/ 0 h 10000"/>
                <a:gd name="connsiteX1" fmla="*/ 6364 w 10000"/>
                <a:gd name="connsiteY1" fmla="*/ 0 h 10000"/>
                <a:gd name="connsiteX2" fmla="*/ 1364 w 10000"/>
                <a:gd name="connsiteY2" fmla="*/ 6000 h 10000"/>
                <a:gd name="connsiteX3" fmla="*/ 0 w 10000"/>
                <a:gd name="connsiteY3" fmla="*/ 6667 h 10000"/>
                <a:gd name="connsiteX4" fmla="*/ 1375 w 10000"/>
                <a:gd name="connsiteY4" fmla="*/ 6667 h 10000"/>
                <a:gd name="connsiteX5" fmla="*/ 2273 w 10000"/>
                <a:gd name="connsiteY5" fmla="*/ 7333 h 10000"/>
                <a:gd name="connsiteX6" fmla="*/ 2273 w 10000"/>
                <a:gd name="connsiteY6" fmla="*/ 10000 h 10000"/>
                <a:gd name="connsiteX7" fmla="*/ 5455 w 10000"/>
                <a:gd name="connsiteY7" fmla="*/ 10000 h 10000"/>
                <a:gd name="connsiteX8" fmla="*/ 7273 w 10000"/>
                <a:gd name="connsiteY8" fmla="*/ 6667 h 10000"/>
                <a:gd name="connsiteX9" fmla="*/ 8182 w 10000"/>
                <a:gd name="connsiteY9" fmla="*/ 4000 h 10000"/>
                <a:gd name="connsiteX10" fmla="*/ 9545 w 10000"/>
                <a:gd name="connsiteY10" fmla="*/ 2000 h 10000"/>
                <a:gd name="connsiteX11" fmla="*/ 10000 w 10000"/>
                <a:gd name="connsiteY11" fmla="*/ 0 h 10000"/>
                <a:gd name="connsiteX0" fmla="*/ 8636 w 8636"/>
                <a:gd name="connsiteY0" fmla="*/ 0 h 10000"/>
                <a:gd name="connsiteX1" fmla="*/ 5000 w 8636"/>
                <a:gd name="connsiteY1" fmla="*/ 0 h 10000"/>
                <a:gd name="connsiteX2" fmla="*/ 0 w 8636"/>
                <a:gd name="connsiteY2" fmla="*/ 6000 h 10000"/>
                <a:gd name="connsiteX3" fmla="*/ 11 w 8636"/>
                <a:gd name="connsiteY3" fmla="*/ 6667 h 10000"/>
                <a:gd name="connsiteX4" fmla="*/ 909 w 8636"/>
                <a:gd name="connsiteY4" fmla="*/ 7333 h 10000"/>
                <a:gd name="connsiteX5" fmla="*/ 909 w 8636"/>
                <a:gd name="connsiteY5" fmla="*/ 10000 h 10000"/>
                <a:gd name="connsiteX6" fmla="*/ 4091 w 8636"/>
                <a:gd name="connsiteY6" fmla="*/ 10000 h 10000"/>
                <a:gd name="connsiteX7" fmla="*/ 5909 w 8636"/>
                <a:gd name="connsiteY7" fmla="*/ 6667 h 10000"/>
                <a:gd name="connsiteX8" fmla="*/ 6818 w 8636"/>
                <a:gd name="connsiteY8" fmla="*/ 4000 h 10000"/>
                <a:gd name="connsiteX9" fmla="*/ 8181 w 8636"/>
                <a:gd name="connsiteY9" fmla="*/ 2000 h 10000"/>
                <a:gd name="connsiteX10" fmla="*/ 8636 w 8636"/>
                <a:gd name="connsiteY10" fmla="*/ 0 h 10000"/>
                <a:gd name="connsiteX0" fmla="*/ 10722 w 10722"/>
                <a:gd name="connsiteY0" fmla="*/ 0 h 10000"/>
                <a:gd name="connsiteX1" fmla="*/ 6512 w 10722"/>
                <a:gd name="connsiteY1" fmla="*/ 0 h 10000"/>
                <a:gd name="connsiteX2" fmla="*/ 722 w 10722"/>
                <a:gd name="connsiteY2" fmla="*/ 6000 h 10000"/>
                <a:gd name="connsiteX3" fmla="*/ 0 w 10722"/>
                <a:gd name="connsiteY3" fmla="*/ 6834 h 10000"/>
                <a:gd name="connsiteX4" fmla="*/ 1775 w 10722"/>
                <a:gd name="connsiteY4" fmla="*/ 7333 h 10000"/>
                <a:gd name="connsiteX5" fmla="*/ 1775 w 10722"/>
                <a:gd name="connsiteY5" fmla="*/ 10000 h 10000"/>
                <a:gd name="connsiteX6" fmla="*/ 5459 w 10722"/>
                <a:gd name="connsiteY6" fmla="*/ 10000 h 10000"/>
                <a:gd name="connsiteX7" fmla="*/ 7564 w 10722"/>
                <a:gd name="connsiteY7" fmla="*/ 6667 h 10000"/>
                <a:gd name="connsiteX8" fmla="*/ 8617 w 10722"/>
                <a:gd name="connsiteY8" fmla="*/ 4000 h 10000"/>
                <a:gd name="connsiteX9" fmla="*/ 10195 w 10722"/>
                <a:gd name="connsiteY9" fmla="*/ 2000 h 10000"/>
                <a:gd name="connsiteX10" fmla="*/ 10722 w 10722"/>
                <a:gd name="connsiteY1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2" h="10000">
                  <a:moveTo>
                    <a:pt x="10722" y="0"/>
                  </a:moveTo>
                  <a:lnTo>
                    <a:pt x="6512" y="0"/>
                  </a:lnTo>
                  <a:lnTo>
                    <a:pt x="722" y="6000"/>
                  </a:lnTo>
                  <a:cubicBezTo>
                    <a:pt x="727" y="6222"/>
                    <a:pt x="-5" y="6612"/>
                    <a:pt x="0" y="6834"/>
                  </a:cubicBezTo>
                  <a:lnTo>
                    <a:pt x="1775" y="7333"/>
                  </a:lnTo>
                  <a:lnTo>
                    <a:pt x="1775" y="10000"/>
                  </a:lnTo>
                  <a:lnTo>
                    <a:pt x="5459" y="10000"/>
                  </a:lnTo>
                  <a:lnTo>
                    <a:pt x="7564" y="6667"/>
                  </a:lnTo>
                  <a:lnTo>
                    <a:pt x="8617" y="4000"/>
                  </a:lnTo>
                  <a:lnTo>
                    <a:pt x="10195" y="2000"/>
                  </a:lnTo>
                  <a:lnTo>
                    <a:pt x="10722"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38" name="Group 167">
            <a:extLst>
              <a:ext uri="{FF2B5EF4-FFF2-40B4-BE49-F238E27FC236}">
                <a16:creationId xmlns:a16="http://schemas.microsoft.com/office/drawing/2014/main" id="{156D5D30-6FD8-8586-93B2-7142A2EFB220}"/>
              </a:ext>
            </a:extLst>
          </p:cNvPr>
          <p:cNvGrpSpPr>
            <a:grpSpLocks/>
          </p:cNvGrpSpPr>
          <p:nvPr/>
        </p:nvGrpSpPr>
        <p:grpSpPr bwMode="auto">
          <a:xfrm>
            <a:off x="1755707" y="2889890"/>
            <a:ext cx="1250159" cy="1130910"/>
            <a:chOff x="0" y="3796079"/>
            <a:chExt cx="174" cy="160"/>
          </a:xfrm>
        </p:grpSpPr>
        <p:sp>
          <p:nvSpPr>
            <p:cNvPr id="39" name="Freeform 107">
              <a:extLst>
                <a:ext uri="{FF2B5EF4-FFF2-40B4-BE49-F238E27FC236}">
                  <a16:creationId xmlns:a16="http://schemas.microsoft.com/office/drawing/2014/main" id="{E27183BC-0F0B-EA3F-B052-25AC88CD144A}"/>
                </a:ext>
              </a:extLst>
            </p:cNvPr>
            <p:cNvSpPr>
              <a:spLocks/>
            </p:cNvSpPr>
            <p:nvPr/>
          </p:nvSpPr>
          <p:spPr bwMode="auto">
            <a:xfrm>
              <a:off x="100" y="3796079"/>
              <a:ext cx="52" cy="40"/>
            </a:xfrm>
            <a:custGeom>
              <a:avLst/>
              <a:gdLst>
                <a:gd name="T0" fmla="*/ 0 w 52"/>
                <a:gd name="T1" fmla="*/ 11 h 40"/>
                <a:gd name="T2" fmla="*/ 15 w 52"/>
                <a:gd name="T3" fmla="*/ 17 h 40"/>
                <a:gd name="T4" fmla="*/ 21 w 52"/>
                <a:gd name="T5" fmla="*/ 20 h 40"/>
                <a:gd name="T6" fmla="*/ 20 w 52"/>
                <a:gd name="T7" fmla="*/ 24 h 40"/>
                <a:gd name="T8" fmla="*/ 5 w 52"/>
                <a:gd name="T9" fmla="*/ 29 h 40"/>
                <a:gd name="T10" fmla="*/ 8 w 52"/>
                <a:gd name="T11" fmla="*/ 35 h 40"/>
                <a:gd name="T12" fmla="*/ 6 w 52"/>
                <a:gd name="T13" fmla="*/ 39 h 40"/>
                <a:gd name="T14" fmla="*/ 17 w 52"/>
                <a:gd name="T15" fmla="*/ 37 h 40"/>
                <a:gd name="T16" fmla="*/ 26 w 52"/>
                <a:gd name="T17" fmla="*/ 40 h 40"/>
                <a:gd name="T18" fmla="*/ 31 w 52"/>
                <a:gd name="T19" fmla="*/ 33 h 40"/>
                <a:gd name="T20" fmla="*/ 38 w 52"/>
                <a:gd name="T21" fmla="*/ 24 h 40"/>
                <a:gd name="T22" fmla="*/ 43 w 52"/>
                <a:gd name="T23" fmla="*/ 25 h 40"/>
                <a:gd name="T24" fmla="*/ 47 w 52"/>
                <a:gd name="T25" fmla="*/ 26 h 40"/>
                <a:gd name="T26" fmla="*/ 52 w 52"/>
                <a:gd name="T27" fmla="*/ 20 h 40"/>
                <a:gd name="T28" fmla="*/ 50 w 52"/>
                <a:gd name="T29" fmla="*/ 15 h 40"/>
                <a:gd name="T30" fmla="*/ 47 w 52"/>
                <a:gd name="T31" fmla="*/ 11 h 40"/>
                <a:gd name="T32" fmla="*/ 49 w 52"/>
                <a:gd name="T33" fmla="*/ 3 h 40"/>
                <a:gd name="T34" fmla="*/ 39 w 52"/>
                <a:gd name="T35" fmla="*/ 1 h 40"/>
                <a:gd name="T36" fmla="*/ 35 w 52"/>
                <a:gd name="T37" fmla="*/ 0 h 40"/>
                <a:gd name="T38" fmla="*/ 29 w 52"/>
                <a:gd name="T39" fmla="*/ 1 h 40"/>
                <a:gd name="T40" fmla="*/ 23 w 52"/>
                <a:gd name="T41" fmla="*/ 2 h 40"/>
                <a:gd name="T42" fmla="*/ 20 w 52"/>
                <a:gd name="T43" fmla="*/ 9 h 40"/>
                <a:gd name="T44" fmla="*/ 15 w 52"/>
                <a:gd name="T45" fmla="*/ 9 h 40"/>
                <a:gd name="T46" fmla="*/ 11 w 52"/>
                <a:gd name="T47" fmla="*/ 8 h 40"/>
                <a:gd name="T48" fmla="*/ 7 w 52"/>
                <a:gd name="T49" fmla="*/ 4 h 40"/>
                <a:gd name="T50" fmla="*/ 0 w 52"/>
                <a:gd name="T51" fmla="*/ 11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40"/>
                <a:gd name="T80" fmla="*/ 52 w 52"/>
                <a:gd name="T81" fmla="*/ 40 h 40"/>
                <a:gd name="connsiteX0" fmla="*/ 0 w 10000"/>
                <a:gd name="connsiteY0" fmla="*/ 2750 h 10000"/>
                <a:gd name="connsiteX1" fmla="*/ 2885 w 10000"/>
                <a:gd name="connsiteY1" fmla="*/ 4250 h 10000"/>
                <a:gd name="connsiteX2" fmla="*/ 4038 w 10000"/>
                <a:gd name="connsiteY2" fmla="*/ 5000 h 10000"/>
                <a:gd name="connsiteX3" fmla="*/ 3846 w 10000"/>
                <a:gd name="connsiteY3" fmla="*/ 6000 h 10000"/>
                <a:gd name="connsiteX4" fmla="*/ 962 w 10000"/>
                <a:gd name="connsiteY4" fmla="*/ 7250 h 10000"/>
                <a:gd name="connsiteX5" fmla="*/ 1538 w 10000"/>
                <a:gd name="connsiteY5" fmla="*/ 8750 h 10000"/>
                <a:gd name="connsiteX6" fmla="*/ 1154 w 10000"/>
                <a:gd name="connsiteY6" fmla="*/ 9750 h 10000"/>
                <a:gd name="connsiteX7" fmla="*/ 3317 w 10000"/>
                <a:gd name="connsiteY7" fmla="*/ 9562 h 10000"/>
                <a:gd name="connsiteX8" fmla="*/ 5000 w 10000"/>
                <a:gd name="connsiteY8" fmla="*/ 10000 h 10000"/>
                <a:gd name="connsiteX9" fmla="*/ 5962 w 10000"/>
                <a:gd name="connsiteY9" fmla="*/ 8250 h 10000"/>
                <a:gd name="connsiteX10" fmla="*/ 7308 w 10000"/>
                <a:gd name="connsiteY10" fmla="*/ 6000 h 10000"/>
                <a:gd name="connsiteX11" fmla="*/ 8269 w 10000"/>
                <a:gd name="connsiteY11" fmla="*/ 6250 h 10000"/>
                <a:gd name="connsiteX12" fmla="*/ 9038 w 10000"/>
                <a:gd name="connsiteY12" fmla="*/ 6500 h 10000"/>
                <a:gd name="connsiteX13" fmla="*/ 10000 w 10000"/>
                <a:gd name="connsiteY13" fmla="*/ 5000 h 10000"/>
                <a:gd name="connsiteX14" fmla="*/ 9615 w 10000"/>
                <a:gd name="connsiteY14" fmla="*/ 3750 h 10000"/>
                <a:gd name="connsiteX15" fmla="*/ 9038 w 10000"/>
                <a:gd name="connsiteY15" fmla="*/ 2750 h 10000"/>
                <a:gd name="connsiteX16" fmla="*/ 9423 w 10000"/>
                <a:gd name="connsiteY16" fmla="*/ 750 h 10000"/>
                <a:gd name="connsiteX17" fmla="*/ 7500 w 10000"/>
                <a:gd name="connsiteY17" fmla="*/ 250 h 10000"/>
                <a:gd name="connsiteX18" fmla="*/ 6731 w 10000"/>
                <a:gd name="connsiteY18" fmla="*/ 0 h 10000"/>
                <a:gd name="connsiteX19" fmla="*/ 5577 w 10000"/>
                <a:gd name="connsiteY19" fmla="*/ 250 h 10000"/>
                <a:gd name="connsiteX20" fmla="*/ 4423 w 10000"/>
                <a:gd name="connsiteY20" fmla="*/ 500 h 10000"/>
                <a:gd name="connsiteX21" fmla="*/ 3846 w 10000"/>
                <a:gd name="connsiteY21" fmla="*/ 2250 h 10000"/>
                <a:gd name="connsiteX22" fmla="*/ 2885 w 10000"/>
                <a:gd name="connsiteY22" fmla="*/ 2250 h 10000"/>
                <a:gd name="connsiteX23" fmla="*/ 2115 w 10000"/>
                <a:gd name="connsiteY23" fmla="*/ 2000 h 10000"/>
                <a:gd name="connsiteX24" fmla="*/ 1346 w 10000"/>
                <a:gd name="connsiteY24" fmla="*/ 1000 h 10000"/>
                <a:gd name="connsiteX25" fmla="*/ 0 w 10000"/>
                <a:gd name="connsiteY25" fmla="*/ 2750 h 10000"/>
                <a:gd name="connsiteX0" fmla="*/ 0 w 10000"/>
                <a:gd name="connsiteY0" fmla="*/ 2750 h 9750"/>
                <a:gd name="connsiteX1" fmla="*/ 2885 w 10000"/>
                <a:gd name="connsiteY1" fmla="*/ 4250 h 9750"/>
                <a:gd name="connsiteX2" fmla="*/ 4038 w 10000"/>
                <a:gd name="connsiteY2" fmla="*/ 5000 h 9750"/>
                <a:gd name="connsiteX3" fmla="*/ 3846 w 10000"/>
                <a:gd name="connsiteY3" fmla="*/ 6000 h 9750"/>
                <a:gd name="connsiteX4" fmla="*/ 962 w 10000"/>
                <a:gd name="connsiteY4" fmla="*/ 7250 h 9750"/>
                <a:gd name="connsiteX5" fmla="*/ 1538 w 10000"/>
                <a:gd name="connsiteY5" fmla="*/ 8750 h 9750"/>
                <a:gd name="connsiteX6" fmla="*/ 1154 w 10000"/>
                <a:gd name="connsiteY6" fmla="*/ 9750 h 9750"/>
                <a:gd name="connsiteX7" fmla="*/ 3317 w 10000"/>
                <a:gd name="connsiteY7" fmla="*/ 9562 h 9750"/>
                <a:gd name="connsiteX8" fmla="*/ 5288 w 10000"/>
                <a:gd name="connsiteY8" fmla="*/ 9688 h 9750"/>
                <a:gd name="connsiteX9" fmla="*/ 5962 w 10000"/>
                <a:gd name="connsiteY9" fmla="*/ 8250 h 9750"/>
                <a:gd name="connsiteX10" fmla="*/ 7308 w 10000"/>
                <a:gd name="connsiteY10" fmla="*/ 6000 h 9750"/>
                <a:gd name="connsiteX11" fmla="*/ 8269 w 10000"/>
                <a:gd name="connsiteY11" fmla="*/ 6250 h 9750"/>
                <a:gd name="connsiteX12" fmla="*/ 9038 w 10000"/>
                <a:gd name="connsiteY12" fmla="*/ 6500 h 9750"/>
                <a:gd name="connsiteX13" fmla="*/ 10000 w 10000"/>
                <a:gd name="connsiteY13" fmla="*/ 5000 h 9750"/>
                <a:gd name="connsiteX14" fmla="*/ 9615 w 10000"/>
                <a:gd name="connsiteY14" fmla="*/ 3750 h 9750"/>
                <a:gd name="connsiteX15" fmla="*/ 9038 w 10000"/>
                <a:gd name="connsiteY15" fmla="*/ 2750 h 9750"/>
                <a:gd name="connsiteX16" fmla="*/ 9423 w 10000"/>
                <a:gd name="connsiteY16" fmla="*/ 750 h 9750"/>
                <a:gd name="connsiteX17" fmla="*/ 7500 w 10000"/>
                <a:gd name="connsiteY17" fmla="*/ 250 h 9750"/>
                <a:gd name="connsiteX18" fmla="*/ 6731 w 10000"/>
                <a:gd name="connsiteY18" fmla="*/ 0 h 9750"/>
                <a:gd name="connsiteX19" fmla="*/ 5577 w 10000"/>
                <a:gd name="connsiteY19" fmla="*/ 250 h 9750"/>
                <a:gd name="connsiteX20" fmla="*/ 4423 w 10000"/>
                <a:gd name="connsiteY20" fmla="*/ 500 h 9750"/>
                <a:gd name="connsiteX21" fmla="*/ 3846 w 10000"/>
                <a:gd name="connsiteY21" fmla="*/ 2250 h 9750"/>
                <a:gd name="connsiteX22" fmla="*/ 2885 w 10000"/>
                <a:gd name="connsiteY22" fmla="*/ 2250 h 9750"/>
                <a:gd name="connsiteX23" fmla="*/ 2115 w 10000"/>
                <a:gd name="connsiteY23" fmla="*/ 2000 h 9750"/>
                <a:gd name="connsiteX24" fmla="*/ 1346 w 10000"/>
                <a:gd name="connsiteY24" fmla="*/ 1000 h 9750"/>
                <a:gd name="connsiteX25" fmla="*/ 0 w 10000"/>
                <a:gd name="connsiteY25" fmla="*/ 2750 h 9750"/>
                <a:gd name="connsiteX0" fmla="*/ 0 w 10000"/>
                <a:gd name="connsiteY0" fmla="*/ 2821 h 10000"/>
                <a:gd name="connsiteX1" fmla="*/ 2885 w 10000"/>
                <a:gd name="connsiteY1" fmla="*/ 4359 h 10000"/>
                <a:gd name="connsiteX2" fmla="*/ 4038 w 10000"/>
                <a:gd name="connsiteY2" fmla="*/ 5128 h 10000"/>
                <a:gd name="connsiteX3" fmla="*/ 3846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3846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2740 w 10000"/>
                <a:gd name="connsiteY4" fmla="*/ 6987 h 10000"/>
                <a:gd name="connsiteX5" fmla="*/ 1202 w 10000"/>
                <a:gd name="connsiteY5" fmla="*/ 7757 h 10000"/>
                <a:gd name="connsiteX6" fmla="*/ 1538 w 10000"/>
                <a:gd name="connsiteY6" fmla="*/ 8974 h 10000"/>
                <a:gd name="connsiteX7" fmla="*/ 1154 w 10000"/>
                <a:gd name="connsiteY7" fmla="*/ 10000 h 10000"/>
                <a:gd name="connsiteX8" fmla="*/ 3317 w 10000"/>
                <a:gd name="connsiteY8" fmla="*/ 9807 h 10000"/>
                <a:gd name="connsiteX9" fmla="*/ 5288 w 10000"/>
                <a:gd name="connsiteY9" fmla="*/ 9936 h 10000"/>
                <a:gd name="connsiteX10" fmla="*/ 5962 w 10000"/>
                <a:gd name="connsiteY10" fmla="*/ 8462 h 10000"/>
                <a:gd name="connsiteX11" fmla="*/ 7308 w 10000"/>
                <a:gd name="connsiteY11" fmla="*/ 6154 h 10000"/>
                <a:gd name="connsiteX12" fmla="*/ 8269 w 10000"/>
                <a:gd name="connsiteY12" fmla="*/ 6410 h 10000"/>
                <a:gd name="connsiteX13" fmla="*/ 9038 w 10000"/>
                <a:gd name="connsiteY13" fmla="*/ 6667 h 10000"/>
                <a:gd name="connsiteX14" fmla="*/ 10000 w 10000"/>
                <a:gd name="connsiteY14" fmla="*/ 5128 h 10000"/>
                <a:gd name="connsiteX15" fmla="*/ 9615 w 10000"/>
                <a:gd name="connsiteY15" fmla="*/ 3846 h 10000"/>
                <a:gd name="connsiteX16" fmla="*/ 9038 w 10000"/>
                <a:gd name="connsiteY16" fmla="*/ 2821 h 10000"/>
                <a:gd name="connsiteX17" fmla="*/ 9423 w 10000"/>
                <a:gd name="connsiteY17" fmla="*/ 769 h 10000"/>
                <a:gd name="connsiteX18" fmla="*/ 7500 w 10000"/>
                <a:gd name="connsiteY18" fmla="*/ 256 h 10000"/>
                <a:gd name="connsiteX19" fmla="*/ 6731 w 10000"/>
                <a:gd name="connsiteY19" fmla="*/ 0 h 10000"/>
                <a:gd name="connsiteX20" fmla="*/ 5577 w 10000"/>
                <a:gd name="connsiteY20" fmla="*/ 256 h 10000"/>
                <a:gd name="connsiteX21" fmla="*/ 4423 w 10000"/>
                <a:gd name="connsiteY21" fmla="*/ 513 h 10000"/>
                <a:gd name="connsiteX22" fmla="*/ 3846 w 10000"/>
                <a:gd name="connsiteY22" fmla="*/ 2308 h 10000"/>
                <a:gd name="connsiteX23" fmla="*/ 2885 w 10000"/>
                <a:gd name="connsiteY23" fmla="*/ 2308 h 10000"/>
                <a:gd name="connsiteX24" fmla="*/ 2115 w 10000"/>
                <a:gd name="connsiteY24" fmla="*/ 2051 h 10000"/>
                <a:gd name="connsiteX25" fmla="*/ 1346 w 10000"/>
                <a:gd name="connsiteY25" fmla="*/ 1026 h 10000"/>
                <a:gd name="connsiteX26" fmla="*/ 0 w 10000"/>
                <a:gd name="connsiteY26"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154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308 w 10000"/>
                <a:gd name="connsiteY10" fmla="*/ 6218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212 w 10000"/>
                <a:gd name="connsiteY10" fmla="*/ 6346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423 w 10000"/>
                <a:gd name="connsiteY16" fmla="*/ 76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2885 w 10000"/>
                <a:gd name="connsiteY1" fmla="*/ 4359 h 10000"/>
                <a:gd name="connsiteX2" fmla="*/ 4038 w 10000"/>
                <a:gd name="connsiteY2" fmla="*/ 5128 h 10000"/>
                <a:gd name="connsiteX3" fmla="*/ 4183 w 10000"/>
                <a:gd name="connsiteY3" fmla="*/ 6154 h 10000"/>
                <a:gd name="connsiteX4" fmla="*/ 1202 w 10000"/>
                <a:gd name="connsiteY4" fmla="*/ 7757 h 10000"/>
                <a:gd name="connsiteX5" fmla="*/ 1538 w 10000"/>
                <a:gd name="connsiteY5" fmla="*/ 8974 h 10000"/>
                <a:gd name="connsiteX6" fmla="*/ 1154 w 10000"/>
                <a:gd name="connsiteY6" fmla="*/ 10000 h 10000"/>
                <a:gd name="connsiteX7" fmla="*/ 3317 w 10000"/>
                <a:gd name="connsiteY7" fmla="*/ 9807 h 10000"/>
                <a:gd name="connsiteX8" fmla="*/ 5288 w 10000"/>
                <a:gd name="connsiteY8" fmla="*/ 9936 h 10000"/>
                <a:gd name="connsiteX9" fmla="*/ 5962 w 10000"/>
                <a:gd name="connsiteY9" fmla="*/ 8462 h 10000"/>
                <a:gd name="connsiteX10" fmla="*/ 7212 w 10000"/>
                <a:gd name="connsiteY10" fmla="*/ 6346 h 10000"/>
                <a:gd name="connsiteX11" fmla="*/ 8269 w 10000"/>
                <a:gd name="connsiteY11" fmla="*/ 6410 h 10000"/>
                <a:gd name="connsiteX12" fmla="*/ 9038 w 10000"/>
                <a:gd name="connsiteY12" fmla="*/ 6667 h 10000"/>
                <a:gd name="connsiteX13" fmla="*/ 10000 w 10000"/>
                <a:gd name="connsiteY13" fmla="*/ 5128 h 10000"/>
                <a:gd name="connsiteX14" fmla="*/ 9615 w 10000"/>
                <a:gd name="connsiteY14" fmla="*/ 3846 h 10000"/>
                <a:gd name="connsiteX15" fmla="*/ 9038 w 10000"/>
                <a:gd name="connsiteY15" fmla="*/ 2821 h 10000"/>
                <a:gd name="connsiteX16" fmla="*/ 9135 w 10000"/>
                <a:gd name="connsiteY16" fmla="*/ 1089 h 10000"/>
                <a:gd name="connsiteX17" fmla="*/ 7500 w 10000"/>
                <a:gd name="connsiteY17" fmla="*/ 256 h 10000"/>
                <a:gd name="connsiteX18" fmla="*/ 6731 w 10000"/>
                <a:gd name="connsiteY18" fmla="*/ 0 h 10000"/>
                <a:gd name="connsiteX19" fmla="*/ 5577 w 10000"/>
                <a:gd name="connsiteY19" fmla="*/ 256 h 10000"/>
                <a:gd name="connsiteX20" fmla="*/ 4423 w 10000"/>
                <a:gd name="connsiteY20" fmla="*/ 513 h 10000"/>
                <a:gd name="connsiteX21" fmla="*/ 3846 w 10000"/>
                <a:gd name="connsiteY21" fmla="*/ 2308 h 10000"/>
                <a:gd name="connsiteX22" fmla="*/ 2885 w 10000"/>
                <a:gd name="connsiteY22" fmla="*/ 2308 h 10000"/>
                <a:gd name="connsiteX23" fmla="*/ 2115 w 10000"/>
                <a:gd name="connsiteY23" fmla="*/ 2051 h 10000"/>
                <a:gd name="connsiteX24" fmla="*/ 1346 w 10000"/>
                <a:gd name="connsiteY24" fmla="*/ 1026 h 10000"/>
                <a:gd name="connsiteX25" fmla="*/ 0 w 10000"/>
                <a:gd name="connsiteY25" fmla="*/ 2821 h 10000"/>
                <a:gd name="connsiteX0" fmla="*/ 0 w 10000"/>
                <a:gd name="connsiteY0" fmla="*/ 2821 h 10000"/>
                <a:gd name="connsiteX1" fmla="*/ 96 w 10000"/>
                <a:gd name="connsiteY1" fmla="*/ 3205 h 10000"/>
                <a:gd name="connsiteX2" fmla="*/ 2885 w 10000"/>
                <a:gd name="connsiteY2" fmla="*/ 4359 h 10000"/>
                <a:gd name="connsiteX3" fmla="*/ 4038 w 10000"/>
                <a:gd name="connsiteY3" fmla="*/ 5128 h 10000"/>
                <a:gd name="connsiteX4" fmla="*/ 4183 w 10000"/>
                <a:gd name="connsiteY4" fmla="*/ 6154 h 10000"/>
                <a:gd name="connsiteX5" fmla="*/ 1202 w 10000"/>
                <a:gd name="connsiteY5" fmla="*/ 7757 h 10000"/>
                <a:gd name="connsiteX6" fmla="*/ 1538 w 10000"/>
                <a:gd name="connsiteY6" fmla="*/ 8974 h 10000"/>
                <a:gd name="connsiteX7" fmla="*/ 1154 w 10000"/>
                <a:gd name="connsiteY7" fmla="*/ 10000 h 10000"/>
                <a:gd name="connsiteX8" fmla="*/ 3317 w 10000"/>
                <a:gd name="connsiteY8" fmla="*/ 9807 h 10000"/>
                <a:gd name="connsiteX9" fmla="*/ 5288 w 10000"/>
                <a:gd name="connsiteY9" fmla="*/ 9936 h 10000"/>
                <a:gd name="connsiteX10" fmla="*/ 5962 w 10000"/>
                <a:gd name="connsiteY10" fmla="*/ 8462 h 10000"/>
                <a:gd name="connsiteX11" fmla="*/ 7212 w 10000"/>
                <a:gd name="connsiteY11" fmla="*/ 6346 h 10000"/>
                <a:gd name="connsiteX12" fmla="*/ 8269 w 10000"/>
                <a:gd name="connsiteY12" fmla="*/ 6410 h 10000"/>
                <a:gd name="connsiteX13" fmla="*/ 9038 w 10000"/>
                <a:gd name="connsiteY13" fmla="*/ 6667 h 10000"/>
                <a:gd name="connsiteX14" fmla="*/ 10000 w 10000"/>
                <a:gd name="connsiteY14" fmla="*/ 5128 h 10000"/>
                <a:gd name="connsiteX15" fmla="*/ 9615 w 10000"/>
                <a:gd name="connsiteY15" fmla="*/ 3846 h 10000"/>
                <a:gd name="connsiteX16" fmla="*/ 9038 w 10000"/>
                <a:gd name="connsiteY16" fmla="*/ 2821 h 10000"/>
                <a:gd name="connsiteX17" fmla="*/ 9135 w 10000"/>
                <a:gd name="connsiteY17" fmla="*/ 1089 h 10000"/>
                <a:gd name="connsiteX18" fmla="*/ 7500 w 10000"/>
                <a:gd name="connsiteY18" fmla="*/ 256 h 10000"/>
                <a:gd name="connsiteX19" fmla="*/ 6731 w 10000"/>
                <a:gd name="connsiteY19" fmla="*/ 0 h 10000"/>
                <a:gd name="connsiteX20" fmla="*/ 5577 w 10000"/>
                <a:gd name="connsiteY20" fmla="*/ 256 h 10000"/>
                <a:gd name="connsiteX21" fmla="*/ 4423 w 10000"/>
                <a:gd name="connsiteY21" fmla="*/ 513 h 10000"/>
                <a:gd name="connsiteX22" fmla="*/ 3846 w 10000"/>
                <a:gd name="connsiteY22" fmla="*/ 2308 h 10000"/>
                <a:gd name="connsiteX23" fmla="*/ 2885 w 10000"/>
                <a:gd name="connsiteY23" fmla="*/ 2308 h 10000"/>
                <a:gd name="connsiteX24" fmla="*/ 2115 w 10000"/>
                <a:gd name="connsiteY24" fmla="*/ 2051 h 10000"/>
                <a:gd name="connsiteX25" fmla="*/ 1346 w 10000"/>
                <a:gd name="connsiteY25" fmla="*/ 1026 h 10000"/>
                <a:gd name="connsiteX26" fmla="*/ 0 w 10000"/>
                <a:gd name="connsiteY26" fmla="*/ 2821 h 10000"/>
                <a:gd name="connsiteX0" fmla="*/ 0 w 10000"/>
                <a:gd name="connsiteY0" fmla="*/ 2821 h 10000"/>
                <a:gd name="connsiteX1" fmla="*/ 96 w 10000"/>
                <a:gd name="connsiteY1" fmla="*/ 3205 h 10000"/>
                <a:gd name="connsiteX2" fmla="*/ 2404 w 10000"/>
                <a:gd name="connsiteY2" fmla="*/ 4359 h 10000"/>
                <a:gd name="connsiteX3" fmla="*/ 4038 w 10000"/>
                <a:gd name="connsiteY3" fmla="*/ 5128 h 10000"/>
                <a:gd name="connsiteX4" fmla="*/ 4183 w 10000"/>
                <a:gd name="connsiteY4" fmla="*/ 6154 h 10000"/>
                <a:gd name="connsiteX5" fmla="*/ 1202 w 10000"/>
                <a:gd name="connsiteY5" fmla="*/ 7757 h 10000"/>
                <a:gd name="connsiteX6" fmla="*/ 1538 w 10000"/>
                <a:gd name="connsiteY6" fmla="*/ 8974 h 10000"/>
                <a:gd name="connsiteX7" fmla="*/ 1154 w 10000"/>
                <a:gd name="connsiteY7" fmla="*/ 10000 h 10000"/>
                <a:gd name="connsiteX8" fmla="*/ 3317 w 10000"/>
                <a:gd name="connsiteY8" fmla="*/ 9807 h 10000"/>
                <a:gd name="connsiteX9" fmla="*/ 5288 w 10000"/>
                <a:gd name="connsiteY9" fmla="*/ 9936 h 10000"/>
                <a:gd name="connsiteX10" fmla="*/ 5962 w 10000"/>
                <a:gd name="connsiteY10" fmla="*/ 8462 h 10000"/>
                <a:gd name="connsiteX11" fmla="*/ 7212 w 10000"/>
                <a:gd name="connsiteY11" fmla="*/ 6346 h 10000"/>
                <a:gd name="connsiteX12" fmla="*/ 8269 w 10000"/>
                <a:gd name="connsiteY12" fmla="*/ 6410 h 10000"/>
                <a:gd name="connsiteX13" fmla="*/ 9038 w 10000"/>
                <a:gd name="connsiteY13" fmla="*/ 6667 h 10000"/>
                <a:gd name="connsiteX14" fmla="*/ 10000 w 10000"/>
                <a:gd name="connsiteY14" fmla="*/ 5128 h 10000"/>
                <a:gd name="connsiteX15" fmla="*/ 9615 w 10000"/>
                <a:gd name="connsiteY15" fmla="*/ 3846 h 10000"/>
                <a:gd name="connsiteX16" fmla="*/ 9038 w 10000"/>
                <a:gd name="connsiteY16" fmla="*/ 2821 h 10000"/>
                <a:gd name="connsiteX17" fmla="*/ 9135 w 10000"/>
                <a:gd name="connsiteY17" fmla="*/ 1089 h 10000"/>
                <a:gd name="connsiteX18" fmla="*/ 7500 w 10000"/>
                <a:gd name="connsiteY18" fmla="*/ 256 h 10000"/>
                <a:gd name="connsiteX19" fmla="*/ 6731 w 10000"/>
                <a:gd name="connsiteY19" fmla="*/ 0 h 10000"/>
                <a:gd name="connsiteX20" fmla="*/ 5577 w 10000"/>
                <a:gd name="connsiteY20" fmla="*/ 256 h 10000"/>
                <a:gd name="connsiteX21" fmla="*/ 4423 w 10000"/>
                <a:gd name="connsiteY21" fmla="*/ 513 h 10000"/>
                <a:gd name="connsiteX22" fmla="*/ 3846 w 10000"/>
                <a:gd name="connsiteY22" fmla="*/ 2308 h 10000"/>
                <a:gd name="connsiteX23" fmla="*/ 2885 w 10000"/>
                <a:gd name="connsiteY23" fmla="*/ 2308 h 10000"/>
                <a:gd name="connsiteX24" fmla="*/ 2115 w 10000"/>
                <a:gd name="connsiteY24" fmla="*/ 2051 h 10000"/>
                <a:gd name="connsiteX25" fmla="*/ 1346 w 10000"/>
                <a:gd name="connsiteY25" fmla="*/ 1026 h 10000"/>
                <a:gd name="connsiteX26" fmla="*/ 0 w 10000"/>
                <a:gd name="connsiteY26" fmla="*/ 2821 h 10000"/>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02 w 10000"/>
                <a:gd name="connsiteY5" fmla="*/ 7757 h 10192"/>
                <a:gd name="connsiteX6" fmla="*/ 1538 w 10000"/>
                <a:gd name="connsiteY6" fmla="*/ 8974 h 10192"/>
                <a:gd name="connsiteX7" fmla="*/ 1202 w 10000"/>
                <a:gd name="connsiteY7" fmla="*/ 10192 h 10192"/>
                <a:gd name="connsiteX8" fmla="*/ 3317 w 10000"/>
                <a:gd name="connsiteY8" fmla="*/ 9807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02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02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50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 name="connsiteX0" fmla="*/ 0 w 10000"/>
                <a:gd name="connsiteY0" fmla="*/ 2821 h 10192"/>
                <a:gd name="connsiteX1" fmla="*/ 96 w 10000"/>
                <a:gd name="connsiteY1" fmla="*/ 3205 h 10192"/>
                <a:gd name="connsiteX2" fmla="*/ 2404 w 10000"/>
                <a:gd name="connsiteY2" fmla="*/ 4359 h 10192"/>
                <a:gd name="connsiteX3" fmla="*/ 4038 w 10000"/>
                <a:gd name="connsiteY3" fmla="*/ 5128 h 10192"/>
                <a:gd name="connsiteX4" fmla="*/ 4183 w 10000"/>
                <a:gd name="connsiteY4" fmla="*/ 6154 h 10192"/>
                <a:gd name="connsiteX5" fmla="*/ 1250 w 10000"/>
                <a:gd name="connsiteY5" fmla="*/ 7757 h 10192"/>
                <a:gd name="connsiteX6" fmla="*/ 1538 w 10000"/>
                <a:gd name="connsiteY6" fmla="*/ 8974 h 10192"/>
                <a:gd name="connsiteX7" fmla="*/ 1202 w 10000"/>
                <a:gd name="connsiteY7" fmla="*/ 10192 h 10192"/>
                <a:gd name="connsiteX8" fmla="*/ 3269 w 10000"/>
                <a:gd name="connsiteY8" fmla="*/ 9998 h 10192"/>
                <a:gd name="connsiteX9" fmla="*/ 5288 w 10000"/>
                <a:gd name="connsiteY9" fmla="*/ 9936 h 10192"/>
                <a:gd name="connsiteX10" fmla="*/ 5962 w 10000"/>
                <a:gd name="connsiteY10" fmla="*/ 8462 h 10192"/>
                <a:gd name="connsiteX11" fmla="*/ 7212 w 10000"/>
                <a:gd name="connsiteY11" fmla="*/ 6346 h 10192"/>
                <a:gd name="connsiteX12" fmla="*/ 8269 w 10000"/>
                <a:gd name="connsiteY12" fmla="*/ 6410 h 10192"/>
                <a:gd name="connsiteX13" fmla="*/ 9038 w 10000"/>
                <a:gd name="connsiteY13" fmla="*/ 6667 h 10192"/>
                <a:gd name="connsiteX14" fmla="*/ 10000 w 10000"/>
                <a:gd name="connsiteY14" fmla="*/ 5128 h 10192"/>
                <a:gd name="connsiteX15" fmla="*/ 9615 w 10000"/>
                <a:gd name="connsiteY15" fmla="*/ 3846 h 10192"/>
                <a:gd name="connsiteX16" fmla="*/ 9038 w 10000"/>
                <a:gd name="connsiteY16" fmla="*/ 2821 h 10192"/>
                <a:gd name="connsiteX17" fmla="*/ 9135 w 10000"/>
                <a:gd name="connsiteY17" fmla="*/ 1089 h 10192"/>
                <a:gd name="connsiteX18" fmla="*/ 7500 w 10000"/>
                <a:gd name="connsiteY18" fmla="*/ 256 h 10192"/>
                <a:gd name="connsiteX19" fmla="*/ 6731 w 10000"/>
                <a:gd name="connsiteY19" fmla="*/ 0 h 10192"/>
                <a:gd name="connsiteX20" fmla="*/ 5577 w 10000"/>
                <a:gd name="connsiteY20" fmla="*/ 256 h 10192"/>
                <a:gd name="connsiteX21" fmla="*/ 4423 w 10000"/>
                <a:gd name="connsiteY21" fmla="*/ 513 h 10192"/>
                <a:gd name="connsiteX22" fmla="*/ 3846 w 10000"/>
                <a:gd name="connsiteY22" fmla="*/ 2308 h 10192"/>
                <a:gd name="connsiteX23" fmla="*/ 2885 w 10000"/>
                <a:gd name="connsiteY23" fmla="*/ 2308 h 10192"/>
                <a:gd name="connsiteX24" fmla="*/ 2115 w 10000"/>
                <a:gd name="connsiteY24" fmla="*/ 2051 h 10192"/>
                <a:gd name="connsiteX25" fmla="*/ 1346 w 10000"/>
                <a:gd name="connsiteY25" fmla="*/ 1026 h 10192"/>
                <a:gd name="connsiteX26" fmla="*/ 0 w 10000"/>
                <a:gd name="connsiteY26" fmla="*/ 2821 h 1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192">
                  <a:moveTo>
                    <a:pt x="0" y="2821"/>
                  </a:moveTo>
                  <a:cubicBezTo>
                    <a:pt x="64" y="2864"/>
                    <a:pt x="32" y="3162"/>
                    <a:pt x="96" y="3205"/>
                  </a:cubicBezTo>
                  <a:lnTo>
                    <a:pt x="2404" y="4359"/>
                  </a:lnTo>
                  <a:lnTo>
                    <a:pt x="4038" y="5128"/>
                  </a:lnTo>
                  <a:cubicBezTo>
                    <a:pt x="4086" y="5470"/>
                    <a:pt x="4135" y="5812"/>
                    <a:pt x="4183" y="6154"/>
                  </a:cubicBezTo>
                  <a:cubicBezTo>
                    <a:pt x="3710" y="6592"/>
                    <a:pt x="2941" y="7096"/>
                    <a:pt x="1250" y="7757"/>
                  </a:cubicBezTo>
                  <a:lnTo>
                    <a:pt x="1538" y="8974"/>
                  </a:lnTo>
                  <a:lnTo>
                    <a:pt x="1202" y="10192"/>
                  </a:lnTo>
                  <a:lnTo>
                    <a:pt x="3269" y="9998"/>
                  </a:lnTo>
                  <a:lnTo>
                    <a:pt x="5288" y="9936"/>
                  </a:lnTo>
                  <a:lnTo>
                    <a:pt x="5962" y="8462"/>
                  </a:lnTo>
                  <a:lnTo>
                    <a:pt x="7212" y="6346"/>
                  </a:lnTo>
                  <a:lnTo>
                    <a:pt x="8269" y="6410"/>
                  </a:lnTo>
                  <a:lnTo>
                    <a:pt x="9038" y="6667"/>
                  </a:lnTo>
                  <a:lnTo>
                    <a:pt x="10000" y="5128"/>
                  </a:lnTo>
                  <a:lnTo>
                    <a:pt x="9615" y="3846"/>
                  </a:lnTo>
                  <a:lnTo>
                    <a:pt x="9038" y="2821"/>
                  </a:lnTo>
                  <a:cubicBezTo>
                    <a:pt x="9166" y="2136"/>
                    <a:pt x="9007" y="1773"/>
                    <a:pt x="9135" y="1089"/>
                  </a:cubicBezTo>
                  <a:lnTo>
                    <a:pt x="7500" y="256"/>
                  </a:lnTo>
                  <a:lnTo>
                    <a:pt x="6731" y="0"/>
                  </a:lnTo>
                  <a:lnTo>
                    <a:pt x="5577" y="256"/>
                  </a:lnTo>
                  <a:lnTo>
                    <a:pt x="4423" y="513"/>
                  </a:lnTo>
                  <a:lnTo>
                    <a:pt x="3846" y="2308"/>
                  </a:lnTo>
                  <a:lnTo>
                    <a:pt x="2885" y="2308"/>
                  </a:lnTo>
                  <a:lnTo>
                    <a:pt x="2115" y="2051"/>
                  </a:lnTo>
                  <a:lnTo>
                    <a:pt x="1346" y="1026"/>
                  </a:lnTo>
                  <a:lnTo>
                    <a:pt x="0" y="282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0" name="Freeform 109">
              <a:extLst>
                <a:ext uri="{FF2B5EF4-FFF2-40B4-BE49-F238E27FC236}">
                  <a16:creationId xmlns:a16="http://schemas.microsoft.com/office/drawing/2014/main" id="{4D6EAF00-3704-E678-B93A-485FEE1F4992}"/>
                </a:ext>
              </a:extLst>
            </p:cNvPr>
            <p:cNvSpPr>
              <a:spLocks/>
            </p:cNvSpPr>
            <p:nvPr/>
          </p:nvSpPr>
          <p:spPr bwMode="auto">
            <a:xfrm>
              <a:off x="127" y="3796100"/>
              <a:ext cx="47" cy="51"/>
            </a:xfrm>
            <a:custGeom>
              <a:avLst/>
              <a:gdLst>
                <a:gd name="T0" fmla="*/ 13 w 48"/>
                <a:gd name="T1" fmla="*/ 4 h 50"/>
                <a:gd name="T2" fmla="*/ 0 w 48"/>
                <a:gd name="T3" fmla="*/ 18 h 50"/>
                <a:gd name="T4" fmla="*/ 1 w 48"/>
                <a:gd name="T5" fmla="*/ 23 h 50"/>
                <a:gd name="T6" fmla="*/ 7 w 48"/>
                <a:gd name="T7" fmla="*/ 26 h 50"/>
                <a:gd name="T8" fmla="*/ 12 w 48"/>
                <a:gd name="T9" fmla="*/ 19 h 50"/>
                <a:gd name="T10" fmla="*/ 18 w 48"/>
                <a:gd name="T11" fmla="*/ 24 h 50"/>
                <a:gd name="T12" fmla="*/ 16 w 48"/>
                <a:gd name="T13" fmla="*/ 29 h 50"/>
                <a:gd name="T14" fmla="*/ 16 w 48"/>
                <a:gd name="T15" fmla="*/ 39 h 50"/>
                <a:gd name="T16" fmla="*/ 31 w 48"/>
                <a:gd name="T17" fmla="*/ 46 h 50"/>
                <a:gd name="T18" fmla="*/ 38 w 48"/>
                <a:gd name="T19" fmla="*/ 48 h 50"/>
                <a:gd name="T20" fmla="*/ 46 w 48"/>
                <a:gd name="T21" fmla="*/ 50 h 50"/>
                <a:gd name="T22" fmla="*/ 52 w 48"/>
                <a:gd name="T23" fmla="*/ 44 h 50"/>
                <a:gd name="T24" fmla="*/ 51 w 48"/>
                <a:gd name="T25" fmla="*/ 40 h 50"/>
                <a:gd name="T26" fmla="*/ 48 w 48"/>
                <a:gd name="T27" fmla="*/ 30 h 50"/>
                <a:gd name="T28" fmla="*/ 51 w 48"/>
                <a:gd name="T29" fmla="*/ 26 h 50"/>
                <a:gd name="T30" fmla="*/ 47 w 48"/>
                <a:gd name="T31" fmla="*/ 24 h 50"/>
                <a:gd name="T32" fmla="*/ 41 w 48"/>
                <a:gd name="T33" fmla="*/ 24 h 50"/>
                <a:gd name="T34" fmla="*/ 46 w 48"/>
                <a:gd name="T35" fmla="*/ 18 h 50"/>
                <a:gd name="T36" fmla="*/ 50 w 48"/>
                <a:gd name="T37" fmla="*/ 17 h 50"/>
                <a:gd name="T38" fmla="*/ 54 w 48"/>
                <a:gd name="T39" fmla="*/ 10 h 50"/>
                <a:gd name="T40" fmla="*/ 48 w 48"/>
                <a:gd name="T41" fmla="*/ 6 h 50"/>
                <a:gd name="T42" fmla="*/ 43 w 48"/>
                <a:gd name="T43" fmla="*/ 5 h 50"/>
                <a:gd name="T44" fmla="*/ 39 w 48"/>
                <a:gd name="T45" fmla="*/ 6 h 50"/>
                <a:gd name="T46" fmla="*/ 32 w 48"/>
                <a:gd name="T47" fmla="*/ 0 h 50"/>
                <a:gd name="T48" fmla="*/ 22 w 48"/>
                <a:gd name="T49" fmla="*/ 5 h 50"/>
                <a:gd name="T50" fmla="*/ 13 w 48"/>
                <a:gd name="T51" fmla="*/ 4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50"/>
                <a:gd name="T80" fmla="*/ 48 w 48"/>
                <a:gd name="T81" fmla="*/ 50 h 50"/>
                <a:gd name="connsiteX0" fmla="*/ 2708 w 10000"/>
                <a:gd name="connsiteY0" fmla="*/ 800 h 10000"/>
                <a:gd name="connsiteX1" fmla="*/ 0 w 10000"/>
                <a:gd name="connsiteY1" fmla="*/ 3600 h 10000"/>
                <a:gd name="connsiteX2" fmla="*/ 208 w 10000"/>
                <a:gd name="connsiteY2" fmla="*/ 4600 h 10000"/>
                <a:gd name="connsiteX3" fmla="*/ 1458 w 10000"/>
                <a:gd name="connsiteY3" fmla="*/ 5200 h 10000"/>
                <a:gd name="connsiteX4" fmla="*/ 2500 w 10000"/>
                <a:gd name="connsiteY4" fmla="*/ 3800 h 10000"/>
                <a:gd name="connsiteX5" fmla="*/ 3750 w 10000"/>
                <a:gd name="connsiteY5" fmla="*/ 4800 h 10000"/>
                <a:gd name="connsiteX6" fmla="*/ 3333 w 10000"/>
                <a:gd name="connsiteY6" fmla="*/ 5800 h 10000"/>
                <a:gd name="connsiteX7" fmla="*/ 3537 w 10000"/>
                <a:gd name="connsiteY7" fmla="*/ 8400 h 10000"/>
                <a:gd name="connsiteX8" fmla="*/ 5208 w 10000"/>
                <a:gd name="connsiteY8" fmla="*/ 9200 h 10000"/>
                <a:gd name="connsiteX9" fmla="*/ 6667 w 10000"/>
                <a:gd name="connsiteY9" fmla="*/ 9600 h 10000"/>
                <a:gd name="connsiteX10" fmla="*/ 8333 w 10000"/>
                <a:gd name="connsiteY10" fmla="*/ 10000 h 10000"/>
                <a:gd name="connsiteX11" fmla="*/ 9583 w 10000"/>
                <a:gd name="connsiteY11" fmla="*/ 8800 h 10000"/>
                <a:gd name="connsiteX12" fmla="*/ 9375 w 10000"/>
                <a:gd name="connsiteY12" fmla="*/ 8000 h 10000"/>
                <a:gd name="connsiteX13" fmla="*/ 8750 w 10000"/>
                <a:gd name="connsiteY13" fmla="*/ 6000 h 10000"/>
                <a:gd name="connsiteX14" fmla="*/ 9375 w 10000"/>
                <a:gd name="connsiteY14" fmla="*/ 5200 h 10000"/>
                <a:gd name="connsiteX15" fmla="*/ 8542 w 10000"/>
                <a:gd name="connsiteY15" fmla="*/ 4800 h 10000"/>
                <a:gd name="connsiteX16" fmla="*/ 7292 w 10000"/>
                <a:gd name="connsiteY16" fmla="*/ 4800 h 10000"/>
                <a:gd name="connsiteX17" fmla="*/ 8333 w 10000"/>
                <a:gd name="connsiteY17" fmla="*/ 3600 h 10000"/>
                <a:gd name="connsiteX18" fmla="*/ 9167 w 10000"/>
                <a:gd name="connsiteY18" fmla="*/ 3400 h 10000"/>
                <a:gd name="connsiteX19" fmla="*/ 10000 w 10000"/>
                <a:gd name="connsiteY19" fmla="*/ 2000 h 10000"/>
                <a:gd name="connsiteX20" fmla="*/ 8750 w 10000"/>
                <a:gd name="connsiteY20" fmla="*/ 1200 h 10000"/>
                <a:gd name="connsiteX21" fmla="*/ 7708 w 10000"/>
                <a:gd name="connsiteY21" fmla="*/ 1000 h 10000"/>
                <a:gd name="connsiteX22" fmla="*/ 6875 w 10000"/>
                <a:gd name="connsiteY22" fmla="*/ 1200 h 10000"/>
                <a:gd name="connsiteX23" fmla="*/ 5417 w 10000"/>
                <a:gd name="connsiteY23" fmla="*/ 0 h 10000"/>
                <a:gd name="connsiteX24" fmla="*/ 4583 w 10000"/>
                <a:gd name="connsiteY24" fmla="*/ 1000 h 10000"/>
                <a:gd name="connsiteX25" fmla="*/ 2708 w 10000"/>
                <a:gd name="connsiteY25" fmla="*/ 800 h 10000"/>
                <a:gd name="connsiteX0" fmla="*/ 2708 w 10000"/>
                <a:gd name="connsiteY0" fmla="*/ 800 h 10000"/>
                <a:gd name="connsiteX1" fmla="*/ 0 w 10000"/>
                <a:gd name="connsiteY1" fmla="*/ 3600 h 10000"/>
                <a:gd name="connsiteX2" fmla="*/ 208 w 10000"/>
                <a:gd name="connsiteY2" fmla="*/ 4600 h 10000"/>
                <a:gd name="connsiteX3" fmla="*/ 1458 w 10000"/>
                <a:gd name="connsiteY3" fmla="*/ 5200 h 10000"/>
                <a:gd name="connsiteX4" fmla="*/ 2500 w 10000"/>
                <a:gd name="connsiteY4" fmla="*/ 3800 h 10000"/>
                <a:gd name="connsiteX5" fmla="*/ 3750 w 10000"/>
                <a:gd name="connsiteY5" fmla="*/ 4800 h 10000"/>
                <a:gd name="connsiteX6" fmla="*/ 3333 w 10000"/>
                <a:gd name="connsiteY6" fmla="*/ 5800 h 10000"/>
                <a:gd name="connsiteX7" fmla="*/ 3282 w 10000"/>
                <a:gd name="connsiteY7" fmla="*/ 8150 h 10000"/>
                <a:gd name="connsiteX8" fmla="*/ 5208 w 10000"/>
                <a:gd name="connsiteY8" fmla="*/ 9200 h 10000"/>
                <a:gd name="connsiteX9" fmla="*/ 6667 w 10000"/>
                <a:gd name="connsiteY9" fmla="*/ 9600 h 10000"/>
                <a:gd name="connsiteX10" fmla="*/ 8333 w 10000"/>
                <a:gd name="connsiteY10" fmla="*/ 10000 h 10000"/>
                <a:gd name="connsiteX11" fmla="*/ 9583 w 10000"/>
                <a:gd name="connsiteY11" fmla="*/ 8800 h 10000"/>
                <a:gd name="connsiteX12" fmla="*/ 9375 w 10000"/>
                <a:gd name="connsiteY12" fmla="*/ 8000 h 10000"/>
                <a:gd name="connsiteX13" fmla="*/ 8750 w 10000"/>
                <a:gd name="connsiteY13" fmla="*/ 6000 h 10000"/>
                <a:gd name="connsiteX14" fmla="*/ 9375 w 10000"/>
                <a:gd name="connsiteY14" fmla="*/ 5200 h 10000"/>
                <a:gd name="connsiteX15" fmla="*/ 8542 w 10000"/>
                <a:gd name="connsiteY15" fmla="*/ 4800 h 10000"/>
                <a:gd name="connsiteX16" fmla="*/ 7292 w 10000"/>
                <a:gd name="connsiteY16" fmla="*/ 4800 h 10000"/>
                <a:gd name="connsiteX17" fmla="*/ 8333 w 10000"/>
                <a:gd name="connsiteY17" fmla="*/ 3600 h 10000"/>
                <a:gd name="connsiteX18" fmla="*/ 9167 w 10000"/>
                <a:gd name="connsiteY18" fmla="*/ 3400 h 10000"/>
                <a:gd name="connsiteX19" fmla="*/ 10000 w 10000"/>
                <a:gd name="connsiteY19" fmla="*/ 2000 h 10000"/>
                <a:gd name="connsiteX20" fmla="*/ 8750 w 10000"/>
                <a:gd name="connsiteY20" fmla="*/ 1200 h 10000"/>
                <a:gd name="connsiteX21" fmla="*/ 7708 w 10000"/>
                <a:gd name="connsiteY21" fmla="*/ 1000 h 10000"/>
                <a:gd name="connsiteX22" fmla="*/ 6875 w 10000"/>
                <a:gd name="connsiteY22" fmla="*/ 1200 h 10000"/>
                <a:gd name="connsiteX23" fmla="*/ 5417 w 10000"/>
                <a:gd name="connsiteY23" fmla="*/ 0 h 10000"/>
                <a:gd name="connsiteX24" fmla="*/ 4583 w 10000"/>
                <a:gd name="connsiteY24" fmla="*/ 1000 h 10000"/>
                <a:gd name="connsiteX25" fmla="*/ 2708 w 10000"/>
                <a:gd name="connsiteY25" fmla="*/ 800 h 10000"/>
                <a:gd name="connsiteX0" fmla="*/ 2708 w 10000"/>
                <a:gd name="connsiteY0" fmla="*/ 800 h 10000"/>
                <a:gd name="connsiteX1" fmla="*/ 0 w 10000"/>
                <a:gd name="connsiteY1" fmla="*/ 3600 h 10000"/>
                <a:gd name="connsiteX2" fmla="*/ 208 w 10000"/>
                <a:gd name="connsiteY2" fmla="*/ 4600 h 10000"/>
                <a:gd name="connsiteX3" fmla="*/ 1458 w 10000"/>
                <a:gd name="connsiteY3" fmla="*/ 5200 h 10000"/>
                <a:gd name="connsiteX4" fmla="*/ 2500 w 10000"/>
                <a:gd name="connsiteY4" fmla="*/ 3800 h 10000"/>
                <a:gd name="connsiteX5" fmla="*/ 3750 w 10000"/>
                <a:gd name="connsiteY5" fmla="*/ 4800 h 10000"/>
                <a:gd name="connsiteX6" fmla="*/ 3333 w 10000"/>
                <a:gd name="connsiteY6" fmla="*/ 5800 h 10000"/>
                <a:gd name="connsiteX7" fmla="*/ 3282 w 10000"/>
                <a:gd name="connsiteY7" fmla="*/ 8150 h 10000"/>
                <a:gd name="connsiteX8" fmla="*/ 5208 w 10000"/>
                <a:gd name="connsiteY8" fmla="*/ 9200 h 10000"/>
                <a:gd name="connsiteX9" fmla="*/ 7177 w 10000"/>
                <a:gd name="connsiteY9" fmla="*/ 10000 h 10000"/>
                <a:gd name="connsiteX10" fmla="*/ 8333 w 10000"/>
                <a:gd name="connsiteY10" fmla="*/ 10000 h 10000"/>
                <a:gd name="connsiteX11" fmla="*/ 9583 w 10000"/>
                <a:gd name="connsiteY11" fmla="*/ 8800 h 10000"/>
                <a:gd name="connsiteX12" fmla="*/ 9375 w 10000"/>
                <a:gd name="connsiteY12" fmla="*/ 8000 h 10000"/>
                <a:gd name="connsiteX13" fmla="*/ 8750 w 10000"/>
                <a:gd name="connsiteY13" fmla="*/ 6000 h 10000"/>
                <a:gd name="connsiteX14" fmla="*/ 9375 w 10000"/>
                <a:gd name="connsiteY14" fmla="*/ 5200 h 10000"/>
                <a:gd name="connsiteX15" fmla="*/ 8542 w 10000"/>
                <a:gd name="connsiteY15" fmla="*/ 4800 h 10000"/>
                <a:gd name="connsiteX16" fmla="*/ 7292 w 10000"/>
                <a:gd name="connsiteY16" fmla="*/ 4800 h 10000"/>
                <a:gd name="connsiteX17" fmla="*/ 8333 w 10000"/>
                <a:gd name="connsiteY17" fmla="*/ 3600 h 10000"/>
                <a:gd name="connsiteX18" fmla="*/ 9167 w 10000"/>
                <a:gd name="connsiteY18" fmla="*/ 3400 h 10000"/>
                <a:gd name="connsiteX19" fmla="*/ 10000 w 10000"/>
                <a:gd name="connsiteY19" fmla="*/ 2000 h 10000"/>
                <a:gd name="connsiteX20" fmla="*/ 8750 w 10000"/>
                <a:gd name="connsiteY20" fmla="*/ 1200 h 10000"/>
                <a:gd name="connsiteX21" fmla="*/ 7708 w 10000"/>
                <a:gd name="connsiteY21" fmla="*/ 1000 h 10000"/>
                <a:gd name="connsiteX22" fmla="*/ 6875 w 10000"/>
                <a:gd name="connsiteY22" fmla="*/ 1200 h 10000"/>
                <a:gd name="connsiteX23" fmla="*/ 5417 w 10000"/>
                <a:gd name="connsiteY23" fmla="*/ 0 h 10000"/>
                <a:gd name="connsiteX24" fmla="*/ 4583 w 10000"/>
                <a:gd name="connsiteY24" fmla="*/ 1000 h 10000"/>
                <a:gd name="connsiteX25" fmla="*/ 2708 w 10000"/>
                <a:gd name="connsiteY25" fmla="*/ 800 h 10000"/>
                <a:gd name="connsiteX0" fmla="*/ 2708 w 10000"/>
                <a:gd name="connsiteY0" fmla="*/ 800 h 10050"/>
                <a:gd name="connsiteX1" fmla="*/ 0 w 10000"/>
                <a:gd name="connsiteY1" fmla="*/ 3600 h 10050"/>
                <a:gd name="connsiteX2" fmla="*/ 208 w 10000"/>
                <a:gd name="connsiteY2" fmla="*/ 4600 h 10050"/>
                <a:gd name="connsiteX3" fmla="*/ 1458 w 10000"/>
                <a:gd name="connsiteY3" fmla="*/ 5200 h 10050"/>
                <a:gd name="connsiteX4" fmla="*/ 2500 w 10000"/>
                <a:gd name="connsiteY4" fmla="*/ 3800 h 10050"/>
                <a:gd name="connsiteX5" fmla="*/ 3750 w 10000"/>
                <a:gd name="connsiteY5" fmla="*/ 4800 h 10050"/>
                <a:gd name="connsiteX6" fmla="*/ 3333 w 10000"/>
                <a:gd name="connsiteY6" fmla="*/ 5800 h 10050"/>
                <a:gd name="connsiteX7" fmla="*/ 3282 w 10000"/>
                <a:gd name="connsiteY7" fmla="*/ 8150 h 10050"/>
                <a:gd name="connsiteX8" fmla="*/ 5208 w 10000"/>
                <a:gd name="connsiteY8" fmla="*/ 9200 h 10050"/>
                <a:gd name="connsiteX9" fmla="*/ 7636 w 10000"/>
                <a:gd name="connsiteY9" fmla="*/ 10050 h 10050"/>
                <a:gd name="connsiteX10" fmla="*/ 8333 w 10000"/>
                <a:gd name="connsiteY10" fmla="*/ 10000 h 10050"/>
                <a:gd name="connsiteX11" fmla="*/ 9583 w 10000"/>
                <a:gd name="connsiteY11" fmla="*/ 8800 h 10050"/>
                <a:gd name="connsiteX12" fmla="*/ 9375 w 10000"/>
                <a:gd name="connsiteY12" fmla="*/ 8000 h 10050"/>
                <a:gd name="connsiteX13" fmla="*/ 8750 w 10000"/>
                <a:gd name="connsiteY13" fmla="*/ 6000 h 10050"/>
                <a:gd name="connsiteX14" fmla="*/ 9375 w 10000"/>
                <a:gd name="connsiteY14" fmla="*/ 5200 h 10050"/>
                <a:gd name="connsiteX15" fmla="*/ 8542 w 10000"/>
                <a:gd name="connsiteY15" fmla="*/ 4800 h 10050"/>
                <a:gd name="connsiteX16" fmla="*/ 7292 w 10000"/>
                <a:gd name="connsiteY16" fmla="*/ 4800 h 10050"/>
                <a:gd name="connsiteX17" fmla="*/ 8333 w 10000"/>
                <a:gd name="connsiteY17" fmla="*/ 3600 h 10050"/>
                <a:gd name="connsiteX18" fmla="*/ 9167 w 10000"/>
                <a:gd name="connsiteY18" fmla="*/ 3400 h 10050"/>
                <a:gd name="connsiteX19" fmla="*/ 10000 w 10000"/>
                <a:gd name="connsiteY19" fmla="*/ 2000 h 10050"/>
                <a:gd name="connsiteX20" fmla="*/ 8750 w 10000"/>
                <a:gd name="connsiteY20" fmla="*/ 1200 h 10050"/>
                <a:gd name="connsiteX21" fmla="*/ 7708 w 10000"/>
                <a:gd name="connsiteY21" fmla="*/ 1000 h 10050"/>
                <a:gd name="connsiteX22" fmla="*/ 6875 w 10000"/>
                <a:gd name="connsiteY22" fmla="*/ 1200 h 10050"/>
                <a:gd name="connsiteX23" fmla="*/ 5417 w 10000"/>
                <a:gd name="connsiteY23" fmla="*/ 0 h 10050"/>
                <a:gd name="connsiteX24" fmla="*/ 4583 w 10000"/>
                <a:gd name="connsiteY24" fmla="*/ 1000 h 10050"/>
                <a:gd name="connsiteX25" fmla="*/ 2708 w 10000"/>
                <a:gd name="connsiteY25" fmla="*/ 800 h 10050"/>
                <a:gd name="connsiteX0" fmla="*/ 2708 w 10000"/>
                <a:gd name="connsiteY0" fmla="*/ 800 h 10050"/>
                <a:gd name="connsiteX1" fmla="*/ 0 w 10000"/>
                <a:gd name="connsiteY1" fmla="*/ 3600 h 10050"/>
                <a:gd name="connsiteX2" fmla="*/ 208 w 10000"/>
                <a:gd name="connsiteY2" fmla="*/ 4600 h 10050"/>
                <a:gd name="connsiteX3" fmla="*/ 1458 w 10000"/>
                <a:gd name="connsiteY3" fmla="*/ 5200 h 10050"/>
                <a:gd name="connsiteX4" fmla="*/ 2500 w 10000"/>
                <a:gd name="connsiteY4" fmla="*/ 3800 h 10050"/>
                <a:gd name="connsiteX5" fmla="*/ 3750 w 10000"/>
                <a:gd name="connsiteY5" fmla="*/ 4800 h 10050"/>
                <a:gd name="connsiteX6" fmla="*/ 3333 w 10000"/>
                <a:gd name="connsiteY6" fmla="*/ 5800 h 10050"/>
                <a:gd name="connsiteX7" fmla="*/ 3282 w 10000"/>
                <a:gd name="connsiteY7" fmla="*/ 8150 h 10050"/>
                <a:gd name="connsiteX8" fmla="*/ 5208 w 10000"/>
                <a:gd name="connsiteY8" fmla="*/ 9200 h 10050"/>
                <a:gd name="connsiteX9" fmla="*/ 7075 w 10000"/>
                <a:gd name="connsiteY9" fmla="*/ 10050 h 10050"/>
                <a:gd name="connsiteX10" fmla="*/ 8333 w 10000"/>
                <a:gd name="connsiteY10" fmla="*/ 10000 h 10050"/>
                <a:gd name="connsiteX11" fmla="*/ 9583 w 10000"/>
                <a:gd name="connsiteY11" fmla="*/ 8800 h 10050"/>
                <a:gd name="connsiteX12" fmla="*/ 9375 w 10000"/>
                <a:gd name="connsiteY12" fmla="*/ 8000 h 10050"/>
                <a:gd name="connsiteX13" fmla="*/ 8750 w 10000"/>
                <a:gd name="connsiteY13" fmla="*/ 6000 h 10050"/>
                <a:gd name="connsiteX14" fmla="*/ 9375 w 10000"/>
                <a:gd name="connsiteY14" fmla="*/ 5200 h 10050"/>
                <a:gd name="connsiteX15" fmla="*/ 8542 w 10000"/>
                <a:gd name="connsiteY15" fmla="*/ 4800 h 10050"/>
                <a:gd name="connsiteX16" fmla="*/ 7292 w 10000"/>
                <a:gd name="connsiteY16" fmla="*/ 4800 h 10050"/>
                <a:gd name="connsiteX17" fmla="*/ 8333 w 10000"/>
                <a:gd name="connsiteY17" fmla="*/ 3600 h 10050"/>
                <a:gd name="connsiteX18" fmla="*/ 9167 w 10000"/>
                <a:gd name="connsiteY18" fmla="*/ 3400 h 10050"/>
                <a:gd name="connsiteX19" fmla="*/ 10000 w 10000"/>
                <a:gd name="connsiteY19" fmla="*/ 2000 h 10050"/>
                <a:gd name="connsiteX20" fmla="*/ 8750 w 10000"/>
                <a:gd name="connsiteY20" fmla="*/ 1200 h 10050"/>
                <a:gd name="connsiteX21" fmla="*/ 7708 w 10000"/>
                <a:gd name="connsiteY21" fmla="*/ 1000 h 10050"/>
                <a:gd name="connsiteX22" fmla="*/ 6875 w 10000"/>
                <a:gd name="connsiteY22" fmla="*/ 1200 h 10050"/>
                <a:gd name="connsiteX23" fmla="*/ 5417 w 10000"/>
                <a:gd name="connsiteY23" fmla="*/ 0 h 10050"/>
                <a:gd name="connsiteX24" fmla="*/ 4583 w 10000"/>
                <a:gd name="connsiteY24" fmla="*/ 1000 h 10050"/>
                <a:gd name="connsiteX25" fmla="*/ 2708 w 10000"/>
                <a:gd name="connsiteY25" fmla="*/ 800 h 10050"/>
                <a:gd name="connsiteX0" fmla="*/ 2521 w 9813"/>
                <a:gd name="connsiteY0" fmla="*/ 800 h 10050"/>
                <a:gd name="connsiteX1" fmla="*/ 17 w 9813"/>
                <a:gd name="connsiteY1" fmla="*/ 3600 h 10050"/>
                <a:gd name="connsiteX2" fmla="*/ 21 w 9813"/>
                <a:gd name="connsiteY2" fmla="*/ 4600 h 10050"/>
                <a:gd name="connsiteX3" fmla="*/ 1271 w 9813"/>
                <a:gd name="connsiteY3" fmla="*/ 5200 h 10050"/>
                <a:gd name="connsiteX4" fmla="*/ 2313 w 9813"/>
                <a:gd name="connsiteY4" fmla="*/ 3800 h 10050"/>
                <a:gd name="connsiteX5" fmla="*/ 3563 w 9813"/>
                <a:gd name="connsiteY5" fmla="*/ 4800 h 10050"/>
                <a:gd name="connsiteX6" fmla="*/ 3146 w 9813"/>
                <a:gd name="connsiteY6" fmla="*/ 5800 h 10050"/>
                <a:gd name="connsiteX7" fmla="*/ 3095 w 9813"/>
                <a:gd name="connsiteY7" fmla="*/ 8150 h 10050"/>
                <a:gd name="connsiteX8" fmla="*/ 5021 w 9813"/>
                <a:gd name="connsiteY8" fmla="*/ 9200 h 10050"/>
                <a:gd name="connsiteX9" fmla="*/ 6888 w 9813"/>
                <a:gd name="connsiteY9" fmla="*/ 10050 h 10050"/>
                <a:gd name="connsiteX10" fmla="*/ 8146 w 9813"/>
                <a:gd name="connsiteY10" fmla="*/ 10000 h 10050"/>
                <a:gd name="connsiteX11" fmla="*/ 9396 w 9813"/>
                <a:gd name="connsiteY11" fmla="*/ 8800 h 10050"/>
                <a:gd name="connsiteX12" fmla="*/ 9188 w 9813"/>
                <a:gd name="connsiteY12" fmla="*/ 8000 h 10050"/>
                <a:gd name="connsiteX13" fmla="*/ 8563 w 9813"/>
                <a:gd name="connsiteY13" fmla="*/ 6000 h 10050"/>
                <a:gd name="connsiteX14" fmla="*/ 9188 w 9813"/>
                <a:gd name="connsiteY14" fmla="*/ 5200 h 10050"/>
                <a:gd name="connsiteX15" fmla="*/ 8355 w 9813"/>
                <a:gd name="connsiteY15" fmla="*/ 4800 h 10050"/>
                <a:gd name="connsiteX16" fmla="*/ 7105 w 9813"/>
                <a:gd name="connsiteY16" fmla="*/ 4800 h 10050"/>
                <a:gd name="connsiteX17" fmla="*/ 8146 w 9813"/>
                <a:gd name="connsiteY17" fmla="*/ 3600 h 10050"/>
                <a:gd name="connsiteX18" fmla="*/ 8980 w 9813"/>
                <a:gd name="connsiteY18" fmla="*/ 3400 h 10050"/>
                <a:gd name="connsiteX19" fmla="*/ 9813 w 9813"/>
                <a:gd name="connsiteY19" fmla="*/ 2000 h 10050"/>
                <a:gd name="connsiteX20" fmla="*/ 8563 w 9813"/>
                <a:gd name="connsiteY20" fmla="*/ 1200 h 10050"/>
                <a:gd name="connsiteX21" fmla="*/ 7521 w 9813"/>
                <a:gd name="connsiteY21" fmla="*/ 1000 h 10050"/>
                <a:gd name="connsiteX22" fmla="*/ 6688 w 9813"/>
                <a:gd name="connsiteY22" fmla="*/ 1200 h 10050"/>
                <a:gd name="connsiteX23" fmla="*/ 5230 w 9813"/>
                <a:gd name="connsiteY23" fmla="*/ 0 h 10050"/>
                <a:gd name="connsiteX24" fmla="*/ 4396 w 9813"/>
                <a:gd name="connsiteY24" fmla="*/ 1000 h 10050"/>
                <a:gd name="connsiteX25" fmla="*/ 2521 w 9813"/>
                <a:gd name="connsiteY25" fmla="*/ 800 h 10050"/>
                <a:gd name="connsiteX0" fmla="*/ 2361 w 10000"/>
                <a:gd name="connsiteY0" fmla="*/ 796 h 10000"/>
                <a:gd name="connsiteX1" fmla="*/ 17 w 10000"/>
                <a:gd name="connsiteY1" fmla="*/ 3582 h 10000"/>
                <a:gd name="connsiteX2" fmla="*/ 21 w 10000"/>
                <a:gd name="connsiteY2" fmla="*/ 4577 h 10000"/>
                <a:gd name="connsiteX3" fmla="*/ 1295 w 10000"/>
                <a:gd name="connsiteY3" fmla="*/ 5174 h 10000"/>
                <a:gd name="connsiteX4" fmla="*/ 2357 w 10000"/>
                <a:gd name="connsiteY4" fmla="*/ 3781 h 10000"/>
                <a:gd name="connsiteX5" fmla="*/ 3631 w 10000"/>
                <a:gd name="connsiteY5" fmla="*/ 4776 h 10000"/>
                <a:gd name="connsiteX6" fmla="*/ 3206 w 10000"/>
                <a:gd name="connsiteY6" fmla="*/ 5771 h 10000"/>
                <a:gd name="connsiteX7" fmla="*/ 3154 w 10000"/>
                <a:gd name="connsiteY7" fmla="*/ 8109 h 10000"/>
                <a:gd name="connsiteX8" fmla="*/ 5117 w 10000"/>
                <a:gd name="connsiteY8" fmla="*/ 9154 h 10000"/>
                <a:gd name="connsiteX9" fmla="*/ 7019 w 10000"/>
                <a:gd name="connsiteY9" fmla="*/ 10000 h 10000"/>
                <a:gd name="connsiteX10" fmla="*/ 8301 w 10000"/>
                <a:gd name="connsiteY10" fmla="*/ 9950 h 10000"/>
                <a:gd name="connsiteX11" fmla="*/ 9575 w 10000"/>
                <a:gd name="connsiteY11" fmla="*/ 8756 h 10000"/>
                <a:gd name="connsiteX12" fmla="*/ 9363 w 10000"/>
                <a:gd name="connsiteY12" fmla="*/ 7960 h 10000"/>
                <a:gd name="connsiteX13" fmla="*/ 8726 w 10000"/>
                <a:gd name="connsiteY13" fmla="*/ 5970 h 10000"/>
                <a:gd name="connsiteX14" fmla="*/ 9363 w 10000"/>
                <a:gd name="connsiteY14" fmla="*/ 5174 h 10000"/>
                <a:gd name="connsiteX15" fmla="*/ 8514 w 10000"/>
                <a:gd name="connsiteY15" fmla="*/ 4776 h 10000"/>
                <a:gd name="connsiteX16" fmla="*/ 7240 w 10000"/>
                <a:gd name="connsiteY16" fmla="*/ 4776 h 10000"/>
                <a:gd name="connsiteX17" fmla="*/ 8301 w 10000"/>
                <a:gd name="connsiteY17" fmla="*/ 3582 h 10000"/>
                <a:gd name="connsiteX18" fmla="*/ 9151 w 10000"/>
                <a:gd name="connsiteY18" fmla="*/ 3383 h 10000"/>
                <a:gd name="connsiteX19" fmla="*/ 10000 w 10000"/>
                <a:gd name="connsiteY19" fmla="*/ 1990 h 10000"/>
                <a:gd name="connsiteX20" fmla="*/ 8726 w 10000"/>
                <a:gd name="connsiteY20" fmla="*/ 1194 h 10000"/>
                <a:gd name="connsiteX21" fmla="*/ 7664 w 10000"/>
                <a:gd name="connsiteY21" fmla="*/ 995 h 10000"/>
                <a:gd name="connsiteX22" fmla="*/ 6815 w 10000"/>
                <a:gd name="connsiteY22" fmla="*/ 1194 h 10000"/>
                <a:gd name="connsiteX23" fmla="*/ 5330 w 10000"/>
                <a:gd name="connsiteY23" fmla="*/ 0 h 10000"/>
                <a:gd name="connsiteX24" fmla="*/ 4480 w 10000"/>
                <a:gd name="connsiteY24" fmla="*/ 995 h 10000"/>
                <a:gd name="connsiteX25" fmla="*/ 2361 w 10000"/>
                <a:gd name="connsiteY25" fmla="*/ 796 h 10000"/>
                <a:gd name="connsiteX0" fmla="*/ 2361 w 10000"/>
                <a:gd name="connsiteY0" fmla="*/ 796 h 10000"/>
                <a:gd name="connsiteX1" fmla="*/ 17 w 10000"/>
                <a:gd name="connsiteY1" fmla="*/ 3582 h 10000"/>
                <a:gd name="connsiteX2" fmla="*/ 21 w 10000"/>
                <a:gd name="connsiteY2" fmla="*/ 4577 h 10000"/>
                <a:gd name="connsiteX3" fmla="*/ 1295 w 10000"/>
                <a:gd name="connsiteY3" fmla="*/ 5174 h 10000"/>
                <a:gd name="connsiteX4" fmla="*/ 2357 w 10000"/>
                <a:gd name="connsiteY4" fmla="*/ 3781 h 10000"/>
                <a:gd name="connsiteX5" fmla="*/ 3631 w 10000"/>
                <a:gd name="connsiteY5" fmla="*/ 4776 h 10000"/>
                <a:gd name="connsiteX6" fmla="*/ 3206 w 10000"/>
                <a:gd name="connsiteY6" fmla="*/ 5771 h 10000"/>
                <a:gd name="connsiteX7" fmla="*/ 2894 w 10000"/>
                <a:gd name="connsiteY7" fmla="*/ 8059 h 10000"/>
                <a:gd name="connsiteX8" fmla="*/ 5117 w 10000"/>
                <a:gd name="connsiteY8" fmla="*/ 9154 h 10000"/>
                <a:gd name="connsiteX9" fmla="*/ 7019 w 10000"/>
                <a:gd name="connsiteY9" fmla="*/ 10000 h 10000"/>
                <a:gd name="connsiteX10" fmla="*/ 8301 w 10000"/>
                <a:gd name="connsiteY10" fmla="*/ 9950 h 10000"/>
                <a:gd name="connsiteX11" fmla="*/ 9575 w 10000"/>
                <a:gd name="connsiteY11" fmla="*/ 8756 h 10000"/>
                <a:gd name="connsiteX12" fmla="*/ 9363 w 10000"/>
                <a:gd name="connsiteY12" fmla="*/ 7960 h 10000"/>
                <a:gd name="connsiteX13" fmla="*/ 8726 w 10000"/>
                <a:gd name="connsiteY13" fmla="*/ 5970 h 10000"/>
                <a:gd name="connsiteX14" fmla="*/ 9363 w 10000"/>
                <a:gd name="connsiteY14" fmla="*/ 5174 h 10000"/>
                <a:gd name="connsiteX15" fmla="*/ 8514 w 10000"/>
                <a:gd name="connsiteY15" fmla="*/ 4776 h 10000"/>
                <a:gd name="connsiteX16" fmla="*/ 7240 w 10000"/>
                <a:gd name="connsiteY16" fmla="*/ 4776 h 10000"/>
                <a:gd name="connsiteX17" fmla="*/ 8301 w 10000"/>
                <a:gd name="connsiteY17" fmla="*/ 3582 h 10000"/>
                <a:gd name="connsiteX18" fmla="*/ 9151 w 10000"/>
                <a:gd name="connsiteY18" fmla="*/ 3383 h 10000"/>
                <a:gd name="connsiteX19" fmla="*/ 10000 w 10000"/>
                <a:gd name="connsiteY19" fmla="*/ 1990 h 10000"/>
                <a:gd name="connsiteX20" fmla="*/ 8726 w 10000"/>
                <a:gd name="connsiteY20" fmla="*/ 1194 h 10000"/>
                <a:gd name="connsiteX21" fmla="*/ 7664 w 10000"/>
                <a:gd name="connsiteY21" fmla="*/ 995 h 10000"/>
                <a:gd name="connsiteX22" fmla="*/ 6815 w 10000"/>
                <a:gd name="connsiteY22" fmla="*/ 1194 h 10000"/>
                <a:gd name="connsiteX23" fmla="*/ 5330 w 10000"/>
                <a:gd name="connsiteY23" fmla="*/ 0 h 10000"/>
                <a:gd name="connsiteX24" fmla="*/ 4480 w 10000"/>
                <a:gd name="connsiteY24" fmla="*/ 995 h 10000"/>
                <a:gd name="connsiteX25" fmla="*/ 2361 w 10000"/>
                <a:gd name="connsiteY25" fmla="*/ 796 h 10000"/>
                <a:gd name="connsiteX0" fmla="*/ 2456 w 10095"/>
                <a:gd name="connsiteY0" fmla="*/ 796 h 10000"/>
                <a:gd name="connsiteX1" fmla="*/ 112 w 10095"/>
                <a:gd name="connsiteY1" fmla="*/ 3582 h 10000"/>
                <a:gd name="connsiteX2" fmla="*/ 12 w 10095"/>
                <a:gd name="connsiteY2" fmla="*/ 4377 h 10000"/>
                <a:gd name="connsiteX3" fmla="*/ 1390 w 10095"/>
                <a:gd name="connsiteY3" fmla="*/ 5174 h 10000"/>
                <a:gd name="connsiteX4" fmla="*/ 2452 w 10095"/>
                <a:gd name="connsiteY4" fmla="*/ 3781 h 10000"/>
                <a:gd name="connsiteX5" fmla="*/ 3726 w 10095"/>
                <a:gd name="connsiteY5" fmla="*/ 4776 h 10000"/>
                <a:gd name="connsiteX6" fmla="*/ 3301 w 10095"/>
                <a:gd name="connsiteY6" fmla="*/ 5771 h 10000"/>
                <a:gd name="connsiteX7" fmla="*/ 2989 w 10095"/>
                <a:gd name="connsiteY7" fmla="*/ 8059 h 10000"/>
                <a:gd name="connsiteX8" fmla="*/ 5212 w 10095"/>
                <a:gd name="connsiteY8" fmla="*/ 9154 h 10000"/>
                <a:gd name="connsiteX9" fmla="*/ 7114 w 10095"/>
                <a:gd name="connsiteY9" fmla="*/ 10000 h 10000"/>
                <a:gd name="connsiteX10" fmla="*/ 8396 w 10095"/>
                <a:gd name="connsiteY10" fmla="*/ 9950 h 10000"/>
                <a:gd name="connsiteX11" fmla="*/ 9670 w 10095"/>
                <a:gd name="connsiteY11" fmla="*/ 8756 h 10000"/>
                <a:gd name="connsiteX12" fmla="*/ 9458 w 10095"/>
                <a:gd name="connsiteY12" fmla="*/ 7960 h 10000"/>
                <a:gd name="connsiteX13" fmla="*/ 8821 w 10095"/>
                <a:gd name="connsiteY13" fmla="*/ 5970 h 10000"/>
                <a:gd name="connsiteX14" fmla="*/ 9458 w 10095"/>
                <a:gd name="connsiteY14" fmla="*/ 5174 h 10000"/>
                <a:gd name="connsiteX15" fmla="*/ 8609 w 10095"/>
                <a:gd name="connsiteY15" fmla="*/ 4776 h 10000"/>
                <a:gd name="connsiteX16" fmla="*/ 7335 w 10095"/>
                <a:gd name="connsiteY16" fmla="*/ 4776 h 10000"/>
                <a:gd name="connsiteX17" fmla="*/ 8396 w 10095"/>
                <a:gd name="connsiteY17" fmla="*/ 3582 h 10000"/>
                <a:gd name="connsiteX18" fmla="*/ 9246 w 10095"/>
                <a:gd name="connsiteY18" fmla="*/ 3383 h 10000"/>
                <a:gd name="connsiteX19" fmla="*/ 10095 w 10095"/>
                <a:gd name="connsiteY19" fmla="*/ 1990 h 10000"/>
                <a:gd name="connsiteX20" fmla="*/ 8821 w 10095"/>
                <a:gd name="connsiteY20" fmla="*/ 1194 h 10000"/>
                <a:gd name="connsiteX21" fmla="*/ 7759 w 10095"/>
                <a:gd name="connsiteY21" fmla="*/ 995 h 10000"/>
                <a:gd name="connsiteX22" fmla="*/ 6910 w 10095"/>
                <a:gd name="connsiteY22" fmla="*/ 1194 h 10000"/>
                <a:gd name="connsiteX23" fmla="*/ 5425 w 10095"/>
                <a:gd name="connsiteY23" fmla="*/ 0 h 10000"/>
                <a:gd name="connsiteX24" fmla="*/ 4575 w 10095"/>
                <a:gd name="connsiteY24" fmla="*/ 995 h 10000"/>
                <a:gd name="connsiteX25" fmla="*/ 2456 w 10095"/>
                <a:gd name="connsiteY25" fmla="*/ 796 h 10000"/>
                <a:gd name="connsiteX0" fmla="*/ 2364 w 10003"/>
                <a:gd name="connsiteY0" fmla="*/ 796 h 10000"/>
                <a:gd name="connsiteX1" fmla="*/ 20 w 10003"/>
                <a:gd name="connsiteY1" fmla="*/ 3582 h 10000"/>
                <a:gd name="connsiteX2" fmla="*/ 1298 w 10003"/>
                <a:gd name="connsiteY2" fmla="*/ 5174 h 10000"/>
                <a:gd name="connsiteX3" fmla="*/ 2360 w 10003"/>
                <a:gd name="connsiteY3" fmla="*/ 3781 h 10000"/>
                <a:gd name="connsiteX4" fmla="*/ 3634 w 10003"/>
                <a:gd name="connsiteY4" fmla="*/ 4776 h 10000"/>
                <a:gd name="connsiteX5" fmla="*/ 3209 w 10003"/>
                <a:gd name="connsiteY5" fmla="*/ 5771 h 10000"/>
                <a:gd name="connsiteX6" fmla="*/ 2897 w 10003"/>
                <a:gd name="connsiteY6" fmla="*/ 8059 h 10000"/>
                <a:gd name="connsiteX7" fmla="*/ 5120 w 10003"/>
                <a:gd name="connsiteY7" fmla="*/ 9154 h 10000"/>
                <a:gd name="connsiteX8" fmla="*/ 7022 w 10003"/>
                <a:gd name="connsiteY8" fmla="*/ 10000 h 10000"/>
                <a:gd name="connsiteX9" fmla="*/ 8304 w 10003"/>
                <a:gd name="connsiteY9" fmla="*/ 9950 h 10000"/>
                <a:gd name="connsiteX10" fmla="*/ 9578 w 10003"/>
                <a:gd name="connsiteY10" fmla="*/ 8756 h 10000"/>
                <a:gd name="connsiteX11" fmla="*/ 9366 w 10003"/>
                <a:gd name="connsiteY11" fmla="*/ 7960 h 10000"/>
                <a:gd name="connsiteX12" fmla="*/ 8729 w 10003"/>
                <a:gd name="connsiteY12" fmla="*/ 5970 h 10000"/>
                <a:gd name="connsiteX13" fmla="*/ 9366 w 10003"/>
                <a:gd name="connsiteY13" fmla="*/ 5174 h 10000"/>
                <a:gd name="connsiteX14" fmla="*/ 8517 w 10003"/>
                <a:gd name="connsiteY14" fmla="*/ 4776 h 10000"/>
                <a:gd name="connsiteX15" fmla="*/ 7243 w 10003"/>
                <a:gd name="connsiteY15" fmla="*/ 4776 h 10000"/>
                <a:gd name="connsiteX16" fmla="*/ 8304 w 10003"/>
                <a:gd name="connsiteY16" fmla="*/ 3582 h 10000"/>
                <a:gd name="connsiteX17" fmla="*/ 9154 w 10003"/>
                <a:gd name="connsiteY17" fmla="*/ 3383 h 10000"/>
                <a:gd name="connsiteX18" fmla="*/ 10003 w 10003"/>
                <a:gd name="connsiteY18" fmla="*/ 1990 h 10000"/>
                <a:gd name="connsiteX19" fmla="*/ 8729 w 10003"/>
                <a:gd name="connsiteY19" fmla="*/ 1194 h 10000"/>
                <a:gd name="connsiteX20" fmla="*/ 7667 w 10003"/>
                <a:gd name="connsiteY20" fmla="*/ 995 h 10000"/>
                <a:gd name="connsiteX21" fmla="*/ 6818 w 10003"/>
                <a:gd name="connsiteY21" fmla="*/ 1194 h 10000"/>
                <a:gd name="connsiteX22" fmla="*/ 5333 w 10003"/>
                <a:gd name="connsiteY22" fmla="*/ 0 h 10000"/>
                <a:gd name="connsiteX23" fmla="*/ 4483 w 10003"/>
                <a:gd name="connsiteY23" fmla="*/ 995 h 10000"/>
                <a:gd name="connsiteX24" fmla="*/ 2364 w 10003"/>
                <a:gd name="connsiteY24" fmla="*/ 796 h 10000"/>
                <a:gd name="connsiteX0" fmla="*/ 2568 w 10207"/>
                <a:gd name="connsiteY0" fmla="*/ 796 h 10000"/>
                <a:gd name="connsiteX1" fmla="*/ 16 w 10207"/>
                <a:gd name="connsiteY1" fmla="*/ 4082 h 10000"/>
                <a:gd name="connsiteX2" fmla="*/ 1502 w 10207"/>
                <a:gd name="connsiteY2" fmla="*/ 5174 h 10000"/>
                <a:gd name="connsiteX3" fmla="*/ 2564 w 10207"/>
                <a:gd name="connsiteY3" fmla="*/ 3781 h 10000"/>
                <a:gd name="connsiteX4" fmla="*/ 3838 w 10207"/>
                <a:gd name="connsiteY4" fmla="*/ 4776 h 10000"/>
                <a:gd name="connsiteX5" fmla="*/ 3413 w 10207"/>
                <a:gd name="connsiteY5" fmla="*/ 5771 h 10000"/>
                <a:gd name="connsiteX6" fmla="*/ 3101 w 10207"/>
                <a:gd name="connsiteY6" fmla="*/ 8059 h 10000"/>
                <a:gd name="connsiteX7" fmla="*/ 5324 w 10207"/>
                <a:gd name="connsiteY7" fmla="*/ 9154 h 10000"/>
                <a:gd name="connsiteX8" fmla="*/ 7226 w 10207"/>
                <a:gd name="connsiteY8" fmla="*/ 10000 h 10000"/>
                <a:gd name="connsiteX9" fmla="*/ 8508 w 10207"/>
                <a:gd name="connsiteY9" fmla="*/ 9950 h 10000"/>
                <a:gd name="connsiteX10" fmla="*/ 9782 w 10207"/>
                <a:gd name="connsiteY10" fmla="*/ 8756 h 10000"/>
                <a:gd name="connsiteX11" fmla="*/ 9570 w 10207"/>
                <a:gd name="connsiteY11" fmla="*/ 7960 h 10000"/>
                <a:gd name="connsiteX12" fmla="*/ 8933 w 10207"/>
                <a:gd name="connsiteY12" fmla="*/ 5970 h 10000"/>
                <a:gd name="connsiteX13" fmla="*/ 9570 w 10207"/>
                <a:gd name="connsiteY13" fmla="*/ 5174 h 10000"/>
                <a:gd name="connsiteX14" fmla="*/ 8721 w 10207"/>
                <a:gd name="connsiteY14" fmla="*/ 4776 h 10000"/>
                <a:gd name="connsiteX15" fmla="*/ 7447 w 10207"/>
                <a:gd name="connsiteY15" fmla="*/ 4776 h 10000"/>
                <a:gd name="connsiteX16" fmla="*/ 8508 w 10207"/>
                <a:gd name="connsiteY16" fmla="*/ 3582 h 10000"/>
                <a:gd name="connsiteX17" fmla="*/ 9358 w 10207"/>
                <a:gd name="connsiteY17" fmla="*/ 3383 h 10000"/>
                <a:gd name="connsiteX18" fmla="*/ 10207 w 10207"/>
                <a:gd name="connsiteY18" fmla="*/ 1990 h 10000"/>
                <a:gd name="connsiteX19" fmla="*/ 8933 w 10207"/>
                <a:gd name="connsiteY19" fmla="*/ 1194 h 10000"/>
                <a:gd name="connsiteX20" fmla="*/ 7871 w 10207"/>
                <a:gd name="connsiteY20" fmla="*/ 995 h 10000"/>
                <a:gd name="connsiteX21" fmla="*/ 7022 w 10207"/>
                <a:gd name="connsiteY21" fmla="*/ 1194 h 10000"/>
                <a:gd name="connsiteX22" fmla="*/ 5537 w 10207"/>
                <a:gd name="connsiteY22" fmla="*/ 0 h 10000"/>
                <a:gd name="connsiteX23" fmla="*/ 4687 w 10207"/>
                <a:gd name="connsiteY23" fmla="*/ 995 h 10000"/>
                <a:gd name="connsiteX24" fmla="*/ 2568 w 10207"/>
                <a:gd name="connsiteY24" fmla="*/ 796 h 10000"/>
                <a:gd name="connsiteX0" fmla="*/ 2552 w 10191"/>
                <a:gd name="connsiteY0" fmla="*/ 796 h 10000"/>
                <a:gd name="connsiteX1" fmla="*/ 0 w 10191"/>
                <a:gd name="connsiteY1" fmla="*/ 4082 h 10000"/>
                <a:gd name="connsiteX2" fmla="*/ 1486 w 10191"/>
                <a:gd name="connsiteY2" fmla="*/ 5174 h 10000"/>
                <a:gd name="connsiteX3" fmla="*/ 2548 w 10191"/>
                <a:gd name="connsiteY3" fmla="*/ 3781 h 10000"/>
                <a:gd name="connsiteX4" fmla="*/ 3822 w 10191"/>
                <a:gd name="connsiteY4" fmla="*/ 4776 h 10000"/>
                <a:gd name="connsiteX5" fmla="*/ 3397 w 10191"/>
                <a:gd name="connsiteY5" fmla="*/ 5771 h 10000"/>
                <a:gd name="connsiteX6" fmla="*/ 3085 w 10191"/>
                <a:gd name="connsiteY6" fmla="*/ 8059 h 10000"/>
                <a:gd name="connsiteX7" fmla="*/ 5308 w 10191"/>
                <a:gd name="connsiteY7" fmla="*/ 9154 h 10000"/>
                <a:gd name="connsiteX8" fmla="*/ 7210 w 10191"/>
                <a:gd name="connsiteY8" fmla="*/ 10000 h 10000"/>
                <a:gd name="connsiteX9" fmla="*/ 8492 w 10191"/>
                <a:gd name="connsiteY9" fmla="*/ 9950 h 10000"/>
                <a:gd name="connsiteX10" fmla="*/ 9766 w 10191"/>
                <a:gd name="connsiteY10" fmla="*/ 8756 h 10000"/>
                <a:gd name="connsiteX11" fmla="*/ 9554 w 10191"/>
                <a:gd name="connsiteY11" fmla="*/ 7960 h 10000"/>
                <a:gd name="connsiteX12" fmla="*/ 8917 w 10191"/>
                <a:gd name="connsiteY12" fmla="*/ 5970 h 10000"/>
                <a:gd name="connsiteX13" fmla="*/ 9554 w 10191"/>
                <a:gd name="connsiteY13" fmla="*/ 5174 h 10000"/>
                <a:gd name="connsiteX14" fmla="*/ 8705 w 10191"/>
                <a:gd name="connsiteY14" fmla="*/ 4776 h 10000"/>
                <a:gd name="connsiteX15" fmla="*/ 7431 w 10191"/>
                <a:gd name="connsiteY15" fmla="*/ 4776 h 10000"/>
                <a:gd name="connsiteX16" fmla="*/ 8492 w 10191"/>
                <a:gd name="connsiteY16" fmla="*/ 3582 h 10000"/>
                <a:gd name="connsiteX17" fmla="*/ 9342 w 10191"/>
                <a:gd name="connsiteY17" fmla="*/ 3383 h 10000"/>
                <a:gd name="connsiteX18" fmla="*/ 10191 w 10191"/>
                <a:gd name="connsiteY18" fmla="*/ 1990 h 10000"/>
                <a:gd name="connsiteX19" fmla="*/ 8917 w 10191"/>
                <a:gd name="connsiteY19" fmla="*/ 1194 h 10000"/>
                <a:gd name="connsiteX20" fmla="*/ 7855 w 10191"/>
                <a:gd name="connsiteY20" fmla="*/ 995 h 10000"/>
                <a:gd name="connsiteX21" fmla="*/ 7006 w 10191"/>
                <a:gd name="connsiteY21" fmla="*/ 1194 h 10000"/>
                <a:gd name="connsiteX22" fmla="*/ 5521 w 10191"/>
                <a:gd name="connsiteY22" fmla="*/ 0 h 10000"/>
                <a:gd name="connsiteX23" fmla="*/ 4671 w 10191"/>
                <a:gd name="connsiteY23" fmla="*/ 995 h 10000"/>
                <a:gd name="connsiteX24" fmla="*/ 2552 w 10191"/>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682 w 10321"/>
                <a:gd name="connsiteY0" fmla="*/ 796 h 10000"/>
                <a:gd name="connsiteX1" fmla="*/ 182 w 10321"/>
                <a:gd name="connsiteY1" fmla="*/ 4332 h 10000"/>
                <a:gd name="connsiteX2" fmla="*/ 337 w 10321"/>
                <a:gd name="connsiteY2" fmla="*/ 4250 h 10000"/>
                <a:gd name="connsiteX3" fmla="*/ 1616 w 10321"/>
                <a:gd name="connsiteY3" fmla="*/ 5174 h 10000"/>
                <a:gd name="connsiteX4" fmla="*/ 2678 w 10321"/>
                <a:gd name="connsiteY4" fmla="*/ 3781 h 10000"/>
                <a:gd name="connsiteX5" fmla="*/ 3952 w 10321"/>
                <a:gd name="connsiteY5" fmla="*/ 4776 h 10000"/>
                <a:gd name="connsiteX6" fmla="*/ 3527 w 10321"/>
                <a:gd name="connsiteY6" fmla="*/ 5771 h 10000"/>
                <a:gd name="connsiteX7" fmla="*/ 3215 w 10321"/>
                <a:gd name="connsiteY7" fmla="*/ 8059 h 10000"/>
                <a:gd name="connsiteX8" fmla="*/ 5438 w 10321"/>
                <a:gd name="connsiteY8" fmla="*/ 9154 h 10000"/>
                <a:gd name="connsiteX9" fmla="*/ 7340 w 10321"/>
                <a:gd name="connsiteY9" fmla="*/ 10000 h 10000"/>
                <a:gd name="connsiteX10" fmla="*/ 8622 w 10321"/>
                <a:gd name="connsiteY10" fmla="*/ 9950 h 10000"/>
                <a:gd name="connsiteX11" fmla="*/ 9896 w 10321"/>
                <a:gd name="connsiteY11" fmla="*/ 8756 h 10000"/>
                <a:gd name="connsiteX12" fmla="*/ 9684 w 10321"/>
                <a:gd name="connsiteY12" fmla="*/ 7960 h 10000"/>
                <a:gd name="connsiteX13" fmla="*/ 9047 w 10321"/>
                <a:gd name="connsiteY13" fmla="*/ 5970 h 10000"/>
                <a:gd name="connsiteX14" fmla="*/ 9684 w 10321"/>
                <a:gd name="connsiteY14" fmla="*/ 5174 h 10000"/>
                <a:gd name="connsiteX15" fmla="*/ 8835 w 10321"/>
                <a:gd name="connsiteY15" fmla="*/ 4776 h 10000"/>
                <a:gd name="connsiteX16" fmla="*/ 7561 w 10321"/>
                <a:gd name="connsiteY16" fmla="*/ 4776 h 10000"/>
                <a:gd name="connsiteX17" fmla="*/ 8622 w 10321"/>
                <a:gd name="connsiteY17" fmla="*/ 3582 h 10000"/>
                <a:gd name="connsiteX18" fmla="*/ 9472 w 10321"/>
                <a:gd name="connsiteY18" fmla="*/ 3383 h 10000"/>
                <a:gd name="connsiteX19" fmla="*/ 10321 w 10321"/>
                <a:gd name="connsiteY19" fmla="*/ 1990 h 10000"/>
                <a:gd name="connsiteX20" fmla="*/ 9047 w 10321"/>
                <a:gd name="connsiteY20" fmla="*/ 1194 h 10000"/>
                <a:gd name="connsiteX21" fmla="*/ 7985 w 10321"/>
                <a:gd name="connsiteY21" fmla="*/ 995 h 10000"/>
                <a:gd name="connsiteX22" fmla="*/ 7136 w 10321"/>
                <a:gd name="connsiteY22" fmla="*/ 1194 h 10000"/>
                <a:gd name="connsiteX23" fmla="*/ 5651 w 10321"/>
                <a:gd name="connsiteY23" fmla="*/ 0 h 10000"/>
                <a:gd name="connsiteX24" fmla="*/ 4801 w 10321"/>
                <a:gd name="connsiteY24" fmla="*/ 995 h 10000"/>
                <a:gd name="connsiteX25" fmla="*/ 2682 w 10321"/>
                <a:gd name="connsiteY25" fmla="*/ 796 h 10000"/>
                <a:gd name="connsiteX0" fmla="*/ 2518 w 10157"/>
                <a:gd name="connsiteY0" fmla="*/ 796 h 10000"/>
                <a:gd name="connsiteX1" fmla="*/ 18 w 10157"/>
                <a:gd name="connsiteY1" fmla="*/ 4332 h 10000"/>
                <a:gd name="connsiteX2" fmla="*/ 1452 w 10157"/>
                <a:gd name="connsiteY2" fmla="*/ 5174 h 10000"/>
                <a:gd name="connsiteX3" fmla="*/ 2514 w 10157"/>
                <a:gd name="connsiteY3" fmla="*/ 3781 h 10000"/>
                <a:gd name="connsiteX4" fmla="*/ 3788 w 10157"/>
                <a:gd name="connsiteY4" fmla="*/ 4776 h 10000"/>
                <a:gd name="connsiteX5" fmla="*/ 3363 w 10157"/>
                <a:gd name="connsiteY5" fmla="*/ 5771 h 10000"/>
                <a:gd name="connsiteX6" fmla="*/ 3051 w 10157"/>
                <a:gd name="connsiteY6" fmla="*/ 8059 h 10000"/>
                <a:gd name="connsiteX7" fmla="*/ 5274 w 10157"/>
                <a:gd name="connsiteY7" fmla="*/ 9154 h 10000"/>
                <a:gd name="connsiteX8" fmla="*/ 7176 w 10157"/>
                <a:gd name="connsiteY8" fmla="*/ 10000 h 10000"/>
                <a:gd name="connsiteX9" fmla="*/ 8458 w 10157"/>
                <a:gd name="connsiteY9" fmla="*/ 9950 h 10000"/>
                <a:gd name="connsiteX10" fmla="*/ 9732 w 10157"/>
                <a:gd name="connsiteY10" fmla="*/ 8756 h 10000"/>
                <a:gd name="connsiteX11" fmla="*/ 9520 w 10157"/>
                <a:gd name="connsiteY11" fmla="*/ 7960 h 10000"/>
                <a:gd name="connsiteX12" fmla="*/ 8883 w 10157"/>
                <a:gd name="connsiteY12" fmla="*/ 5970 h 10000"/>
                <a:gd name="connsiteX13" fmla="*/ 9520 w 10157"/>
                <a:gd name="connsiteY13" fmla="*/ 5174 h 10000"/>
                <a:gd name="connsiteX14" fmla="*/ 8671 w 10157"/>
                <a:gd name="connsiteY14" fmla="*/ 4776 h 10000"/>
                <a:gd name="connsiteX15" fmla="*/ 7397 w 10157"/>
                <a:gd name="connsiteY15" fmla="*/ 4776 h 10000"/>
                <a:gd name="connsiteX16" fmla="*/ 8458 w 10157"/>
                <a:gd name="connsiteY16" fmla="*/ 3582 h 10000"/>
                <a:gd name="connsiteX17" fmla="*/ 9308 w 10157"/>
                <a:gd name="connsiteY17" fmla="*/ 3383 h 10000"/>
                <a:gd name="connsiteX18" fmla="*/ 10157 w 10157"/>
                <a:gd name="connsiteY18" fmla="*/ 1990 h 10000"/>
                <a:gd name="connsiteX19" fmla="*/ 8883 w 10157"/>
                <a:gd name="connsiteY19" fmla="*/ 1194 h 10000"/>
                <a:gd name="connsiteX20" fmla="*/ 7821 w 10157"/>
                <a:gd name="connsiteY20" fmla="*/ 995 h 10000"/>
                <a:gd name="connsiteX21" fmla="*/ 6972 w 10157"/>
                <a:gd name="connsiteY21" fmla="*/ 1194 h 10000"/>
                <a:gd name="connsiteX22" fmla="*/ 5487 w 10157"/>
                <a:gd name="connsiteY22" fmla="*/ 0 h 10000"/>
                <a:gd name="connsiteX23" fmla="*/ 4637 w 10157"/>
                <a:gd name="connsiteY23" fmla="*/ 995 h 10000"/>
                <a:gd name="connsiteX24" fmla="*/ 2518 w 10157"/>
                <a:gd name="connsiteY24" fmla="*/ 796 h 10000"/>
                <a:gd name="connsiteX0" fmla="*/ 2500 w 10139"/>
                <a:gd name="connsiteY0" fmla="*/ 796 h 10000"/>
                <a:gd name="connsiteX1" fmla="*/ 0 w 10139"/>
                <a:gd name="connsiteY1" fmla="*/ 4332 h 10000"/>
                <a:gd name="connsiteX2" fmla="*/ 1434 w 10139"/>
                <a:gd name="connsiteY2" fmla="*/ 5174 h 10000"/>
                <a:gd name="connsiteX3" fmla="*/ 2496 w 10139"/>
                <a:gd name="connsiteY3" fmla="*/ 3781 h 10000"/>
                <a:gd name="connsiteX4" fmla="*/ 3770 w 10139"/>
                <a:gd name="connsiteY4" fmla="*/ 4776 h 10000"/>
                <a:gd name="connsiteX5" fmla="*/ 3345 w 10139"/>
                <a:gd name="connsiteY5" fmla="*/ 5771 h 10000"/>
                <a:gd name="connsiteX6" fmla="*/ 3033 w 10139"/>
                <a:gd name="connsiteY6" fmla="*/ 8059 h 10000"/>
                <a:gd name="connsiteX7" fmla="*/ 5256 w 10139"/>
                <a:gd name="connsiteY7" fmla="*/ 9154 h 10000"/>
                <a:gd name="connsiteX8" fmla="*/ 7158 w 10139"/>
                <a:gd name="connsiteY8" fmla="*/ 10000 h 10000"/>
                <a:gd name="connsiteX9" fmla="*/ 8440 w 10139"/>
                <a:gd name="connsiteY9" fmla="*/ 9950 h 10000"/>
                <a:gd name="connsiteX10" fmla="*/ 9714 w 10139"/>
                <a:gd name="connsiteY10" fmla="*/ 8756 h 10000"/>
                <a:gd name="connsiteX11" fmla="*/ 9502 w 10139"/>
                <a:gd name="connsiteY11" fmla="*/ 7960 h 10000"/>
                <a:gd name="connsiteX12" fmla="*/ 8865 w 10139"/>
                <a:gd name="connsiteY12" fmla="*/ 5970 h 10000"/>
                <a:gd name="connsiteX13" fmla="*/ 9502 w 10139"/>
                <a:gd name="connsiteY13" fmla="*/ 5174 h 10000"/>
                <a:gd name="connsiteX14" fmla="*/ 8653 w 10139"/>
                <a:gd name="connsiteY14" fmla="*/ 4776 h 10000"/>
                <a:gd name="connsiteX15" fmla="*/ 7379 w 10139"/>
                <a:gd name="connsiteY15" fmla="*/ 4776 h 10000"/>
                <a:gd name="connsiteX16" fmla="*/ 8440 w 10139"/>
                <a:gd name="connsiteY16" fmla="*/ 3582 h 10000"/>
                <a:gd name="connsiteX17" fmla="*/ 9290 w 10139"/>
                <a:gd name="connsiteY17" fmla="*/ 3383 h 10000"/>
                <a:gd name="connsiteX18" fmla="*/ 10139 w 10139"/>
                <a:gd name="connsiteY18" fmla="*/ 1990 h 10000"/>
                <a:gd name="connsiteX19" fmla="*/ 8865 w 10139"/>
                <a:gd name="connsiteY19" fmla="*/ 1194 h 10000"/>
                <a:gd name="connsiteX20" fmla="*/ 7803 w 10139"/>
                <a:gd name="connsiteY20" fmla="*/ 995 h 10000"/>
                <a:gd name="connsiteX21" fmla="*/ 6954 w 10139"/>
                <a:gd name="connsiteY21" fmla="*/ 1194 h 10000"/>
                <a:gd name="connsiteX22" fmla="*/ 5469 w 10139"/>
                <a:gd name="connsiteY22" fmla="*/ 0 h 10000"/>
                <a:gd name="connsiteX23" fmla="*/ 4619 w 10139"/>
                <a:gd name="connsiteY23" fmla="*/ 995 h 10000"/>
                <a:gd name="connsiteX24" fmla="*/ 2500 w 10139"/>
                <a:gd name="connsiteY24" fmla="*/ 796 h 10000"/>
                <a:gd name="connsiteX0" fmla="*/ 2500 w 10139"/>
                <a:gd name="connsiteY0" fmla="*/ 796 h 10350"/>
                <a:gd name="connsiteX1" fmla="*/ 0 w 10139"/>
                <a:gd name="connsiteY1" fmla="*/ 4332 h 10350"/>
                <a:gd name="connsiteX2" fmla="*/ 1434 w 10139"/>
                <a:gd name="connsiteY2" fmla="*/ 5174 h 10350"/>
                <a:gd name="connsiteX3" fmla="*/ 2496 w 10139"/>
                <a:gd name="connsiteY3" fmla="*/ 3781 h 10350"/>
                <a:gd name="connsiteX4" fmla="*/ 3770 w 10139"/>
                <a:gd name="connsiteY4" fmla="*/ 4776 h 10350"/>
                <a:gd name="connsiteX5" fmla="*/ 3345 w 10139"/>
                <a:gd name="connsiteY5" fmla="*/ 5771 h 10350"/>
                <a:gd name="connsiteX6" fmla="*/ 3033 w 10139"/>
                <a:gd name="connsiteY6" fmla="*/ 8059 h 10350"/>
                <a:gd name="connsiteX7" fmla="*/ 5256 w 10139"/>
                <a:gd name="connsiteY7" fmla="*/ 9154 h 10350"/>
                <a:gd name="connsiteX8" fmla="*/ 7158 w 10139"/>
                <a:gd name="connsiteY8" fmla="*/ 10000 h 10350"/>
                <a:gd name="connsiteX9" fmla="*/ 8078 w 10139"/>
                <a:gd name="connsiteY9" fmla="*/ 10350 h 10350"/>
                <a:gd name="connsiteX10" fmla="*/ 9714 w 10139"/>
                <a:gd name="connsiteY10" fmla="*/ 8756 h 10350"/>
                <a:gd name="connsiteX11" fmla="*/ 9502 w 10139"/>
                <a:gd name="connsiteY11" fmla="*/ 7960 h 10350"/>
                <a:gd name="connsiteX12" fmla="*/ 8865 w 10139"/>
                <a:gd name="connsiteY12" fmla="*/ 5970 h 10350"/>
                <a:gd name="connsiteX13" fmla="*/ 9502 w 10139"/>
                <a:gd name="connsiteY13" fmla="*/ 5174 h 10350"/>
                <a:gd name="connsiteX14" fmla="*/ 8653 w 10139"/>
                <a:gd name="connsiteY14" fmla="*/ 4776 h 10350"/>
                <a:gd name="connsiteX15" fmla="*/ 7379 w 10139"/>
                <a:gd name="connsiteY15" fmla="*/ 4776 h 10350"/>
                <a:gd name="connsiteX16" fmla="*/ 8440 w 10139"/>
                <a:gd name="connsiteY16" fmla="*/ 3582 h 10350"/>
                <a:gd name="connsiteX17" fmla="*/ 9290 w 10139"/>
                <a:gd name="connsiteY17" fmla="*/ 3383 h 10350"/>
                <a:gd name="connsiteX18" fmla="*/ 10139 w 10139"/>
                <a:gd name="connsiteY18" fmla="*/ 1990 h 10350"/>
                <a:gd name="connsiteX19" fmla="*/ 8865 w 10139"/>
                <a:gd name="connsiteY19" fmla="*/ 1194 h 10350"/>
                <a:gd name="connsiteX20" fmla="*/ 7803 w 10139"/>
                <a:gd name="connsiteY20" fmla="*/ 995 h 10350"/>
                <a:gd name="connsiteX21" fmla="*/ 6954 w 10139"/>
                <a:gd name="connsiteY21" fmla="*/ 1194 h 10350"/>
                <a:gd name="connsiteX22" fmla="*/ 5469 w 10139"/>
                <a:gd name="connsiteY22" fmla="*/ 0 h 10350"/>
                <a:gd name="connsiteX23" fmla="*/ 4619 w 10139"/>
                <a:gd name="connsiteY23" fmla="*/ 995 h 10350"/>
                <a:gd name="connsiteX24" fmla="*/ 2500 w 10139"/>
                <a:gd name="connsiteY24" fmla="*/ 796 h 10350"/>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5256 w 10139"/>
                <a:gd name="connsiteY7" fmla="*/ 9154 h 10151"/>
                <a:gd name="connsiteX8" fmla="*/ 7158 w 10139"/>
                <a:gd name="connsiteY8" fmla="*/ 10000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5256 w 10139"/>
                <a:gd name="connsiteY7" fmla="*/ 9154 h 10151"/>
                <a:gd name="connsiteX8" fmla="*/ 6951 w 10139"/>
                <a:gd name="connsiteY8" fmla="*/ 9701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5256 w 10139"/>
                <a:gd name="connsiteY7" fmla="*/ 9154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45 w 10139"/>
                <a:gd name="connsiteY5" fmla="*/ 5771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397 w 10139"/>
                <a:gd name="connsiteY5" fmla="*/ 5871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434 w 10139"/>
                <a:gd name="connsiteY2" fmla="*/ 517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796 w 10139"/>
                <a:gd name="connsiteY2" fmla="*/ 512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796 w 10139"/>
                <a:gd name="connsiteY2" fmla="*/ 5124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449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033 w 10139"/>
                <a:gd name="connsiteY6" fmla="*/ 805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708 w 10139"/>
                <a:gd name="connsiteY5" fmla="*/ 6120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501 w 10139"/>
                <a:gd name="connsiteY5" fmla="*/ 6468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6243 w 10139"/>
                <a:gd name="connsiteY5" fmla="*/ 6717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2500 w 10139"/>
                <a:gd name="connsiteY0" fmla="*/ 796 h 10151"/>
                <a:gd name="connsiteX1" fmla="*/ 0 w 10139"/>
                <a:gd name="connsiteY1" fmla="*/ 4332 h 10151"/>
                <a:gd name="connsiteX2" fmla="*/ 1693 w 10139"/>
                <a:gd name="connsiteY2" fmla="*/ 5273 h 10151"/>
                <a:gd name="connsiteX3" fmla="*/ 2496 w 10139"/>
                <a:gd name="connsiteY3" fmla="*/ 3781 h 10151"/>
                <a:gd name="connsiteX4" fmla="*/ 3770 w 10139"/>
                <a:gd name="connsiteY4" fmla="*/ 4776 h 10151"/>
                <a:gd name="connsiteX5" fmla="*/ 3553 w 10139"/>
                <a:gd name="connsiteY5" fmla="*/ 6219 h 10151"/>
                <a:gd name="connsiteX6" fmla="*/ 3343 w 10139"/>
                <a:gd name="connsiteY6" fmla="*/ 8109 h 10151"/>
                <a:gd name="connsiteX7" fmla="*/ 4946 w 10139"/>
                <a:gd name="connsiteY7" fmla="*/ 9005 h 10151"/>
                <a:gd name="connsiteX8" fmla="*/ 6434 w 10139"/>
                <a:gd name="connsiteY8" fmla="*/ 9552 h 10151"/>
                <a:gd name="connsiteX9" fmla="*/ 8026 w 10139"/>
                <a:gd name="connsiteY9" fmla="*/ 10151 h 10151"/>
                <a:gd name="connsiteX10" fmla="*/ 9714 w 10139"/>
                <a:gd name="connsiteY10" fmla="*/ 8756 h 10151"/>
                <a:gd name="connsiteX11" fmla="*/ 9502 w 10139"/>
                <a:gd name="connsiteY11" fmla="*/ 7960 h 10151"/>
                <a:gd name="connsiteX12" fmla="*/ 8865 w 10139"/>
                <a:gd name="connsiteY12" fmla="*/ 5970 h 10151"/>
                <a:gd name="connsiteX13" fmla="*/ 9502 w 10139"/>
                <a:gd name="connsiteY13" fmla="*/ 5174 h 10151"/>
                <a:gd name="connsiteX14" fmla="*/ 8653 w 10139"/>
                <a:gd name="connsiteY14" fmla="*/ 4776 h 10151"/>
                <a:gd name="connsiteX15" fmla="*/ 7379 w 10139"/>
                <a:gd name="connsiteY15" fmla="*/ 4776 h 10151"/>
                <a:gd name="connsiteX16" fmla="*/ 8440 w 10139"/>
                <a:gd name="connsiteY16" fmla="*/ 3582 h 10151"/>
                <a:gd name="connsiteX17" fmla="*/ 9290 w 10139"/>
                <a:gd name="connsiteY17" fmla="*/ 3383 h 10151"/>
                <a:gd name="connsiteX18" fmla="*/ 10139 w 10139"/>
                <a:gd name="connsiteY18" fmla="*/ 1990 h 10151"/>
                <a:gd name="connsiteX19" fmla="*/ 8865 w 10139"/>
                <a:gd name="connsiteY19" fmla="*/ 1194 h 10151"/>
                <a:gd name="connsiteX20" fmla="*/ 7803 w 10139"/>
                <a:gd name="connsiteY20" fmla="*/ 995 h 10151"/>
                <a:gd name="connsiteX21" fmla="*/ 6954 w 10139"/>
                <a:gd name="connsiteY21" fmla="*/ 1194 h 10151"/>
                <a:gd name="connsiteX22" fmla="*/ 5469 w 10139"/>
                <a:gd name="connsiteY22" fmla="*/ 0 h 10151"/>
                <a:gd name="connsiteX23" fmla="*/ 4619 w 10139"/>
                <a:gd name="connsiteY23" fmla="*/ 995 h 10151"/>
                <a:gd name="connsiteX24" fmla="*/ 2500 w 10139"/>
                <a:gd name="connsiteY24" fmla="*/ 796 h 10151"/>
                <a:gd name="connsiteX0" fmla="*/ 842 w 8481"/>
                <a:gd name="connsiteY0" fmla="*/ 796 h 10151"/>
                <a:gd name="connsiteX1" fmla="*/ 2222 w 8481"/>
                <a:gd name="connsiteY1" fmla="*/ 3038 h 10151"/>
                <a:gd name="connsiteX2" fmla="*/ 35 w 8481"/>
                <a:gd name="connsiteY2" fmla="*/ 5273 h 10151"/>
                <a:gd name="connsiteX3" fmla="*/ 838 w 8481"/>
                <a:gd name="connsiteY3" fmla="*/ 3781 h 10151"/>
                <a:gd name="connsiteX4" fmla="*/ 2112 w 8481"/>
                <a:gd name="connsiteY4" fmla="*/ 4776 h 10151"/>
                <a:gd name="connsiteX5" fmla="*/ 1895 w 8481"/>
                <a:gd name="connsiteY5" fmla="*/ 6219 h 10151"/>
                <a:gd name="connsiteX6" fmla="*/ 1685 w 8481"/>
                <a:gd name="connsiteY6" fmla="*/ 8109 h 10151"/>
                <a:gd name="connsiteX7" fmla="*/ 3288 w 8481"/>
                <a:gd name="connsiteY7" fmla="*/ 9005 h 10151"/>
                <a:gd name="connsiteX8" fmla="*/ 4776 w 8481"/>
                <a:gd name="connsiteY8" fmla="*/ 9552 h 10151"/>
                <a:gd name="connsiteX9" fmla="*/ 6368 w 8481"/>
                <a:gd name="connsiteY9" fmla="*/ 10151 h 10151"/>
                <a:gd name="connsiteX10" fmla="*/ 8056 w 8481"/>
                <a:gd name="connsiteY10" fmla="*/ 8756 h 10151"/>
                <a:gd name="connsiteX11" fmla="*/ 7844 w 8481"/>
                <a:gd name="connsiteY11" fmla="*/ 7960 h 10151"/>
                <a:gd name="connsiteX12" fmla="*/ 7207 w 8481"/>
                <a:gd name="connsiteY12" fmla="*/ 5970 h 10151"/>
                <a:gd name="connsiteX13" fmla="*/ 7844 w 8481"/>
                <a:gd name="connsiteY13" fmla="*/ 5174 h 10151"/>
                <a:gd name="connsiteX14" fmla="*/ 6995 w 8481"/>
                <a:gd name="connsiteY14" fmla="*/ 4776 h 10151"/>
                <a:gd name="connsiteX15" fmla="*/ 5721 w 8481"/>
                <a:gd name="connsiteY15" fmla="*/ 4776 h 10151"/>
                <a:gd name="connsiteX16" fmla="*/ 6782 w 8481"/>
                <a:gd name="connsiteY16" fmla="*/ 3582 h 10151"/>
                <a:gd name="connsiteX17" fmla="*/ 7632 w 8481"/>
                <a:gd name="connsiteY17" fmla="*/ 3383 h 10151"/>
                <a:gd name="connsiteX18" fmla="*/ 8481 w 8481"/>
                <a:gd name="connsiteY18" fmla="*/ 1990 h 10151"/>
                <a:gd name="connsiteX19" fmla="*/ 7207 w 8481"/>
                <a:gd name="connsiteY19" fmla="*/ 1194 h 10151"/>
                <a:gd name="connsiteX20" fmla="*/ 6145 w 8481"/>
                <a:gd name="connsiteY20" fmla="*/ 995 h 10151"/>
                <a:gd name="connsiteX21" fmla="*/ 5296 w 8481"/>
                <a:gd name="connsiteY21" fmla="*/ 1194 h 10151"/>
                <a:gd name="connsiteX22" fmla="*/ 3811 w 8481"/>
                <a:gd name="connsiteY22" fmla="*/ 0 h 10151"/>
                <a:gd name="connsiteX23" fmla="*/ 2961 w 8481"/>
                <a:gd name="connsiteY23" fmla="*/ 995 h 10151"/>
                <a:gd name="connsiteX24" fmla="*/ 842 w 8481"/>
                <a:gd name="connsiteY24" fmla="*/ 796 h 10151"/>
                <a:gd name="connsiteX0" fmla="*/ 2096 w 11103"/>
                <a:gd name="connsiteY0" fmla="*/ 784 h 10000"/>
                <a:gd name="connsiteX1" fmla="*/ 3723 w 11103"/>
                <a:gd name="connsiteY1" fmla="*/ 2993 h 10000"/>
                <a:gd name="connsiteX2" fmla="*/ 66 w 11103"/>
                <a:gd name="connsiteY2" fmla="*/ 3333 h 10000"/>
                <a:gd name="connsiteX3" fmla="*/ 1144 w 11103"/>
                <a:gd name="connsiteY3" fmla="*/ 5195 h 10000"/>
                <a:gd name="connsiteX4" fmla="*/ 2091 w 11103"/>
                <a:gd name="connsiteY4" fmla="*/ 3725 h 10000"/>
                <a:gd name="connsiteX5" fmla="*/ 3593 w 11103"/>
                <a:gd name="connsiteY5" fmla="*/ 4705 h 10000"/>
                <a:gd name="connsiteX6" fmla="*/ 3337 w 11103"/>
                <a:gd name="connsiteY6" fmla="*/ 6126 h 10000"/>
                <a:gd name="connsiteX7" fmla="*/ 3090 w 11103"/>
                <a:gd name="connsiteY7" fmla="*/ 7988 h 10000"/>
                <a:gd name="connsiteX8" fmla="*/ 4980 w 11103"/>
                <a:gd name="connsiteY8" fmla="*/ 8871 h 10000"/>
                <a:gd name="connsiteX9" fmla="*/ 6734 w 11103"/>
                <a:gd name="connsiteY9" fmla="*/ 9410 h 10000"/>
                <a:gd name="connsiteX10" fmla="*/ 8612 w 11103"/>
                <a:gd name="connsiteY10" fmla="*/ 10000 h 10000"/>
                <a:gd name="connsiteX11" fmla="*/ 10602 w 11103"/>
                <a:gd name="connsiteY11" fmla="*/ 8626 h 10000"/>
                <a:gd name="connsiteX12" fmla="*/ 10352 w 11103"/>
                <a:gd name="connsiteY12" fmla="*/ 7842 h 10000"/>
                <a:gd name="connsiteX13" fmla="*/ 9601 w 11103"/>
                <a:gd name="connsiteY13" fmla="*/ 5881 h 10000"/>
                <a:gd name="connsiteX14" fmla="*/ 10352 w 11103"/>
                <a:gd name="connsiteY14" fmla="*/ 5097 h 10000"/>
                <a:gd name="connsiteX15" fmla="*/ 9351 w 11103"/>
                <a:gd name="connsiteY15" fmla="*/ 4705 h 10000"/>
                <a:gd name="connsiteX16" fmla="*/ 7849 w 11103"/>
                <a:gd name="connsiteY16" fmla="*/ 4705 h 10000"/>
                <a:gd name="connsiteX17" fmla="*/ 9100 w 11103"/>
                <a:gd name="connsiteY17" fmla="*/ 3529 h 10000"/>
                <a:gd name="connsiteX18" fmla="*/ 10102 w 11103"/>
                <a:gd name="connsiteY18" fmla="*/ 3333 h 10000"/>
                <a:gd name="connsiteX19" fmla="*/ 11103 w 11103"/>
                <a:gd name="connsiteY19" fmla="*/ 1960 h 10000"/>
                <a:gd name="connsiteX20" fmla="*/ 9601 w 11103"/>
                <a:gd name="connsiteY20" fmla="*/ 1176 h 10000"/>
                <a:gd name="connsiteX21" fmla="*/ 8349 w 11103"/>
                <a:gd name="connsiteY21" fmla="*/ 980 h 10000"/>
                <a:gd name="connsiteX22" fmla="*/ 7348 w 11103"/>
                <a:gd name="connsiteY22" fmla="*/ 1176 h 10000"/>
                <a:gd name="connsiteX23" fmla="*/ 5597 w 11103"/>
                <a:gd name="connsiteY23" fmla="*/ 0 h 10000"/>
                <a:gd name="connsiteX24" fmla="*/ 4594 w 11103"/>
                <a:gd name="connsiteY24" fmla="*/ 980 h 10000"/>
                <a:gd name="connsiteX25" fmla="*/ 2096 w 11103"/>
                <a:gd name="connsiteY25" fmla="*/ 784 h 10000"/>
                <a:gd name="connsiteX0" fmla="*/ 1865 w 10872"/>
                <a:gd name="connsiteY0" fmla="*/ 784 h 10000"/>
                <a:gd name="connsiteX1" fmla="*/ 3492 w 10872"/>
                <a:gd name="connsiteY1" fmla="*/ 2993 h 10000"/>
                <a:gd name="connsiteX2" fmla="*/ 76 w 10872"/>
                <a:gd name="connsiteY2" fmla="*/ 3333 h 10000"/>
                <a:gd name="connsiteX3" fmla="*/ 913 w 10872"/>
                <a:gd name="connsiteY3" fmla="*/ 5195 h 10000"/>
                <a:gd name="connsiteX4" fmla="*/ 1860 w 10872"/>
                <a:gd name="connsiteY4" fmla="*/ 3725 h 10000"/>
                <a:gd name="connsiteX5" fmla="*/ 3362 w 10872"/>
                <a:gd name="connsiteY5" fmla="*/ 4705 h 10000"/>
                <a:gd name="connsiteX6" fmla="*/ 3106 w 10872"/>
                <a:gd name="connsiteY6" fmla="*/ 6126 h 10000"/>
                <a:gd name="connsiteX7" fmla="*/ 2859 w 10872"/>
                <a:gd name="connsiteY7" fmla="*/ 7988 h 10000"/>
                <a:gd name="connsiteX8" fmla="*/ 4749 w 10872"/>
                <a:gd name="connsiteY8" fmla="*/ 8871 h 10000"/>
                <a:gd name="connsiteX9" fmla="*/ 6503 w 10872"/>
                <a:gd name="connsiteY9" fmla="*/ 9410 h 10000"/>
                <a:gd name="connsiteX10" fmla="*/ 8381 w 10872"/>
                <a:gd name="connsiteY10" fmla="*/ 10000 h 10000"/>
                <a:gd name="connsiteX11" fmla="*/ 10371 w 10872"/>
                <a:gd name="connsiteY11" fmla="*/ 8626 h 10000"/>
                <a:gd name="connsiteX12" fmla="*/ 10121 w 10872"/>
                <a:gd name="connsiteY12" fmla="*/ 7842 h 10000"/>
                <a:gd name="connsiteX13" fmla="*/ 9370 w 10872"/>
                <a:gd name="connsiteY13" fmla="*/ 5881 h 10000"/>
                <a:gd name="connsiteX14" fmla="*/ 10121 w 10872"/>
                <a:gd name="connsiteY14" fmla="*/ 5097 h 10000"/>
                <a:gd name="connsiteX15" fmla="*/ 9120 w 10872"/>
                <a:gd name="connsiteY15" fmla="*/ 4705 h 10000"/>
                <a:gd name="connsiteX16" fmla="*/ 7618 w 10872"/>
                <a:gd name="connsiteY16" fmla="*/ 4705 h 10000"/>
                <a:gd name="connsiteX17" fmla="*/ 8869 w 10872"/>
                <a:gd name="connsiteY17" fmla="*/ 3529 h 10000"/>
                <a:gd name="connsiteX18" fmla="*/ 9871 w 10872"/>
                <a:gd name="connsiteY18" fmla="*/ 3333 h 10000"/>
                <a:gd name="connsiteX19" fmla="*/ 10872 w 10872"/>
                <a:gd name="connsiteY19" fmla="*/ 1960 h 10000"/>
                <a:gd name="connsiteX20" fmla="*/ 9370 w 10872"/>
                <a:gd name="connsiteY20" fmla="*/ 1176 h 10000"/>
                <a:gd name="connsiteX21" fmla="*/ 8118 w 10872"/>
                <a:gd name="connsiteY21" fmla="*/ 980 h 10000"/>
                <a:gd name="connsiteX22" fmla="*/ 7117 w 10872"/>
                <a:gd name="connsiteY22" fmla="*/ 1176 h 10000"/>
                <a:gd name="connsiteX23" fmla="*/ 5366 w 10872"/>
                <a:gd name="connsiteY23" fmla="*/ 0 h 10000"/>
                <a:gd name="connsiteX24" fmla="*/ 4363 w 10872"/>
                <a:gd name="connsiteY24" fmla="*/ 980 h 10000"/>
                <a:gd name="connsiteX25" fmla="*/ 1865 w 10872"/>
                <a:gd name="connsiteY25" fmla="*/ 784 h 10000"/>
                <a:gd name="connsiteX0" fmla="*/ 2449 w 11456"/>
                <a:gd name="connsiteY0" fmla="*/ 784 h 10000"/>
                <a:gd name="connsiteX1" fmla="*/ 4076 w 11456"/>
                <a:gd name="connsiteY1" fmla="*/ 2993 h 10000"/>
                <a:gd name="connsiteX2" fmla="*/ 56 w 11456"/>
                <a:gd name="connsiteY2" fmla="*/ 4411 h 10000"/>
                <a:gd name="connsiteX3" fmla="*/ 1497 w 11456"/>
                <a:gd name="connsiteY3" fmla="*/ 5195 h 10000"/>
                <a:gd name="connsiteX4" fmla="*/ 2444 w 11456"/>
                <a:gd name="connsiteY4" fmla="*/ 3725 h 10000"/>
                <a:gd name="connsiteX5" fmla="*/ 3946 w 11456"/>
                <a:gd name="connsiteY5" fmla="*/ 4705 h 10000"/>
                <a:gd name="connsiteX6" fmla="*/ 3690 w 11456"/>
                <a:gd name="connsiteY6" fmla="*/ 6126 h 10000"/>
                <a:gd name="connsiteX7" fmla="*/ 3443 w 11456"/>
                <a:gd name="connsiteY7" fmla="*/ 7988 h 10000"/>
                <a:gd name="connsiteX8" fmla="*/ 5333 w 11456"/>
                <a:gd name="connsiteY8" fmla="*/ 8871 h 10000"/>
                <a:gd name="connsiteX9" fmla="*/ 7087 w 11456"/>
                <a:gd name="connsiteY9" fmla="*/ 9410 h 10000"/>
                <a:gd name="connsiteX10" fmla="*/ 8965 w 11456"/>
                <a:gd name="connsiteY10" fmla="*/ 10000 h 10000"/>
                <a:gd name="connsiteX11" fmla="*/ 10955 w 11456"/>
                <a:gd name="connsiteY11" fmla="*/ 8626 h 10000"/>
                <a:gd name="connsiteX12" fmla="*/ 10705 w 11456"/>
                <a:gd name="connsiteY12" fmla="*/ 7842 h 10000"/>
                <a:gd name="connsiteX13" fmla="*/ 9954 w 11456"/>
                <a:gd name="connsiteY13" fmla="*/ 5881 h 10000"/>
                <a:gd name="connsiteX14" fmla="*/ 10705 w 11456"/>
                <a:gd name="connsiteY14" fmla="*/ 5097 h 10000"/>
                <a:gd name="connsiteX15" fmla="*/ 9704 w 11456"/>
                <a:gd name="connsiteY15" fmla="*/ 4705 h 10000"/>
                <a:gd name="connsiteX16" fmla="*/ 8202 w 11456"/>
                <a:gd name="connsiteY16" fmla="*/ 4705 h 10000"/>
                <a:gd name="connsiteX17" fmla="*/ 9453 w 11456"/>
                <a:gd name="connsiteY17" fmla="*/ 3529 h 10000"/>
                <a:gd name="connsiteX18" fmla="*/ 10455 w 11456"/>
                <a:gd name="connsiteY18" fmla="*/ 3333 h 10000"/>
                <a:gd name="connsiteX19" fmla="*/ 11456 w 11456"/>
                <a:gd name="connsiteY19" fmla="*/ 1960 h 10000"/>
                <a:gd name="connsiteX20" fmla="*/ 9954 w 11456"/>
                <a:gd name="connsiteY20" fmla="*/ 1176 h 10000"/>
                <a:gd name="connsiteX21" fmla="*/ 8702 w 11456"/>
                <a:gd name="connsiteY21" fmla="*/ 980 h 10000"/>
                <a:gd name="connsiteX22" fmla="*/ 7701 w 11456"/>
                <a:gd name="connsiteY22" fmla="*/ 1176 h 10000"/>
                <a:gd name="connsiteX23" fmla="*/ 5950 w 11456"/>
                <a:gd name="connsiteY23" fmla="*/ 0 h 10000"/>
                <a:gd name="connsiteX24" fmla="*/ 4947 w 11456"/>
                <a:gd name="connsiteY24" fmla="*/ 980 h 10000"/>
                <a:gd name="connsiteX25" fmla="*/ 2449 w 11456"/>
                <a:gd name="connsiteY25" fmla="*/ 784 h 10000"/>
                <a:gd name="connsiteX0" fmla="*/ 2393 w 11400"/>
                <a:gd name="connsiteY0" fmla="*/ 784 h 10000"/>
                <a:gd name="connsiteX1" fmla="*/ 4020 w 11400"/>
                <a:gd name="connsiteY1" fmla="*/ 2993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411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388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393 w 11400"/>
                <a:gd name="connsiteY0" fmla="*/ 784 h 10000"/>
                <a:gd name="connsiteX1" fmla="*/ 1291 w 11400"/>
                <a:gd name="connsiteY1" fmla="*/ 2209 h 10000"/>
                <a:gd name="connsiteX2" fmla="*/ 0 w 11400"/>
                <a:gd name="connsiteY2" fmla="*/ 4264 h 10000"/>
                <a:gd name="connsiteX3" fmla="*/ 1441 w 11400"/>
                <a:gd name="connsiteY3" fmla="*/ 5195 h 10000"/>
                <a:gd name="connsiteX4" fmla="*/ 2631 w 11400"/>
                <a:gd name="connsiteY4" fmla="*/ 3725 h 10000"/>
                <a:gd name="connsiteX5" fmla="*/ 3890 w 11400"/>
                <a:gd name="connsiteY5" fmla="*/ 4705 h 10000"/>
                <a:gd name="connsiteX6" fmla="*/ 3634 w 11400"/>
                <a:gd name="connsiteY6" fmla="*/ 6126 h 10000"/>
                <a:gd name="connsiteX7" fmla="*/ 3387 w 11400"/>
                <a:gd name="connsiteY7" fmla="*/ 7988 h 10000"/>
                <a:gd name="connsiteX8" fmla="*/ 5277 w 11400"/>
                <a:gd name="connsiteY8" fmla="*/ 8871 h 10000"/>
                <a:gd name="connsiteX9" fmla="*/ 7031 w 11400"/>
                <a:gd name="connsiteY9" fmla="*/ 9410 h 10000"/>
                <a:gd name="connsiteX10" fmla="*/ 8909 w 11400"/>
                <a:gd name="connsiteY10" fmla="*/ 10000 h 10000"/>
                <a:gd name="connsiteX11" fmla="*/ 10899 w 11400"/>
                <a:gd name="connsiteY11" fmla="*/ 8626 h 10000"/>
                <a:gd name="connsiteX12" fmla="*/ 10649 w 11400"/>
                <a:gd name="connsiteY12" fmla="*/ 7842 h 10000"/>
                <a:gd name="connsiteX13" fmla="*/ 9898 w 11400"/>
                <a:gd name="connsiteY13" fmla="*/ 5881 h 10000"/>
                <a:gd name="connsiteX14" fmla="*/ 10649 w 11400"/>
                <a:gd name="connsiteY14" fmla="*/ 5097 h 10000"/>
                <a:gd name="connsiteX15" fmla="*/ 9648 w 11400"/>
                <a:gd name="connsiteY15" fmla="*/ 4705 h 10000"/>
                <a:gd name="connsiteX16" fmla="*/ 8146 w 11400"/>
                <a:gd name="connsiteY16" fmla="*/ 4705 h 10000"/>
                <a:gd name="connsiteX17" fmla="*/ 9397 w 11400"/>
                <a:gd name="connsiteY17" fmla="*/ 3529 h 10000"/>
                <a:gd name="connsiteX18" fmla="*/ 10399 w 11400"/>
                <a:gd name="connsiteY18" fmla="*/ 3333 h 10000"/>
                <a:gd name="connsiteX19" fmla="*/ 11400 w 11400"/>
                <a:gd name="connsiteY19" fmla="*/ 1960 h 10000"/>
                <a:gd name="connsiteX20" fmla="*/ 9898 w 11400"/>
                <a:gd name="connsiteY20" fmla="*/ 1176 h 10000"/>
                <a:gd name="connsiteX21" fmla="*/ 8646 w 11400"/>
                <a:gd name="connsiteY21" fmla="*/ 980 h 10000"/>
                <a:gd name="connsiteX22" fmla="*/ 7645 w 11400"/>
                <a:gd name="connsiteY22" fmla="*/ 1176 h 10000"/>
                <a:gd name="connsiteX23" fmla="*/ 5894 w 11400"/>
                <a:gd name="connsiteY23" fmla="*/ 0 h 10000"/>
                <a:gd name="connsiteX24" fmla="*/ 4891 w 11400"/>
                <a:gd name="connsiteY24" fmla="*/ 980 h 10000"/>
                <a:gd name="connsiteX25" fmla="*/ 2393 w 11400"/>
                <a:gd name="connsiteY25" fmla="*/ 784 h 10000"/>
                <a:gd name="connsiteX0" fmla="*/ 2636 w 11643"/>
                <a:gd name="connsiteY0" fmla="*/ 784 h 10000"/>
                <a:gd name="connsiteX1" fmla="*/ 1534 w 11643"/>
                <a:gd name="connsiteY1" fmla="*/ 2209 h 10000"/>
                <a:gd name="connsiteX2" fmla="*/ 0 w 11643"/>
                <a:gd name="connsiteY2" fmla="*/ 4068 h 10000"/>
                <a:gd name="connsiteX3" fmla="*/ 1684 w 11643"/>
                <a:gd name="connsiteY3" fmla="*/ 5195 h 10000"/>
                <a:gd name="connsiteX4" fmla="*/ 2874 w 11643"/>
                <a:gd name="connsiteY4" fmla="*/ 3725 h 10000"/>
                <a:gd name="connsiteX5" fmla="*/ 4133 w 11643"/>
                <a:gd name="connsiteY5" fmla="*/ 4705 h 10000"/>
                <a:gd name="connsiteX6" fmla="*/ 3877 w 11643"/>
                <a:gd name="connsiteY6" fmla="*/ 6126 h 10000"/>
                <a:gd name="connsiteX7" fmla="*/ 3630 w 11643"/>
                <a:gd name="connsiteY7" fmla="*/ 7988 h 10000"/>
                <a:gd name="connsiteX8" fmla="*/ 5520 w 11643"/>
                <a:gd name="connsiteY8" fmla="*/ 8871 h 10000"/>
                <a:gd name="connsiteX9" fmla="*/ 7274 w 11643"/>
                <a:gd name="connsiteY9" fmla="*/ 9410 h 10000"/>
                <a:gd name="connsiteX10" fmla="*/ 9152 w 11643"/>
                <a:gd name="connsiteY10" fmla="*/ 10000 h 10000"/>
                <a:gd name="connsiteX11" fmla="*/ 11142 w 11643"/>
                <a:gd name="connsiteY11" fmla="*/ 8626 h 10000"/>
                <a:gd name="connsiteX12" fmla="*/ 10892 w 11643"/>
                <a:gd name="connsiteY12" fmla="*/ 7842 h 10000"/>
                <a:gd name="connsiteX13" fmla="*/ 10141 w 11643"/>
                <a:gd name="connsiteY13" fmla="*/ 5881 h 10000"/>
                <a:gd name="connsiteX14" fmla="*/ 10892 w 11643"/>
                <a:gd name="connsiteY14" fmla="*/ 5097 h 10000"/>
                <a:gd name="connsiteX15" fmla="*/ 9891 w 11643"/>
                <a:gd name="connsiteY15" fmla="*/ 4705 h 10000"/>
                <a:gd name="connsiteX16" fmla="*/ 8389 w 11643"/>
                <a:gd name="connsiteY16" fmla="*/ 4705 h 10000"/>
                <a:gd name="connsiteX17" fmla="*/ 9640 w 11643"/>
                <a:gd name="connsiteY17" fmla="*/ 3529 h 10000"/>
                <a:gd name="connsiteX18" fmla="*/ 10642 w 11643"/>
                <a:gd name="connsiteY18" fmla="*/ 3333 h 10000"/>
                <a:gd name="connsiteX19" fmla="*/ 11643 w 11643"/>
                <a:gd name="connsiteY19" fmla="*/ 1960 h 10000"/>
                <a:gd name="connsiteX20" fmla="*/ 10141 w 11643"/>
                <a:gd name="connsiteY20" fmla="*/ 1176 h 10000"/>
                <a:gd name="connsiteX21" fmla="*/ 8889 w 11643"/>
                <a:gd name="connsiteY21" fmla="*/ 980 h 10000"/>
                <a:gd name="connsiteX22" fmla="*/ 7888 w 11643"/>
                <a:gd name="connsiteY22" fmla="*/ 1176 h 10000"/>
                <a:gd name="connsiteX23" fmla="*/ 6137 w 11643"/>
                <a:gd name="connsiteY23" fmla="*/ 0 h 10000"/>
                <a:gd name="connsiteX24" fmla="*/ 5134 w 11643"/>
                <a:gd name="connsiteY24" fmla="*/ 980 h 10000"/>
                <a:gd name="connsiteX25" fmla="*/ 2636 w 11643"/>
                <a:gd name="connsiteY25" fmla="*/ 784 h 10000"/>
                <a:gd name="connsiteX0" fmla="*/ 2636 w 11643"/>
                <a:gd name="connsiteY0" fmla="*/ 784 h 10000"/>
                <a:gd name="connsiteX1" fmla="*/ 1534 w 11643"/>
                <a:gd name="connsiteY1" fmla="*/ 2209 h 10000"/>
                <a:gd name="connsiteX2" fmla="*/ 0 w 11643"/>
                <a:gd name="connsiteY2" fmla="*/ 4068 h 10000"/>
                <a:gd name="connsiteX3" fmla="*/ 1684 w 11643"/>
                <a:gd name="connsiteY3" fmla="*/ 5195 h 10000"/>
                <a:gd name="connsiteX4" fmla="*/ 2874 w 11643"/>
                <a:gd name="connsiteY4" fmla="*/ 3725 h 10000"/>
                <a:gd name="connsiteX5" fmla="*/ 4133 w 11643"/>
                <a:gd name="connsiteY5" fmla="*/ 4705 h 10000"/>
                <a:gd name="connsiteX6" fmla="*/ 3877 w 11643"/>
                <a:gd name="connsiteY6" fmla="*/ 6126 h 10000"/>
                <a:gd name="connsiteX7" fmla="*/ 3630 w 11643"/>
                <a:gd name="connsiteY7" fmla="*/ 7988 h 10000"/>
                <a:gd name="connsiteX8" fmla="*/ 5520 w 11643"/>
                <a:gd name="connsiteY8" fmla="*/ 8871 h 10000"/>
                <a:gd name="connsiteX9" fmla="*/ 7274 w 11643"/>
                <a:gd name="connsiteY9" fmla="*/ 9410 h 10000"/>
                <a:gd name="connsiteX10" fmla="*/ 9152 w 11643"/>
                <a:gd name="connsiteY10" fmla="*/ 10000 h 10000"/>
                <a:gd name="connsiteX11" fmla="*/ 11142 w 11643"/>
                <a:gd name="connsiteY11" fmla="*/ 8626 h 10000"/>
                <a:gd name="connsiteX12" fmla="*/ 10892 w 11643"/>
                <a:gd name="connsiteY12" fmla="*/ 7842 h 10000"/>
                <a:gd name="connsiteX13" fmla="*/ 10141 w 11643"/>
                <a:gd name="connsiteY13" fmla="*/ 5881 h 10000"/>
                <a:gd name="connsiteX14" fmla="*/ 10892 w 11643"/>
                <a:gd name="connsiteY14" fmla="*/ 5097 h 10000"/>
                <a:gd name="connsiteX15" fmla="*/ 9891 w 11643"/>
                <a:gd name="connsiteY15" fmla="*/ 4705 h 10000"/>
                <a:gd name="connsiteX16" fmla="*/ 8389 w 11643"/>
                <a:gd name="connsiteY16" fmla="*/ 4705 h 10000"/>
                <a:gd name="connsiteX17" fmla="*/ 9640 w 11643"/>
                <a:gd name="connsiteY17" fmla="*/ 3529 h 10000"/>
                <a:gd name="connsiteX18" fmla="*/ 10642 w 11643"/>
                <a:gd name="connsiteY18" fmla="*/ 3333 h 10000"/>
                <a:gd name="connsiteX19" fmla="*/ 11643 w 11643"/>
                <a:gd name="connsiteY19" fmla="*/ 1960 h 10000"/>
                <a:gd name="connsiteX20" fmla="*/ 10141 w 11643"/>
                <a:gd name="connsiteY20" fmla="*/ 1176 h 10000"/>
                <a:gd name="connsiteX21" fmla="*/ 8889 w 11643"/>
                <a:gd name="connsiteY21" fmla="*/ 980 h 10000"/>
                <a:gd name="connsiteX22" fmla="*/ 7888 w 11643"/>
                <a:gd name="connsiteY22" fmla="*/ 1176 h 10000"/>
                <a:gd name="connsiteX23" fmla="*/ 6137 w 11643"/>
                <a:gd name="connsiteY23" fmla="*/ 0 h 10000"/>
                <a:gd name="connsiteX24" fmla="*/ 5134 w 11643"/>
                <a:gd name="connsiteY24" fmla="*/ 980 h 10000"/>
                <a:gd name="connsiteX25" fmla="*/ 2636 w 11643"/>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215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757 w 11764"/>
                <a:gd name="connsiteY0" fmla="*/ 784 h 10000"/>
                <a:gd name="connsiteX1" fmla="*/ 1655 w 11764"/>
                <a:gd name="connsiteY1" fmla="*/ 2209 h 10000"/>
                <a:gd name="connsiteX2" fmla="*/ 0 w 11764"/>
                <a:gd name="connsiteY2" fmla="*/ 4509 h 10000"/>
                <a:gd name="connsiteX3" fmla="*/ 1805 w 11764"/>
                <a:gd name="connsiteY3" fmla="*/ 5195 h 10000"/>
                <a:gd name="connsiteX4" fmla="*/ 2995 w 11764"/>
                <a:gd name="connsiteY4" fmla="*/ 3725 h 10000"/>
                <a:gd name="connsiteX5" fmla="*/ 4254 w 11764"/>
                <a:gd name="connsiteY5" fmla="*/ 4705 h 10000"/>
                <a:gd name="connsiteX6" fmla="*/ 3998 w 11764"/>
                <a:gd name="connsiteY6" fmla="*/ 6126 h 10000"/>
                <a:gd name="connsiteX7" fmla="*/ 3751 w 11764"/>
                <a:gd name="connsiteY7" fmla="*/ 7988 h 10000"/>
                <a:gd name="connsiteX8" fmla="*/ 5641 w 11764"/>
                <a:gd name="connsiteY8" fmla="*/ 8871 h 10000"/>
                <a:gd name="connsiteX9" fmla="*/ 7395 w 11764"/>
                <a:gd name="connsiteY9" fmla="*/ 9410 h 10000"/>
                <a:gd name="connsiteX10" fmla="*/ 9273 w 11764"/>
                <a:gd name="connsiteY10" fmla="*/ 10000 h 10000"/>
                <a:gd name="connsiteX11" fmla="*/ 11263 w 11764"/>
                <a:gd name="connsiteY11" fmla="*/ 8626 h 10000"/>
                <a:gd name="connsiteX12" fmla="*/ 11013 w 11764"/>
                <a:gd name="connsiteY12" fmla="*/ 7842 h 10000"/>
                <a:gd name="connsiteX13" fmla="*/ 10262 w 11764"/>
                <a:gd name="connsiteY13" fmla="*/ 5881 h 10000"/>
                <a:gd name="connsiteX14" fmla="*/ 11013 w 11764"/>
                <a:gd name="connsiteY14" fmla="*/ 5097 h 10000"/>
                <a:gd name="connsiteX15" fmla="*/ 10012 w 11764"/>
                <a:gd name="connsiteY15" fmla="*/ 4705 h 10000"/>
                <a:gd name="connsiteX16" fmla="*/ 8510 w 11764"/>
                <a:gd name="connsiteY16" fmla="*/ 4705 h 10000"/>
                <a:gd name="connsiteX17" fmla="*/ 9761 w 11764"/>
                <a:gd name="connsiteY17" fmla="*/ 3529 h 10000"/>
                <a:gd name="connsiteX18" fmla="*/ 10763 w 11764"/>
                <a:gd name="connsiteY18" fmla="*/ 3333 h 10000"/>
                <a:gd name="connsiteX19" fmla="*/ 11764 w 11764"/>
                <a:gd name="connsiteY19" fmla="*/ 1960 h 10000"/>
                <a:gd name="connsiteX20" fmla="*/ 10262 w 11764"/>
                <a:gd name="connsiteY20" fmla="*/ 1176 h 10000"/>
                <a:gd name="connsiteX21" fmla="*/ 9010 w 11764"/>
                <a:gd name="connsiteY21" fmla="*/ 980 h 10000"/>
                <a:gd name="connsiteX22" fmla="*/ 8009 w 11764"/>
                <a:gd name="connsiteY22" fmla="*/ 1176 h 10000"/>
                <a:gd name="connsiteX23" fmla="*/ 6258 w 11764"/>
                <a:gd name="connsiteY23" fmla="*/ 0 h 10000"/>
                <a:gd name="connsiteX24" fmla="*/ 5255 w 11764"/>
                <a:gd name="connsiteY24" fmla="*/ 980 h 10000"/>
                <a:gd name="connsiteX25" fmla="*/ 2757 w 11764"/>
                <a:gd name="connsiteY25" fmla="*/ 784 h 10000"/>
                <a:gd name="connsiteX0" fmla="*/ 2910 w 11917"/>
                <a:gd name="connsiteY0" fmla="*/ 784 h 10000"/>
                <a:gd name="connsiteX1" fmla="*/ 1808 w 11917"/>
                <a:gd name="connsiteY1" fmla="*/ 2209 h 10000"/>
                <a:gd name="connsiteX2" fmla="*/ 153 w 11917"/>
                <a:gd name="connsiteY2" fmla="*/ 4509 h 10000"/>
                <a:gd name="connsiteX3" fmla="*/ 276 w 11917"/>
                <a:gd name="connsiteY3" fmla="*/ 3627 h 10000"/>
                <a:gd name="connsiteX4" fmla="*/ 1958 w 11917"/>
                <a:gd name="connsiteY4" fmla="*/ 5195 h 10000"/>
                <a:gd name="connsiteX5" fmla="*/ 3148 w 11917"/>
                <a:gd name="connsiteY5" fmla="*/ 3725 h 10000"/>
                <a:gd name="connsiteX6" fmla="*/ 4407 w 11917"/>
                <a:gd name="connsiteY6" fmla="*/ 4705 h 10000"/>
                <a:gd name="connsiteX7" fmla="*/ 4151 w 11917"/>
                <a:gd name="connsiteY7" fmla="*/ 6126 h 10000"/>
                <a:gd name="connsiteX8" fmla="*/ 3904 w 11917"/>
                <a:gd name="connsiteY8" fmla="*/ 7988 h 10000"/>
                <a:gd name="connsiteX9" fmla="*/ 5794 w 11917"/>
                <a:gd name="connsiteY9" fmla="*/ 8871 h 10000"/>
                <a:gd name="connsiteX10" fmla="*/ 7548 w 11917"/>
                <a:gd name="connsiteY10" fmla="*/ 9410 h 10000"/>
                <a:gd name="connsiteX11" fmla="*/ 9426 w 11917"/>
                <a:gd name="connsiteY11" fmla="*/ 10000 h 10000"/>
                <a:gd name="connsiteX12" fmla="*/ 11416 w 11917"/>
                <a:gd name="connsiteY12" fmla="*/ 8626 h 10000"/>
                <a:gd name="connsiteX13" fmla="*/ 11166 w 11917"/>
                <a:gd name="connsiteY13" fmla="*/ 7842 h 10000"/>
                <a:gd name="connsiteX14" fmla="*/ 10415 w 11917"/>
                <a:gd name="connsiteY14" fmla="*/ 5881 h 10000"/>
                <a:gd name="connsiteX15" fmla="*/ 11166 w 11917"/>
                <a:gd name="connsiteY15" fmla="*/ 5097 h 10000"/>
                <a:gd name="connsiteX16" fmla="*/ 10165 w 11917"/>
                <a:gd name="connsiteY16" fmla="*/ 4705 h 10000"/>
                <a:gd name="connsiteX17" fmla="*/ 8663 w 11917"/>
                <a:gd name="connsiteY17" fmla="*/ 4705 h 10000"/>
                <a:gd name="connsiteX18" fmla="*/ 9914 w 11917"/>
                <a:gd name="connsiteY18" fmla="*/ 3529 h 10000"/>
                <a:gd name="connsiteX19" fmla="*/ 10916 w 11917"/>
                <a:gd name="connsiteY19" fmla="*/ 3333 h 10000"/>
                <a:gd name="connsiteX20" fmla="*/ 11917 w 11917"/>
                <a:gd name="connsiteY20" fmla="*/ 1960 h 10000"/>
                <a:gd name="connsiteX21" fmla="*/ 10415 w 11917"/>
                <a:gd name="connsiteY21" fmla="*/ 1176 h 10000"/>
                <a:gd name="connsiteX22" fmla="*/ 9163 w 11917"/>
                <a:gd name="connsiteY22" fmla="*/ 980 h 10000"/>
                <a:gd name="connsiteX23" fmla="*/ 8162 w 11917"/>
                <a:gd name="connsiteY23" fmla="*/ 1176 h 10000"/>
                <a:gd name="connsiteX24" fmla="*/ 6411 w 11917"/>
                <a:gd name="connsiteY24" fmla="*/ 0 h 10000"/>
                <a:gd name="connsiteX25" fmla="*/ 5408 w 11917"/>
                <a:gd name="connsiteY25" fmla="*/ 980 h 10000"/>
                <a:gd name="connsiteX26" fmla="*/ 2910 w 11917"/>
                <a:gd name="connsiteY26" fmla="*/ 784 h 10000"/>
                <a:gd name="connsiteX0" fmla="*/ 2910 w 11917"/>
                <a:gd name="connsiteY0" fmla="*/ 784 h 10000"/>
                <a:gd name="connsiteX1" fmla="*/ 1808 w 11917"/>
                <a:gd name="connsiteY1" fmla="*/ 2209 h 10000"/>
                <a:gd name="connsiteX2" fmla="*/ 153 w 11917"/>
                <a:gd name="connsiteY2" fmla="*/ 4509 h 10000"/>
                <a:gd name="connsiteX3" fmla="*/ 276 w 11917"/>
                <a:gd name="connsiteY3" fmla="*/ 3627 h 10000"/>
                <a:gd name="connsiteX4" fmla="*/ 1958 w 11917"/>
                <a:gd name="connsiteY4" fmla="*/ 5195 h 10000"/>
                <a:gd name="connsiteX5" fmla="*/ 3148 w 11917"/>
                <a:gd name="connsiteY5" fmla="*/ 3725 h 10000"/>
                <a:gd name="connsiteX6" fmla="*/ 4407 w 11917"/>
                <a:gd name="connsiteY6" fmla="*/ 4705 h 10000"/>
                <a:gd name="connsiteX7" fmla="*/ 4151 w 11917"/>
                <a:gd name="connsiteY7" fmla="*/ 6126 h 10000"/>
                <a:gd name="connsiteX8" fmla="*/ 3904 w 11917"/>
                <a:gd name="connsiteY8" fmla="*/ 7988 h 10000"/>
                <a:gd name="connsiteX9" fmla="*/ 5794 w 11917"/>
                <a:gd name="connsiteY9" fmla="*/ 8871 h 10000"/>
                <a:gd name="connsiteX10" fmla="*/ 7548 w 11917"/>
                <a:gd name="connsiteY10" fmla="*/ 9410 h 10000"/>
                <a:gd name="connsiteX11" fmla="*/ 9426 w 11917"/>
                <a:gd name="connsiteY11" fmla="*/ 10000 h 10000"/>
                <a:gd name="connsiteX12" fmla="*/ 11416 w 11917"/>
                <a:gd name="connsiteY12" fmla="*/ 8626 h 10000"/>
                <a:gd name="connsiteX13" fmla="*/ 11166 w 11917"/>
                <a:gd name="connsiteY13" fmla="*/ 7842 h 10000"/>
                <a:gd name="connsiteX14" fmla="*/ 10415 w 11917"/>
                <a:gd name="connsiteY14" fmla="*/ 5881 h 10000"/>
                <a:gd name="connsiteX15" fmla="*/ 11166 w 11917"/>
                <a:gd name="connsiteY15" fmla="*/ 5097 h 10000"/>
                <a:gd name="connsiteX16" fmla="*/ 10165 w 11917"/>
                <a:gd name="connsiteY16" fmla="*/ 4705 h 10000"/>
                <a:gd name="connsiteX17" fmla="*/ 8663 w 11917"/>
                <a:gd name="connsiteY17" fmla="*/ 4705 h 10000"/>
                <a:gd name="connsiteX18" fmla="*/ 9914 w 11917"/>
                <a:gd name="connsiteY18" fmla="*/ 3529 h 10000"/>
                <a:gd name="connsiteX19" fmla="*/ 10916 w 11917"/>
                <a:gd name="connsiteY19" fmla="*/ 3333 h 10000"/>
                <a:gd name="connsiteX20" fmla="*/ 11917 w 11917"/>
                <a:gd name="connsiteY20" fmla="*/ 1960 h 10000"/>
                <a:gd name="connsiteX21" fmla="*/ 10415 w 11917"/>
                <a:gd name="connsiteY21" fmla="*/ 1176 h 10000"/>
                <a:gd name="connsiteX22" fmla="*/ 9163 w 11917"/>
                <a:gd name="connsiteY22" fmla="*/ 980 h 10000"/>
                <a:gd name="connsiteX23" fmla="*/ 8162 w 11917"/>
                <a:gd name="connsiteY23" fmla="*/ 1176 h 10000"/>
                <a:gd name="connsiteX24" fmla="*/ 6411 w 11917"/>
                <a:gd name="connsiteY24" fmla="*/ 0 h 10000"/>
                <a:gd name="connsiteX25" fmla="*/ 5408 w 11917"/>
                <a:gd name="connsiteY25" fmla="*/ 980 h 10000"/>
                <a:gd name="connsiteX26" fmla="*/ 2910 w 11917"/>
                <a:gd name="connsiteY26" fmla="*/ 784 h 10000"/>
                <a:gd name="connsiteX0" fmla="*/ 2768 w 11775"/>
                <a:gd name="connsiteY0" fmla="*/ 784 h 10000"/>
                <a:gd name="connsiteX1" fmla="*/ 1666 w 11775"/>
                <a:gd name="connsiteY1" fmla="*/ 2209 h 10000"/>
                <a:gd name="connsiteX2" fmla="*/ 11 w 11775"/>
                <a:gd name="connsiteY2" fmla="*/ 4509 h 10000"/>
                <a:gd name="connsiteX3" fmla="*/ 4329 w 11775"/>
                <a:gd name="connsiteY3" fmla="*/ 2941 h 10000"/>
                <a:gd name="connsiteX4" fmla="*/ 1816 w 11775"/>
                <a:gd name="connsiteY4" fmla="*/ 5195 h 10000"/>
                <a:gd name="connsiteX5" fmla="*/ 3006 w 11775"/>
                <a:gd name="connsiteY5" fmla="*/ 3725 h 10000"/>
                <a:gd name="connsiteX6" fmla="*/ 4265 w 11775"/>
                <a:gd name="connsiteY6" fmla="*/ 4705 h 10000"/>
                <a:gd name="connsiteX7" fmla="*/ 4009 w 11775"/>
                <a:gd name="connsiteY7" fmla="*/ 6126 h 10000"/>
                <a:gd name="connsiteX8" fmla="*/ 3762 w 11775"/>
                <a:gd name="connsiteY8" fmla="*/ 7988 h 10000"/>
                <a:gd name="connsiteX9" fmla="*/ 5652 w 11775"/>
                <a:gd name="connsiteY9" fmla="*/ 8871 h 10000"/>
                <a:gd name="connsiteX10" fmla="*/ 7406 w 11775"/>
                <a:gd name="connsiteY10" fmla="*/ 9410 h 10000"/>
                <a:gd name="connsiteX11" fmla="*/ 9284 w 11775"/>
                <a:gd name="connsiteY11" fmla="*/ 10000 h 10000"/>
                <a:gd name="connsiteX12" fmla="*/ 11274 w 11775"/>
                <a:gd name="connsiteY12" fmla="*/ 8626 h 10000"/>
                <a:gd name="connsiteX13" fmla="*/ 11024 w 11775"/>
                <a:gd name="connsiteY13" fmla="*/ 7842 h 10000"/>
                <a:gd name="connsiteX14" fmla="*/ 10273 w 11775"/>
                <a:gd name="connsiteY14" fmla="*/ 5881 h 10000"/>
                <a:gd name="connsiteX15" fmla="*/ 11024 w 11775"/>
                <a:gd name="connsiteY15" fmla="*/ 5097 h 10000"/>
                <a:gd name="connsiteX16" fmla="*/ 10023 w 11775"/>
                <a:gd name="connsiteY16" fmla="*/ 4705 h 10000"/>
                <a:gd name="connsiteX17" fmla="*/ 8521 w 11775"/>
                <a:gd name="connsiteY17" fmla="*/ 4705 h 10000"/>
                <a:gd name="connsiteX18" fmla="*/ 9772 w 11775"/>
                <a:gd name="connsiteY18" fmla="*/ 3529 h 10000"/>
                <a:gd name="connsiteX19" fmla="*/ 10774 w 11775"/>
                <a:gd name="connsiteY19" fmla="*/ 3333 h 10000"/>
                <a:gd name="connsiteX20" fmla="*/ 11775 w 11775"/>
                <a:gd name="connsiteY20" fmla="*/ 1960 h 10000"/>
                <a:gd name="connsiteX21" fmla="*/ 10273 w 11775"/>
                <a:gd name="connsiteY21" fmla="*/ 1176 h 10000"/>
                <a:gd name="connsiteX22" fmla="*/ 9021 w 11775"/>
                <a:gd name="connsiteY22" fmla="*/ 980 h 10000"/>
                <a:gd name="connsiteX23" fmla="*/ 8020 w 11775"/>
                <a:gd name="connsiteY23" fmla="*/ 1176 h 10000"/>
                <a:gd name="connsiteX24" fmla="*/ 6269 w 11775"/>
                <a:gd name="connsiteY24" fmla="*/ 0 h 10000"/>
                <a:gd name="connsiteX25" fmla="*/ 5266 w 11775"/>
                <a:gd name="connsiteY25" fmla="*/ 980 h 10000"/>
                <a:gd name="connsiteX26" fmla="*/ 2768 w 11775"/>
                <a:gd name="connsiteY26" fmla="*/ 784 h 10000"/>
                <a:gd name="connsiteX0" fmla="*/ 2585 w 11592"/>
                <a:gd name="connsiteY0" fmla="*/ 784 h 10000"/>
                <a:gd name="connsiteX1" fmla="*/ 1483 w 11592"/>
                <a:gd name="connsiteY1" fmla="*/ 2209 h 10000"/>
                <a:gd name="connsiteX2" fmla="*/ 12 w 11592"/>
                <a:gd name="connsiteY2" fmla="*/ 4019 h 10000"/>
                <a:gd name="connsiteX3" fmla="*/ 4146 w 11592"/>
                <a:gd name="connsiteY3" fmla="*/ 2941 h 10000"/>
                <a:gd name="connsiteX4" fmla="*/ 1633 w 11592"/>
                <a:gd name="connsiteY4" fmla="*/ 5195 h 10000"/>
                <a:gd name="connsiteX5" fmla="*/ 2823 w 11592"/>
                <a:gd name="connsiteY5" fmla="*/ 3725 h 10000"/>
                <a:gd name="connsiteX6" fmla="*/ 4082 w 11592"/>
                <a:gd name="connsiteY6" fmla="*/ 4705 h 10000"/>
                <a:gd name="connsiteX7" fmla="*/ 3826 w 11592"/>
                <a:gd name="connsiteY7" fmla="*/ 6126 h 10000"/>
                <a:gd name="connsiteX8" fmla="*/ 3579 w 11592"/>
                <a:gd name="connsiteY8" fmla="*/ 7988 h 10000"/>
                <a:gd name="connsiteX9" fmla="*/ 5469 w 11592"/>
                <a:gd name="connsiteY9" fmla="*/ 8871 h 10000"/>
                <a:gd name="connsiteX10" fmla="*/ 7223 w 11592"/>
                <a:gd name="connsiteY10" fmla="*/ 9410 h 10000"/>
                <a:gd name="connsiteX11" fmla="*/ 9101 w 11592"/>
                <a:gd name="connsiteY11" fmla="*/ 10000 h 10000"/>
                <a:gd name="connsiteX12" fmla="*/ 11091 w 11592"/>
                <a:gd name="connsiteY12" fmla="*/ 8626 h 10000"/>
                <a:gd name="connsiteX13" fmla="*/ 10841 w 11592"/>
                <a:gd name="connsiteY13" fmla="*/ 7842 h 10000"/>
                <a:gd name="connsiteX14" fmla="*/ 10090 w 11592"/>
                <a:gd name="connsiteY14" fmla="*/ 5881 h 10000"/>
                <a:gd name="connsiteX15" fmla="*/ 10841 w 11592"/>
                <a:gd name="connsiteY15" fmla="*/ 5097 h 10000"/>
                <a:gd name="connsiteX16" fmla="*/ 9840 w 11592"/>
                <a:gd name="connsiteY16" fmla="*/ 4705 h 10000"/>
                <a:gd name="connsiteX17" fmla="*/ 8338 w 11592"/>
                <a:gd name="connsiteY17" fmla="*/ 4705 h 10000"/>
                <a:gd name="connsiteX18" fmla="*/ 9589 w 11592"/>
                <a:gd name="connsiteY18" fmla="*/ 3529 h 10000"/>
                <a:gd name="connsiteX19" fmla="*/ 10591 w 11592"/>
                <a:gd name="connsiteY19" fmla="*/ 3333 h 10000"/>
                <a:gd name="connsiteX20" fmla="*/ 11592 w 11592"/>
                <a:gd name="connsiteY20" fmla="*/ 1960 h 10000"/>
                <a:gd name="connsiteX21" fmla="*/ 10090 w 11592"/>
                <a:gd name="connsiteY21" fmla="*/ 1176 h 10000"/>
                <a:gd name="connsiteX22" fmla="*/ 8838 w 11592"/>
                <a:gd name="connsiteY22" fmla="*/ 980 h 10000"/>
                <a:gd name="connsiteX23" fmla="*/ 7837 w 11592"/>
                <a:gd name="connsiteY23" fmla="*/ 1176 h 10000"/>
                <a:gd name="connsiteX24" fmla="*/ 6086 w 11592"/>
                <a:gd name="connsiteY24" fmla="*/ 0 h 10000"/>
                <a:gd name="connsiteX25" fmla="*/ 5083 w 11592"/>
                <a:gd name="connsiteY25" fmla="*/ 980 h 10000"/>
                <a:gd name="connsiteX26" fmla="*/ 2585 w 11592"/>
                <a:gd name="connsiteY26" fmla="*/ 784 h 10000"/>
                <a:gd name="connsiteX0" fmla="*/ 2585 w 11592"/>
                <a:gd name="connsiteY0" fmla="*/ 784 h 10000"/>
                <a:gd name="connsiteX1" fmla="*/ 1483 w 11592"/>
                <a:gd name="connsiteY1" fmla="*/ 2209 h 10000"/>
                <a:gd name="connsiteX2" fmla="*/ 12 w 11592"/>
                <a:gd name="connsiteY2" fmla="*/ 4019 h 10000"/>
                <a:gd name="connsiteX3" fmla="*/ 4146 w 11592"/>
                <a:gd name="connsiteY3" fmla="*/ 2941 h 10000"/>
                <a:gd name="connsiteX4" fmla="*/ 1633 w 11592"/>
                <a:gd name="connsiteY4" fmla="*/ 5195 h 10000"/>
                <a:gd name="connsiteX5" fmla="*/ 2823 w 11592"/>
                <a:gd name="connsiteY5" fmla="*/ 3725 h 10000"/>
                <a:gd name="connsiteX6" fmla="*/ 4082 w 11592"/>
                <a:gd name="connsiteY6" fmla="*/ 4705 h 10000"/>
                <a:gd name="connsiteX7" fmla="*/ 3826 w 11592"/>
                <a:gd name="connsiteY7" fmla="*/ 6126 h 10000"/>
                <a:gd name="connsiteX8" fmla="*/ 3579 w 11592"/>
                <a:gd name="connsiteY8" fmla="*/ 7988 h 10000"/>
                <a:gd name="connsiteX9" fmla="*/ 5469 w 11592"/>
                <a:gd name="connsiteY9" fmla="*/ 8871 h 10000"/>
                <a:gd name="connsiteX10" fmla="*/ 7223 w 11592"/>
                <a:gd name="connsiteY10" fmla="*/ 9410 h 10000"/>
                <a:gd name="connsiteX11" fmla="*/ 9101 w 11592"/>
                <a:gd name="connsiteY11" fmla="*/ 10000 h 10000"/>
                <a:gd name="connsiteX12" fmla="*/ 11091 w 11592"/>
                <a:gd name="connsiteY12" fmla="*/ 8626 h 10000"/>
                <a:gd name="connsiteX13" fmla="*/ 10841 w 11592"/>
                <a:gd name="connsiteY13" fmla="*/ 7842 h 10000"/>
                <a:gd name="connsiteX14" fmla="*/ 10090 w 11592"/>
                <a:gd name="connsiteY14" fmla="*/ 5881 h 10000"/>
                <a:gd name="connsiteX15" fmla="*/ 10841 w 11592"/>
                <a:gd name="connsiteY15" fmla="*/ 5097 h 10000"/>
                <a:gd name="connsiteX16" fmla="*/ 9840 w 11592"/>
                <a:gd name="connsiteY16" fmla="*/ 4705 h 10000"/>
                <a:gd name="connsiteX17" fmla="*/ 8338 w 11592"/>
                <a:gd name="connsiteY17" fmla="*/ 4705 h 10000"/>
                <a:gd name="connsiteX18" fmla="*/ 9589 w 11592"/>
                <a:gd name="connsiteY18" fmla="*/ 3529 h 10000"/>
                <a:gd name="connsiteX19" fmla="*/ 10591 w 11592"/>
                <a:gd name="connsiteY19" fmla="*/ 3333 h 10000"/>
                <a:gd name="connsiteX20" fmla="*/ 11592 w 11592"/>
                <a:gd name="connsiteY20" fmla="*/ 1960 h 10000"/>
                <a:gd name="connsiteX21" fmla="*/ 10090 w 11592"/>
                <a:gd name="connsiteY21" fmla="*/ 1176 h 10000"/>
                <a:gd name="connsiteX22" fmla="*/ 8838 w 11592"/>
                <a:gd name="connsiteY22" fmla="*/ 980 h 10000"/>
                <a:gd name="connsiteX23" fmla="*/ 7837 w 11592"/>
                <a:gd name="connsiteY23" fmla="*/ 1176 h 10000"/>
                <a:gd name="connsiteX24" fmla="*/ 6086 w 11592"/>
                <a:gd name="connsiteY24" fmla="*/ 0 h 10000"/>
                <a:gd name="connsiteX25" fmla="*/ 5083 w 11592"/>
                <a:gd name="connsiteY25" fmla="*/ 980 h 10000"/>
                <a:gd name="connsiteX26" fmla="*/ 2585 w 11592"/>
                <a:gd name="connsiteY26" fmla="*/ 784 h 10000"/>
                <a:gd name="connsiteX0" fmla="*/ 2675 w 11682"/>
                <a:gd name="connsiteY0" fmla="*/ 784 h 10000"/>
                <a:gd name="connsiteX1" fmla="*/ 1573 w 11682"/>
                <a:gd name="connsiteY1" fmla="*/ 2209 h 10000"/>
                <a:gd name="connsiteX2" fmla="*/ 102 w 11682"/>
                <a:gd name="connsiteY2" fmla="*/ 4019 h 10000"/>
                <a:gd name="connsiteX3" fmla="*/ 413 w 11682"/>
                <a:gd name="connsiteY3" fmla="*/ 4755 h 10000"/>
                <a:gd name="connsiteX4" fmla="*/ 1723 w 11682"/>
                <a:gd name="connsiteY4" fmla="*/ 5195 h 10000"/>
                <a:gd name="connsiteX5" fmla="*/ 2913 w 11682"/>
                <a:gd name="connsiteY5" fmla="*/ 3725 h 10000"/>
                <a:gd name="connsiteX6" fmla="*/ 4172 w 11682"/>
                <a:gd name="connsiteY6" fmla="*/ 4705 h 10000"/>
                <a:gd name="connsiteX7" fmla="*/ 3916 w 11682"/>
                <a:gd name="connsiteY7" fmla="*/ 6126 h 10000"/>
                <a:gd name="connsiteX8" fmla="*/ 3669 w 11682"/>
                <a:gd name="connsiteY8" fmla="*/ 7988 h 10000"/>
                <a:gd name="connsiteX9" fmla="*/ 5559 w 11682"/>
                <a:gd name="connsiteY9" fmla="*/ 8871 h 10000"/>
                <a:gd name="connsiteX10" fmla="*/ 7313 w 11682"/>
                <a:gd name="connsiteY10" fmla="*/ 9410 h 10000"/>
                <a:gd name="connsiteX11" fmla="*/ 9191 w 11682"/>
                <a:gd name="connsiteY11" fmla="*/ 10000 h 10000"/>
                <a:gd name="connsiteX12" fmla="*/ 11181 w 11682"/>
                <a:gd name="connsiteY12" fmla="*/ 8626 h 10000"/>
                <a:gd name="connsiteX13" fmla="*/ 10931 w 11682"/>
                <a:gd name="connsiteY13" fmla="*/ 7842 h 10000"/>
                <a:gd name="connsiteX14" fmla="*/ 10180 w 11682"/>
                <a:gd name="connsiteY14" fmla="*/ 5881 h 10000"/>
                <a:gd name="connsiteX15" fmla="*/ 10931 w 11682"/>
                <a:gd name="connsiteY15" fmla="*/ 5097 h 10000"/>
                <a:gd name="connsiteX16" fmla="*/ 9930 w 11682"/>
                <a:gd name="connsiteY16" fmla="*/ 4705 h 10000"/>
                <a:gd name="connsiteX17" fmla="*/ 8428 w 11682"/>
                <a:gd name="connsiteY17" fmla="*/ 4705 h 10000"/>
                <a:gd name="connsiteX18" fmla="*/ 9679 w 11682"/>
                <a:gd name="connsiteY18" fmla="*/ 3529 h 10000"/>
                <a:gd name="connsiteX19" fmla="*/ 10681 w 11682"/>
                <a:gd name="connsiteY19" fmla="*/ 3333 h 10000"/>
                <a:gd name="connsiteX20" fmla="*/ 11682 w 11682"/>
                <a:gd name="connsiteY20" fmla="*/ 1960 h 10000"/>
                <a:gd name="connsiteX21" fmla="*/ 10180 w 11682"/>
                <a:gd name="connsiteY21" fmla="*/ 1176 h 10000"/>
                <a:gd name="connsiteX22" fmla="*/ 8928 w 11682"/>
                <a:gd name="connsiteY22" fmla="*/ 980 h 10000"/>
                <a:gd name="connsiteX23" fmla="*/ 7927 w 11682"/>
                <a:gd name="connsiteY23" fmla="*/ 1176 h 10000"/>
                <a:gd name="connsiteX24" fmla="*/ 6176 w 11682"/>
                <a:gd name="connsiteY24" fmla="*/ 0 h 10000"/>
                <a:gd name="connsiteX25" fmla="*/ 5173 w 11682"/>
                <a:gd name="connsiteY25" fmla="*/ 980 h 10000"/>
                <a:gd name="connsiteX26" fmla="*/ 2675 w 11682"/>
                <a:gd name="connsiteY26" fmla="*/ 784 h 10000"/>
                <a:gd name="connsiteX0" fmla="*/ 2675 w 11682"/>
                <a:gd name="connsiteY0" fmla="*/ 784 h 10000"/>
                <a:gd name="connsiteX1" fmla="*/ 1573 w 11682"/>
                <a:gd name="connsiteY1" fmla="*/ 2209 h 10000"/>
                <a:gd name="connsiteX2" fmla="*/ 102 w 11682"/>
                <a:gd name="connsiteY2" fmla="*/ 4019 h 10000"/>
                <a:gd name="connsiteX3" fmla="*/ 413 w 11682"/>
                <a:gd name="connsiteY3" fmla="*/ 4755 h 10000"/>
                <a:gd name="connsiteX4" fmla="*/ 1723 w 11682"/>
                <a:gd name="connsiteY4" fmla="*/ 5195 h 10000"/>
                <a:gd name="connsiteX5" fmla="*/ 2913 w 11682"/>
                <a:gd name="connsiteY5" fmla="*/ 3725 h 10000"/>
                <a:gd name="connsiteX6" fmla="*/ 4172 w 11682"/>
                <a:gd name="connsiteY6" fmla="*/ 4705 h 10000"/>
                <a:gd name="connsiteX7" fmla="*/ 3916 w 11682"/>
                <a:gd name="connsiteY7" fmla="*/ 6126 h 10000"/>
                <a:gd name="connsiteX8" fmla="*/ 3669 w 11682"/>
                <a:gd name="connsiteY8" fmla="*/ 7988 h 10000"/>
                <a:gd name="connsiteX9" fmla="*/ 5559 w 11682"/>
                <a:gd name="connsiteY9" fmla="*/ 8871 h 10000"/>
                <a:gd name="connsiteX10" fmla="*/ 7313 w 11682"/>
                <a:gd name="connsiteY10" fmla="*/ 9410 h 10000"/>
                <a:gd name="connsiteX11" fmla="*/ 9191 w 11682"/>
                <a:gd name="connsiteY11" fmla="*/ 10000 h 10000"/>
                <a:gd name="connsiteX12" fmla="*/ 11181 w 11682"/>
                <a:gd name="connsiteY12" fmla="*/ 8626 h 10000"/>
                <a:gd name="connsiteX13" fmla="*/ 10931 w 11682"/>
                <a:gd name="connsiteY13" fmla="*/ 7842 h 10000"/>
                <a:gd name="connsiteX14" fmla="*/ 10180 w 11682"/>
                <a:gd name="connsiteY14" fmla="*/ 5881 h 10000"/>
                <a:gd name="connsiteX15" fmla="*/ 10931 w 11682"/>
                <a:gd name="connsiteY15" fmla="*/ 5097 h 10000"/>
                <a:gd name="connsiteX16" fmla="*/ 9930 w 11682"/>
                <a:gd name="connsiteY16" fmla="*/ 4705 h 10000"/>
                <a:gd name="connsiteX17" fmla="*/ 8428 w 11682"/>
                <a:gd name="connsiteY17" fmla="*/ 4705 h 10000"/>
                <a:gd name="connsiteX18" fmla="*/ 9679 w 11682"/>
                <a:gd name="connsiteY18" fmla="*/ 3529 h 10000"/>
                <a:gd name="connsiteX19" fmla="*/ 10681 w 11682"/>
                <a:gd name="connsiteY19" fmla="*/ 3333 h 10000"/>
                <a:gd name="connsiteX20" fmla="*/ 11682 w 11682"/>
                <a:gd name="connsiteY20" fmla="*/ 1960 h 10000"/>
                <a:gd name="connsiteX21" fmla="*/ 10180 w 11682"/>
                <a:gd name="connsiteY21" fmla="*/ 1176 h 10000"/>
                <a:gd name="connsiteX22" fmla="*/ 8928 w 11682"/>
                <a:gd name="connsiteY22" fmla="*/ 980 h 10000"/>
                <a:gd name="connsiteX23" fmla="*/ 7927 w 11682"/>
                <a:gd name="connsiteY23" fmla="*/ 1176 h 10000"/>
                <a:gd name="connsiteX24" fmla="*/ 6176 w 11682"/>
                <a:gd name="connsiteY24" fmla="*/ 0 h 10000"/>
                <a:gd name="connsiteX25" fmla="*/ 5173 w 11682"/>
                <a:gd name="connsiteY25" fmla="*/ 980 h 10000"/>
                <a:gd name="connsiteX26" fmla="*/ 2675 w 11682"/>
                <a:gd name="connsiteY26" fmla="*/ 784 h 10000"/>
                <a:gd name="connsiteX0" fmla="*/ 2751 w 11758"/>
                <a:gd name="connsiteY0" fmla="*/ 784 h 10000"/>
                <a:gd name="connsiteX1" fmla="*/ 1649 w 11758"/>
                <a:gd name="connsiteY1" fmla="*/ 2209 h 10000"/>
                <a:gd name="connsiteX2" fmla="*/ 178 w 11758"/>
                <a:gd name="connsiteY2" fmla="*/ 4019 h 10000"/>
                <a:gd name="connsiteX3" fmla="*/ 240 w 11758"/>
                <a:gd name="connsiteY3" fmla="*/ 4559 h 10000"/>
                <a:gd name="connsiteX4" fmla="*/ 1799 w 11758"/>
                <a:gd name="connsiteY4" fmla="*/ 5195 h 10000"/>
                <a:gd name="connsiteX5" fmla="*/ 2989 w 11758"/>
                <a:gd name="connsiteY5" fmla="*/ 3725 h 10000"/>
                <a:gd name="connsiteX6" fmla="*/ 4248 w 11758"/>
                <a:gd name="connsiteY6" fmla="*/ 4705 h 10000"/>
                <a:gd name="connsiteX7" fmla="*/ 3992 w 11758"/>
                <a:gd name="connsiteY7" fmla="*/ 6126 h 10000"/>
                <a:gd name="connsiteX8" fmla="*/ 3745 w 11758"/>
                <a:gd name="connsiteY8" fmla="*/ 7988 h 10000"/>
                <a:gd name="connsiteX9" fmla="*/ 5635 w 11758"/>
                <a:gd name="connsiteY9" fmla="*/ 8871 h 10000"/>
                <a:gd name="connsiteX10" fmla="*/ 7389 w 11758"/>
                <a:gd name="connsiteY10" fmla="*/ 9410 h 10000"/>
                <a:gd name="connsiteX11" fmla="*/ 9267 w 11758"/>
                <a:gd name="connsiteY11" fmla="*/ 10000 h 10000"/>
                <a:gd name="connsiteX12" fmla="*/ 11257 w 11758"/>
                <a:gd name="connsiteY12" fmla="*/ 8626 h 10000"/>
                <a:gd name="connsiteX13" fmla="*/ 11007 w 11758"/>
                <a:gd name="connsiteY13" fmla="*/ 7842 h 10000"/>
                <a:gd name="connsiteX14" fmla="*/ 10256 w 11758"/>
                <a:gd name="connsiteY14" fmla="*/ 5881 h 10000"/>
                <a:gd name="connsiteX15" fmla="*/ 11007 w 11758"/>
                <a:gd name="connsiteY15" fmla="*/ 5097 h 10000"/>
                <a:gd name="connsiteX16" fmla="*/ 10006 w 11758"/>
                <a:gd name="connsiteY16" fmla="*/ 4705 h 10000"/>
                <a:gd name="connsiteX17" fmla="*/ 8504 w 11758"/>
                <a:gd name="connsiteY17" fmla="*/ 4705 h 10000"/>
                <a:gd name="connsiteX18" fmla="*/ 9755 w 11758"/>
                <a:gd name="connsiteY18" fmla="*/ 3529 h 10000"/>
                <a:gd name="connsiteX19" fmla="*/ 10757 w 11758"/>
                <a:gd name="connsiteY19" fmla="*/ 3333 h 10000"/>
                <a:gd name="connsiteX20" fmla="*/ 11758 w 11758"/>
                <a:gd name="connsiteY20" fmla="*/ 1960 h 10000"/>
                <a:gd name="connsiteX21" fmla="*/ 10256 w 11758"/>
                <a:gd name="connsiteY21" fmla="*/ 1176 h 10000"/>
                <a:gd name="connsiteX22" fmla="*/ 9004 w 11758"/>
                <a:gd name="connsiteY22" fmla="*/ 980 h 10000"/>
                <a:gd name="connsiteX23" fmla="*/ 8003 w 11758"/>
                <a:gd name="connsiteY23" fmla="*/ 1176 h 10000"/>
                <a:gd name="connsiteX24" fmla="*/ 6252 w 11758"/>
                <a:gd name="connsiteY24" fmla="*/ 0 h 10000"/>
                <a:gd name="connsiteX25" fmla="*/ 5249 w 11758"/>
                <a:gd name="connsiteY25" fmla="*/ 980 h 10000"/>
                <a:gd name="connsiteX26" fmla="*/ 2751 w 11758"/>
                <a:gd name="connsiteY26" fmla="*/ 784 h 10000"/>
                <a:gd name="connsiteX0" fmla="*/ 2671 w 11678"/>
                <a:gd name="connsiteY0" fmla="*/ 784 h 10000"/>
                <a:gd name="connsiteX1" fmla="*/ 1569 w 11678"/>
                <a:gd name="connsiteY1" fmla="*/ 2209 h 10000"/>
                <a:gd name="connsiteX2" fmla="*/ 98 w 11678"/>
                <a:gd name="connsiteY2" fmla="*/ 4019 h 10000"/>
                <a:gd name="connsiteX3" fmla="*/ 160 w 11678"/>
                <a:gd name="connsiteY3" fmla="*/ 4559 h 10000"/>
                <a:gd name="connsiteX4" fmla="*/ 1719 w 11678"/>
                <a:gd name="connsiteY4" fmla="*/ 5195 h 10000"/>
                <a:gd name="connsiteX5" fmla="*/ 2909 w 11678"/>
                <a:gd name="connsiteY5" fmla="*/ 3725 h 10000"/>
                <a:gd name="connsiteX6" fmla="*/ 4168 w 11678"/>
                <a:gd name="connsiteY6" fmla="*/ 4705 h 10000"/>
                <a:gd name="connsiteX7" fmla="*/ 3912 w 11678"/>
                <a:gd name="connsiteY7" fmla="*/ 6126 h 10000"/>
                <a:gd name="connsiteX8" fmla="*/ 3665 w 11678"/>
                <a:gd name="connsiteY8" fmla="*/ 7988 h 10000"/>
                <a:gd name="connsiteX9" fmla="*/ 5555 w 11678"/>
                <a:gd name="connsiteY9" fmla="*/ 8871 h 10000"/>
                <a:gd name="connsiteX10" fmla="*/ 7309 w 11678"/>
                <a:gd name="connsiteY10" fmla="*/ 9410 h 10000"/>
                <a:gd name="connsiteX11" fmla="*/ 9187 w 11678"/>
                <a:gd name="connsiteY11" fmla="*/ 10000 h 10000"/>
                <a:gd name="connsiteX12" fmla="*/ 11177 w 11678"/>
                <a:gd name="connsiteY12" fmla="*/ 8626 h 10000"/>
                <a:gd name="connsiteX13" fmla="*/ 10927 w 11678"/>
                <a:gd name="connsiteY13" fmla="*/ 7842 h 10000"/>
                <a:gd name="connsiteX14" fmla="*/ 10176 w 11678"/>
                <a:gd name="connsiteY14" fmla="*/ 5881 h 10000"/>
                <a:gd name="connsiteX15" fmla="*/ 10927 w 11678"/>
                <a:gd name="connsiteY15" fmla="*/ 5097 h 10000"/>
                <a:gd name="connsiteX16" fmla="*/ 9926 w 11678"/>
                <a:gd name="connsiteY16" fmla="*/ 4705 h 10000"/>
                <a:gd name="connsiteX17" fmla="*/ 8424 w 11678"/>
                <a:gd name="connsiteY17" fmla="*/ 4705 h 10000"/>
                <a:gd name="connsiteX18" fmla="*/ 9675 w 11678"/>
                <a:gd name="connsiteY18" fmla="*/ 3529 h 10000"/>
                <a:gd name="connsiteX19" fmla="*/ 10677 w 11678"/>
                <a:gd name="connsiteY19" fmla="*/ 3333 h 10000"/>
                <a:gd name="connsiteX20" fmla="*/ 11678 w 11678"/>
                <a:gd name="connsiteY20" fmla="*/ 1960 h 10000"/>
                <a:gd name="connsiteX21" fmla="*/ 10176 w 11678"/>
                <a:gd name="connsiteY21" fmla="*/ 1176 h 10000"/>
                <a:gd name="connsiteX22" fmla="*/ 8924 w 11678"/>
                <a:gd name="connsiteY22" fmla="*/ 980 h 10000"/>
                <a:gd name="connsiteX23" fmla="*/ 7923 w 11678"/>
                <a:gd name="connsiteY23" fmla="*/ 1176 h 10000"/>
                <a:gd name="connsiteX24" fmla="*/ 6172 w 11678"/>
                <a:gd name="connsiteY24" fmla="*/ 0 h 10000"/>
                <a:gd name="connsiteX25" fmla="*/ 5169 w 11678"/>
                <a:gd name="connsiteY25" fmla="*/ 980 h 10000"/>
                <a:gd name="connsiteX26" fmla="*/ 2671 w 11678"/>
                <a:gd name="connsiteY26" fmla="*/ 784 h 10000"/>
                <a:gd name="connsiteX0" fmla="*/ 2774 w 11781"/>
                <a:gd name="connsiteY0" fmla="*/ 784 h 10000"/>
                <a:gd name="connsiteX1" fmla="*/ 1672 w 11781"/>
                <a:gd name="connsiteY1" fmla="*/ 2209 h 10000"/>
                <a:gd name="connsiteX2" fmla="*/ 77 w 11781"/>
                <a:gd name="connsiteY2" fmla="*/ 3872 h 10000"/>
                <a:gd name="connsiteX3" fmla="*/ 263 w 11781"/>
                <a:gd name="connsiteY3" fmla="*/ 4559 h 10000"/>
                <a:gd name="connsiteX4" fmla="*/ 1822 w 11781"/>
                <a:gd name="connsiteY4" fmla="*/ 5195 h 10000"/>
                <a:gd name="connsiteX5" fmla="*/ 3012 w 11781"/>
                <a:gd name="connsiteY5" fmla="*/ 3725 h 10000"/>
                <a:gd name="connsiteX6" fmla="*/ 4271 w 11781"/>
                <a:gd name="connsiteY6" fmla="*/ 4705 h 10000"/>
                <a:gd name="connsiteX7" fmla="*/ 4015 w 11781"/>
                <a:gd name="connsiteY7" fmla="*/ 6126 h 10000"/>
                <a:gd name="connsiteX8" fmla="*/ 3768 w 11781"/>
                <a:gd name="connsiteY8" fmla="*/ 7988 h 10000"/>
                <a:gd name="connsiteX9" fmla="*/ 5658 w 11781"/>
                <a:gd name="connsiteY9" fmla="*/ 8871 h 10000"/>
                <a:gd name="connsiteX10" fmla="*/ 7412 w 11781"/>
                <a:gd name="connsiteY10" fmla="*/ 9410 h 10000"/>
                <a:gd name="connsiteX11" fmla="*/ 9290 w 11781"/>
                <a:gd name="connsiteY11" fmla="*/ 10000 h 10000"/>
                <a:gd name="connsiteX12" fmla="*/ 11280 w 11781"/>
                <a:gd name="connsiteY12" fmla="*/ 8626 h 10000"/>
                <a:gd name="connsiteX13" fmla="*/ 11030 w 11781"/>
                <a:gd name="connsiteY13" fmla="*/ 7842 h 10000"/>
                <a:gd name="connsiteX14" fmla="*/ 10279 w 11781"/>
                <a:gd name="connsiteY14" fmla="*/ 5881 h 10000"/>
                <a:gd name="connsiteX15" fmla="*/ 11030 w 11781"/>
                <a:gd name="connsiteY15" fmla="*/ 5097 h 10000"/>
                <a:gd name="connsiteX16" fmla="*/ 10029 w 11781"/>
                <a:gd name="connsiteY16" fmla="*/ 4705 h 10000"/>
                <a:gd name="connsiteX17" fmla="*/ 8527 w 11781"/>
                <a:gd name="connsiteY17" fmla="*/ 4705 h 10000"/>
                <a:gd name="connsiteX18" fmla="*/ 9778 w 11781"/>
                <a:gd name="connsiteY18" fmla="*/ 3529 h 10000"/>
                <a:gd name="connsiteX19" fmla="*/ 10780 w 11781"/>
                <a:gd name="connsiteY19" fmla="*/ 3333 h 10000"/>
                <a:gd name="connsiteX20" fmla="*/ 11781 w 11781"/>
                <a:gd name="connsiteY20" fmla="*/ 1960 h 10000"/>
                <a:gd name="connsiteX21" fmla="*/ 10279 w 11781"/>
                <a:gd name="connsiteY21" fmla="*/ 1176 h 10000"/>
                <a:gd name="connsiteX22" fmla="*/ 9027 w 11781"/>
                <a:gd name="connsiteY22" fmla="*/ 980 h 10000"/>
                <a:gd name="connsiteX23" fmla="*/ 8026 w 11781"/>
                <a:gd name="connsiteY23" fmla="*/ 1176 h 10000"/>
                <a:gd name="connsiteX24" fmla="*/ 6275 w 11781"/>
                <a:gd name="connsiteY24" fmla="*/ 0 h 10000"/>
                <a:gd name="connsiteX25" fmla="*/ 5272 w 11781"/>
                <a:gd name="connsiteY25" fmla="*/ 980 h 10000"/>
                <a:gd name="connsiteX26" fmla="*/ 2774 w 11781"/>
                <a:gd name="connsiteY26" fmla="*/ 784 h 10000"/>
                <a:gd name="connsiteX0" fmla="*/ 2708 w 11715"/>
                <a:gd name="connsiteY0" fmla="*/ 784 h 10000"/>
                <a:gd name="connsiteX1" fmla="*/ 1606 w 11715"/>
                <a:gd name="connsiteY1" fmla="*/ 2209 h 10000"/>
                <a:gd name="connsiteX2" fmla="*/ 11 w 11715"/>
                <a:gd name="connsiteY2" fmla="*/ 3872 h 10000"/>
                <a:gd name="connsiteX3" fmla="*/ 197 w 11715"/>
                <a:gd name="connsiteY3" fmla="*/ 4559 h 10000"/>
                <a:gd name="connsiteX4" fmla="*/ 1756 w 11715"/>
                <a:gd name="connsiteY4" fmla="*/ 5195 h 10000"/>
                <a:gd name="connsiteX5" fmla="*/ 2946 w 11715"/>
                <a:gd name="connsiteY5" fmla="*/ 3725 h 10000"/>
                <a:gd name="connsiteX6" fmla="*/ 4205 w 11715"/>
                <a:gd name="connsiteY6" fmla="*/ 4705 h 10000"/>
                <a:gd name="connsiteX7" fmla="*/ 3949 w 11715"/>
                <a:gd name="connsiteY7" fmla="*/ 6126 h 10000"/>
                <a:gd name="connsiteX8" fmla="*/ 3702 w 11715"/>
                <a:gd name="connsiteY8" fmla="*/ 7988 h 10000"/>
                <a:gd name="connsiteX9" fmla="*/ 5592 w 11715"/>
                <a:gd name="connsiteY9" fmla="*/ 8871 h 10000"/>
                <a:gd name="connsiteX10" fmla="*/ 7346 w 11715"/>
                <a:gd name="connsiteY10" fmla="*/ 9410 h 10000"/>
                <a:gd name="connsiteX11" fmla="*/ 9224 w 11715"/>
                <a:gd name="connsiteY11" fmla="*/ 10000 h 10000"/>
                <a:gd name="connsiteX12" fmla="*/ 11214 w 11715"/>
                <a:gd name="connsiteY12" fmla="*/ 8626 h 10000"/>
                <a:gd name="connsiteX13" fmla="*/ 10964 w 11715"/>
                <a:gd name="connsiteY13" fmla="*/ 7842 h 10000"/>
                <a:gd name="connsiteX14" fmla="*/ 10213 w 11715"/>
                <a:gd name="connsiteY14" fmla="*/ 5881 h 10000"/>
                <a:gd name="connsiteX15" fmla="*/ 10964 w 11715"/>
                <a:gd name="connsiteY15" fmla="*/ 5097 h 10000"/>
                <a:gd name="connsiteX16" fmla="*/ 9963 w 11715"/>
                <a:gd name="connsiteY16" fmla="*/ 4705 h 10000"/>
                <a:gd name="connsiteX17" fmla="*/ 8461 w 11715"/>
                <a:gd name="connsiteY17" fmla="*/ 4705 h 10000"/>
                <a:gd name="connsiteX18" fmla="*/ 9712 w 11715"/>
                <a:gd name="connsiteY18" fmla="*/ 3529 h 10000"/>
                <a:gd name="connsiteX19" fmla="*/ 10714 w 11715"/>
                <a:gd name="connsiteY19" fmla="*/ 3333 h 10000"/>
                <a:gd name="connsiteX20" fmla="*/ 11715 w 11715"/>
                <a:gd name="connsiteY20" fmla="*/ 1960 h 10000"/>
                <a:gd name="connsiteX21" fmla="*/ 10213 w 11715"/>
                <a:gd name="connsiteY21" fmla="*/ 1176 h 10000"/>
                <a:gd name="connsiteX22" fmla="*/ 8961 w 11715"/>
                <a:gd name="connsiteY22" fmla="*/ 980 h 10000"/>
                <a:gd name="connsiteX23" fmla="*/ 7960 w 11715"/>
                <a:gd name="connsiteY23" fmla="*/ 1176 h 10000"/>
                <a:gd name="connsiteX24" fmla="*/ 6209 w 11715"/>
                <a:gd name="connsiteY24" fmla="*/ 0 h 10000"/>
                <a:gd name="connsiteX25" fmla="*/ 5206 w 11715"/>
                <a:gd name="connsiteY25" fmla="*/ 980 h 10000"/>
                <a:gd name="connsiteX26" fmla="*/ 2708 w 11715"/>
                <a:gd name="connsiteY26" fmla="*/ 784 h 10000"/>
                <a:gd name="connsiteX0" fmla="*/ 2760 w 11767"/>
                <a:gd name="connsiteY0" fmla="*/ 784 h 10000"/>
                <a:gd name="connsiteX1" fmla="*/ 1658 w 11767"/>
                <a:gd name="connsiteY1" fmla="*/ 2209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754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754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754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629 w 11767"/>
                <a:gd name="connsiteY8" fmla="*/ 7988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126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75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75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01 w 11767"/>
                <a:gd name="connsiteY7" fmla="*/ 6077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4064 w 11767"/>
                <a:gd name="connsiteY7" fmla="*/ 6224 h 10000"/>
                <a:gd name="connsiteX8" fmla="*/ 3379 w 11767"/>
                <a:gd name="connsiteY8" fmla="*/ 7792 h 10000"/>
                <a:gd name="connsiteX9" fmla="*/ 5644 w 11767"/>
                <a:gd name="connsiteY9" fmla="*/ 8871 h 10000"/>
                <a:gd name="connsiteX10" fmla="*/ 7398 w 11767"/>
                <a:gd name="connsiteY10" fmla="*/ 9410 h 10000"/>
                <a:gd name="connsiteX11" fmla="*/ 9276 w 11767"/>
                <a:gd name="connsiteY11" fmla="*/ 10000 h 10000"/>
                <a:gd name="connsiteX12" fmla="*/ 11266 w 11767"/>
                <a:gd name="connsiteY12" fmla="*/ 8626 h 10000"/>
                <a:gd name="connsiteX13" fmla="*/ 11016 w 11767"/>
                <a:gd name="connsiteY13" fmla="*/ 7842 h 10000"/>
                <a:gd name="connsiteX14" fmla="*/ 10265 w 11767"/>
                <a:gd name="connsiteY14" fmla="*/ 5881 h 10000"/>
                <a:gd name="connsiteX15" fmla="*/ 11016 w 11767"/>
                <a:gd name="connsiteY15" fmla="*/ 5097 h 10000"/>
                <a:gd name="connsiteX16" fmla="*/ 10015 w 11767"/>
                <a:gd name="connsiteY16" fmla="*/ 4705 h 10000"/>
                <a:gd name="connsiteX17" fmla="*/ 8513 w 11767"/>
                <a:gd name="connsiteY17" fmla="*/ 4705 h 10000"/>
                <a:gd name="connsiteX18" fmla="*/ 9764 w 11767"/>
                <a:gd name="connsiteY18" fmla="*/ 3529 h 10000"/>
                <a:gd name="connsiteX19" fmla="*/ 10766 w 11767"/>
                <a:gd name="connsiteY19" fmla="*/ 3333 h 10000"/>
                <a:gd name="connsiteX20" fmla="*/ 11767 w 11767"/>
                <a:gd name="connsiteY20" fmla="*/ 1960 h 10000"/>
                <a:gd name="connsiteX21" fmla="*/ 10265 w 11767"/>
                <a:gd name="connsiteY21" fmla="*/ 1176 h 10000"/>
                <a:gd name="connsiteX22" fmla="*/ 9013 w 11767"/>
                <a:gd name="connsiteY22" fmla="*/ 980 h 10000"/>
                <a:gd name="connsiteX23" fmla="*/ 8012 w 11767"/>
                <a:gd name="connsiteY23" fmla="*/ 1176 h 10000"/>
                <a:gd name="connsiteX24" fmla="*/ 6261 w 11767"/>
                <a:gd name="connsiteY24" fmla="*/ 0 h 10000"/>
                <a:gd name="connsiteX25" fmla="*/ 5258 w 11767"/>
                <a:gd name="connsiteY25" fmla="*/ 980 h 10000"/>
                <a:gd name="connsiteX26" fmla="*/ 2760 w 11767"/>
                <a:gd name="connsiteY26"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379 w 11767"/>
                <a:gd name="connsiteY7" fmla="*/ 7792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379 w 11767"/>
                <a:gd name="connsiteY7" fmla="*/ 7792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379 w 11767"/>
                <a:gd name="connsiteY7" fmla="*/ 7792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504 w 11767"/>
                <a:gd name="connsiteY7" fmla="*/ 7988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504 w 11767"/>
                <a:gd name="connsiteY7" fmla="*/ 7988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 name="connsiteX0" fmla="*/ 2760 w 11767"/>
                <a:gd name="connsiteY0" fmla="*/ 784 h 10000"/>
                <a:gd name="connsiteX1" fmla="*/ 1408 w 11767"/>
                <a:gd name="connsiteY1" fmla="*/ 2160 h 10000"/>
                <a:gd name="connsiteX2" fmla="*/ 63 w 11767"/>
                <a:gd name="connsiteY2" fmla="*/ 3872 h 10000"/>
                <a:gd name="connsiteX3" fmla="*/ 0 w 11767"/>
                <a:gd name="connsiteY3" fmla="*/ 4461 h 10000"/>
                <a:gd name="connsiteX4" fmla="*/ 1808 w 11767"/>
                <a:gd name="connsiteY4" fmla="*/ 5195 h 10000"/>
                <a:gd name="connsiteX5" fmla="*/ 2998 w 11767"/>
                <a:gd name="connsiteY5" fmla="*/ 3725 h 10000"/>
                <a:gd name="connsiteX6" fmla="*/ 4257 w 11767"/>
                <a:gd name="connsiteY6" fmla="*/ 4705 h 10000"/>
                <a:gd name="connsiteX7" fmla="*/ 3504 w 11767"/>
                <a:gd name="connsiteY7" fmla="*/ 7988 h 10000"/>
                <a:gd name="connsiteX8" fmla="*/ 5644 w 11767"/>
                <a:gd name="connsiteY8" fmla="*/ 8871 h 10000"/>
                <a:gd name="connsiteX9" fmla="*/ 7398 w 11767"/>
                <a:gd name="connsiteY9" fmla="*/ 9410 h 10000"/>
                <a:gd name="connsiteX10" fmla="*/ 9276 w 11767"/>
                <a:gd name="connsiteY10" fmla="*/ 10000 h 10000"/>
                <a:gd name="connsiteX11" fmla="*/ 11266 w 11767"/>
                <a:gd name="connsiteY11" fmla="*/ 8626 h 10000"/>
                <a:gd name="connsiteX12" fmla="*/ 11016 w 11767"/>
                <a:gd name="connsiteY12" fmla="*/ 7842 h 10000"/>
                <a:gd name="connsiteX13" fmla="*/ 10265 w 11767"/>
                <a:gd name="connsiteY13" fmla="*/ 5881 h 10000"/>
                <a:gd name="connsiteX14" fmla="*/ 11016 w 11767"/>
                <a:gd name="connsiteY14" fmla="*/ 5097 h 10000"/>
                <a:gd name="connsiteX15" fmla="*/ 10015 w 11767"/>
                <a:gd name="connsiteY15" fmla="*/ 4705 h 10000"/>
                <a:gd name="connsiteX16" fmla="*/ 8513 w 11767"/>
                <a:gd name="connsiteY16" fmla="*/ 4705 h 10000"/>
                <a:gd name="connsiteX17" fmla="*/ 9764 w 11767"/>
                <a:gd name="connsiteY17" fmla="*/ 3529 h 10000"/>
                <a:gd name="connsiteX18" fmla="*/ 10766 w 11767"/>
                <a:gd name="connsiteY18" fmla="*/ 3333 h 10000"/>
                <a:gd name="connsiteX19" fmla="*/ 11767 w 11767"/>
                <a:gd name="connsiteY19" fmla="*/ 1960 h 10000"/>
                <a:gd name="connsiteX20" fmla="*/ 10265 w 11767"/>
                <a:gd name="connsiteY20" fmla="*/ 1176 h 10000"/>
                <a:gd name="connsiteX21" fmla="*/ 9013 w 11767"/>
                <a:gd name="connsiteY21" fmla="*/ 980 h 10000"/>
                <a:gd name="connsiteX22" fmla="*/ 8012 w 11767"/>
                <a:gd name="connsiteY22" fmla="*/ 1176 h 10000"/>
                <a:gd name="connsiteX23" fmla="*/ 6261 w 11767"/>
                <a:gd name="connsiteY23" fmla="*/ 0 h 10000"/>
                <a:gd name="connsiteX24" fmla="*/ 5258 w 11767"/>
                <a:gd name="connsiteY24" fmla="*/ 980 h 10000"/>
                <a:gd name="connsiteX25" fmla="*/ 2760 w 11767"/>
                <a:gd name="connsiteY25" fmla="*/ 7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67" h="10000">
                  <a:moveTo>
                    <a:pt x="2760" y="784"/>
                  </a:moveTo>
                  <a:cubicBezTo>
                    <a:pt x="1778" y="1946"/>
                    <a:pt x="2025" y="1340"/>
                    <a:pt x="1408" y="2160"/>
                  </a:cubicBezTo>
                  <a:cubicBezTo>
                    <a:pt x="424" y="3230"/>
                    <a:pt x="742" y="3015"/>
                    <a:pt x="63" y="3872"/>
                  </a:cubicBezTo>
                  <a:cubicBezTo>
                    <a:pt x="-4" y="3814"/>
                    <a:pt x="12" y="4298"/>
                    <a:pt x="0" y="4461"/>
                  </a:cubicBezTo>
                  <a:cubicBezTo>
                    <a:pt x="259" y="4624"/>
                    <a:pt x="1329" y="5179"/>
                    <a:pt x="1808" y="5195"/>
                  </a:cubicBezTo>
                  <a:lnTo>
                    <a:pt x="2998" y="3725"/>
                  </a:lnTo>
                  <a:lnTo>
                    <a:pt x="4257" y="4705"/>
                  </a:lnTo>
                  <a:cubicBezTo>
                    <a:pt x="3883" y="6510"/>
                    <a:pt x="3774" y="6314"/>
                    <a:pt x="3504" y="7988"/>
                  </a:cubicBezTo>
                  <a:cubicBezTo>
                    <a:pt x="4050" y="8380"/>
                    <a:pt x="4972" y="8577"/>
                    <a:pt x="5644" y="8871"/>
                  </a:cubicBezTo>
                  <a:lnTo>
                    <a:pt x="7398" y="9410"/>
                  </a:lnTo>
                  <a:lnTo>
                    <a:pt x="9276" y="10000"/>
                  </a:lnTo>
                  <a:lnTo>
                    <a:pt x="11266" y="8626"/>
                  </a:lnTo>
                  <a:cubicBezTo>
                    <a:pt x="11183" y="8365"/>
                    <a:pt x="11098" y="8104"/>
                    <a:pt x="11016" y="7842"/>
                  </a:cubicBezTo>
                  <a:lnTo>
                    <a:pt x="10265" y="5881"/>
                  </a:lnTo>
                  <a:lnTo>
                    <a:pt x="11016" y="5097"/>
                  </a:lnTo>
                  <a:lnTo>
                    <a:pt x="10015" y="4705"/>
                  </a:lnTo>
                  <a:lnTo>
                    <a:pt x="8513" y="4705"/>
                  </a:lnTo>
                  <a:lnTo>
                    <a:pt x="9764" y="3529"/>
                  </a:lnTo>
                  <a:lnTo>
                    <a:pt x="10766" y="3333"/>
                  </a:lnTo>
                  <a:lnTo>
                    <a:pt x="11767" y="1960"/>
                  </a:lnTo>
                  <a:lnTo>
                    <a:pt x="10265" y="1176"/>
                  </a:lnTo>
                  <a:lnTo>
                    <a:pt x="9013" y="980"/>
                  </a:lnTo>
                  <a:lnTo>
                    <a:pt x="8012" y="1176"/>
                  </a:lnTo>
                  <a:lnTo>
                    <a:pt x="6261" y="0"/>
                  </a:lnTo>
                  <a:lnTo>
                    <a:pt x="5258" y="980"/>
                  </a:lnTo>
                  <a:lnTo>
                    <a:pt x="2760" y="784"/>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1" name="Freeform 111">
              <a:extLst>
                <a:ext uri="{FF2B5EF4-FFF2-40B4-BE49-F238E27FC236}">
                  <a16:creationId xmlns:a16="http://schemas.microsoft.com/office/drawing/2014/main" id="{EFB0E083-051B-2B94-EB37-07526744D3E4}"/>
                </a:ext>
              </a:extLst>
            </p:cNvPr>
            <p:cNvSpPr>
              <a:spLocks/>
            </p:cNvSpPr>
            <p:nvPr/>
          </p:nvSpPr>
          <p:spPr bwMode="auto">
            <a:xfrm>
              <a:off x="84" y="3796118"/>
              <a:ext cx="60" cy="49"/>
            </a:xfrm>
            <a:custGeom>
              <a:avLst/>
              <a:gdLst>
                <a:gd name="T0" fmla="*/ 27 w 58"/>
                <a:gd name="T1" fmla="*/ 1 h 49"/>
                <a:gd name="T2" fmla="*/ 28 w 58"/>
                <a:gd name="T3" fmla="*/ 7 h 49"/>
                <a:gd name="T4" fmla="*/ 29 w 58"/>
                <a:gd name="T5" fmla="*/ 13 h 49"/>
                <a:gd name="T6" fmla="*/ 14 w 58"/>
                <a:gd name="T7" fmla="*/ 19 h 49"/>
                <a:gd name="T8" fmla="*/ 26 w 58"/>
                <a:gd name="T9" fmla="*/ 20 h 49"/>
                <a:gd name="T10" fmla="*/ 22 w 58"/>
                <a:gd name="T11" fmla="*/ 24 h 49"/>
                <a:gd name="T12" fmla="*/ 14 w 58"/>
                <a:gd name="T13" fmla="*/ 30 h 49"/>
                <a:gd name="T14" fmla="*/ 4 w 58"/>
                <a:gd name="T15" fmla="*/ 36 h 49"/>
                <a:gd name="T16" fmla="*/ 0 w 58"/>
                <a:gd name="T17" fmla="*/ 36 h 49"/>
                <a:gd name="T18" fmla="*/ 6 w 58"/>
                <a:gd name="T19" fmla="*/ 41 h 49"/>
                <a:gd name="T20" fmla="*/ 11 w 58"/>
                <a:gd name="T21" fmla="*/ 41 h 49"/>
                <a:gd name="T22" fmla="*/ 24 w 58"/>
                <a:gd name="T23" fmla="*/ 48 h 49"/>
                <a:gd name="T24" fmla="*/ 38 w 58"/>
                <a:gd name="T25" fmla="*/ 49 h 49"/>
                <a:gd name="T26" fmla="*/ 41 w 58"/>
                <a:gd name="T27" fmla="*/ 41 h 49"/>
                <a:gd name="T28" fmla="*/ 44 w 58"/>
                <a:gd name="T29" fmla="*/ 36 h 49"/>
                <a:gd name="T30" fmla="*/ 44 w 58"/>
                <a:gd name="T31" fmla="*/ 26 h 49"/>
                <a:gd name="T32" fmla="*/ 54 w 58"/>
                <a:gd name="T33" fmla="*/ 29 h 49"/>
                <a:gd name="T34" fmla="*/ 67 w 58"/>
                <a:gd name="T35" fmla="*/ 22 h 49"/>
                <a:gd name="T36" fmla="*/ 69 w 58"/>
                <a:gd name="T37" fmla="*/ 10 h 49"/>
                <a:gd name="T38" fmla="*/ 70 w 58"/>
                <a:gd name="T39" fmla="*/ 6 h 49"/>
                <a:gd name="T40" fmla="*/ 65 w 58"/>
                <a:gd name="T41" fmla="*/ 1 h 49"/>
                <a:gd name="T42" fmla="*/ 60 w 58"/>
                <a:gd name="T43" fmla="*/ 8 h 49"/>
                <a:gd name="T44" fmla="*/ 50 w 58"/>
                <a:gd name="T45" fmla="*/ 4 h 49"/>
                <a:gd name="T46" fmla="*/ 50 w 58"/>
                <a:gd name="T47" fmla="*/ 0 h 49"/>
                <a:gd name="T48" fmla="*/ 40 w 58"/>
                <a:gd name="T49" fmla="*/ 0 h 49"/>
                <a:gd name="T50" fmla="*/ 27 w 58"/>
                <a:gd name="T51" fmla="*/ 1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49"/>
                <a:gd name="T80" fmla="*/ 58 w 58"/>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49">
                  <a:moveTo>
                    <a:pt x="21" y="1"/>
                  </a:moveTo>
                  <a:lnTo>
                    <a:pt x="22" y="7"/>
                  </a:lnTo>
                  <a:lnTo>
                    <a:pt x="23" y="13"/>
                  </a:lnTo>
                  <a:lnTo>
                    <a:pt x="14" y="19"/>
                  </a:lnTo>
                  <a:lnTo>
                    <a:pt x="20" y="20"/>
                  </a:lnTo>
                  <a:lnTo>
                    <a:pt x="16" y="24"/>
                  </a:lnTo>
                  <a:lnTo>
                    <a:pt x="14" y="30"/>
                  </a:lnTo>
                  <a:lnTo>
                    <a:pt x="4" y="36"/>
                  </a:lnTo>
                  <a:lnTo>
                    <a:pt x="0" y="36"/>
                  </a:lnTo>
                  <a:lnTo>
                    <a:pt x="6" y="41"/>
                  </a:lnTo>
                  <a:lnTo>
                    <a:pt x="11" y="41"/>
                  </a:lnTo>
                  <a:lnTo>
                    <a:pt x="18" y="48"/>
                  </a:lnTo>
                  <a:lnTo>
                    <a:pt x="32" y="49"/>
                  </a:lnTo>
                  <a:lnTo>
                    <a:pt x="35" y="41"/>
                  </a:lnTo>
                  <a:lnTo>
                    <a:pt x="38" y="36"/>
                  </a:lnTo>
                  <a:lnTo>
                    <a:pt x="38" y="26"/>
                  </a:lnTo>
                  <a:lnTo>
                    <a:pt x="43" y="29"/>
                  </a:lnTo>
                  <a:lnTo>
                    <a:pt x="55" y="22"/>
                  </a:lnTo>
                  <a:lnTo>
                    <a:pt x="57" y="10"/>
                  </a:lnTo>
                  <a:lnTo>
                    <a:pt x="58" y="6"/>
                  </a:lnTo>
                  <a:lnTo>
                    <a:pt x="53" y="1"/>
                  </a:lnTo>
                  <a:lnTo>
                    <a:pt x="48" y="8"/>
                  </a:lnTo>
                  <a:lnTo>
                    <a:pt x="41" y="4"/>
                  </a:lnTo>
                  <a:lnTo>
                    <a:pt x="41" y="0"/>
                  </a:lnTo>
                  <a:lnTo>
                    <a:pt x="34" y="0"/>
                  </a:lnTo>
                  <a:lnTo>
                    <a:pt x="21" y="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2" name="Freeform 112">
              <a:extLst>
                <a:ext uri="{FF2B5EF4-FFF2-40B4-BE49-F238E27FC236}">
                  <a16:creationId xmlns:a16="http://schemas.microsoft.com/office/drawing/2014/main" id="{83AA9125-45DC-0831-E6DE-539A18F02C98}"/>
                </a:ext>
              </a:extLst>
            </p:cNvPr>
            <p:cNvSpPr>
              <a:spLocks/>
            </p:cNvSpPr>
            <p:nvPr/>
          </p:nvSpPr>
          <p:spPr bwMode="auto">
            <a:xfrm>
              <a:off x="59" y="3796153"/>
              <a:ext cx="57" cy="63"/>
            </a:xfrm>
            <a:custGeom>
              <a:avLst/>
              <a:gdLst>
                <a:gd name="T0" fmla="*/ 24 w 55"/>
                <a:gd name="T1" fmla="*/ 0 h 60"/>
                <a:gd name="T2" fmla="*/ 20 w 55"/>
                <a:gd name="T3" fmla="*/ 3 h 60"/>
                <a:gd name="T4" fmla="*/ 16 w 55"/>
                <a:gd name="T5" fmla="*/ 4 h 60"/>
                <a:gd name="T6" fmla="*/ 13 w 55"/>
                <a:gd name="T7" fmla="*/ 8 h 60"/>
                <a:gd name="T8" fmla="*/ 12 w 55"/>
                <a:gd name="T9" fmla="*/ 14 h 60"/>
                <a:gd name="T10" fmla="*/ 11 w 55"/>
                <a:gd name="T11" fmla="*/ 22 h 60"/>
                <a:gd name="T12" fmla="*/ 12 w 55"/>
                <a:gd name="T13" fmla="*/ 26 h 60"/>
                <a:gd name="T14" fmla="*/ 7 w 55"/>
                <a:gd name="T15" fmla="*/ 34 h 60"/>
                <a:gd name="T16" fmla="*/ 2 w 55"/>
                <a:gd name="T17" fmla="*/ 34 h 60"/>
                <a:gd name="T18" fmla="*/ 0 w 55"/>
                <a:gd name="T19" fmla="*/ 41 h 60"/>
                <a:gd name="T20" fmla="*/ 10 w 55"/>
                <a:gd name="T21" fmla="*/ 46 h 60"/>
                <a:gd name="T22" fmla="*/ 16 w 55"/>
                <a:gd name="T23" fmla="*/ 53 h 60"/>
                <a:gd name="T24" fmla="*/ 21 w 55"/>
                <a:gd name="T25" fmla="*/ 46 h 60"/>
                <a:gd name="T26" fmla="*/ 19 w 55"/>
                <a:gd name="T27" fmla="*/ 42 h 60"/>
                <a:gd name="T28" fmla="*/ 19 w 55"/>
                <a:gd name="T29" fmla="*/ 34 h 60"/>
                <a:gd name="T30" fmla="*/ 25 w 55"/>
                <a:gd name="T31" fmla="*/ 29 h 60"/>
                <a:gd name="T32" fmla="*/ 31 w 55"/>
                <a:gd name="T33" fmla="*/ 27 h 60"/>
                <a:gd name="T34" fmla="*/ 36 w 55"/>
                <a:gd name="T35" fmla="*/ 30 h 60"/>
                <a:gd name="T36" fmla="*/ 30 w 55"/>
                <a:gd name="T37" fmla="*/ 34 h 60"/>
                <a:gd name="T38" fmla="*/ 25 w 55"/>
                <a:gd name="T39" fmla="*/ 32 h 60"/>
                <a:gd name="T40" fmla="*/ 26 w 55"/>
                <a:gd name="T41" fmla="*/ 41 h 60"/>
                <a:gd name="T42" fmla="*/ 27 w 55"/>
                <a:gd name="T43" fmla="*/ 48 h 60"/>
                <a:gd name="T44" fmla="*/ 21 w 55"/>
                <a:gd name="T45" fmla="*/ 54 h 60"/>
                <a:gd name="T46" fmla="*/ 15 w 55"/>
                <a:gd name="T47" fmla="*/ 58 h 60"/>
                <a:gd name="T48" fmla="*/ 30 w 55"/>
                <a:gd name="T49" fmla="*/ 60 h 60"/>
                <a:gd name="T50" fmla="*/ 42 w 55"/>
                <a:gd name="T51" fmla="*/ 52 h 60"/>
                <a:gd name="T52" fmla="*/ 42 w 55"/>
                <a:gd name="T53" fmla="*/ 48 h 60"/>
                <a:gd name="T54" fmla="*/ 55 w 55"/>
                <a:gd name="T55" fmla="*/ 45 h 60"/>
                <a:gd name="T56" fmla="*/ 51 w 55"/>
                <a:gd name="T57" fmla="*/ 39 h 60"/>
                <a:gd name="T58" fmla="*/ 46 w 55"/>
                <a:gd name="T59" fmla="*/ 30 h 60"/>
                <a:gd name="T60" fmla="*/ 45 w 55"/>
                <a:gd name="T61" fmla="*/ 25 h 60"/>
                <a:gd name="T62" fmla="*/ 44 w 55"/>
                <a:gd name="T63" fmla="*/ 12 h 60"/>
                <a:gd name="T64" fmla="*/ 35 w 55"/>
                <a:gd name="T65" fmla="*/ 4 h 60"/>
                <a:gd name="T66" fmla="*/ 30 w 55"/>
                <a:gd name="T67" fmla="*/ 4 h 60"/>
                <a:gd name="T68" fmla="*/ 24 w 55"/>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
                <a:gd name="T106" fmla="*/ 0 h 60"/>
                <a:gd name="T107" fmla="*/ 55 w 55"/>
                <a:gd name="T108" fmla="*/ 60 h 6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364 w 10000"/>
                <a:gd name="connsiteY29" fmla="*/ 5000 h 10000"/>
                <a:gd name="connsiteX30" fmla="*/ 8182 w 10000"/>
                <a:gd name="connsiteY30" fmla="*/ 4167 h 10000"/>
                <a:gd name="connsiteX31" fmla="*/ 8000 w 10000"/>
                <a:gd name="connsiteY31" fmla="*/ 2000 h 10000"/>
                <a:gd name="connsiteX32" fmla="*/ 6364 w 10000"/>
                <a:gd name="connsiteY32" fmla="*/ 667 h 10000"/>
                <a:gd name="connsiteX33" fmla="*/ 5455 w 10000"/>
                <a:gd name="connsiteY33" fmla="*/ 667 h 10000"/>
                <a:gd name="connsiteX34" fmla="*/ 4364 w 10000"/>
                <a:gd name="connsiteY34"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182 w 10000"/>
                <a:gd name="connsiteY30" fmla="*/ 4167 h 10000"/>
                <a:gd name="connsiteX31" fmla="*/ 8000 w 10000"/>
                <a:gd name="connsiteY31" fmla="*/ 2000 h 10000"/>
                <a:gd name="connsiteX32" fmla="*/ 6364 w 10000"/>
                <a:gd name="connsiteY32" fmla="*/ 667 h 10000"/>
                <a:gd name="connsiteX33" fmla="*/ 5455 w 10000"/>
                <a:gd name="connsiteY33" fmla="*/ 667 h 10000"/>
                <a:gd name="connsiteX34" fmla="*/ 4364 w 10000"/>
                <a:gd name="connsiteY34"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182 w 10000"/>
                <a:gd name="connsiteY30" fmla="*/ 4167 h 10000"/>
                <a:gd name="connsiteX31" fmla="*/ 8455 w 10000"/>
                <a:gd name="connsiteY31" fmla="*/ 3958 h 10000"/>
                <a:gd name="connsiteX32" fmla="*/ 8000 w 10000"/>
                <a:gd name="connsiteY32" fmla="*/ 2000 h 10000"/>
                <a:gd name="connsiteX33" fmla="*/ 6364 w 10000"/>
                <a:gd name="connsiteY33" fmla="*/ 667 h 10000"/>
                <a:gd name="connsiteX34" fmla="*/ 5455 w 10000"/>
                <a:gd name="connsiteY34" fmla="*/ 667 h 10000"/>
                <a:gd name="connsiteX35" fmla="*/ 4364 w 10000"/>
                <a:gd name="connsiteY35"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546 w 10000"/>
                <a:gd name="connsiteY30" fmla="*/ 4334 h 10000"/>
                <a:gd name="connsiteX31" fmla="*/ 8455 w 10000"/>
                <a:gd name="connsiteY31" fmla="*/ 3958 h 10000"/>
                <a:gd name="connsiteX32" fmla="*/ 8000 w 10000"/>
                <a:gd name="connsiteY32" fmla="*/ 2000 h 10000"/>
                <a:gd name="connsiteX33" fmla="*/ 6364 w 10000"/>
                <a:gd name="connsiteY33" fmla="*/ 667 h 10000"/>
                <a:gd name="connsiteX34" fmla="*/ 5455 w 10000"/>
                <a:gd name="connsiteY34" fmla="*/ 667 h 10000"/>
                <a:gd name="connsiteX35" fmla="*/ 4364 w 10000"/>
                <a:gd name="connsiteY35" fmla="*/ 0 h 10000"/>
                <a:gd name="connsiteX0" fmla="*/ 4364 w 10000"/>
                <a:gd name="connsiteY0" fmla="*/ 0 h 10000"/>
                <a:gd name="connsiteX1" fmla="*/ 3636 w 10000"/>
                <a:gd name="connsiteY1" fmla="*/ 500 h 10000"/>
                <a:gd name="connsiteX2" fmla="*/ 2909 w 10000"/>
                <a:gd name="connsiteY2" fmla="*/ 667 h 10000"/>
                <a:gd name="connsiteX3" fmla="*/ 2364 w 10000"/>
                <a:gd name="connsiteY3" fmla="*/ 1333 h 10000"/>
                <a:gd name="connsiteX4" fmla="*/ 2182 w 10000"/>
                <a:gd name="connsiteY4" fmla="*/ 2333 h 10000"/>
                <a:gd name="connsiteX5" fmla="*/ 2000 w 10000"/>
                <a:gd name="connsiteY5" fmla="*/ 3667 h 10000"/>
                <a:gd name="connsiteX6" fmla="*/ 2182 w 10000"/>
                <a:gd name="connsiteY6" fmla="*/ 4333 h 10000"/>
                <a:gd name="connsiteX7" fmla="*/ 1273 w 10000"/>
                <a:gd name="connsiteY7" fmla="*/ 5667 h 10000"/>
                <a:gd name="connsiteX8" fmla="*/ 364 w 10000"/>
                <a:gd name="connsiteY8" fmla="*/ 5667 h 10000"/>
                <a:gd name="connsiteX9" fmla="*/ 0 w 10000"/>
                <a:gd name="connsiteY9" fmla="*/ 6833 h 10000"/>
                <a:gd name="connsiteX10" fmla="*/ 1818 w 10000"/>
                <a:gd name="connsiteY10" fmla="*/ 7667 h 10000"/>
                <a:gd name="connsiteX11" fmla="*/ 2909 w 10000"/>
                <a:gd name="connsiteY11" fmla="*/ 8833 h 10000"/>
                <a:gd name="connsiteX12" fmla="*/ 3818 w 10000"/>
                <a:gd name="connsiteY12" fmla="*/ 7667 h 10000"/>
                <a:gd name="connsiteX13" fmla="*/ 3455 w 10000"/>
                <a:gd name="connsiteY13" fmla="*/ 7000 h 10000"/>
                <a:gd name="connsiteX14" fmla="*/ 3455 w 10000"/>
                <a:gd name="connsiteY14" fmla="*/ 5667 h 10000"/>
                <a:gd name="connsiteX15" fmla="*/ 4545 w 10000"/>
                <a:gd name="connsiteY15" fmla="*/ 4833 h 10000"/>
                <a:gd name="connsiteX16" fmla="*/ 5636 w 10000"/>
                <a:gd name="connsiteY16" fmla="*/ 4500 h 10000"/>
                <a:gd name="connsiteX17" fmla="*/ 6545 w 10000"/>
                <a:gd name="connsiteY17" fmla="*/ 5000 h 10000"/>
                <a:gd name="connsiteX18" fmla="*/ 5455 w 10000"/>
                <a:gd name="connsiteY18" fmla="*/ 5667 h 10000"/>
                <a:gd name="connsiteX19" fmla="*/ 4545 w 10000"/>
                <a:gd name="connsiteY19" fmla="*/ 5333 h 10000"/>
                <a:gd name="connsiteX20" fmla="*/ 4727 w 10000"/>
                <a:gd name="connsiteY20" fmla="*/ 6833 h 10000"/>
                <a:gd name="connsiteX21" fmla="*/ 4909 w 10000"/>
                <a:gd name="connsiteY21" fmla="*/ 8000 h 10000"/>
                <a:gd name="connsiteX22" fmla="*/ 3818 w 10000"/>
                <a:gd name="connsiteY22" fmla="*/ 9000 h 10000"/>
                <a:gd name="connsiteX23" fmla="*/ 2727 w 10000"/>
                <a:gd name="connsiteY23" fmla="*/ 9667 h 10000"/>
                <a:gd name="connsiteX24" fmla="*/ 5455 w 10000"/>
                <a:gd name="connsiteY24" fmla="*/ 10000 h 10000"/>
                <a:gd name="connsiteX25" fmla="*/ 7636 w 10000"/>
                <a:gd name="connsiteY25" fmla="*/ 8667 h 10000"/>
                <a:gd name="connsiteX26" fmla="*/ 7636 w 10000"/>
                <a:gd name="connsiteY26" fmla="*/ 8000 h 10000"/>
                <a:gd name="connsiteX27" fmla="*/ 10000 w 10000"/>
                <a:gd name="connsiteY27" fmla="*/ 7500 h 10000"/>
                <a:gd name="connsiteX28" fmla="*/ 9728 w 10000"/>
                <a:gd name="connsiteY28" fmla="*/ 6458 h 10000"/>
                <a:gd name="connsiteX29" fmla="*/ 8682 w 10000"/>
                <a:gd name="connsiteY29" fmla="*/ 4958 h 10000"/>
                <a:gd name="connsiteX30" fmla="*/ 8546 w 10000"/>
                <a:gd name="connsiteY30" fmla="*/ 4334 h 10000"/>
                <a:gd name="connsiteX31" fmla="*/ 8410 w 10000"/>
                <a:gd name="connsiteY31" fmla="*/ 2958 h 10000"/>
                <a:gd name="connsiteX32" fmla="*/ 8000 w 10000"/>
                <a:gd name="connsiteY32" fmla="*/ 2000 h 10000"/>
                <a:gd name="connsiteX33" fmla="*/ 6364 w 10000"/>
                <a:gd name="connsiteY33" fmla="*/ 667 h 10000"/>
                <a:gd name="connsiteX34" fmla="*/ 5455 w 10000"/>
                <a:gd name="connsiteY34" fmla="*/ 667 h 10000"/>
                <a:gd name="connsiteX35" fmla="*/ 4364 w 10000"/>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7636 w 10136"/>
                <a:gd name="connsiteY26" fmla="*/ 80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4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4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089 w 10136"/>
                <a:gd name="connsiteY26" fmla="*/ 7542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225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225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225 w 10136"/>
                <a:gd name="connsiteY26" fmla="*/ 7500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410 w 10136"/>
                <a:gd name="connsiteY31" fmla="*/ 29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184 w 10136"/>
                <a:gd name="connsiteY31" fmla="*/ 2458 h 10000"/>
                <a:gd name="connsiteX32" fmla="*/ 8000 w 10136"/>
                <a:gd name="connsiteY32" fmla="*/ 2000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184 w 10136"/>
                <a:gd name="connsiteY31" fmla="*/ 2458 h 10000"/>
                <a:gd name="connsiteX32" fmla="*/ 7774 w 10136"/>
                <a:gd name="connsiteY32" fmla="*/ 1792 h 10000"/>
                <a:gd name="connsiteX33" fmla="*/ 6364 w 10136"/>
                <a:gd name="connsiteY33" fmla="*/ 667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184 w 10136"/>
                <a:gd name="connsiteY31" fmla="*/ 2458 h 10000"/>
                <a:gd name="connsiteX32" fmla="*/ 7774 w 10136"/>
                <a:gd name="connsiteY32" fmla="*/ 1792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7774 w 10136"/>
                <a:gd name="connsiteY32" fmla="*/ 1792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7322 w 10136"/>
                <a:gd name="connsiteY32" fmla="*/ 1459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7322 w 10136"/>
                <a:gd name="connsiteY32" fmla="*/ 1459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8229 w 10136"/>
                <a:gd name="connsiteY31" fmla="*/ 1958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8546 w 10136"/>
                <a:gd name="connsiteY30" fmla="*/ 4334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682 w 10136"/>
                <a:gd name="connsiteY29" fmla="*/ 4958 h 10000"/>
                <a:gd name="connsiteX30" fmla="*/ 7596 w 10136"/>
                <a:gd name="connsiteY30" fmla="*/ 3667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458 h 10000"/>
                <a:gd name="connsiteX30" fmla="*/ 7596 w 10136"/>
                <a:gd name="connsiteY30" fmla="*/ 3667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458 h 10000"/>
                <a:gd name="connsiteX30" fmla="*/ 7596 w 10136"/>
                <a:gd name="connsiteY30" fmla="*/ 3667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458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250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56 w 10136"/>
                <a:gd name="connsiteY29" fmla="*/ 4250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11 w 10136"/>
                <a:gd name="connsiteY29" fmla="*/ 4375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11 w 10136"/>
                <a:gd name="connsiteY29" fmla="*/ 4375 h 10000"/>
                <a:gd name="connsiteX30" fmla="*/ 8462 w 10136"/>
                <a:gd name="connsiteY30" fmla="*/ 4083 h 10000"/>
                <a:gd name="connsiteX31" fmla="*/ 8229 w 10136"/>
                <a:gd name="connsiteY31" fmla="*/ 2209 h 10000"/>
                <a:gd name="connsiteX32" fmla="*/ 6464 w 10136"/>
                <a:gd name="connsiteY32" fmla="*/ 3583 h 10000"/>
                <a:gd name="connsiteX33" fmla="*/ 6100 w 10136"/>
                <a:gd name="connsiteY33" fmla="*/ 2501 h 10000"/>
                <a:gd name="connsiteX34" fmla="*/ 6635 w 10136"/>
                <a:gd name="connsiteY34" fmla="*/ 709 h 10000"/>
                <a:gd name="connsiteX35" fmla="*/ 5455 w 10136"/>
                <a:gd name="connsiteY35" fmla="*/ 667 h 10000"/>
                <a:gd name="connsiteX36" fmla="*/ 4364 w 10136"/>
                <a:gd name="connsiteY36"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411 w 10136"/>
                <a:gd name="connsiteY29" fmla="*/ 4375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464 w 10136"/>
                <a:gd name="connsiteY31" fmla="*/ 3583 h 10000"/>
                <a:gd name="connsiteX32" fmla="*/ 6100 w 10136"/>
                <a:gd name="connsiteY32" fmla="*/ 2501 h 10000"/>
                <a:gd name="connsiteX33" fmla="*/ 6635 w 10136"/>
                <a:gd name="connsiteY33" fmla="*/ 709 h 10000"/>
                <a:gd name="connsiteX34" fmla="*/ 5455 w 10136"/>
                <a:gd name="connsiteY34" fmla="*/ 667 h 10000"/>
                <a:gd name="connsiteX35" fmla="*/ 4364 w 10136"/>
                <a:gd name="connsiteY35"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464 w 10136"/>
                <a:gd name="connsiteY31" fmla="*/ 3583 h 10000"/>
                <a:gd name="connsiteX32" fmla="*/ 6635 w 10136"/>
                <a:gd name="connsiteY32" fmla="*/ 709 h 10000"/>
                <a:gd name="connsiteX33" fmla="*/ 5455 w 10136"/>
                <a:gd name="connsiteY33" fmla="*/ 667 h 10000"/>
                <a:gd name="connsiteX34" fmla="*/ 4364 w 10136"/>
                <a:gd name="connsiteY34"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361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7773 w 10136"/>
                <a:gd name="connsiteY26" fmla="*/ 59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7275 w 10136"/>
                <a:gd name="connsiteY26" fmla="*/ 6166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5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5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136"/>
                <a:gd name="connsiteY0" fmla="*/ 0 h 10000"/>
                <a:gd name="connsiteX1" fmla="*/ 3636 w 10136"/>
                <a:gd name="connsiteY1" fmla="*/ 500 h 10000"/>
                <a:gd name="connsiteX2" fmla="*/ 2909 w 10136"/>
                <a:gd name="connsiteY2" fmla="*/ 667 h 10000"/>
                <a:gd name="connsiteX3" fmla="*/ 2364 w 10136"/>
                <a:gd name="connsiteY3" fmla="*/ 1333 h 10000"/>
                <a:gd name="connsiteX4" fmla="*/ 2182 w 10136"/>
                <a:gd name="connsiteY4" fmla="*/ 2333 h 10000"/>
                <a:gd name="connsiteX5" fmla="*/ 2000 w 10136"/>
                <a:gd name="connsiteY5" fmla="*/ 3667 h 10000"/>
                <a:gd name="connsiteX6" fmla="*/ 2182 w 10136"/>
                <a:gd name="connsiteY6" fmla="*/ 4333 h 10000"/>
                <a:gd name="connsiteX7" fmla="*/ 1273 w 10136"/>
                <a:gd name="connsiteY7" fmla="*/ 5667 h 10000"/>
                <a:gd name="connsiteX8" fmla="*/ 364 w 10136"/>
                <a:gd name="connsiteY8" fmla="*/ 5667 h 10000"/>
                <a:gd name="connsiteX9" fmla="*/ 0 w 10136"/>
                <a:gd name="connsiteY9" fmla="*/ 6833 h 10000"/>
                <a:gd name="connsiteX10" fmla="*/ 1818 w 10136"/>
                <a:gd name="connsiteY10" fmla="*/ 7667 h 10000"/>
                <a:gd name="connsiteX11" fmla="*/ 2909 w 10136"/>
                <a:gd name="connsiteY11" fmla="*/ 8833 h 10000"/>
                <a:gd name="connsiteX12" fmla="*/ 3818 w 10136"/>
                <a:gd name="connsiteY12" fmla="*/ 7667 h 10000"/>
                <a:gd name="connsiteX13" fmla="*/ 3455 w 10136"/>
                <a:gd name="connsiteY13" fmla="*/ 7000 h 10000"/>
                <a:gd name="connsiteX14" fmla="*/ 3455 w 10136"/>
                <a:gd name="connsiteY14" fmla="*/ 5667 h 10000"/>
                <a:gd name="connsiteX15" fmla="*/ 4545 w 10136"/>
                <a:gd name="connsiteY15" fmla="*/ 4833 h 10000"/>
                <a:gd name="connsiteX16" fmla="*/ 5636 w 10136"/>
                <a:gd name="connsiteY16" fmla="*/ 4500 h 10000"/>
                <a:gd name="connsiteX17" fmla="*/ 6545 w 10136"/>
                <a:gd name="connsiteY17" fmla="*/ 5000 h 10000"/>
                <a:gd name="connsiteX18" fmla="*/ 5455 w 10136"/>
                <a:gd name="connsiteY18" fmla="*/ 5667 h 10000"/>
                <a:gd name="connsiteX19" fmla="*/ 4545 w 10136"/>
                <a:gd name="connsiteY19" fmla="*/ 5333 h 10000"/>
                <a:gd name="connsiteX20" fmla="*/ 4727 w 10136"/>
                <a:gd name="connsiteY20" fmla="*/ 6833 h 10000"/>
                <a:gd name="connsiteX21" fmla="*/ 4909 w 10136"/>
                <a:gd name="connsiteY21" fmla="*/ 8000 h 10000"/>
                <a:gd name="connsiteX22" fmla="*/ 3818 w 10136"/>
                <a:gd name="connsiteY22" fmla="*/ 9000 h 10000"/>
                <a:gd name="connsiteX23" fmla="*/ 2727 w 10136"/>
                <a:gd name="connsiteY23" fmla="*/ 9667 h 10000"/>
                <a:gd name="connsiteX24" fmla="*/ 5455 w 10136"/>
                <a:gd name="connsiteY24" fmla="*/ 10000 h 10000"/>
                <a:gd name="connsiteX25" fmla="*/ 7636 w 10136"/>
                <a:gd name="connsiteY25" fmla="*/ 8667 h 10000"/>
                <a:gd name="connsiteX26" fmla="*/ 8135 w 10136"/>
                <a:gd name="connsiteY26" fmla="*/ 7458 h 10000"/>
                <a:gd name="connsiteX27" fmla="*/ 10136 w 10136"/>
                <a:gd name="connsiteY27" fmla="*/ 7250 h 10000"/>
                <a:gd name="connsiteX28" fmla="*/ 9728 w 10136"/>
                <a:gd name="connsiteY28" fmla="*/ 6458 h 10000"/>
                <a:gd name="connsiteX29" fmla="*/ 8592 w 10136"/>
                <a:gd name="connsiteY29" fmla="*/ 4500 h 10000"/>
                <a:gd name="connsiteX30" fmla="*/ 8229 w 10136"/>
                <a:gd name="connsiteY30" fmla="*/ 2209 h 10000"/>
                <a:gd name="connsiteX31" fmla="*/ 6635 w 10136"/>
                <a:gd name="connsiteY31" fmla="*/ 709 h 10000"/>
                <a:gd name="connsiteX32" fmla="*/ 5455 w 10136"/>
                <a:gd name="connsiteY32" fmla="*/ 667 h 10000"/>
                <a:gd name="connsiteX33" fmla="*/ 4364 w 10136"/>
                <a:gd name="connsiteY33" fmla="*/ 0 h 10000"/>
                <a:gd name="connsiteX0" fmla="*/ 4364 w 10272"/>
                <a:gd name="connsiteY0" fmla="*/ 0 h 10000"/>
                <a:gd name="connsiteX1" fmla="*/ 3636 w 10272"/>
                <a:gd name="connsiteY1" fmla="*/ 500 h 10000"/>
                <a:gd name="connsiteX2" fmla="*/ 2909 w 10272"/>
                <a:gd name="connsiteY2" fmla="*/ 667 h 10000"/>
                <a:gd name="connsiteX3" fmla="*/ 2364 w 10272"/>
                <a:gd name="connsiteY3" fmla="*/ 1333 h 10000"/>
                <a:gd name="connsiteX4" fmla="*/ 2182 w 10272"/>
                <a:gd name="connsiteY4" fmla="*/ 2333 h 10000"/>
                <a:gd name="connsiteX5" fmla="*/ 2000 w 10272"/>
                <a:gd name="connsiteY5" fmla="*/ 3667 h 10000"/>
                <a:gd name="connsiteX6" fmla="*/ 2182 w 10272"/>
                <a:gd name="connsiteY6" fmla="*/ 4333 h 10000"/>
                <a:gd name="connsiteX7" fmla="*/ 1273 w 10272"/>
                <a:gd name="connsiteY7" fmla="*/ 5667 h 10000"/>
                <a:gd name="connsiteX8" fmla="*/ 364 w 10272"/>
                <a:gd name="connsiteY8" fmla="*/ 5667 h 10000"/>
                <a:gd name="connsiteX9" fmla="*/ 0 w 10272"/>
                <a:gd name="connsiteY9" fmla="*/ 6833 h 10000"/>
                <a:gd name="connsiteX10" fmla="*/ 1818 w 10272"/>
                <a:gd name="connsiteY10" fmla="*/ 7667 h 10000"/>
                <a:gd name="connsiteX11" fmla="*/ 2909 w 10272"/>
                <a:gd name="connsiteY11" fmla="*/ 8833 h 10000"/>
                <a:gd name="connsiteX12" fmla="*/ 3818 w 10272"/>
                <a:gd name="connsiteY12" fmla="*/ 7667 h 10000"/>
                <a:gd name="connsiteX13" fmla="*/ 3455 w 10272"/>
                <a:gd name="connsiteY13" fmla="*/ 7000 h 10000"/>
                <a:gd name="connsiteX14" fmla="*/ 3455 w 10272"/>
                <a:gd name="connsiteY14" fmla="*/ 5667 h 10000"/>
                <a:gd name="connsiteX15" fmla="*/ 4545 w 10272"/>
                <a:gd name="connsiteY15" fmla="*/ 4833 h 10000"/>
                <a:gd name="connsiteX16" fmla="*/ 5636 w 10272"/>
                <a:gd name="connsiteY16" fmla="*/ 4500 h 10000"/>
                <a:gd name="connsiteX17" fmla="*/ 6545 w 10272"/>
                <a:gd name="connsiteY17" fmla="*/ 5000 h 10000"/>
                <a:gd name="connsiteX18" fmla="*/ 5455 w 10272"/>
                <a:gd name="connsiteY18" fmla="*/ 5667 h 10000"/>
                <a:gd name="connsiteX19" fmla="*/ 4545 w 10272"/>
                <a:gd name="connsiteY19" fmla="*/ 5333 h 10000"/>
                <a:gd name="connsiteX20" fmla="*/ 4727 w 10272"/>
                <a:gd name="connsiteY20" fmla="*/ 6833 h 10000"/>
                <a:gd name="connsiteX21" fmla="*/ 4909 w 10272"/>
                <a:gd name="connsiteY21" fmla="*/ 8000 h 10000"/>
                <a:gd name="connsiteX22" fmla="*/ 3818 w 10272"/>
                <a:gd name="connsiteY22" fmla="*/ 9000 h 10000"/>
                <a:gd name="connsiteX23" fmla="*/ 2727 w 10272"/>
                <a:gd name="connsiteY23" fmla="*/ 9667 h 10000"/>
                <a:gd name="connsiteX24" fmla="*/ 5455 w 10272"/>
                <a:gd name="connsiteY24" fmla="*/ 10000 h 10000"/>
                <a:gd name="connsiteX25" fmla="*/ 7636 w 10272"/>
                <a:gd name="connsiteY25" fmla="*/ 8667 h 10000"/>
                <a:gd name="connsiteX26" fmla="*/ 8135 w 10272"/>
                <a:gd name="connsiteY26" fmla="*/ 7458 h 10000"/>
                <a:gd name="connsiteX27" fmla="*/ 10272 w 10272"/>
                <a:gd name="connsiteY27" fmla="*/ 7208 h 10000"/>
                <a:gd name="connsiteX28" fmla="*/ 9728 w 10272"/>
                <a:gd name="connsiteY28" fmla="*/ 6458 h 10000"/>
                <a:gd name="connsiteX29" fmla="*/ 8592 w 10272"/>
                <a:gd name="connsiteY29" fmla="*/ 4500 h 10000"/>
                <a:gd name="connsiteX30" fmla="*/ 8229 w 10272"/>
                <a:gd name="connsiteY30" fmla="*/ 2209 h 10000"/>
                <a:gd name="connsiteX31" fmla="*/ 6635 w 10272"/>
                <a:gd name="connsiteY31" fmla="*/ 709 h 10000"/>
                <a:gd name="connsiteX32" fmla="*/ 5455 w 10272"/>
                <a:gd name="connsiteY32" fmla="*/ 667 h 10000"/>
                <a:gd name="connsiteX33" fmla="*/ 4364 w 10272"/>
                <a:gd name="connsiteY33" fmla="*/ 0 h 10000"/>
                <a:gd name="connsiteX0" fmla="*/ 4364 w 10272"/>
                <a:gd name="connsiteY0" fmla="*/ 0 h 10000"/>
                <a:gd name="connsiteX1" fmla="*/ 3636 w 10272"/>
                <a:gd name="connsiteY1" fmla="*/ 500 h 10000"/>
                <a:gd name="connsiteX2" fmla="*/ 2909 w 10272"/>
                <a:gd name="connsiteY2" fmla="*/ 667 h 10000"/>
                <a:gd name="connsiteX3" fmla="*/ 2364 w 10272"/>
                <a:gd name="connsiteY3" fmla="*/ 1333 h 10000"/>
                <a:gd name="connsiteX4" fmla="*/ 2182 w 10272"/>
                <a:gd name="connsiteY4" fmla="*/ 2333 h 10000"/>
                <a:gd name="connsiteX5" fmla="*/ 2000 w 10272"/>
                <a:gd name="connsiteY5" fmla="*/ 3667 h 10000"/>
                <a:gd name="connsiteX6" fmla="*/ 2182 w 10272"/>
                <a:gd name="connsiteY6" fmla="*/ 4333 h 10000"/>
                <a:gd name="connsiteX7" fmla="*/ 1273 w 10272"/>
                <a:gd name="connsiteY7" fmla="*/ 5667 h 10000"/>
                <a:gd name="connsiteX8" fmla="*/ 364 w 10272"/>
                <a:gd name="connsiteY8" fmla="*/ 5667 h 10000"/>
                <a:gd name="connsiteX9" fmla="*/ 0 w 10272"/>
                <a:gd name="connsiteY9" fmla="*/ 6833 h 10000"/>
                <a:gd name="connsiteX10" fmla="*/ 1818 w 10272"/>
                <a:gd name="connsiteY10" fmla="*/ 7667 h 10000"/>
                <a:gd name="connsiteX11" fmla="*/ 2909 w 10272"/>
                <a:gd name="connsiteY11" fmla="*/ 8833 h 10000"/>
                <a:gd name="connsiteX12" fmla="*/ 3818 w 10272"/>
                <a:gd name="connsiteY12" fmla="*/ 7667 h 10000"/>
                <a:gd name="connsiteX13" fmla="*/ 3455 w 10272"/>
                <a:gd name="connsiteY13" fmla="*/ 7000 h 10000"/>
                <a:gd name="connsiteX14" fmla="*/ 3455 w 10272"/>
                <a:gd name="connsiteY14" fmla="*/ 5667 h 10000"/>
                <a:gd name="connsiteX15" fmla="*/ 4545 w 10272"/>
                <a:gd name="connsiteY15" fmla="*/ 4833 h 10000"/>
                <a:gd name="connsiteX16" fmla="*/ 5636 w 10272"/>
                <a:gd name="connsiteY16" fmla="*/ 4500 h 10000"/>
                <a:gd name="connsiteX17" fmla="*/ 6545 w 10272"/>
                <a:gd name="connsiteY17" fmla="*/ 5000 h 10000"/>
                <a:gd name="connsiteX18" fmla="*/ 5455 w 10272"/>
                <a:gd name="connsiteY18" fmla="*/ 5667 h 10000"/>
                <a:gd name="connsiteX19" fmla="*/ 4545 w 10272"/>
                <a:gd name="connsiteY19" fmla="*/ 5333 h 10000"/>
                <a:gd name="connsiteX20" fmla="*/ 4727 w 10272"/>
                <a:gd name="connsiteY20" fmla="*/ 6833 h 10000"/>
                <a:gd name="connsiteX21" fmla="*/ 4909 w 10272"/>
                <a:gd name="connsiteY21" fmla="*/ 8000 h 10000"/>
                <a:gd name="connsiteX22" fmla="*/ 3818 w 10272"/>
                <a:gd name="connsiteY22" fmla="*/ 9000 h 10000"/>
                <a:gd name="connsiteX23" fmla="*/ 2727 w 10272"/>
                <a:gd name="connsiteY23" fmla="*/ 9667 h 10000"/>
                <a:gd name="connsiteX24" fmla="*/ 5455 w 10272"/>
                <a:gd name="connsiteY24" fmla="*/ 10000 h 10000"/>
                <a:gd name="connsiteX25" fmla="*/ 7636 w 10272"/>
                <a:gd name="connsiteY25" fmla="*/ 8667 h 10000"/>
                <a:gd name="connsiteX26" fmla="*/ 8135 w 10272"/>
                <a:gd name="connsiteY26" fmla="*/ 7458 h 10000"/>
                <a:gd name="connsiteX27" fmla="*/ 10272 w 10272"/>
                <a:gd name="connsiteY27" fmla="*/ 7208 h 10000"/>
                <a:gd name="connsiteX28" fmla="*/ 9638 w 10272"/>
                <a:gd name="connsiteY28" fmla="*/ 6208 h 10000"/>
                <a:gd name="connsiteX29" fmla="*/ 8592 w 10272"/>
                <a:gd name="connsiteY29" fmla="*/ 4500 h 10000"/>
                <a:gd name="connsiteX30" fmla="*/ 8229 w 10272"/>
                <a:gd name="connsiteY30" fmla="*/ 2209 h 10000"/>
                <a:gd name="connsiteX31" fmla="*/ 6635 w 10272"/>
                <a:gd name="connsiteY31" fmla="*/ 709 h 10000"/>
                <a:gd name="connsiteX32" fmla="*/ 5455 w 10272"/>
                <a:gd name="connsiteY32" fmla="*/ 667 h 10000"/>
                <a:gd name="connsiteX33" fmla="*/ 4364 w 10272"/>
                <a:gd name="connsiteY33" fmla="*/ 0 h 10000"/>
                <a:gd name="connsiteX0" fmla="*/ 4364 w 10272"/>
                <a:gd name="connsiteY0" fmla="*/ 0 h 10000"/>
                <a:gd name="connsiteX1" fmla="*/ 3636 w 10272"/>
                <a:gd name="connsiteY1" fmla="*/ 500 h 10000"/>
                <a:gd name="connsiteX2" fmla="*/ 2909 w 10272"/>
                <a:gd name="connsiteY2" fmla="*/ 667 h 10000"/>
                <a:gd name="connsiteX3" fmla="*/ 2364 w 10272"/>
                <a:gd name="connsiteY3" fmla="*/ 1333 h 10000"/>
                <a:gd name="connsiteX4" fmla="*/ 2182 w 10272"/>
                <a:gd name="connsiteY4" fmla="*/ 2333 h 10000"/>
                <a:gd name="connsiteX5" fmla="*/ 2000 w 10272"/>
                <a:gd name="connsiteY5" fmla="*/ 3667 h 10000"/>
                <a:gd name="connsiteX6" fmla="*/ 2182 w 10272"/>
                <a:gd name="connsiteY6" fmla="*/ 4333 h 10000"/>
                <a:gd name="connsiteX7" fmla="*/ 1273 w 10272"/>
                <a:gd name="connsiteY7" fmla="*/ 5667 h 10000"/>
                <a:gd name="connsiteX8" fmla="*/ 364 w 10272"/>
                <a:gd name="connsiteY8" fmla="*/ 5667 h 10000"/>
                <a:gd name="connsiteX9" fmla="*/ 0 w 10272"/>
                <a:gd name="connsiteY9" fmla="*/ 6833 h 10000"/>
                <a:gd name="connsiteX10" fmla="*/ 1818 w 10272"/>
                <a:gd name="connsiteY10" fmla="*/ 7667 h 10000"/>
                <a:gd name="connsiteX11" fmla="*/ 2909 w 10272"/>
                <a:gd name="connsiteY11" fmla="*/ 8833 h 10000"/>
                <a:gd name="connsiteX12" fmla="*/ 3818 w 10272"/>
                <a:gd name="connsiteY12" fmla="*/ 7667 h 10000"/>
                <a:gd name="connsiteX13" fmla="*/ 3455 w 10272"/>
                <a:gd name="connsiteY13" fmla="*/ 7000 h 10000"/>
                <a:gd name="connsiteX14" fmla="*/ 3455 w 10272"/>
                <a:gd name="connsiteY14" fmla="*/ 5667 h 10000"/>
                <a:gd name="connsiteX15" fmla="*/ 4545 w 10272"/>
                <a:gd name="connsiteY15" fmla="*/ 4833 h 10000"/>
                <a:gd name="connsiteX16" fmla="*/ 5636 w 10272"/>
                <a:gd name="connsiteY16" fmla="*/ 4500 h 10000"/>
                <a:gd name="connsiteX17" fmla="*/ 6545 w 10272"/>
                <a:gd name="connsiteY17" fmla="*/ 5000 h 10000"/>
                <a:gd name="connsiteX18" fmla="*/ 5455 w 10272"/>
                <a:gd name="connsiteY18" fmla="*/ 5667 h 10000"/>
                <a:gd name="connsiteX19" fmla="*/ 4545 w 10272"/>
                <a:gd name="connsiteY19" fmla="*/ 5333 h 10000"/>
                <a:gd name="connsiteX20" fmla="*/ 4727 w 10272"/>
                <a:gd name="connsiteY20" fmla="*/ 6833 h 10000"/>
                <a:gd name="connsiteX21" fmla="*/ 4909 w 10272"/>
                <a:gd name="connsiteY21" fmla="*/ 8000 h 10000"/>
                <a:gd name="connsiteX22" fmla="*/ 3818 w 10272"/>
                <a:gd name="connsiteY22" fmla="*/ 9000 h 10000"/>
                <a:gd name="connsiteX23" fmla="*/ 2727 w 10272"/>
                <a:gd name="connsiteY23" fmla="*/ 9667 h 10000"/>
                <a:gd name="connsiteX24" fmla="*/ 5455 w 10272"/>
                <a:gd name="connsiteY24" fmla="*/ 10000 h 10000"/>
                <a:gd name="connsiteX25" fmla="*/ 7636 w 10272"/>
                <a:gd name="connsiteY25" fmla="*/ 8667 h 10000"/>
                <a:gd name="connsiteX26" fmla="*/ 8135 w 10272"/>
                <a:gd name="connsiteY26" fmla="*/ 7458 h 10000"/>
                <a:gd name="connsiteX27" fmla="*/ 10272 w 10272"/>
                <a:gd name="connsiteY27" fmla="*/ 7208 h 10000"/>
                <a:gd name="connsiteX28" fmla="*/ 9638 w 10272"/>
                <a:gd name="connsiteY28" fmla="*/ 6208 h 10000"/>
                <a:gd name="connsiteX29" fmla="*/ 8592 w 10272"/>
                <a:gd name="connsiteY29" fmla="*/ 4500 h 10000"/>
                <a:gd name="connsiteX30" fmla="*/ 8229 w 10272"/>
                <a:gd name="connsiteY30" fmla="*/ 2209 h 10000"/>
                <a:gd name="connsiteX31" fmla="*/ 6635 w 10272"/>
                <a:gd name="connsiteY31" fmla="*/ 709 h 10000"/>
                <a:gd name="connsiteX32" fmla="*/ 5455 w 10272"/>
                <a:gd name="connsiteY32" fmla="*/ 667 h 10000"/>
                <a:gd name="connsiteX33" fmla="*/ 4364 w 10272"/>
                <a:gd name="connsiteY33" fmla="*/ 0 h 10000"/>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635 w 10272"/>
                <a:gd name="connsiteY31" fmla="*/ 1167 h 10458"/>
                <a:gd name="connsiteX32" fmla="*/ 5455 w 10272"/>
                <a:gd name="connsiteY32" fmla="*/ 1125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635 w 10272"/>
                <a:gd name="connsiteY31" fmla="*/ 1167 h 10458"/>
                <a:gd name="connsiteX32" fmla="*/ 5500 w 10272"/>
                <a:gd name="connsiteY32" fmla="*/ 1125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635 w 10272"/>
                <a:gd name="connsiteY31" fmla="*/ 1167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6635 w 10272"/>
                <a:gd name="connsiteY32" fmla="*/ 1167 h 10458"/>
                <a:gd name="connsiteX33" fmla="*/ 5365 w 10272"/>
                <a:gd name="connsiteY33" fmla="*/ 917 h 10458"/>
                <a:gd name="connsiteX34" fmla="*/ 4589 w 10272"/>
                <a:gd name="connsiteY34"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6635 w 10272"/>
                <a:gd name="connsiteY32" fmla="*/ 1167 h 10458"/>
                <a:gd name="connsiteX33" fmla="*/ 5365 w 10272"/>
                <a:gd name="connsiteY33" fmla="*/ 917 h 10458"/>
                <a:gd name="connsiteX34" fmla="*/ 4589 w 10272"/>
                <a:gd name="connsiteY34"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758 w 10272"/>
                <a:gd name="connsiteY31" fmla="*/ 1079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7163 w 10272"/>
                <a:gd name="connsiteY31" fmla="*/ 2407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487 w 10272"/>
                <a:gd name="connsiteY31" fmla="*/ 996 h 10458"/>
                <a:gd name="connsiteX32" fmla="*/ 5365 w 10272"/>
                <a:gd name="connsiteY32" fmla="*/ 917 h 10458"/>
                <a:gd name="connsiteX33" fmla="*/ 4589 w 10272"/>
                <a:gd name="connsiteY33" fmla="*/ 0 h 10458"/>
                <a:gd name="connsiteX0" fmla="*/ 4589 w 10272"/>
                <a:gd name="connsiteY0" fmla="*/ 0 h 10458"/>
                <a:gd name="connsiteX1" fmla="*/ 3636 w 10272"/>
                <a:gd name="connsiteY1" fmla="*/ 958 h 10458"/>
                <a:gd name="connsiteX2" fmla="*/ 2909 w 10272"/>
                <a:gd name="connsiteY2" fmla="*/ 1125 h 10458"/>
                <a:gd name="connsiteX3" fmla="*/ 2364 w 10272"/>
                <a:gd name="connsiteY3" fmla="*/ 1791 h 10458"/>
                <a:gd name="connsiteX4" fmla="*/ 2182 w 10272"/>
                <a:gd name="connsiteY4" fmla="*/ 2791 h 10458"/>
                <a:gd name="connsiteX5" fmla="*/ 2000 w 10272"/>
                <a:gd name="connsiteY5" fmla="*/ 4125 h 10458"/>
                <a:gd name="connsiteX6" fmla="*/ 2182 w 10272"/>
                <a:gd name="connsiteY6" fmla="*/ 4791 h 10458"/>
                <a:gd name="connsiteX7" fmla="*/ 1273 w 10272"/>
                <a:gd name="connsiteY7" fmla="*/ 6125 h 10458"/>
                <a:gd name="connsiteX8" fmla="*/ 364 w 10272"/>
                <a:gd name="connsiteY8" fmla="*/ 6125 h 10458"/>
                <a:gd name="connsiteX9" fmla="*/ 0 w 10272"/>
                <a:gd name="connsiteY9" fmla="*/ 7291 h 10458"/>
                <a:gd name="connsiteX10" fmla="*/ 1818 w 10272"/>
                <a:gd name="connsiteY10" fmla="*/ 8125 h 10458"/>
                <a:gd name="connsiteX11" fmla="*/ 2909 w 10272"/>
                <a:gd name="connsiteY11" fmla="*/ 9291 h 10458"/>
                <a:gd name="connsiteX12" fmla="*/ 3818 w 10272"/>
                <a:gd name="connsiteY12" fmla="*/ 8125 h 10458"/>
                <a:gd name="connsiteX13" fmla="*/ 3455 w 10272"/>
                <a:gd name="connsiteY13" fmla="*/ 7458 h 10458"/>
                <a:gd name="connsiteX14" fmla="*/ 3455 w 10272"/>
                <a:gd name="connsiteY14" fmla="*/ 6125 h 10458"/>
                <a:gd name="connsiteX15" fmla="*/ 4545 w 10272"/>
                <a:gd name="connsiteY15" fmla="*/ 5291 h 10458"/>
                <a:gd name="connsiteX16" fmla="*/ 5636 w 10272"/>
                <a:gd name="connsiteY16" fmla="*/ 4958 h 10458"/>
                <a:gd name="connsiteX17" fmla="*/ 6545 w 10272"/>
                <a:gd name="connsiteY17" fmla="*/ 5458 h 10458"/>
                <a:gd name="connsiteX18" fmla="*/ 5455 w 10272"/>
                <a:gd name="connsiteY18" fmla="*/ 6125 h 10458"/>
                <a:gd name="connsiteX19" fmla="*/ 4545 w 10272"/>
                <a:gd name="connsiteY19" fmla="*/ 5791 h 10458"/>
                <a:gd name="connsiteX20" fmla="*/ 4727 w 10272"/>
                <a:gd name="connsiteY20" fmla="*/ 7291 h 10458"/>
                <a:gd name="connsiteX21" fmla="*/ 4909 w 10272"/>
                <a:gd name="connsiteY21" fmla="*/ 8458 h 10458"/>
                <a:gd name="connsiteX22" fmla="*/ 3818 w 10272"/>
                <a:gd name="connsiteY22" fmla="*/ 9458 h 10458"/>
                <a:gd name="connsiteX23" fmla="*/ 2727 w 10272"/>
                <a:gd name="connsiteY23" fmla="*/ 10125 h 10458"/>
                <a:gd name="connsiteX24" fmla="*/ 5455 w 10272"/>
                <a:gd name="connsiteY24" fmla="*/ 10458 h 10458"/>
                <a:gd name="connsiteX25" fmla="*/ 7636 w 10272"/>
                <a:gd name="connsiteY25" fmla="*/ 9125 h 10458"/>
                <a:gd name="connsiteX26" fmla="*/ 8135 w 10272"/>
                <a:gd name="connsiteY26" fmla="*/ 7916 h 10458"/>
                <a:gd name="connsiteX27" fmla="*/ 10272 w 10272"/>
                <a:gd name="connsiteY27" fmla="*/ 7666 h 10458"/>
                <a:gd name="connsiteX28" fmla="*/ 9638 w 10272"/>
                <a:gd name="connsiteY28" fmla="*/ 6666 h 10458"/>
                <a:gd name="connsiteX29" fmla="*/ 8592 w 10272"/>
                <a:gd name="connsiteY29" fmla="*/ 4958 h 10458"/>
                <a:gd name="connsiteX30" fmla="*/ 8229 w 10272"/>
                <a:gd name="connsiteY30" fmla="*/ 2667 h 10458"/>
                <a:gd name="connsiteX31" fmla="*/ 6487 w 10272"/>
                <a:gd name="connsiteY31" fmla="*/ 996 h 10458"/>
                <a:gd name="connsiteX32" fmla="*/ 5365 w 10272"/>
                <a:gd name="connsiteY32" fmla="*/ 917 h 10458"/>
                <a:gd name="connsiteX33" fmla="*/ 4589 w 10272"/>
                <a:gd name="connsiteY33" fmla="*/ 0 h 1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272" h="10458">
                  <a:moveTo>
                    <a:pt x="4589" y="0"/>
                  </a:moveTo>
                  <a:lnTo>
                    <a:pt x="3636" y="958"/>
                  </a:lnTo>
                  <a:lnTo>
                    <a:pt x="2909" y="1125"/>
                  </a:lnTo>
                  <a:lnTo>
                    <a:pt x="2364" y="1791"/>
                  </a:lnTo>
                  <a:cubicBezTo>
                    <a:pt x="2303" y="2124"/>
                    <a:pt x="2243" y="2458"/>
                    <a:pt x="2182" y="2791"/>
                  </a:cubicBezTo>
                  <a:cubicBezTo>
                    <a:pt x="2121" y="3236"/>
                    <a:pt x="2061" y="3680"/>
                    <a:pt x="2000" y="4125"/>
                  </a:cubicBezTo>
                  <a:cubicBezTo>
                    <a:pt x="2061" y="4347"/>
                    <a:pt x="2121" y="4569"/>
                    <a:pt x="2182" y="4791"/>
                  </a:cubicBezTo>
                  <a:lnTo>
                    <a:pt x="1273" y="6125"/>
                  </a:lnTo>
                  <a:lnTo>
                    <a:pt x="364" y="6125"/>
                  </a:lnTo>
                  <a:cubicBezTo>
                    <a:pt x="243" y="6514"/>
                    <a:pt x="121" y="6902"/>
                    <a:pt x="0" y="7291"/>
                  </a:cubicBezTo>
                  <a:lnTo>
                    <a:pt x="1818" y="8125"/>
                  </a:lnTo>
                  <a:lnTo>
                    <a:pt x="2909" y="9291"/>
                  </a:lnTo>
                  <a:lnTo>
                    <a:pt x="3818" y="8125"/>
                  </a:lnTo>
                  <a:lnTo>
                    <a:pt x="3455" y="7458"/>
                  </a:lnTo>
                  <a:lnTo>
                    <a:pt x="3455" y="6125"/>
                  </a:lnTo>
                  <a:lnTo>
                    <a:pt x="4545" y="5291"/>
                  </a:lnTo>
                  <a:lnTo>
                    <a:pt x="5636" y="4958"/>
                  </a:lnTo>
                  <a:lnTo>
                    <a:pt x="6545" y="5458"/>
                  </a:lnTo>
                  <a:lnTo>
                    <a:pt x="5455" y="6125"/>
                  </a:lnTo>
                  <a:lnTo>
                    <a:pt x="4545" y="5791"/>
                  </a:lnTo>
                  <a:cubicBezTo>
                    <a:pt x="4606" y="6291"/>
                    <a:pt x="4666" y="6791"/>
                    <a:pt x="4727" y="7291"/>
                  </a:cubicBezTo>
                  <a:cubicBezTo>
                    <a:pt x="4788" y="7680"/>
                    <a:pt x="4848" y="8069"/>
                    <a:pt x="4909" y="8458"/>
                  </a:cubicBezTo>
                  <a:lnTo>
                    <a:pt x="3818" y="9458"/>
                  </a:lnTo>
                  <a:lnTo>
                    <a:pt x="2727" y="10125"/>
                  </a:lnTo>
                  <a:lnTo>
                    <a:pt x="5455" y="10458"/>
                  </a:lnTo>
                  <a:lnTo>
                    <a:pt x="7636" y="9125"/>
                  </a:lnTo>
                  <a:cubicBezTo>
                    <a:pt x="7863" y="8472"/>
                    <a:pt x="8134" y="7944"/>
                    <a:pt x="8135" y="7916"/>
                  </a:cubicBezTo>
                  <a:cubicBezTo>
                    <a:pt x="8259" y="7917"/>
                    <a:pt x="9605" y="7749"/>
                    <a:pt x="10272" y="7666"/>
                  </a:cubicBezTo>
                  <a:cubicBezTo>
                    <a:pt x="10181" y="7319"/>
                    <a:pt x="10134" y="7263"/>
                    <a:pt x="9638" y="6666"/>
                  </a:cubicBezTo>
                  <a:cubicBezTo>
                    <a:pt x="9214" y="5999"/>
                    <a:pt x="9152" y="6125"/>
                    <a:pt x="8592" y="4958"/>
                  </a:cubicBezTo>
                  <a:cubicBezTo>
                    <a:pt x="8342" y="4250"/>
                    <a:pt x="8329" y="3591"/>
                    <a:pt x="8229" y="2667"/>
                  </a:cubicBezTo>
                  <a:cubicBezTo>
                    <a:pt x="7931" y="2055"/>
                    <a:pt x="6753" y="1246"/>
                    <a:pt x="6487" y="996"/>
                  </a:cubicBezTo>
                  <a:cubicBezTo>
                    <a:pt x="5965" y="912"/>
                    <a:pt x="5727" y="1097"/>
                    <a:pt x="5365" y="917"/>
                  </a:cubicBezTo>
                  <a:lnTo>
                    <a:pt x="4589"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3" name="Freeform 113">
              <a:extLst>
                <a:ext uri="{FF2B5EF4-FFF2-40B4-BE49-F238E27FC236}">
                  <a16:creationId xmlns:a16="http://schemas.microsoft.com/office/drawing/2014/main" id="{D9511D24-DE3C-1127-E115-2BBE9193A344}"/>
                </a:ext>
              </a:extLst>
            </p:cNvPr>
            <p:cNvSpPr>
              <a:spLocks/>
            </p:cNvSpPr>
            <p:nvPr/>
          </p:nvSpPr>
          <p:spPr bwMode="auto">
            <a:xfrm>
              <a:off x="104" y="3796141"/>
              <a:ext cx="60" cy="67"/>
            </a:xfrm>
            <a:custGeom>
              <a:avLst/>
              <a:gdLst>
                <a:gd name="T0" fmla="*/ 0 w 60"/>
                <a:gd name="T1" fmla="*/ 25 h 67"/>
                <a:gd name="T2" fmla="*/ 2 w 60"/>
                <a:gd name="T3" fmla="*/ 40 h 67"/>
                <a:gd name="T4" fmla="*/ 5 w 60"/>
                <a:gd name="T5" fmla="*/ 48 h 67"/>
                <a:gd name="T6" fmla="*/ 12 w 60"/>
                <a:gd name="T7" fmla="*/ 58 h 67"/>
                <a:gd name="T8" fmla="*/ 0 w 60"/>
                <a:gd name="T9" fmla="*/ 60 h 67"/>
                <a:gd name="T10" fmla="*/ 4 w 60"/>
                <a:gd name="T11" fmla="*/ 63 h 67"/>
                <a:gd name="T12" fmla="*/ 10 w 60"/>
                <a:gd name="T13" fmla="*/ 67 h 67"/>
                <a:gd name="T14" fmla="*/ 13 w 60"/>
                <a:gd name="T15" fmla="*/ 63 h 67"/>
                <a:gd name="T16" fmla="*/ 18 w 60"/>
                <a:gd name="T17" fmla="*/ 57 h 67"/>
                <a:gd name="T18" fmla="*/ 23 w 60"/>
                <a:gd name="T19" fmla="*/ 51 h 67"/>
                <a:gd name="T20" fmla="*/ 27 w 60"/>
                <a:gd name="T21" fmla="*/ 42 h 67"/>
                <a:gd name="T22" fmla="*/ 30 w 60"/>
                <a:gd name="T23" fmla="*/ 37 h 67"/>
                <a:gd name="T24" fmla="*/ 36 w 60"/>
                <a:gd name="T25" fmla="*/ 32 h 67"/>
                <a:gd name="T26" fmla="*/ 46 w 60"/>
                <a:gd name="T27" fmla="*/ 22 h 67"/>
                <a:gd name="T28" fmla="*/ 48 w 60"/>
                <a:gd name="T29" fmla="*/ 16 h 67"/>
                <a:gd name="T30" fmla="*/ 60 w 60"/>
                <a:gd name="T31" fmla="*/ 10 h 67"/>
                <a:gd name="T32" fmla="*/ 49 w 60"/>
                <a:gd name="T33" fmla="*/ 6 h 67"/>
                <a:gd name="T34" fmla="*/ 37 w 60"/>
                <a:gd name="T35" fmla="*/ 0 h 67"/>
                <a:gd name="T36" fmla="*/ 23 w 60"/>
                <a:gd name="T37" fmla="*/ 6 h 67"/>
                <a:gd name="T38" fmla="*/ 19 w 60"/>
                <a:gd name="T39" fmla="*/ 3 h 67"/>
                <a:gd name="T40" fmla="*/ 19 w 60"/>
                <a:gd name="T41" fmla="*/ 9 h 67"/>
                <a:gd name="T42" fmla="*/ 19 w 60"/>
                <a:gd name="T43" fmla="*/ 14 h 67"/>
                <a:gd name="T44" fmla="*/ 12 w 60"/>
                <a:gd name="T45" fmla="*/ 25 h 67"/>
                <a:gd name="T46" fmla="*/ 0 w 60"/>
                <a:gd name="T47" fmla="*/ 25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67"/>
                <a:gd name="T74" fmla="*/ 60 w 60"/>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67">
                  <a:moveTo>
                    <a:pt x="0" y="25"/>
                  </a:moveTo>
                  <a:lnTo>
                    <a:pt x="2" y="40"/>
                  </a:lnTo>
                  <a:lnTo>
                    <a:pt x="5" y="48"/>
                  </a:lnTo>
                  <a:lnTo>
                    <a:pt x="12" y="58"/>
                  </a:lnTo>
                  <a:lnTo>
                    <a:pt x="0" y="60"/>
                  </a:lnTo>
                  <a:lnTo>
                    <a:pt x="4" y="63"/>
                  </a:lnTo>
                  <a:lnTo>
                    <a:pt x="10" y="67"/>
                  </a:lnTo>
                  <a:lnTo>
                    <a:pt x="13" y="63"/>
                  </a:lnTo>
                  <a:lnTo>
                    <a:pt x="18" y="57"/>
                  </a:lnTo>
                  <a:lnTo>
                    <a:pt x="23" y="51"/>
                  </a:lnTo>
                  <a:lnTo>
                    <a:pt x="27" y="42"/>
                  </a:lnTo>
                  <a:lnTo>
                    <a:pt x="30" y="37"/>
                  </a:lnTo>
                  <a:lnTo>
                    <a:pt x="36" y="32"/>
                  </a:lnTo>
                  <a:lnTo>
                    <a:pt x="46" y="22"/>
                  </a:lnTo>
                  <a:lnTo>
                    <a:pt x="48" y="16"/>
                  </a:lnTo>
                  <a:lnTo>
                    <a:pt x="60" y="10"/>
                  </a:lnTo>
                  <a:lnTo>
                    <a:pt x="49" y="6"/>
                  </a:lnTo>
                  <a:lnTo>
                    <a:pt x="37" y="0"/>
                  </a:lnTo>
                  <a:lnTo>
                    <a:pt x="23" y="6"/>
                  </a:lnTo>
                  <a:lnTo>
                    <a:pt x="19" y="3"/>
                  </a:lnTo>
                  <a:lnTo>
                    <a:pt x="19" y="9"/>
                  </a:lnTo>
                  <a:lnTo>
                    <a:pt x="19" y="14"/>
                  </a:lnTo>
                  <a:lnTo>
                    <a:pt x="12" y="25"/>
                  </a:lnTo>
                  <a:lnTo>
                    <a:pt x="0" y="25"/>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4" name="Freeform 114">
              <a:extLst>
                <a:ext uri="{FF2B5EF4-FFF2-40B4-BE49-F238E27FC236}">
                  <a16:creationId xmlns:a16="http://schemas.microsoft.com/office/drawing/2014/main" id="{C6291B70-DC92-8C4A-07BD-F8B41B16E652}"/>
                </a:ext>
              </a:extLst>
            </p:cNvPr>
            <p:cNvSpPr>
              <a:spLocks/>
            </p:cNvSpPr>
            <p:nvPr/>
          </p:nvSpPr>
          <p:spPr bwMode="auto">
            <a:xfrm>
              <a:off x="83" y="3796085"/>
              <a:ext cx="39" cy="29"/>
            </a:xfrm>
            <a:custGeom>
              <a:avLst/>
              <a:gdLst>
                <a:gd name="T0" fmla="*/ 11 w 37"/>
                <a:gd name="T1" fmla="*/ 0 h 29"/>
                <a:gd name="T2" fmla="*/ 6 w 37"/>
                <a:gd name="T3" fmla="*/ 0 h 29"/>
                <a:gd name="T4" fmla="*/ 5 w 37"/>
                <a:gd name="T5" fmla="*/ 6 h 29"/>
                <a:gd name="T6" fmla="*/ 1 w 37"/>
                <a:gd name="T7" fmla="*/ 8 h 29"/>
                <a:gd name="T8" fmla="*/ 0 w 37"/>
                <a:gd name="T9" fmla="*/ 12 h 29"/>
                <a:gd name="T10" fmla="*/ 5 w 37"/>
                <a:gd name="T11" fmla="*/ 23 h 29"/>
                <a:gd name="T12" fmla="*/ 11 w 37"/>
                <a:gd name="T13" fmla="*/ 29 h 29"/>
                <a:gd name="T14" fmla="*/ 18 w 37"/>
                <a:gd name="T15" fmla="*/ 21 h 29"/>
                <a:gd name="T16" fmla="*/ 22 w 37"/>
                <a:gd name="T17" fmla="*/ 24 h 29"/>
                <a:gd name="T18" fmla="*/ 37 w 37"/>
                <a:gd name="T19" fmla="*/ 18 h 29"/>
                <a:gd name="T20" fmla="*/ 36 w 37"/>
                <a:gd name="T21" fmla="*/ 13 h 29"/>
                <a:gd name="T22" fmla="*/ 14 w 37"/>
                <a:gd name="T23" fmla="*/ 5 h 29"/>
                <a:gd name="T24" fmla="*/ 11 w 37"/>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9"/>
                <a:gd name="T41" fmla="*/ 37 w 37"/>
                <a:gd name="T42" fmla="*/ 29 h 29"/>
                <a:gd name="connsiteX0" fmla="*/ 3108 w 10135"/>
                <a:gd name="connsiteY0" fmla="*/ 0 h 10000"/>
                <a:gd name="connsiteX1" fmla="*/ 1757 w 10135"/>
                <a:gd name="connsiteY1" fmla="*/ 0 h 10000"/>
                <a:gd name="connsiteX2" fmla="*/ 1486 w 10135"/>
                <a:gd name="connsiteY2" fmla="*/ 2069 h 10000"/>
                <a:gd name="connsiteX3" fmla="*/ 405 w 10135"/>
                <a:gd name="connsiteY3" fmla="*/ 2759 h 10000"/>
                <a:gd name="connsiteX4" fmla="*/ 0 w 10135"/>
                <a:gd name="connsiteY4" fmla="*/ 5000 h 10000"/>
                <a:gd name="connsiteX5" fmla="*/ 1486 w 10135"/>
                <a:gd name="connsiteY5" fmla="*/ 7931 h 10000"/>
                <a:gd name="connsiteX6" fmla="*/ 3108 w 10135"/>
                <a:gd name="connsiteY6" fmla="*/ 10000 h 10000"/>
                <a:gd name="connsiteX7" fmla="*/ 5000 w 10135"/>
                <a:gd name="connsiteY7" fmla="*/ 7241 h 10000"/>
                <a:gd name="connsiteX8" fmla="*/ 6081 w 10135"/>
                <a:gd name="connsiteY8" fmla="*/ 8276 h 10000"/>
                <a:gd name="connsiteX9" fmla="*/ 10135 w 10135"/>
                <a:gd name="connsiteY9" fmla="*/ 6207 h 10000"/>
                <a:gd name="connsiteX10" fmla="*/ 9865 w 10135"/>
                <a:gd name="connsiteY10" fmla="*/ 4483 h 10000"/>
                <a:gd name="connsiteX11" fmla="*/ 3919 w 10135"/>
                <a:gd name="connsiteY11" fmla="*/ 1724 h 10000"/>
                <a:gd name="connsiteX12" fmla="*/ 3108 w 10135"/>
                <a:gd name="connsiteY12" fmla="*/ 0 h 10000"/>
                <a:gd name="connsiteX0" fmla="*/ 3108 w 10135"/>
                <a:gd name="connsiteY0" fmla="*/ 0 h 9914"/>
                <a:gd name="connsiteX1" fmla="*/ 1757 w 10135"/>
                <a:gd name="connsiteY1" fmla="*/ 0 h 9914"/>
                <a:gd name="connsiteX2" fmla="*/ 1486 w 10135"/>
                <a:gd name="connsiteY2" fmla="*/ 2069 h 9914"/>
                <a:gd name="connsiteX3" fmla="*/ 405 w 10135"/>
                <a:gd name="connsiteY3" fmla="*/ 2759 h 9914"/>
                <a:gd name="connsiteX4" fmla="*/ 0 w 10135"/>
                <a:gd name="connsiteY4" fmla="*/ 5000 h 9914"/>
                <a:gd name="connsiteX5" fmla="*/ 1486 w 10135"/>
                <a:gd name="connsiteY5" fmla="*/ 7931 h 9914"/>
                <a:gd name="connsiteX6" fmla="*/ 2766 w 10135"/>
                <a:gd name="connsiteY6" fmla="*/ 9914 h 9914"/>
                <a:gd name="connsiteX7" fmla="*/ 5000 w 10135"/>
                <a:gd name="connsiteY7" fmla="*/ 7241 h 9914"/>
                <a:gd name="connsiteX8" fmla="*/ 6081 w 10135"/>
                <a:gd name="connsiteY8" fmla="*/ 8276 h 9914"/>
                <a:gd name="connsiteX9" fmla="*/ 10135 w 10135"/>
                <a:gd name="connsiteY9" fmla="*/ 6207 h 9914"/>
                <a:gd name="connsiteX10" fmla="*/ 9865 w 10135"/>
                <a:gd name="connsiteY10" fmla="*/ 4483 h 9914"/>
                <a:gd name="connsiteX11" fmla="*/ 3919 w 10135"/>
                <a:gd name="connsiteY11" fmla="*/ 1724 h 9914"/>
                <a:gd name="connsiteX12" fmla="*/ 3108 w 10135"/>
                <a:gd name="connsiteY12" fmla="*/ 0 h 9914"/>
                <a:gd name="connsiteX0" fmla="*/ 3067 w 10000"/>
                <a:gd name="connsiteY0" fmla="*/ 0 h 10000"/>
                <a:gd name="connsiteX1" fmla="*/ 1734 w 10000"/>
                <a:gd name="connsiteY1" fmla="*/ 0 h 10000"/>
                <a:gd name="connsiteX2" fmla="*/ 1466 w 10000"/>
                <a:gd name="connsiteY2" fmla="*/ 2087 h 10000"/>
                <a:gd name="connsiteX3" fmla="*/ 400 w 10000"/>
                <a:gd name="connsiteY3" fmla="*/ 2783 h 10000"/>
                <a:gd name="connsiteX4" fmla="*/ 0 w 10000"/>
                <a:gd name="connsiteY4" fmla="*/ 5043 h 10000"/>
                <a:gd name="connsiteX5" fmla="*/ 452 w 10000"/>
                <a:gd name="connsiteY5" fmla="*/ 7224 h 10000"/>
                <a:gd name="connsiteX6" fmla="*/ 2729 w 10000"/>
                <a:gd name="connsiteY6" fmla="*/ 10000 h 10000"/>
                <a:gd name="connsiteX7" fmla="*/ 4933 w 10000"/>
                <a:gd name="connsiteY7" fmla="*/ 7304 h 10000"/>
                <a:gd name="connsiteX8" fmla="*/ 6000 w 10000"/>
                <a:gd name="connsiteY8" fmla="*/ 8348 h 10000"/>
                <a:gd name="connsiteX9" fmla="*/ 10000 w 10000"/>
                <a:gd name="connsiteY9" fmla="*/ 6261 h 10000"/>
                <a:gd name="connsiteX10" fmla="*/ 9734 w 10000"/>
                <a:gd name="connsiteY10" fmla="*/ 4522 h 10000"/>
                <a:gd name="connsiteX11" fmla="*/ 3867 w 10000"/>
                <a:gd name="connsiteY11" fmla="*/ 1739 h 10000"/>
                <a:gd name="connsiteX12" fmla="*/ 3067 w 10000"/>
                <a:gd name="connsiteY12" fmla="*/ 0 h 10000"/>
                <a:gd name="connsiteX0" fmla="*/ 3743 w 10676"/>
                <a:gd name="connsiteY0" fmla="*/ 0 h 10000"/>
                <a:gd name="connsiteX1" fmla="*/ 2410 w 10676"/>
                <a:gd name="connsiteY1" fmla="*/ 0 h 10000"/>
                <a:gd name="connsiteX2" fmla="*/ 2142 w 10676"/>
                <a:gd name="connsiteY2" fmla="*/ 2087 h 10000"/>
                <a:gd name="connsiteX3" fmla="*/ 1076 w 10676"/>
                <a:gd name="connsiteY3" fmla="*/ 2783 h 10000"/>
                <a:gd name="connsiteX4" fmla="*/ 0 w 10676"/>
                <a:gd name="connsiteY4" fmla="*/ 4612 h 10000"/>
                <a:gd name="connsiteX5" fmla="*/ 1128 w 10676"/>
                <a:gd name="connsiteY5" fmla="*/ 7224 h 10000"/>
                <a:gd name="connsiteX6" fmla="*/ 3405 w 10676"/>
                <a:gd name="connsiteY6" fmla="*/ 10000 h 10000"/>
                <a:gd name="connsiteX7" fmla="*/ 5609 w 10676"/>
                <a:gd name="connsiteY7" fmla="*/ 7304 h 10000"/>
                <a:gd name="connsiteX8" fmla="*/ 6676 w 10676"/>
                <a:gd name="connsiteY8" fmla="*/ 8348 h 10000"/>
                <a:gd name="connsiteX9" fmla="*/ 10676 w 10676"/>
                <a:gd name="connsiteY9" fmla="*/ 6261 h 10000"/>
                <a:gd name="connsiteX10" fmla="*/ 10410 w 10676"/>
                <a:gd name="connsiteY10" fmla="*/ 4522 h 10000"/>
                <a:gd name="connsiteX11" fmla="*/ 4543 w 10676"/>
                <a:gd name="connsiteY11" fmla="*/ 1739 h 10000"/>
                <a:gd name="connsiteX12" fmla="*/ 3743 w 10676"/>
                <a:gd name="connsiteY12" fmla="*/ 0 h 10000"/>
                <a:gd name="connsiteX0" fmla="*/ 3743 w 10676"/>
                <a:gd name="connsiteY0" fmla="*/ 0 h 10000"/>
                <a:gd name="connsiteX1" fmla="*/ 2410 w 10676"/>
                <a:gd name="connsiteY1" fmla="*/ 0 h 10000"/>
                <a:gd name="connsiteX2" fmla="*/ 2142 w 10676"/>
                <a:gd name="connsiteY2" fmla="*/ 2087 h 10000"/>
                <a:gd name="connsiteX3" fmla="*/ 742 w 10676"/>
                <a:gd name="connsiteY3" fmla="*/ 2438 h 10000"/>
                <a:gd name="connsiteX4" fmla="*/ 0 w 10676"/>
                <a:gd name="connsiteY4" fmla="*/ 4612 h 10000"/>
                <a:gd name="connsiteX5" fmla="*/ 1128 w 10676"/>
                <a:gd name="connsiteY5" fmla="*/ 7224 h 10000"/>
                <a:gd name="connsiteX6" fmla="*/ 3405 w 10676"/>
                <a:gd name="connsiteY6" fmla="*/ 10000 h 10000"/>
                <a:gd name="connsiteX7" fmla="*/ 5609 w 10676"/>
                <a:gd name="connsiteY7" fmla="*/ 7304 h 10000"/>
                <a:gd name="connsiteX8" fmla="*/ 6676 w 10676"/>
                <a:gd name="connsiteY8" fmla="*/ 8348 h 10000"/>
                <a:gd name="connsiteX9" fmla="*/ 10676 w 10676"/>
                <a:gd name="connsiteY9" fmla="*/ 6261 h 10000"/>
                <a:gd name="connsiteX10" fmla="*/ 10410 w 10676"/>
                <a:gd name="connsiteY10" fmla="*/ 4522 h 10000"/>
                <a:gd name="connsiteX11" fmla="*/ 4543 w 10676"/>
                <a:gd name="connsiteY11" fmla="*/ 1739 h 10000"/>
                <a:gd name="connsiteX12" fmla="*/ 3743 w 10676"/>
                <a:gd name="connsiteY12" fmla="*/ 0 h 10000"/>
                <a:gd name="connsiteX0" fmla="*/ 3209 w 10142"/>
                <a:gd name="connsiteY0" fmla="*/ 0 h 10000"/>
                <a:gd name="connsiteX1" fmla="*/ 1876 w 10142"/>
                <a:gd name="connsiteY1" fmla="*/ 0 h 10000"/>
                <a:gd name="connsiteX2" fmla="*/ 1608 w 10142"/>
                <a:gd name="connsiteY2" fmla="*/ 2087 h 10000"/>
                <a:gd name="connsiteX3" fmla="*/ 208 w 10142"/>
                <a:gd name="connsiteY3" fmla="*/ 2438 h 10000"/>
                <a:gd name="connsiteX4" fmla="*/ 0 w 10142"/>
                <a:gd name="connsiteY4" fmla="*/ 4698 h 10000"/>
                <a:gd name="connsiteX5" fmla="*/ 594 w 10142"/>
                <a:gd name="connsiteY5" fmla="*/ 7224 h 10000"/>
                <a:gd name="connsiteX6" fmla="*/ 2871 w 10142"/>
                <a:gd name="connsiteY6" fmla="*/ 10000 h 10000"/>
                <a:gd name="connsiteX7" fmla="*/ 5075 w 10142"/>
                <a:gd name="connsiteY7" fmla="*/ 7304 h 10000"/>
                <a:gd name="connsiteX8" fmla="*/ 6142 w 10142"/>
                <a:gd name="connsiteY8" fmla="*/ 8348 h 10000"/>
                <a:gd name="connsiteX9" fmla="*/ 10142 w 10142"/>
                <a:gd name="connsiteY9" fmla="*/ 6261 h 10000"/>
                <a:gd name="connsiteX10" fmla="*/ 9876 w 10142"/>
                <a:gd name="connsiteY10" fmla="*/ 4522 h 10000"/>
                <a:gd name="connsiteX11" fmla="*/ 4009 w 10142"/>
                <a:gd name="connsiteY11" fmla="*/ 1739 h 10000"/>
                <a:gd name="connsiteX12" fmla="*/ 3209 w 10142"/>
                <a:gd name="connsiteY12" fmla="*/ 0 h 10000"/>
                <a:gd name="connsiteX0" fmla="*/ 3209 w 10142"/>
                <a:gd name="connsiteY0" fmla="*/ 0 h 10000"/>
                <a:gd name="connsiteX1" fmla="*/ 1876 w 10142"/>
                <a:gd name="connsiteY1" fmla="*/ 0 h 10000"/>
                <a:gd name="connsiteX2" fmla="*/ 1608 w 10142"/>
                <a:gd name="connsiteY2" fmla="*/ 2087 h 10000"/>
                <a:gd name="connsiteX3" fmla="*/ 341 w 10142"/>
                <a:gd name="connsiteY3" fmla="*/ 2524 h 10000"/>
                <a:gd name="connsiteX4" fmla="*/ 0 w 10142"/>
                <a:gd name="connsiteY4" fmla="*/ 4698 h 10000"/>
                <a:gd name="connsiteX5" fmla="*/ 594 w 10142"/>
                <a:gd name="connsiteY5" fmla="*/ 7224 h 10000"/>
                <a:gd name="connsiteX6" fmla="*/ 2871 w 10142"/>
                <a:gd name="connsiteY6" fmla="*/ 10000 h 10000"/>
                <a:gd name="connsiteX7" fmla="*/ 5075 w 10142"/>
                <a:gd name="connsiteY7" fmla="*/ 7304 h 10000"/>
                <a:gd name="connsiteX8" fmla="*/ 6142 w 10142"/>
                <a:gd name="connsiteY8" fmla="*/ 8348 h 10000"/>
                <a:gd name="connsiteX9" fmla="*/ 10142 w 10142"/>
                <a:gd name="connsiteY9" fmla="*/ 6261 h 10000"/>
                <a:gd name="connsiteX10" fmla="*/ 9876 w 10142"/>
                <a:gd name="connsiteY10" fmla="*/ 4522 h 10000"/>
                <a:gd name="connsiteX11" fmla="*/ 4009 w 10142"/>
                <a:gd name="connsiteY11" fmla="*/ 1739 h 10000"/>
                <a:gd name="connsiteX12" fmla="*/ 3209 w 10142"/>
                <a:gd name="connsiteY12" fmla="*/ 0 h 10000"/>
                <a:gd name="connsiteX0" fmla="*/ 3209 w 10142"/>
                <a:gd name="connsiteY0" fmla="*/ 0 h 10000"/>
                <a:gd name="connsiteX1" fmla="*/ 1876 w 10142"/>
                <a:gd name="connsiteY1" fmla="*/ 0 h 10000"/>
                <a:gd name="connsiteX2" fmla="*/ 1608 w 10142"/>
                <a:gd name="connsiteY2" fmla="*/ 2087 h 10000"/>
                <a:gd name="connsiteX3" fmla="*/ 341 w 10142"/>
                <a:gd name="connsiteY3" fmla="*/ 2524 h 10000"/>
                <a:gd name="connsiteX4" fmla="*/ 0 w 10142"/>
                <a:gd name="connsiteY4" fmla="*/ 4698 h 10000"/>
                <a:gd name="connsiteX5" fmla="*/ 861 w 10142"/>
                <a:gd name="connsiteY5" fmla="*/ 7396 h 10000"/>
                <a:gd name="connsiteX6" fmla="*/ 2871 w 10142"/>
                <a:gd name="connsiteY6" fmla="*/ 10000 h 10000"/>
                <a:gd name="connsiteX7" fmla="*/ 5075 w 10142"/>
                <a:gd name="connsiteY7" fmla="*/ 7304 h 10000"/>
                <a:gd name="connsiteX8" fmla="*/ 6142 w 10142"/>
                <a:gd name="connsiteY8" fmla="*/ 8348 h 10000"/>
                <a:gd name="connsiteX9" fmla="*/ 10142 w 10142"/>
                <a:gd name="connsiteY9" fmla="*/ 6261 h 10000"/>
                <a:gd name="connsiteX10" fmla="*/ 9876 w 10142"/>
                <a:gd name="connsiteY10" fmla="*/ 4522 h 10000"/>
                <a:gd name="connsiteX11" fmla="*/ 4009 w 10142"/>
                <a:gd name="connsiteY11" fmla="*/ 1739 h 10000"/>
                <a:gd name="connsiteX12" fmla="*/ 3209 w 10142"/>
                <a:gd name="connsiteY12" fmla="*/ 0 h 10000"/>
                <a:gd name="connsiteX0" fmla="*/ 2875 w 9808"/>
                <a:gd name="connsiteY0" fmla="*/ 0 h 10000"/>
                <a:gd name="connsiteX1" fmla="*/ 1542 w 9808"/>
                <a:gd name="connsiteY1" fmla="*/ 0 h 10000"/>
                <a:gd name="connsiteX2" fmla="*/ 1274 w 9808"/>
                <a:gd name="connsiteY2" fmla="*/ 2087 h 10000"/>
                <a:gd name="connsiteX3" fmla="*/ 7 w 9808"/>
                <a:gd name="connsiteY3" fmla="*/ 2524 h 10000"/>
                <a:gd name="connsiteX4" fmla="*/ 1734 w 9808"/>
                <a:gd name="connsiteY4" fmla="*/ 5043 h 10000"/>
                <a:gd name="connsiteX5" fmla="*/ 527 w 9808"/>
                <a:gd name="connsiteY5" fmla="*/ 7396 h 10000"/>
                <a:gd name="connsiteX6" fmla="*/ 2537 w 9808"/>
                <a:gd name="connsiteY6" fmla="*/ 10000 h 10000"/>
                <a:gd name="connsiteX7" fmla="*/ 4741 w 9808"/>
                <a:gd name="connsiteY7" fmla="*/ 7304 h 10000"/>
                <a:gd name="connsiteX8" fmla="*/ 5808 w 9808"/>
                <a:gd name="connsiteY8" fmla="*/ 8348 h 10000"/>
                <a:gd name="connsiteX9" fmla="*/ 9808 w 9808"/>
                <a:gd name="connsiteY9" fmla="*/ 6261 h 10000"/>
                <a:gd name="connsiteX10" fmla="*/ 9542 w 9808"/>
                <a:gd name="connsiteY10" fmla="*/ 4522 h 10000"/>
                <a:gd name="connsiteX11" fmla="*/ 3675 w 9808"/>
                <a:gd name="connsiteY11" fmla="*/ 1739 h 10000"/>
                <a:gd name="connsiteX12" fmla="*/ 2875 w 9808"/>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396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396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396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482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 name="connsiteX0" fmla="*/ 3460 w 10529"/>
                <a:gd name="connsiteY0" fmla="*/ 0 h 10000"/>
                <a:gd name="connsiteX1" fmla="*/ 2101 w 10529"/>
                <a:gd name="connsiteY1" fmla="*/ 0 h 10000"/>
                <a:gd name="connsiteX2" fmla="*/ 1828 w 10529"/>
                <a:gd name="connsiteY2" fmla="*/ 2087 h 10000"/>
                <a:gd name="connsiteX3" fmla="*/ 536 w 10529"/>
                <a:gd name="connsiteY3" fmla="*/ 2524 h 10000"/>
                <a:gd name="connsiteX4" fmla="*/ 0 w 10529"/>
                <a:gd name="connsiteY4" fmla="*/ 5215 h 10000"/>
                <a:gd name="connsiteX5" fmla="*/ 1066 w 10529"/>
                <a:gd name="connsiteY5" fmla="*/ 7482 h 10000"/>
                <a:gd name="connsiteX6" fmla="*/ 3116 w 10529"/>
                <a:gd name="connsiteY6" fmla="*/ 10000 h 10000"/>
                <a:gd name="connsiteX7" fmla="*/ 5363 w 10529"/>
                <a:gd name="connsiteY7" fmla="*/ 7304 h 10000"/>
                <a:gd name="connsiteX8" fmla="*/ 6451 w 10529"/>
                <a:gd name="connsiteY8" fmla="*/ 8348 h 10000"/>
                <a:gd name="connsiteX9" fmla="*/ 10529 w 10529"/>
                <a:gd name="connsiteY9" fmla="*/ 6261 h 10000"/>
                <a:gd name="connsiteX10" fmla="*/ 10258 w 10529"/>
                <a:gd name="connsiteY10" fmla="*/ 4522 h 10000"/>
                <a:gd name="connsiteX11" fmla="*/ 4276 w 10529"/>
                <a:gd name="connsiteY11" fmla="*/ 1739 h 10000"/>
                <a:gd name="connsiteX12" fmla="*/ 3460 w 10529"/>
                <a:gd name="connsiteY12"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29" h="10000">
                  <a:moveTo>
                    <a:pt x="3460" y="0"/>
                  </a:moveTo>
                  <a:lnTo>
                    <a:pt x="2101" y="0"/>
                  </a:lnTo>
                  <a:lnTo>
                    <a:pt x="1828" y="2087"/>
                  </a:lnTo>
                  <a:lnTo>
                    <a:pt x="536" y="2524"/>
                  </a:lnTo>
                  <a:cubicBezTo>
                    <a:pt x="401" y="3277"/>
                    <a:pt x="136" y="4462"/>
                    <a:pt x="0" y="5215"/>
                  </a:cubicBezTo>
                  <a:cubicBezTo>
                    <a:pt x="627" y="6373"/>
                    <a:pt x="507" y="6324"/>
                    <a:pt x="1066" y="7482"/>
                  </a:cubicBezTo>
                  <a:lnTo>
                    <a:pt x="3116" y="10000"/>
                  </a:lnTo>
                  <a:lnTo>
                    <a:pt x="5363" y="7304"/>
                  </a:lnTo>
                  <a:lnTo>
                    <a:pt x="6451" y="8348"/>
                  </a:lnTo>
                  <a:lnTo>
                    <a:pt x="10529" y="6261"/>
                  </a:lnTo>
                  <a:cubicBezTo>
                    <a:pt x="10438" y="5681"/>
                    <a:pt x="10349" y="5102"/>
                    <a:pt x="10258" y="4522"/>
                  </a:cubicBezTo>
                  <a:lnTo>
                    <a:pt x="4276" y="1739"/>
                  </a:lnTo>
                  <a:lnTo>
                    <a:pt x="3460"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5" name="Freeform 115">
              <a:extLst>
                <a:ext uri="{FF2B5EF4-FFF2-40B4-BE49-F238E27FC236}">
                  <a16:creationId xmlns:a16="http://schemas.microsoft.com/office/drawing/2014/main" id="{BDF27F8B-F34A-8092-AB11-996E736E925C}"/>
                </a:ext>
              </a:extLst>
            </p:cNvPr>
            <p:cNvSpPr>
              <a:spLocks/>
            </p:cNvSpPr>
            <p:nvPr/>
          </p:nvSpPr>
          <p:spPr bwMode="auto">
            <a:xfrm>
              <a:off x="67" y="3796089"/>
              <a:ext cx="34" cy="44"/>
            </a:xfrm>
            <a:custGeom>
              <a:avLst/>
              <a:gdLst>
                <a:gd name="T0" fmla="*/ 18 w 34"/>
                <a:gd name="T1" fmla="*/ 4 h 44"/>
                <a:gd name="T2" fmla="*/ 10 w 34"/>
                <a:gd name="T3" fmla="*/ 0 h 44"/>
                <a:gd name="T4" fmla="*/ 7 w 34"/>
                <a:gd name="T5" fmla="*/ 4 h 44"/>
                <a:gd name="T6" fmla="*/ 7 w 34"/>
                <a:gd name="T7" fmla="*/ 10 h 44"/>
                <a:gd name="T8" fmla="*/ 13 w 34"/>
                <a:gd name="T9" fmla="*/ 16 h 44"/>
                <a:gd name="T10" fmla="*/ 17 w 34"/>
                <a:gd name="T11" fmla="*/ 18 h 44"/>
                <a:gd name="T12" fmla="*/ 16 w 34"/>
                <a:gd name="T13" fmla="*/ 29 h 44"/>
                <a:gd name="T14" fmla="*/ 11 w 34"/>
                <a:gd name="T15" fmla="*/ 28 h 44"/>
                <a:gd name="T16" fmla="*/ 11 w 34"/>
                <a:gd name="T17" fmla="*/ 19 h 44"/>
                <a:gd name="T18" fmla="*/ 6 w 34"/>
                <a:gd name="T19" fmla="*/ 13 h 44"/>
                <a:gd name="T20" fmla="*/ 3 w 34"/>
                <a:gd name="T21" fmla="*/ 18 h 44"/>
                <a:gd name="T22" fmla="*/ 3 w 34"/>
                <a:gd name="T23" fmla="*/ 25 h 44"/>
                <a:gd name="T24" fmla="*/ 4 w 34"/>
                <a:gd name="T25" fmla="*/ 35 h 44"/>
                <a:gd name="T26" fmla="*/ 0 w 34"/>
                <a:gd name="T27" fmla="*/ 37 h 44"/>
                <a:gd name="T28" fmla="*/ 10 w 34"/>
                <a:gd name="T29" fmla="*/ 36 h 44"/>
                <a:gd name="T30" fmla="*/ 15 w 34"/>
                <a:gd name="T31" fmla="*/ 33 h 44"/>
                <a:gd name="T32" fmla="*/ 24 w 34"/>
                <a:gd name="T33" fmla="*/ 37 h 44"/>
                <a:gd name="T34" fmla="*/ 19 w 34"/>
                <a:gd name="T35" fmla="*/ 41 h 44"/>
                <a:gd name="T36" fmla="*/ 23 w 34"/>
                <a:gd name="T37" fmla="*/ 44 h 44"/>
                <a:gd name="T38" fmla="*/ 31 w 34"/>
                <a:gd name="T39" fmla="*/ 41 h 44"/>
                <a:gd name="T40" fmla="*/ 34 w 34"/>
                <a:gd name="T41" fmla="*/ 36 h 44"/>
                <a:gd name="T42" fmla="*/ 26 w 34"/>
                <a:gd name="T43" fmla="*/ 33 h 44"/>
                <a:gd name="T44" fmla="*/ 21 w 34"/>
                <a:gd name="T45" fmla="*/ 32 h 44"/>
                <a:gd name="T46" fmla="*/ 28 w 34"/>
                <a:gd name="T47" fmla="*/ 30 h 44"/>
                <a:gd name="T48" fmla="*/ 28 w 34"/>
                <a:gd name="T49" fmla="*/ 25 h 44"/>
                <a:gd name="T50" fmla="*/ 19 w 34"/>
                <a:gd name="T51" fmla="*/ 17 h 44"/>
                <a:gd name="T52" fmla="*/ 16 w 34"/>
                <a:gd name="T53" fmla="*/ 10 h 44"/>
                <a:gd name="T54" fmla="*/ 18 w 34"/>
                <a:gd name="T55" fmla="*/ 4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
                <a:gd name="T85" fmla="*/ 0 h 44"/>
                <a:gd name="T86" fmla="*/ 34 w 34"/>
                <a:gd name="T87" fmla="*/ 44 h 44"/>
                <a:gd name="connsiteX0" fmla="*/ 5294 w 10000"/>
                <a:gd name="connsiteY0" fmla="*/ 909 h 10000"/>
                <a:gd name="connsiteX1" fmla="*/ 2941 w 10000"/>
                <a:gd name="connsiteY1" fmla="*/ 0 h 10000"/>
                <a:gd name="connsiteX2" fmla="*/ 2059 w 10000"/>
                <a:gd name="connsiteY2" fmla="*/ 909 h 10000"/>
                <a:gd name="connsiteX3" fmla="*/ 2059 w 10000"/>
                <a:gd name="connsiteY3" fmla="*/ 2273 h 10000"/>
                <a:gd name="connsiteX4" fmla="*/ 3824 w 10000"/>
                <a:gd name="connsiteY4" fmla="*/ 3636 h 10000"/>
                <a:gd name="connsiteX5" fmla="*/ 4632 w 10000"/>
                <a:gd name="connsiteY5" fmla="*/ 4148 h 10000"/>
                <a:gd name="connsiteX6" fmla="*/ 4706 w 10000"/>
                <a:gd name="connsiteY6" fmla="*/ 6591 h 10000"/>
                <a:gd name="connsiteX7" fmla="*/ 3235 w 10000"/>
                <a:gd name="connsiteY7" fmla="*/ 6364 h 10000"/>
                <a:gd name="connsiteX8" fmla="*/ 3235 w 10000"/>
                <a:gd name="connsiteY8" fmla="*/ 4318 h 10000"/>
                <a:gd name="connsiteX9" fmla="*/ 1765 w 10000"/>
                <a:gd name="connsiteY9" fmla="*/ 2955 h 10000"/>
                <a:gd name="connsiteX10" fmla="*/ 882 w 10000"/>
                <a:gd name="connsiteY10" fmla="*/ 4091 h 10000"/>
                <a:gd name="connsiteX11" fmla="*/ 882 w 10000"/>
                <a:gd name="connsiteY11" fmla="*/ 5682 h 10000"/>
                <a:gd name="connsiteX12" fmla="*/ 1176 w 10000"/>
                <a:gd name="connsiteY12" fmla="*/ 7955 h 10000"/>
                <a:gd name="connsiteX13" fmla="*/ 0 w 10000"/>
                <a:gd name="connsiteY13" fmla="*/ 8409 h 10000"/>
                <a:gd name="connsiteX14" fmla="*/ 2941 w 10000"/>
                <a:gd name="connsiteY14" fmla="*/ 8182 h 10000"/>
                <a:gd name="connsiteX15" fmla="*/ 4412 w 10000"/>
                <a:gd name="connsiteY15" fmla="*/ 7500 h 10000"/>
                <a:gd name="connsiteX16" fmla="*/ 7059 w 10000"/>
                <a:gd name="connsiteY16" fmla="*/ 8409 h 10000"/>
                <a:gd name="connsiteX17" fmla="*/ 5588 w 10000"/>
                <a:gd name="connsiteY17" fmla="*/ 9318 h 10000"/>
                <a:gd name="connsiteX18" fmla="*/ 6765 w 10000"/>
                <a:gd name="connsiteY18" fmla="*/ 10000 h 10000"/>
                <a:gd name="connsiteX19" fmla="*/ 9118 w 10000"/>
                <a:gd name="connsiteY19" fmla="*/ 9318 h 10000"/>
                <a:gd name="connsiteX20" fmla="*/ 10000 w 10000"/>
                <a:gd name="connsiteY20" fmla="*/ 8182 h 10000"/>
                <a:gd name="connsiteX21" fmla="*/ 7647 w 10000"/>
                <a:gd name="connsiteY21" fmla="*/ 7500 h 10000"/>
                <a:gd name="connsiteX22" fmla="*/ 6176 w 10000"/>
                <a:gd name="connsiteY22" fmla="*/ 7273 h 10000"/>
                <a:gd name="connsiteX23" fmla="*/ 8235 w 10000"/>
                <a:gd name="connsiteY23" fmla="*/ 6818 h 10000"/>
                <a:gd name="connsiteX24" fmla="*/ 8235 w 10000"/>
                <a:gd name="connsiteY24" fmla="*/ 5682 h 10000"/>
                <a:gd name="connsiteX25" fmla="*/ 5588 w 10000"/>
                <a:gd name="connsiteY25" fmla="*/ 3864 h 10000"/>
                <a:gd name="connsiteX26" fmla="*/ 4706 w 10000"/>
                <a:gd name="connsiteY26" fmla="*/ 2273 h 10000"/>
                <a:gd name="connsiteX27" fmla="*/ 5294 w 10000"/>
                <a:gd name="connsiteY27" fmla="*/ 9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5294" y="909"/>
                  </a:moveTo>
                  <a:lnTo>
                    <a:pt x="2941" y="0"/>
                  </a:lnTo>
                  <a:lnTo>
                    <a:pt x="2059" y="909"/>
                  </a:lnTo>
                  <a:lnTo>
                    <a:pt x="2059" y="2273"/>
                  </a:lnTo>
                  <a:lnTo>
                    <a:pt x="3824" y="3636"/>
                  </a:lnTo>
                  <a:lnTo>
                    <a:pt x="4632" y="4148"/>
                  </a:lnTo>
                  <a:cubicBezTo>
                    <a:pt x="4657" y="4962"/>
                    <a:pt x="4681" y="5777"/>
                    <a:pt x="4706" y="6591"/>
                  </a:cubicBezTo>
                  <a:lnTo>
                    <a:pt x="3235" y="6364"/>
                  </a:lnTo>
                  <a:lnTo>
                    <a:pt x="3235" y="4318"/>
                  </a:lnTo>
                  <a:lnTo>
                    <a:pt x="1765" y="2955"/>
                  </a:lnTo>
                  <a:lnTo>
                    <a:pt x="882" y="4091"/>
                  </a:lnTo>
                  <a:lnTo>
                    <a:pt x="882" y="5682"/>
                  </a:lnTo>
                  <a:lnTo>
                    <a:pt x="1176" y="7955"/>
                  </a:lnTo>
                  <a:lnTo>
                    <a:pt x="0" y="8409"/>
                  </a:lnTo>
                  <a:lnTo>
                    <a:pt x="2941" y="8182"/>
                  </a:lnTo>
                  <a:lnTo>
                    <a:pt x="4412" y="7500"/>
                  </a:lnTo>
                  <a:lnTo>
                    <a:pt x="7059" y="8409"/>
                  </a:lnTo>
                  <a:lnTo>
                    <a:pt x="5588" y="9318"/>
                  </a:lnTo>
                  <a:lnTo>
                    <a:pt x="6765" y="10000"/>
                  </a:lnTo>
                  <a:lnTo>
                    <a:pt x="9118" y="9318"/>
                  </a:lnTo>
                  <a:lnTo>
                    <a:pt x="10000" y="8182"/>
                  </a:lnTo>
                  <a:lnTo>
                    <a:pt x="7647" y="7500"/>
                  </a:lnTo>
                  <a:lnTo>
                    <a:pt x="6176" y="7273"/>
                  </a:lnTo>
                  <a:lnTo>
                    <a:pt x="8235" y="6818"/>
                  </a:lnTo>
                  <a:lnTo>
                    <a:pt x="8235" y="5682"/>
                  </a:lnTo>
                  <a:lnTo>
                    <a:pt x="5588" y="3864"/>
                  </a:lnTo>
                  <a:lnTo>
                    <a:pt x="4706" y="2273"/>
                  </a:lnTo>
                  <a:lnTo>
                    <a:pt x="5294" y="909"/>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6" name="Freeform 116">
              <a:extLst>
                <a:ext uri="{FF2B5EF4-FFF2-40B4-BE49-F238E27FC236}">
                  <a16:creationId xmlns:a16="http://schemas.microsoft.com/office/drawing/2014/main" id="{E0067270-24E7-3816-8B11-1A81AC399627}"/>
                </a:ext>
              </a:extLst>
            </p:cNvPr>
            <p:cNvSpPr>
              <a:spLocks/>
            </p:cNvSpPr>
            <p:nvPr/>
          </p:nvSpPr>
          <p:spPr bwMode="auto">
            <a:xfrm>
              <a:off x="0" y="3796205"/>
              <a:ext cx="40" cy="34"/>
            </a:xfrm>
            <a:custGeom>
              <a:avLst/>
              <a:gdLst>
                <a:gd name="T0" fmla="*/ 33 w 40"/>
                <a:gd name="T1" fmla="*/ 0 h 34"/>
                <a:gd name="T2" fmla="*/ 30 w 40"/>
                <a:gd name="T3" fmla="*/ 5 h 34"/>
                <a:gd name="T4" fmla="*/ 26 w 40"/>
                <a:gd name="T5" fmla="*/ 7 h 34"/>
                <a:gd name="T6" fmla="*/ 22 w 40"/>
                <a:gd name="T7" fmla="*/ 8 h 34"/>
                <a:gd name="T8" fmla="*/ 19 w 40"/>
                <a:gd name="T9" fmla="*/ 6 h 34"/>
                <a:gd name="T10" fmla="*/ 15 w 40"/>
                <a:gd name="T11" fmla="*/ 8 h 34"/>
                <a:gd name="T12" fmla="*/ 18 w 40"/>
                <a:gd name="T13" fmla="*/ 10 h 34"/>
                <a:gd name="T14" fmla="*/ 14 w 40"/>
                <a:gd name="T15" fmla="*/ 14 h 34"/>
                <a:gd name="T16" fmla="*/ 10 w 40"/>
                <a:gd name="T17" fmla="*/ 14 h 34"/>
                <a:gd name="T18" fmla="*/ 5 w 40"/>
                <a:gd name="T19" fmla="*/ 18 h 34"/>
                <a:gd name="T20" fmla="*/ 4 w 40"/>
                <a:gd name="T21" fmla="*/ 22 h 34"/>
                <a:gd name="T22" fmla="*/ 3 w 40"/>
                <a:gd name="T23" fmla="*/ 24 h 34"/>
                <a:gd name="T24" fmla="*/ 0 w 40"/>
                <a:gd name="T25" fmla="*/ 29 h 34"/>
                <a:gd name="T26" fmla="*/ 3 w 40"/>
                <a:gd name="T27" fmla="*/ 34 h 34"/>
                <a:gd name="T28" fmla="*/ 1 w 40"/>
                <a:gd name="T29" fmla="*/ 34 h 34"/>
                <a:gd name="T30" fmla="*/ 9 w 40"/>
                <a:gd name="T31" fmla="*/ 29 h 34"/>
                <a:gd name="T32" fmla="*/ 9 w 40"/>
                <a:gd name="T33" fmla="*/ 25 h 34"/>
                <a:gd name="T34" fmla="*/ 11 w 40"/>
                <a:gd name="T35" fmla="*/ 22 h 34"/>
                <a:gd name="T36" fmla="*/ 14 w 40"/>
                <a:gd name="T37" fmla="*/ 26 h 34"/>
                <a:gd name="T38" fmla="*/ 16 w 40"/>
                <a:gd name="T39" fmla="*/ 22 h 34"/>
                <a:gd name="T40" fmla="*/ 13 w 40"/>
                <a:gd name="T41" fmla="*/ 17 h 34"/>
                <a:gd name="T42" fmla="*/ 40 w 40"/>
                <a:gd name="T43" fmla="*/ 6 h 34"/>
                <a:gd name="T44" fmla="*/ 40 w 40"/>
                <a:gd name="T45" fmla="*/ 1 h 34"/>
                <a:gd name="T46" fmla="*/ 33 w 40"/>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4"/>
                <a:gd name="T74" fmla="*/ 40 w 4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4">
                  <a:moveTo>
                    <a:pt x="33" y="0"/>
                  </a:moveTo>
                  <a:lnTo>
                    <a:pt x="30" y="5"/>
                  </a:lnTo>
                  <a:lnTo>
                    <a:pt x="26" y="7"/>
                  </a:lnTo>
                  <a:lnTo>
                    <a:pt x="22" y="8"/>
                  </a:lnTo>
                  <a:lnTo>
                    <a:pt x="19" y="6"/>
                  </a:lnTo>
                  <a:lnTo>
                    <a:pt x="15" y="8"/>
                  </a:lnTo>
                  <a:lnTo>
                    <a:pt x="18" y="10"/>
                  </a:lnTo>
                  <a:lnTo>
                    <a:pt x="14" y="14"/>
                  </a:lnTo>
                  <a:lnTo>
                    <a:pt x="10" y="14"/>
                  </a:lnTo>
                  <a:lnTo>
                    <a:pt x="5" y="18"/>
                  </a:lnTo>
                  <a:lnTo>
                    <a:pt x="4" y="22"/>
                  </a:lnTo>
                  <a:lnTo>
                    <a:pt x="3" y="24"/>
                  </a:lnTo>
                  <a:lnTo>
                    <a:pt x="0" y="29"/>
                  </a:lnTo>
                  <a:lnTo>
                    <a:pt x="3" y="34"/>
                  </a:lnTo>
                  <a:lnTo>
                    <a:pt x="1" y="34"/>
                  </a:lnTo>
                  <a:lnTo>
                    <a:pt x="9" y="29"/>
                  </a:lnTo>
                  <a:lnTo>
                    <a:pt x="9" y="25"/>
                  </a:lnTo>
                  <a:lnTo>
                    <a:pt x="11" y="22"/>
                  </a:lnTo>
                  <a:lnTo>
                    <a:pt x="14" y="26"/>
                  </a:lnTo>
                  <a:lnTo>
                    <a:pt x="16" y="22"/>
                  </a:lnTo>
                  <a:lnTo>
                    <a:pt x="13" y="17"/>
                  </a:lnTo>
                  <a:lnTo>
                    <a:pt x="40" y="6"/>
                  </a:lnTo>
                  <a:lnTo>
                    <a:pt x="40" y="1"/>
                  </a:lnTo>
                  <a:lnTo>
                    <a:pt x="33"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grpSp>
        <p:nvGrpSpPr>
          <p:cNvPr id="47" name="Group 184">
            <a:extLst>
              <a:ext uri="{FF2B5EF4-FFF2-40B4-BE49-F238E27FC236}">
                <a16:creationId xmlns:a16="http://schemas.microsoft.com/office/drawing/2014/main" id="{B795E835-0D8E-C14D-C480-E9745A751F62}"/>
              </a:ext>
            </a:extLst>
          </p:cNvPr>
          <p:cNvGrpSpPr>
            <a:grpSpLocks/>
          </p:cNvGrpSpPr>
          <p:nvPr/>
        </p:nvGrpSpPr>
        <p:grpSpPr bwMode="auto">
          <a:xfrm>
            <a:off x="4910495" y="2216453"/>
            <a:ext cx="1307856" cy="1293020"/>
            <a:chOff x="4206386" y="2882411"/>
            <a:chExt cx="182" cy="183"/>
          </a:xfrm>
        </p:grpSpPr>
        <p:sp>
          <p:nvSpPr>
            <p:cNvPr id="48" name="Freeform 172">
              <a:extLst>
                <a:ext uri="{FF2B5EF4-FFF2-40B4-BE49-F238E27FC236}">
                  <a16:creationId xmlns:a16="http://schemas.microsoft.com/office/drawing/2014/main" id="{487CB0D7-5CD7-7C14-381E-1ACCE42B7294}"/>
                </a:ext>
              </a:extLst>
            </p:cNvPr>
            <p:cNvSpPr>
              <a:spLocks/>
            </p:cNvSpPr>
            <p:nvPr/>
          </p:nvSpPr>
          <p:spPr bwMode="auto">
            <a:xfrm>
              <a:off x="4206434" y="2882413"/>
              <a:ext cx="112" cy="75"/>
            </a:xfrm>
            <a:custGeom>
              <a:avLst/>
              <a:gdLst>
                <a:gd name="T0" fmla="*/ 109 w 109"/>
                <a:gd name="T1" fmla="*/ 0 h 77"/>
                <a:gd name="T2" fmla="*/ 100 w 109"/>
                <a:gd name="T3" fmla="*/ 11 h 77"/>
                <a:gd name="T4" fmla="*/ 96 w 109"/>
                <a:gd name="T5" fmla="*/ 16 h 77"/>
                <a:gd name="T6" fmla="*/ 84 w 109"/>
                <a:gd name="T7" fmla="*/ 25 h 77"/>
                <a:gd name="T8" fmla="*/ 78 w 109"/>
                <a:gd name="T9" fmla="*/ 25 h 77"/>
                <a:gd name="T10" fmla="*/ 70 w 109"/>
                <a:gd name="T11" fmla="*/ 27 h 77"/>
                <a:gd name="T12" fmla="*/ 42 w 109"/>
                <a:gd name="T13" fmla="*/ 41 h 77"/>
                <a:gd name="T14" fmla="*/ 28 w 109"/>
                <a:gd name="T15" fmla="*/ 44 h 77"/>
                <a:gd name="T16" fmla="*/ 14 w 109"/>
                <a:gd name="T17" fmla="*/ 44 h 77"/>
                <a:gd name="T18" fmla="*/ 9 w 109"/>
                <a:gd name="T19" fmla="*/ 47 h 77"/>
                <a:gd name="T20" fmla="*/ 0 w 109"/>
                <a:gd name="T21" fmla="*/ 47 h 77"/>
                <a:gd name="T22" fmla="*/ 0 w 109"/>
                <a:gd name="T23" fmla="*/ 51 h 77"/>
                <a:gd name="T24" fmla="*/ 2 w 109"/>
                <a:gd name="T25" fmla="*/ 59 h 77"/>
                <a:gd name="T26" fmla="*/ 7 w 109"/>
                <a:gd name="T27" fmla="*/ 55 h 77"/>
                <a:gd name="T28" fmla="*/ 11 w 109"/>
                <a:gd name="T29" fmla="*/ 55 h 77"/>
                <a:gd name="T30" fmla="*/ 13 w 109"/>
                <a:gd name="T31" fmla="*/ 63 h 77"/>
                <a:gd name="T32" fmla="*/ 17 w 109"/>
                <a:gd name="T33" fmla="*/ 61 h 77"/>
                <a:gd name="T34" fmla="*/ 21 w 109"/>
                <a:gd name="T35" fmla="*/ 60 h 77"/>
                <a:gd name="T36" fmla="*/ 25 w 109"/>
                <a:gd name="T37" fmla="*/ 62 h 77"/>
                <a:gd name="T38" fmla="*/ 37 w 109"/>
                <a:gd name="T39" fmla="*/ 55 h 77"/>
                <a:gd name="T40" fmla="*/ 41 w 109"/>
                <a:gd name="T41" fmla="*/ 60 h 77"/>
                <a:gd name="T42" fmla="*/ 41 w 109"/>
                <a:gd name="T43" fmla="*/ 71 h 77"/>
                <a:gd name="T44" fmla="*/ 46 w 109"/>
                <a:gd name="T45" fmla="*/ 71 h 77"/>
                <a:gd name="T46" fmla="*/ 64 w 109"/>
                <a:gd name="T47" fmla="*/ 64 h 77"/>
                <a:gd name="T48" fmla="*/ 69 w 109"/>
                <a:gd name="T49" fmla="*/ 65 h 77"/>
                <a:gd name="T50" fmla="*/ 74 w 109"/>
                <a:gd name="T51" fmla="*/ 68 h 77"/>
                <a:gd name="T52" fmla="*/ 74 w 109"/>
                <a:gd name="T53" fmla="*/ 49 h 77"/>
                <a:gd name="T54" fmla="*/ 77 w 109"/>
                <a:gd name="T55" fmla="*/ 45 h 77"/>
                <a:gd name="T56" fmla="*/ 83 w 109"/>
                <a:gd name="T57" fmla="*/ 45 h 77"/>
                <a:gd name="T58" fmla="*/ 87 w 109"/>
                <a:gd name="T59" fmla="*/ 45 h 77"/>
                <a:gd name="T60" fmla="*/ 94 w 109"/>
                <a:gd name="T61" fmla="*/ 44 h 77"/>
                <a:gd name="T62" fmla="*/ 95 w 109"/>
                <a:gd name="T63" fmla="*/ 38 h 77"/>
                <a:gd name="T64" fmla="*/ 102 w 109"/>
                <a:gd name="T65" fmla="*/ 38 h 77"/>
                <a:gd name="T66" fmla="*/ 104 w 109"/>
                <a:gd name="T67" fmla="*/ 32 h 77"/>
                <a:gd name="T68" fmla="*/ 104 w 109"/>
                <a:gd name="T69" fmla="*/ 19 h 77"/>
                <a:gd name="T70" fmla="*/ 108 w 109"/>
                <a:gd name="T71" fmla="*/ 19 h 77"/>
                <a:gd name="T72" fmla="*/ 112 w 109"/>
                <a:gd name="T73" fmla="*/ 21 h 77"/>
                <a:gd name="T74" fmla="*/ 115 w 109"/>
                <a:gd name="T75" fmla="*/ 14 h 77"/>
                <a:gd name="T76" fmla="*/ 109 w 109"/>
                <a:gd name="T77" fmla="*/ 0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9"/>
                <a:gd name="T118" fmla="*/ 0 h 77"/>
                <a:gd name="T119" fmla="*/ 109 w 109"/>
                <a:gd name="T120" fmla="*/ 77 h 77"/>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59 w 10159"/>
                <a:gd name="connsiteY11" fmla="*/ 7403 h 10000"/>
                <a:gd name="connsiteX12" fmla="*/ 342 w 10159"/>
                <a:gd name="connsiteY12" fmla="*/ 8442 h 10000"/>
                <a:gd name="connsiteX13" fmla="*/ 801 w 10159"/>
                <a:gd name="connsiteY13" fmla="*/ 7922 h 10000"/>
                <a:gd name="connsiteX14" fmla="*/ 1168 w 10159"/>
                <a:gd name="connsiteY14" fmla="*/ 7922 h 10000"/>
                <a:gd name="connsiteX15" fmla="*/ 1352 w 10159"/>
                <a:gd name="connsiteY15" fmla="*/ 8961 h 10000"/>
                <a:gd name="connsiteX16" fmla="*/ 1719 w 10159"/>
                <a:gd name="connsiteY16" fmla="*/ 8701 h 10000"/>
                <a:gd name="connsiteX17" fmla="*/ 2086 w 10159"/>
                <a:gd name="connsiteY17" fmla="*/ 8571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801 w 10159"/>
                <a:gd name="connsiteY13" fmla="*/ 7922 h 10000"/>
                <a:gd name="connsiteX14" fmla="*/ 1168 w 10159"/>
                <a:gd name="connsiteY14" fmla="*/ 7922 h 10000"/>
                <a:gd name="connsiteX15" fmla="*/ 1352 w 10159"/>
                <a:gd name="connsiteY15" fmla="*/ 8961 h 10000"/>
                <a:gd name="connsiteX16" fmla="*/ 1719 w 10159"/>
                <a:gd name="connsiteY16" fmla="*/ 8701 h 10000"/>
                <a:gd name="connsiteX17" fmla="*/ 2086 w 10159"/>
                <a:gd name="connsiteY17" fmla="*/ 8571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801 w 10159"/>
                <a:gd name="connsiteY14" fmla="*/ 7922 h 10000"/>
                <a:gd name="connsiteX15" fmla="*/ 1168 w 10159"/>
                <a:gd name="connsiteY15" fmla="*/ 7922 h 10000"/>
                <a:gd name="connsiteX16" fmla="*/ 1352 w 10159"/>
                <a:gd name="connsiteY16" fmla="*/ 8961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168 w 10159"/>
                <a:gd name="connsiteY15" fmla="*/ 7922 h 10000"/>
                <a:gd name="connsiteX16" fmla="*/ 1352 w 10159"/>
                <a:gd name="connsiteY16" fmla="*/ 8961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52 w 10159"/>
                <a:gd name="connsiteY16" fmla="*/ 8961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719 w 10159"/>
                <a:gd name="connsiteY17" fmla="*/ 870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742 w 10159"/>
                <a:gd name="connsiteY17" fmla="*/ 8471 h 10000"/>
                <a:gd name="connsiteX18" fmla="*/ 2086 w 10159"/>
                <a:gd name="connsiteY18" fmla="*/ 8571 h 10000"/>
                <a:gd name="connsiteX19" fmla="*/ 2453 w 10159"/>
                <a:gd name="connsiteY19" fmla="*/ 8831 h 10000"/>
                <a:gd name="connsiteX20" fmla="*/ 3553 w 10159"/>
                <a:gd name="connsiteY20" fmla="*/ 7922 h 10000"/>
                <a:gd name="connsiteX21" fmla="*/ 3920 w 10159"/>
                <a:gd name="connsiteY21" fmla="*/ 8571 h 10000"/>
                <a:gd name="connsiteX22" fmla="*/ 3920 w 10159"/>
                <a:gd name="connsiteY22" fmla="*/ 10000 h 10000"/>
                <a:gd name="connsiteX23" fmla="*/ 4379 w 10159"/>
                <a:gd name="connsiteY23" fmla="*/ 10000 h 10000"/>
                <a:gd name="connsiteX24" fmla="*/ 5480 w 10159"/>
                <a:gd name="connsiteY24" fmla="*/ 9091 h 10000"/>
                <a:gd name="connsiteX25" fmla="*/ 5939 w 10159"/>
                <a:gd name="connsiteY25" fmla="*/ 9221 h 10000"/>
                <a:gd name="connsiteX26" fmla="*/ 6398 w 10159"/>
                <a:gd name="connsiteY26" fmla="*/ 9610 h 10000"/>
                <a:gd name="connsiteX27" fmla="*/ 6398 w 10159"/>
                <a:gd name="connsiteY27" fmla="*/ 7143 h 10000"/>
                <a:gd name="connsiteX28" fmla="*/ 6673 w 10159"/>
                <a:gd name="connsiteY28" fmla="*/ 6623 h 10000"/>
                <a:gd name="connsiteX29" fmla="*/ 7223 w 10159"/>
                <a:gd name="connsiteY29" fmla="*/ 6623 h 10000"/>
                <a:gd name="connsiteX30" fmla="*/ 7590 w 10159"/>
                <a:gd name="connsiteY30" fmla="*/ 6623 h 10000"/>
                <a:gd name="connsiteX31" fmla="*/ 8232 w 10159"/>
                <a:gd name="connsiteY31" fmla="*/ 6494 h 10000"/>
                <a:gd name="connsiteX32" fmla="*/ 8324 w 10159"/>
                <a:gd name="connsiteY32" fmla="*/ 5584 h 10000"/>
                <a:gd name="connsiteX33" fmla="*/ 8966 w 10159"/>
                <a:gd name="connsiteY33" fmla="*/ 5065 h 10000"/>
                <a:gd name="connsiteX34" fmla="*/ 9150 w 10159"/>
                <a:gd name="connsiteY34" fmla="*/ 4156 h 10000"/>
                <a:gd name="connsiteX35" fmla="*/ 9150 w 10159"/>
                <a:gd name="connsiteY35" fmla="*/ 2468 h 10000"/>
                <a:gd name="connsiteX36" fmla="*/ 9517 w 10159"/>
                <a:gd name="connsiteY36" fmla="*/ 2468 h 10000"/>
                <a:gd name="connsiteX37" fmla="*/ 9884 w 10159"/>
                <a:gd name="connsiteY37" fmla="*/ 2727 h 10000"/>
                <a:gd name="connsiteX38" fmla="*/ 10159 w 10159"/>
                <a:gd name="connsiteY38" fmla="*/ 1818 h 10000"/>
                <a:gd name="connsiteX39" fmla="*/ 9609 w 10159"/>
                <a:gd name="connsiteY39"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2086 w 10159"/>
                <a:gd name="connsiteY17" fmla="*/ 8571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831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20 w 10159"/>
                <a:gd name="connsiteY20" fmla="*/ 8571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4736 w 10159"/>
                <a:gd name="connsiteY20" fmla="*/ 8078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42 w 10159"/>
                <a:gd name="connsiteY20" fmla="*/ 8769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42 w 10159"/>
                <a:gd name="connsiteY20" fmla="*/ 8769 h 10000"/>
                <a:gd name="connsiteX21" fmla="*/ 3920 w 10159"/>
                <a:gd name="connsiteY21" fmla="*/ 10000 h 10000"/>
                <a:gd name="connsiteX22" fmla="*/ 4379 w 10159"/>
                <a:gd name="connsiteY22" fmla="*/ 10000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10000"/>
                <a:gd name="connsiteX1" fmla="*/ 8783 w 10159"/>
                <a:gd name="connsiteY1" fmla="*/ 1429 h 10000"/>
                <a:gd name="connsiteX2" fmla="*/ 8416 w 10159"/>
                <a:gd name="connsiteY2" fmla="*/ 2078 h 10000"/>
                <a:gd name="connsiteX3" fmla="*/ 7315 w 10159"/>
                <a:gd name="connsiteY3" fmla="*/ 3247 h 10000"/>
                <a:gd name="connsiteX4" fmla="*/ 6765 w 10159"/>
                <a:gd name="connsiteY4" fmla="*/ 3247 h 10000"/>
                <a:gd name="connsiteX5" fmla="*/ 6031 w 10159"/>
                <a:gd name="connsiteY5" fmla="*/ 3506 h 10000"/>
                <a:gd name="connsiteX6" fmla="*/ 4012 w 10159"/>
                <a:gd name="connsiteY6" fmla="*/ 6104 h 10000"/>
                <a:gd name="connsiteX7" fmla="*/ 2728 w 10159"/>
                <a:gd name="connsiteY7" fmla="*/ 6494 h 10000"/>
                <a:gd name="connsiteX8" fmla="*/ 1443 w 10159"/>
                <a:gd name="connsiteY8" fmla="*/ 6494 h 10000"/>
                <a:gd name="connsiteX9" fmla="*/ 985 w 10159"/>
                <a:gd name="connsiteY9" fmla="*/ 6883 h 10000"/>
                <a:gd name="connsiteX10" fmla="*/ 0 w 10159"/>
                <a:gd name="connsiteY10" fmla="*/ 6850 h 10000"/>
                <a:gd name="connsiteX11" fmla="*/ 136 w 10159"/>
                <a:gd name="connsiteY11" fmla="*/ 7535 h 10000"/>
                <a:gd name="connsiteX12" fmla="*/ 342 w 10159"/>
                <a:gd name="connsiteY12" fmla="*/ 8442 h 10000"/>
                <a:gd name="connsiteX13" fmla="*/ 340 w 10159"/>
                <a:gd name="connsiteY13" fmla="*/ 8289 h 10000"/>
                <a:gd name="connsiteX14" fmla="*/ 506 w 10159"/>
                <a:gd name="connsiteY14" fmla="*/ 7823 h 10000"/>
                <a:gd name="connsiteX15" fmla="*/ 1304 w 10159"/>
                <a:gd name="connsiteY15" fmla="*/ 8086 h 10000"/>
                <a:gd name="connsiteX16" fmla="*/ 1307 w 10159"/>
                <a:gd name="connsiteY16" fmla="*/ 8764 h 10000"/>
                <a:gd name="connsiteX17" fmla="*/ 1905 w 10159"/>
                <a:gd name="connsiteY17" fmla="*/ 8439 h 10000"/>
                <a:gd name="connsiteX18" fmla="*/ 2453 w 10159"/>
                <a:gd name="connsiteY18" fmla="*/ 8732 h 10000"/>
                <a:gd name="connsiteX19" fmla="*/ 3553 w 10159"/>
                <a:gd name="connsiteY19" fmla="*/ 7922 h 10000"/>
                <a:gd name="connsiteX20" fmla="*/ 3942 w 10159"/>
                <a:gd name="connsiteY20" fmla="*/ 8769 h 10000"/>
                <a:gd name="connsiteX21" fmla="*/ 3920 w 10159"/>
                <a:gd name="connsiteY21" fmla="*/ 10000 h 10000"/>
                <a:gd name="connsiteX22" fmla="*/ 4696 w 10159"/>
                <a:gd name="connsiteY22" fmla="*/ 8224 h 10000"/>
                <a:gd name="connsiteX23" fmla="*/ 5480 w 10159"/>
                <a:gd name="connsiteY23" fmla="*/ 9091 h 10000"/>
                <a:gd name="connsiteX24" fmla="*/ 5939 w 10159"/>
                <a:gd name="connsiteY24" fmla="*/ 9221 h 10000"/>
                <a:gd name="connsiteX25" fmla="*/ 6398 w 10159"/>
                <a:gd name="connsiteY25" fmla="*/ 9610 h 10000"/>
                <a:gd name="connsiteX26" fmla="*/ 6398 w 10159"/>
                <a:gd name="connsiteY26" fmla="*/ 7143 h 10000"/>
                <a:gd name="connsiteX27" fmla="*/ 6673 w 10159"/>
                <a:gd name="connsiteY27" fmla="*/ 6623 h 10000"/>
                <a:gd name="connsiteX28" fmla="*/ 7223 w 10159"/>
                <a:gd name="connsiteY28" fmla="*/ 6623 h 10000"/>
                <a:gd name="connsiteX29" fmla="*/ 7590 w 10159"/>
                <a:gd name="connsiteY29" fmla="*/ 6623 h 10000"/>
                <a:gd name="connsiteX30" fmla="*/ 8232 w 10159"/>
                <a:gd name="connsiteY30" fmla="*/ 6494 h 10000"/>
                <a:gd name="connsiteX31" fmla="*/ 8324 w 10159"/>
                <a:gd name="connsiteY31" fmla="*/ 5584 h 10000"/>
                <a:gd name="connsiteX32" fmla="*/ 8966 w 10159"/>
                <a:gd name="connsiteY32" fmla="*/ 5065 h 10000"/>
                <a:gd name="connsiteX33" fmla="*/ 9150 w 10159"/>
                <a:gd name="connsiteY33" fmla="*/ 4156 h 10000"/>
                <a:gd name="connsiteX34" fmla="*/ 9150 w 10159"/>
                <a:gd name="connsiteY34" fmla="*/ 2468 h 10000"/>
                <a:gd name="connsiteX35" fmla="*/ 9517 w 10159"/>
                <a:gd name="connsiteY35" fmla="*/ 2468 h 10000"/>
                <a:gd name="connsiteX36" fmla="*/ 9884 w 10159"/>
                <a:gd name="connsiteY36" fmla="*/ 2727 h 10000"/>
                <a:gd name="connsiteX37" fmla="*/ 10159 w 10159"/>
                <a:gd name="connsiteY37" fmla="*/ 1818 h 10000"/>
                <a:gd name="connsiteX38" fmla="*/ 9609 w 10159"/>
                <a:gd name="connsiteY38" fmla="*/ 0 h 10000"/>
                <a:gd name="connsiteX0" fmla="*/ 9609 w 10159"/>
                <a:gd name="connsiteY0" fmla="*/ 0 h 9610"/>
                <a:gd name="connsiteX1" fmla="*/ 8783 w 10159"/>
                <a:gd name="connsiteY1" fmla="*/ 1429 h 9610"/>
                <a:gd name="connsiteX2" fmla="*/ 8416 w 10159"/>
                <a:gd name="connsiteY2" fmla="*/ 2078 h 9610"/>
                <a:gd name="connsiteX3" fmla="*/ 7315 w 10159"/>
                <a:gd name="connsiteY3" fmla="*/ 3247 h 9610"/>
                <a:gd name="connsiteX4" fmla="*/ 6765 w 10159"/>
                <a:gd name="connsiteY4" fmla="*/ 3247 h 9610"/>
                <a:gd name="connsiteX5" fmla="*/ 6031 w 10159"/>
                <a:gd name="connsiteY5" fmla="*/ 3506 h 9610"/>
                <a:gd name="connsiteX6" fmla="*/ 4012 w 10159"/>
                <a:gd name="connsiteY6" fmla="*/ 6104 h 9610"/>
                <a:gd name="connsiteX7" fmla="*/ 2728 w 10159"/>
                <a:gd name="connsiteY7" fmla="*/ 6494 h 9610"/>
                <a:gd name="connsiteX8" fmla="*/ 1443 w 10159"/>
                <a:gd name="connsiteY8" fmla="*/ 6494 h 9610"/>
                <a:gd name="connsiteX9" fmla="*/ 985 w 10159"/>
                <a:gd name="connsiteY9" fmla="*/ 6883 h 9610"/>
                <a:gd name="connsiteX10" fmla="*/ 0 w 10159"/>
                <a:gd name="connsiteY10" fmla="*/ 6850 h 9610"/>
                <a:gd name="connsiteX11" fmla="*/ 136 w 10159"/>
                <a:gd name="connsiteY11" fmla="*/ 7535 h 9610"/>
                <a:gd name="connsiteX12" fmla="*/ 342 w 10159"/>
                <a:gd name="connsiteY12" fmla="*/ 8442 h 9610"/>
                <a:gd name="connsiteX13" fmla="*/ 340 w 10159"/>
                <a:gd name="connsiteY13" fmla="*/ 8289 h 9610"/>
                <a:gd name="connsiteX14" fmla="*/ 506 w 10159"/>
                <a:gd name="connsiteY14" fmla="*/ 7823 h 9610"/>
                <a:gd name="connsiteX15" fmla="*/ 1304 w 10159"/>
                <a:gd name="connsiteY15" fmla="*/ 8086 h 9610"/>
                <a:gd name="connsiteX16" fmla="*/ 1307 w 10159"/>
                <a:gd name="connsiteY16" fmla="*/ 8764 h 9610"/>
                <a:gd name="connsiteX17" fmla="*/ 1905 w 10159"/>
                <a:gd name="connsiteY17" fmla="*/ 8439 h 9610"/>
                <a:gd name="connsiteX18" fmla="*/ 2453 w 10159"/>
                <a:gd name="connsiteY18" fmla="*/ 8732 h 9610"/>
                <a:gd name="connsiteX19" fmla="*/ 3553 w 10159"/>
                <a:gd name="connsiteY19" fmla="*/ 7922 h 9610"/>
                <a:gd name="connsiteX20" fmla="*/ 3942 w 10159"/>
                <a:gd name="connsiteY20" fmla="*/ 8769 h 9610"/>
                <a:gd name="connsiteX21" fmla="*/ 4396 w 10159"/>
                <a:gd name="connsiteY21" fmla="*/ 6480 h 9610"/>
                <a:gd name="connsiteX22" fmla="*/ 4696 w 10159"/>
                <a:gd name="connsiteY22" fmla="*/ 8224 h 9610"/>
                <a:gd name="connsiteX23" fmla="*/ 5480 w 10159"/>
                <a:gd name="connsiteY23" fmla="*/ 9091 h 9610"/>
                <a:gd name="connsiteX24" fmla="*/ 5939 w 10159"/>
                <a:gd name="connsiteY24" fmla="*/ 9221 h 9610"/>
                <a:gd name="connsiteX25" fmla="*/ 6398 w 10159"/>
                <a:gd name="connsiteY25" fmla="*/ 9610 h 9610"/>
                <a:gd name="connsiteX26" fmla="*/ 6398 w 10159"/>
                <a:gd name="connsiteY26" fmla="*/ 7143 h 9610"/>
                <a:gd name="connsiteX27" fmla="*/ 6673 w 10159"/>
                <a:gd name="connsiteY27" fmla="*/ 6623 h 9610"/>
                <a:gd name="connsiteX28" fmla="*/ 7223 w 10159"/>
                <a:gd name="connsiteY28" fmla="*/ 6623 h 9610"/>
                <a:gd name="connsiteX29" fmla="*/ 7590 w 10159"/>
                <a:gd name="connsiteY29" fmla="*/ 6623 h 9610"/>
                <a:gd name="connsiteX30" fmla="*/ 8232 w 10159"/>
                <a:gd name="connsiteY30" fmla="*/ 6494 h 9610"/>
                <a:gd name="connsiteX31" fmla="*/ 8324 w 10159"/>
                <a:gd name="connsiteY31" fmla="*/ 5584 h 9610"/>
                <a:gd name="connsiteX32" fmla="*/ 8966 w 10159"/>
                <a:gd name="connsiteY32" fmla="*/ 5065 h 9610"/>
                <a:gd name="connsiteX33" fmla="*/ 9150 w 10159"/>
                <a:gd name="connsiteY33" fmla="*/ 4156 h 9610"/>
                <a:gd name="connsiteX34" fmla="*/ 9150 w 10159"/>
                <a:gd name="connsiteY34" fmla="*/ 2468 h 9610"/>
                <a:gd name="connsiteX35" fmla="*/ 9517 w 10159"/>
                <a:gd name="connsiteY35" fmla="*/ 2468 h 9610"/>
                <a:gd name="connsiteX36" fmla="*/ 9884 w 10159"/>
                <a:gd name="connsiteY36" fmla="*/ 2727 h 9610"/>
                <a:gd name="connsiteX37" fmla="*/ 10159 w 10159"/>
                <a:gd name="connsiteY37" fmla="*/ 1818 h 9610"/>
                <a:gd name="connsiteX38" fmla="*/ 9609 w 10159"/>
                <a:gd name="connsiteY38" fmla="*/ 0 h 9610"/>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623 w 10000"/>
                <a:gd name="connsiteY22" fmla="*/ 8558 h 10407"/>
                <a:gd name="connsiteX23" fmla="*/ 5394 w 10000"/>
                <a:gd name="connsiteY23" fmla="*/ 9460 h 10407"/>
                <a:gd name="connsiteX24" fmla="*/ 5846 w 10000"/>
                <a:gd name="connsiteY24" fmla="*/ 9595 h 10407"/>
                <a:gd name="connsiteX25" fmla="*/ 6298 w 10000"/>
                <a:gd name="connsiteY25" fmla="*/ 10000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94 w 10000"/>
                <a:gd name="connsiteY23" fmla="*/ 9460 h 10407"/>
                <a:gd name="connsiteX24" fmla="*/ 5846 w 10000"/>
                <a:gd name="connsiteY24" fmla="*/ 9595 h 10407"/>
                <a:gd name="connsiteX25" fmla="*/ 6298 w 10000"/>
                <a:gd name="connsiteY25" fmla="*/ 10000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94 w 10000"/>
                <a:gd name="connsiteY23" fmla="*/ 9460 h 10407"/>
                <a:gd name="connsiteX24" fmla="*/ 5846 w 10000"/>
                <a:gd name="connsiteY24" fmla="*/ 9595 h 10407"/>
                <a:gd name="connsiteX25" fmla="*/ 6298 w 10000"/>
                <a:gd name="connsiteY25" fmla="*/ 10000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11"/>
                <a:gd name="connsiteX1" fmla="*/ 8646 w 10000"/>
                <a:gd name="connsiteY1" fmla="*/ 1487 h 10411"/>
                <a:gd name="connsiteX2" fmla="*/ 8284 w 10000"/>
                <a:gd name="connsiteY2" fmla="*/ 2162 h 10411"/>
                <a:gd name="connsiteX3" fmla="*/ 7201 w 10000"/>
                <a:gd name="connsiteY3" fmla="*/ 3379 h 10411"/>
                <a:gd name="connsiteX4" fmla="*/ 6659 w 10000"/>
                <a:gd name="connsiteY4" fmla="*/ 3379 h 10411"/>
                <a:gd name="connsiteX5" fmla="*/ 5937 w 10000"/>
                <a:gd name="connsiteY5" fmla="*/ 3648 h 10411"/>
                <a:gd name="connsiteX6" fmla="*/ 3949 w 10000"/>
                <a:gd name="connsiteY6" fmla="*/ 6352 h 10411"/>
                <a:gd name="connsiteX7" fmla="*/ 2685 w 10000"/>
                <a:gd name="connsiteY7" fmla="*/ 6758 h 10411"/>
                <a:gd name="connsiteX8" fmla="*/ 1420 w 10000"/>
                <a:gd name="connsiteY8" fmla="*/ 6758 h 10411"/>
                <a:gd name="connsiteX9" fmla="*/ 970 w 10000"/>
                <a:gd name="connsiteY9" fmla="*/ 7162 h 10411"/>
                <a:gd name="connsiteX10" fmla="*/ 0 w 10000"/>
                <a:gd name="connsiteY10" fmla="*/ 7128 h 10411"/>
                <a:gd name="connsiteX11" fmla="*/ 134 w 10000"/>
                <a:gd name="connsiteY11" fmla="*/ 7841 h 10411"/>
                <a:gd name="connsiteX12" fmla="*/ 337 w 10000"/>
                <a:gd name="connsiteY12" fmla="*/ 8785 h 10411"/>
                <a:gd name="connsiteX13" fmla="*/ 335 w 10000"/>
                <a:gd name="connsiteY13" fmla="*/ 8625 h 10411"/>
                <a:gd name="connsiteX14" fmla="*/ 498 w 10000"/>
                <a:gd name="connsiteY14" fmla="*/ 8140 h 10411"/>
                <a:gd name="connsiteX15" fmla="*/ 1284 w 10000"/>
                <a:gd name="connsiteY15" fmla="*/ 8414 h 10411"/>
                <a:gd name="connsiteX16" fmla="*/ 1287 w 10000"/>
                <a:gd name="connsiteY16" fmla="*/ 9120 h 10411"/>
                <a:gd name="connsiteX17" fmla="*/ 1875 w 10000"/>
                <a:gd name="connsiteY17" fmla="*/ 8781 h 10411"/>
                <a:gd name="connsiteX18" fmla="*/ 2415 w 10000"/>
                <a:gd name="connsiteY18" fmla="*/ 9086 h 10411"/>
                <a:gd name="connsiteX19" fmla="*/ 3497 w 10000"/>
                <a:gd name="connsiteY19" fmla="*/ 8243 h 10411"/>
                <a:gd name="connsiteX20" fmla="*/ 3880 w 10000"/>
                <a:gd name="connsiteY20" fmla="*/ 9125 h 10411"/>
                <a:gd name="connsiteX21" fmla="*/ 3814 w 10000"/>
                <a:gd name="connsiteY21" fmla="*/ 10407 h 10411"/>
                <a:gd name="connsiteX22" fmla="*/ 4266 w 10000"/>
                <a:gd name="connsiteY22" fmla="*/ 10372 h 10411"/>
                <a:gd name="connsiteX23" fmla="*/ 5394 w 10000"/>
                <a:gd name="connsiteY23" fmla="*/ 9460 h 10411"/>
                <a:gd name="connsiteX24" fmla="*/ 5846 w 10000"/>
                <a:gd name="connsiteY24" fmla="*/ 9595 h 10411"/>
                <a:gd name="connsiteX25" fmla="*/ 6164 w 10000"/>
                <a:gd name="connsiteY25" fmla="*/ 10411 h 10411"/>
                <a:gd name="connsiteX26" fmla="*/ 6298 w 10000"/>
                <a:gd name="connsiteY26" fmla="*/ 7433 h 10411"/>
                <a:gd name="connsiteX27" fmla="*/ 6569 w 10000"/>
                <a:gd name="connsiteY27" fmla="*/ 6892 h 10411"/>
                <a:gd name="connsiteX28" fmla="*/ 7110 w 10000"/>
                <a:gd name="connsiteY28" fmla="*/ 6892 h 10411"/>
                <a:gd name="connsiteX29" fmla="*/ 7471 w 10000"/>
                <a:gd name="connsiteY29" fmla="*/ 6892 h 10411"/>
                <a:gd name="connsiteX30" fmla="*/ 8103 w 10000"/>
                <a:gd name="connsiteY30" fmla="*/ 6758 h 10411"/>
                <a:gd name="connsiteX31" fmla="*/ 8194 w 10000"/>
                <a:gd name="connsiteY31" fmla="*/ 5811 h 10411"/>
                <a:gd name="connsiteX32" fmla="*/ 8826 w 10000"/>
                <a:gd name="connsiteY32" fmla="*/ 5271 h 10411"/>
                <a:gd name="connsiteX33" fmla="*/ 9007 w 10000"/>
                <a:gd name="connsiteY33" fmla="*/ 4325 h 10411"/>
                <a:gd name="connsiteX34" fmla="*/ 9007 w 10000"/>
                <a:gd name="connsiteY34" fmla="*/ 2568 h 10411"/>
                <a:gd name="connsiteX35" fmla="*/ 9368 w 10000"/>
                <a:gd name="connsiteY35" fmla="*/ 2568 h 10411"/>
                <a:gd name="connsiteX36" fmla="*/ 9729 w 10000"/>
                <a:gd name="connsiteY36" fmla="*/ 2838 h 10411"/>
                <a:gd name="connsiteX37" fmla="*/ 10000 w 10000"/>
                <a:gd name="connsiteY37" fmla="*/ 1892 h 10411"/>
                <a:gd name="connsiteX38" fmla="*/ 9459 w 10000"/>
                <a:gd name="connsiteY38" fmla="*/ 0 h 10411"/>
                <a:gd name="connsiteX0" fmla="*/ 9459 w 10000"/>
                <a:gd name="connsiteY0" fmla="*/ 0 h 10411"/>
                <a:gd name="connsiteX1" fmla="*/ 8646 w 10000"/>
                <a:gd name="connsiteY1" fmla="*/ 1487 h 10411"/>
                <a:gd name="connsiteX2" fmla="*/ 8284 w 10000"/>
                <a:gd name="connsiteY2" fmla="*/ 2162 h 10411"/>
                <a:gd name="connsiteX3" fmla="*/ 7201 w 10000"/>
                <a:gd name="connsiteY3" fmla="*/ 3379 h 10411"/>
                <a:gd name="connsiteX4" fmla="*/ 6659 w 10000"/>
                <a:gd name="connsiteY4" fmla="*/ 3379 h 10411"/>
                <a:gd name="connsiteX5" fmla="*/ 5937 w 10000"/>
                <a:gd name="connsiteY5" fmla="*/ 3648 h 10411"/>
                <a:gd name="connsiteX6" fmla="*/ 3949 w 10000"/>
                <a:gd name="connsiteY6" fmla="*/ 6352 h 10411"/>
                <a:gd name="connsiteX7" fmla="*/ 2685 w 10000"/>
                <a:gd name="connsiteY7" fmla="*/ 6758 h 10411"/>
                <a:gd name="connsiteX8" fmla="*/ 1420 w 10000"/>
                <a:gd name="connsiteY8" fmla="*/ 6758 h 10411"/>
                <a:gd name="connsiteX9" fmla="*/ 970 w 10000"/>
                <a:gd name="connsiteY9" fmla="*/ 7162 h 10411"/>
                <a:gd name="connsiteX10" fmla="*/ 0 w 10000"/>
                <a:gd name="connsiteY10" fmla="*/ 7128 h 10411"/>
                <a:gd name="connsiteX11" fmla="*/ 134 w 10000"/>
                <a:gd name="connsiteY11" fmla="*/ 7841 h 10411"/>
                <a:gd name="connsiteX12" fmla="*/ 337 w 10000"/>
                <a:gd name="connsiteY12" fmla="*/ 8785 h 10411"/>
                <a:gd name="connsiteX13" fmla="*/ 335 w 10000"/>
                <a:gd name="connsiteY13" fmla="*/ 8625 h 10411"/>
                <a:gd name="connsiteX14" fmla="*/ 498 w 10000"/>
                <a:gd name="connsiteY14" fmla="*/ 8140 h 10411"/>
                <a:gd name="connsiteX15" fmla="*/ 1284 w 10000"/>
                <a:gd name="connsiteY15" fmla="*/ 8414 h 10411"/>
                <a:gd name="connsiteX16" fmla="*/ 1287 w 10000"/>
                <a:gd name="connsiteY16" fmla="*/ 9120 h 10411"/>
                <a:gd name="connsiteX17" fmla="*/ 1875 w 10000"/>
                <a:gd name="connsiteY17" fmla="*/ 8781 h 10411"/>
                <a:gd name="connsiteX18" fmla="*/ 2415 w 10000"/>
                <a:gd name="connsiteY18" fmla="*/ 9086 h 10411"/>
                <a:gd name="connsiteX19" fmla="*/ 3497 w 10000"/>
                <a:gd name="connsiteY19" fmla="*/ 8243 h 10411"/>
                <a:gd name="connsiteX20" fmla="*/ 3880 w 10000"/>
                <a:gd name="connsiteY20" fmla="*/ 9125 h 10411"/>
                <a:gd name="connsiteX21" fmla="*/ 3814 w 10000"/>
                <a:gd name="connsiteY21" fmla="*/ 10407 h 10411"/>
                <a:gd name="connsiteX22" fmla="*/ 4266 w 10000"/>
                <a:gd name="connsiteY22" fmla="*/ 10372 h 10411"/>
                <a:gd name="connsiteX23" fmla="*/ 5394 w 10000"/>
                <a:gd name="connsiteY23" fmla="*/ 9460 h 10411"/>
                <a:gd name="connsiteX24" fmla="*/ 5757 w 10000"/>
                <a:gd name="connsiteY24" fmla="*/ 9800 h 10411"/>
                <a:gd name="connsiteX25" fmla="*/ 6164 w 10000"/>
                <a:gd name="connsiteY25" fmla="*/ 10411 h 10411"/>
                <a:gd name="connsiteX26" fmla="*/ 6298 w 10000"/>
                <a:gd name="connsiteY26" fmla="*/ 7433 h 10411"/>
                <a:gd name="connsiteX27" fmla="*/ 6569 w 10000"/>
                <a:gd name="connsiteY27" fmla="*/ 6892 h 10411"/>
                <a:gd name="connsiteX28" fmla="*/ 7110 w 10000"/>
                <a:gd name="connsiteY28" fmla="*/ 6892 h 10411"/>
                <a:gd name="connsiteX29" fmla="*/ 7471 w 10000"/>
                <a:gd name="connsiteY29" fmla="*/ 6892 h 10411"/>
                <a:gd name="connsiteX30" fmla="*/ 8103 w 10000"/>
                <a:gd name="connsiteY30" fmla="*/ 6758 h 10411"/>
                <a:gd name="connsiteX31" fmla="*/ 8194 w 10000"/>
                <a:gd name="connsiteY31" fmla="*/ 5811 h 10411"/>
                <a:gd name="connsiteX32" fmla="*/ 8826 w 10000"/>
                <a:gd name="connsiteY32" fmla="*/ 5271 h 10411"/>
                <a:gd name="connsiteX33" fmla="*/ 9007 w 10000"/>
                <a:gd name="connsiteY33" fmla="*/ 4325 h 10411"/>
                <a:gd name="connsiteX34" fmla="*/ 9007 w 10000"/>
                <a:gd name="connsiteY34" fmla="*/ 2568 h 10411"/>
                <a:gd name="connsiteX35" fmla="*/ 9368 w 10000"/>
                <a:gd name="connsiteY35" fmla="*/ 2568 h 10411"/>
                <a:gd name="connsiteX36" fmla="*/ 9729 w 10000"/>
                <a:gd name="connsiteY36" fmla="*/ 2838 h 10411"/>
                <a:gd name="connsiteX37" fmla="*/ 10000 w 10000"/>
                <a:gd name="connsiteY37" fmla="*/ 1892 h 10411"/>
                <a:gd name="connsiteX38" fmla="*/ 9459 w 10000"/>
                <a:gd name="connsiteY38" fmla="*/ 0 h 10411"/>
                <a:gd name="connsiteX0" fmla="*/ 9459 w 10000"/>
                <a:gd name="connsiteY0" fmla="*/ 0 h 10411"/>
                <a:gd name="connsiteX1" fmla="*/ 8646 w 10000"/>
                <a:gd name="connsiteY1" fmla="*/ 1487 h 10411"/>
                <a:gd name="connsiteX2" fmla="*/ 8284 w 10000"/>
                <a:gd name="connsiteY2" fmla="*/ 2162 h 10411"/>
                <a:gd name="connsiteX3" fmla="*/ 7201 w 10000"/>
                <a:gd name="connsiteY3" fmla="*/ 3379 h 10411"/>
                <a:gd name="connsiteX4" fmla="*/ 6659 w 10000"/>
                <a:gd name="connsiteY4" fmla="*/ 3379 h 10411"/>
                <a:gd name="connsiteX5" fmla="*/ 5937 w 10000"/>
                <a:gd name="connsiteY5" fmla="*/ 3648 h 10411"/>
                <a:gd name="connsiteX6" fmla="*/ 3949 w 10000"/>
                <a:gd name="connsiteY6" fmla="*/ 6352 h 10411"/>
                <a:gd name="connsiteX7" fmla="*/ 2685 w 10000"/>
                <a:gd name="connsiteY7" fmla="*/ 6758 h 10411"/>
                <a:gd name="connsiteX8" fmla="*/ 1420 w 10000"/>
                <a:gd name="connsiteY8" fmla="*/ 6758 h 10411"/>
                <a:gd name="connsiteX9" fmla="*/ 970 w 10000"/>
                <a:gd name="connsiteY9" fmla="*/ 7162 h 10411"/>
                <a:gd name="connsiteX10" fmla="*/ 0 w 10000"/>
                <a:gd name="connsiteY10" fmla="*/ 7128 h 10411"/>
                <a:gd name="connsiteX11" fmla="*/ 134 w 10000"/>
                <a:gd name="connsiteY11" fmla="*/ 7841 h 10411"/>
                <a:gd name="connsiteX12" fmla="*/ 337 w 10000"/>
                <a:gd name="connsiteY12" fmla="*/ 8785 h 10411"/>
                <a:gd name="connsiteX13" fmla="*/ 335 w 10000"/>
                <a:gd name="connsiteY13" fmla="*/ 8625 h 10411"/>
                <a:gd name="connsiteX14" fmla="*/ 498 w 10000"/>
                <a:gd name="connsiteY14" fmla="*/ 8140 h 10411"/>
                <a:gd name="connsiteX15" fmla="*/ 1284 w 10000"/>
                <a:gd name="connsiteY15" fmla="*/ 8414 h 10411"/>
                <a:gd name="connsiteX16" fmla="*/ 1287 w 10000"/>
                <a:gd name="connsiteY16" fmla="*/ 9120 h 10411"/>
                <a:gd name="connsiteX17" fmla="*/ 1875 w 10000"/>
                <a:gd name="connsiteY17" fmla="*/ 8781 h 10411"/>
                <a:gd name="connsiteX18" fmla="*/ 2415 w 10000"/>
                <a:gd name="connsiteY18" fmla="*/ 9086 h 10411"/>
                <a:gd name="connsiteX19" fmla="*/ 3497 w 10000"/>
                <a:gd name="connsiteY19" fmla="*/ 8243 h 10411"/>
                <a:gd name="connsiteX20" fmla="*/ 3880 w 10000"/>
                <a:gd name="connsiteY20" fmla="*/ 9125 h 10411"/>
                <a:gd name="connsiteX21" fmla="*/ 3814 w 10000"/>
                <a:gd name="connsiteY21" fmla="*/ 10407 h 10411"/>
                <a:gd name="connsiteX22" fmla="*/ 4266 w 10000"/>
                <a:gd name="connsiteY22" fmla="*/ 10372 h 10411"/>
                <a:gd name="connsiteX23" fmla="*/ 5349 w 10000"/>
                <a:gd name="connsiteY23" fmla="*/ 9631 h 10411"/>
                <a:gd name="connsiteX24" fmla="*/ 5757 w 10000"/>
                <a:gd name="connsiteY24" fmla="*/ 9800 h 10411"/>
                <a:gd name="connsiteX25" fmla="*/ 6164 w 10000"/>
                <a:gd name="connsiteY25" fmla="*/ 10411 h 10411"/>
                <a:gd name="connsiteX26" fmla="*/ 6298 w 10000"/>
                <a:gd name="connsiteY26" fmla="*/ 7433 h 10411"/>
                <a:gd name="connsiteX27" fmla="*/ 6569 w 10000"/>
                <a:gd name="connsiteY27" fmla="*/ 6892 h 10411"/>
                <a:gd name="connsiteX28" fmla="*/ 7110 w 10000"/>
                <a:gd name="connsiteY28" fmla="*/ 6892 h 10411"/>
                <a:gd name="connsiteX29" fmla="*/ 7471 w 10000"/>
                <a:gd name="connsiteY29" fmla="*/ 6892 h 10411"/>
                <a:gd name="connsiteX30" fmla="*/ 8103 w 10000"/>
                <a:gd name="connsiteY30" fmla="*/ 6758 h 10411"/>
                <a:gd name="connsiteX31" fmla="*/ 8194 w 10000"/>
                <a:gd name="connsiteY31" fmla="*/ 5811 h 10411"/>
                <a:gd name="connsiteX32" fmla="*/ 8826 w 10000"/>
                <a:gd name="connsiteY32" fmla="*/ 5271 h 10411"/>
                <a:gd name="connsiteX33" fmla="*/ 9007 w 10000"/>
                <a:gd name="connsiteY33" fmla="*/ 4325 h 10411"/>
                <a:gd name="connsiteX34" fmla="*/ 9007 w 10000"/>
                <a:gd name="connsiteY34" fmla="*/ 2568 h 10411"/>
                <a:gd name="connsiteX35" fmla="*/ 9368 w 10000"/>
                <a:gd name="connsiteY35" fmla="*/ 2568 h 10411"/>
                <a:gd name="connsiteX36" fmla="*/ 9729 w 10000"/>
                <a:gd name="connsiteY36" fmla="*/ 2838 h 10411"/>
                <a:gd name="connsiteX37" fmla="*/ 10000 w 10000"/>
                <a:gd name="connsiteY37" fmla="*/ 1892 h 10411"/>
                <a:gd name="connsiteX38" fmla="*/ 9459 w 10000"/>
                <a:gd name="connsiteY38" fmla="*/ 0 h 10411"/>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186 w 10000"/>
                <a:gd name="connsiteY25" fmla="*/ 10171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103 w 10000"/>
                <a:gd name="connsiteY30" fmla="*/ 6758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14 w 10000"/>
                <a:gd name="connsiteY30" fmla="*/ 6690 h 10407"/>
                <a:gd name="connsiteX31" fmla="*/ 8194 w 10000"/>
                <a:gd name="connsiteY31" fmla="*/ 5811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14 w 10000"/>
                <a:gd name="connsiteY30" fmla="*/ 6690 h 10407"/>
                <a:gd name="connsiteX31" fmla="*/ 8060 w 10000"/>
                <a:gd name="connsiteY31" fmla="*/ 5777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14 w 10000"/>
                <a:gd name="connsiteY30" fmla="*/ 6690 h 10407"/>
                <a:gd name="connsiteX31" fmla="*/ 7569 w 10000"/>
                <a:gd name="connsiteY31" fmla="*/ 509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7523 w 10000"/>
                <a:gd name="connsiteY30" fmla="*/ 6485 h 10407"/>
                <a:gd name="connsiteX31" fmla="*/ 7569 w 10000"/>
                <a:gd name="connsiteY31" fmla="*/ 509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7569 w 10000"/>
                <a:gd name="connsiteY31" fmla="*/ 509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498 w 10000"/>
                <a:gd name="connsiteY14" fmla="*/ 8140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10 w 10000"/>
                <a:gd name="connsiteY14" fmla="*/ 8174 h 10407"/>
                <a:gd name="connsiteX15" fmla="*/ 1284 w 10000"/>
                <a:gd name="connsiteY15" fmla="*/ 8414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10 w 10000"/>
                <a:gd name="connsiteY14" fmla="*/ 8174 h 10407"/>
                <a:gd name="connsiteX15" fmla="*/ 1284 w 10000"/>
                <a:gd name="connsiteY15" fmla="*/ 8380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284 w 10000"/>
                <a:gd name="connsiteY15" fmla="*/ 8380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217 w 10000"/>
                <a:gd name="connsiteY15" fmla="*/ 8448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217 w 10000"/>
                <a:gd name="connsiteY15" fmla="*/ 8448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482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482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482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379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29 w 10000"/>
                <a:gd name="connsiteY15" fmla="*/ 8379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15 w 10000"/>
                <a:gd name="connsiteY31" fmla="*/ 5914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26 w 10000"/>
                <a:gd name="connsiteY32" fmla="*/ 5271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9007 w 10000"/>
                <a:gd name="connsiteY33" fmla="*/ 4325 h 10407"/>
                <a:gd name="connsiteX34" fmla="*/ 9007 w 10000"/>
                <a:gd name="connsiteY34" fmla="*/ 2568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9007 w 10000"/>
                <a:gd name="connsiteY33" fmla="*/ 4325 h 10407"/>
                <a:gd name="connsiteX34" fmla="*/ 7936 w 10000"/>
                <a:gd name="connsiteY34" fmla="*/ 3253 h 10407"/>
                <a:gd name="connsiteX35" fmla="*/ 9368 w 10000"/>
                <a:gd name="connsiteY35" fmla="*/ 2568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9007 w 10000"/>
                <a:gd name="connsiteY33" fmla="*/ 4325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93 w 10000"/>
                <a:gd name="connsiteY32" fmla="*/ 5168 h 10407"/>
                <a:gd name="connsiteX33" fmla="*/ 7869 w 10000"/>
                <a:gd name="connsiteY33" fmla="*/ 4359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7978 w 10000"/>
                <a:gd name="connsiteY32" fmla="*/ 5339 h 10407"/>
                <a:gd name="connsiteX33" fmla="*/ 7869 w 10000"/>
                <a:gd name="connsiteY33" fmla="*/ 4359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916 w 10000"/>
                <a:gd name="connsiteY32" fmla="*/ 5099 h 10407"/>
                <a:gd name="connsiteX33" fmla="*/ 7869 w 10000"/>
                <a:gd name="connsiteY33" fmla="*/ 4359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916 w 10000"/>
                <a:gd name="connsiteY32" fmla="*/ 5099 h 10407"/>
                <a:gd name="connsiteX33" fmla="*/ 8873 w 10000"/>
                <a:gd name="connsiteY33" fmla="*/ 312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04 w 10000"/>
                <a:gd name="connsiteY32" fmla="*/ 5133 h 10407"/>
                <a:gd name="connsiteX33" fmla="*/ 8873 w 10000"/>
                <a:gd name="connsiteY33" fmla="*/ 312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04 w 10000"/>
                <a:gd name="connsiteY32" fmla="*/ 5133 h 10407"/>
                <a:gd name="connsiteX33" fmla="*/ 7712 w 10000"/>
                <a:gd name="connsiteY33" fmla="*/ 4394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04 w 10000"/>
                <a:gd name="connsiteY32" fmla="*/ 5133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367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7936 w 10000"/>
                <a:gd name="connsiteY34" fmla="*/ 3253 h 10407"/>
                <a:gd name="connsiteX35" fmla="*/ 9301 w 10000"/>
                <a:gd name="connsiteY35" fmla="*/ 1781 h 10407"/>
                <a:gd name="connsiteX36" fmla="*/ 9729 w 10000"/>
                <a:gd name="connsiteY36" fmla="*/ 2838 h 10407"/>
                <a:gd name="connsiteX37" fmla="*/ 10000 w 10000"/>
                <a:gd name="connsiteY37" fmla="*/ 1892 h 10407"/>
                <a:gd name="connsiteX38" fmla="*/ 9459 w 10000"/>
                <a:gd name="connsiteY38"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301 w 10000"/>
                <a:gd name="connsiteY34" fmla="*/ 1781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568 w 10000"/>
                <a:gd name="connsiteY34" fmla="*/ 1507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568 w 10000"/>
                <a:gd name="connsiteY34" fmla="*/ 1507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729 w 10000"/>
                <a:gd name="connsiteY35" fmla="*/ 2838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662 w 10000"/>
                <a:gd name="connsiteY35" fmla="*/ 3043 h 10407"/>
                <a:gd name="connsiteX36" fmla="*/ 10000 w 10000"/>
                <a:gd name="connsiteY36" fmla="*/ 1892 h 10407"/>
                <a:gd name="connsiteX37" fmla="*/ 9459 w 10000"/>
                <a:gd name="connsiteY37" fmla="*/ 0 h 10407"/>
                <a:gd name="connsiteX0" fmla="*/ 9459 w 10000"/>
                <a:gd name="connsiteY0" fmla="*/ 0 h 10407"/>
                <a:gd name="connsiteX1" fmla="*/ 8646 w 10000"/>
                <a:gd name="connsiteY1" fmla="*/ 1487 h 10407"/>
                <a:gd name="connsiteX2" fmla="*/ 8284 w 10000"/>
                <a:gd name="connsiteY2" fmla="*/ 2162 h 10407"/>
                <a:gd name="connsiteX3" fmla="*/ 7201 w 10000"/>
                <a:gd name="connsiteY3" fmla="*/ 3379 h 10407"/>
                <a:gd name="connsiteX4" fmla="*/ 6659 w 10000"/>
                <a:gd name="connsiteY4" fmla="*/ 3379 h 10407"/>
                <a:gd name="connsiteX5" fmla="*/ 5937 w 10000"/>
                <a:gd name="connsiteY5" fmla="*/ 3648 h 10407"/>
                <a:gd name="connsiteX6" fmla="*/ 3949 w 10000"/>
                <a:gd name="connsiteY6" fmla="*/ 6352 h 10407"/>
                <a:gd name="connsiteX7" fmla="*/ 2685 w 10000"/>
                <a:gd name="connsiteY7" fmla="*/ 6758 h 10407"/>
                <a:gd name="connsiteX8" fmla="*/ 1420 w 10000"/>
                <a:gd name="connsiteY8" fmla="*/ 6758 h 10407"/>
                <a:gd name="connsiteX9" fmla="*/ 970 w 10000"/>
                <a:gd name="connsiteY9" fmla="*/ 7162 h 10407"/>
                <a:gd name="connsiteX10" fmla="*/ 0 w 10000"/>
                <a:gd name="connsiteY10" fmla="*/ 7128 h 10407"/>
                <a:gd name="connsiteX11" fmla="*/ 134 w 10000"/>
                <a:gd name="connsiteY11" fmla="*/ 7841 h 10407"/>
                <a:gd name="connsiteX12" fmla="*/ 337 w 10000"/>
                <a:gd name="connsiteY12" fmla="*/ 8785 h 10407"/>
                <a:gd name="connsiteX13" fmla="*/ 335 w 10000"/>
                <a:gd name="connsiteY13" fmla="*/ 8625 h 10407"/>
                <a:gd name="connsiteX14" fmla="*/ 699 w 10000"/>
                <a:gd name="connsiteY14" fmla="*/ 8208 h 10407"/>
                <a:gd name="connsiteX15" fmla="*/ 1307 w 10000"/>
                <a:gd name="connsiteY15" fmla="*/ 8516 h 10407"/>
                <a:gd name="connsiteX16" fmla="*/ 1287 w 10000"/>
                <a:gd name="connsiteY16" fmla="*/ 9120 h 10407"/>
                <a:gd name="connsiteX17" fmla="*/ 1875 w 10000"/>
                <a:gd name="connsiteY17" fmla="*/ 8781 h 10407"/>
                <a:gd name="connsiteX18" fmla="*/ 2415 w 10000"/>
                <a:gd name="connsiteY18" fmla="*/ 9086 h 10407"/>
                <a:gd name="connsiteX19" fmla="*/ 3497 w 10000"/>
                <a:gd name="connsiteY19" fmla="*/ 8243 h 10407"/>
                <a:gd name="connsiteX20" fmla="*/ 3880 w 10000"/>
                <a:gd name="connsiteY20" fmla="*/ 9125 h 10407"/>
                <a:gd name="connsiteX21" fmla="*/ 3814 w 10000"/>
                <a:gd name="connsiteY21" fmla="*/ 10407 h 10407"/>
                <a:gd name="connsiteX22" fmla="*/ 4266 w 10000"/>
                <a:gd name="connsiteY22" fmla="*/ 10372 h 10407"/>
                <a:gd name="connsiteX23" fmla="*/ 5349 w 10000"/>
                <a:gd name="connsiteY23" fmla="*/ 9631 h 10407"/>
                <a:gd name="connsiteX24" fmla="*/ 5757 w 10000"/>
                <a:gd name="connsiteY24" fmla="*/ 9800 h 10407"/>
                <a:gd name="connsiteX25" fmla="*/ 6253 w 10000"/>
                <a:gd name="connsiteY25" fmla="*/ 10342 h 10407"/>
                <a:gd name="connsiteX26" fmla="*/ 6298 w 10000"/>
                <a:gd name="connsiteY26" fmla="*/ 7433 h 10407"/>
                <a:gd name="connsiteX27" fmla="*/ 6569 w 10000"/>
                <a:gd name="connsiteY27" fmla="*/ 6892 h 10407"/>
                <a:gd name="connsiteX28" fmla="*/ 7110 w 10000"/>
                <a:gd name="connsiteY28" fmla="*/ 6892 h 10407"/>
                <a:gd name="connsiteX29" fmla="*/ 7471 w 10000"/>
                <a:gd name="connsiteY29" fmla="*/ 6892 h 10407"/>
                <a:gd name="connsiteX30" fmla="*/ 8036 w 10000"/>
                <a:gd name="connsiteY30" fmla="*/ 6553 h 10407"/>
                <a:gd name="connsiteX31" fmla="*/ 8060 w 10000"/>
                <a:gd name="connsiteY31" fmla="*/ 5982 h 10407"/>
                <a:gd name="connsiteX32" fmla="*/ 8849 w 10000"/>
                <a:gd name="connsiteY32" fmla="*/ 5099 h 10407"/>
                <a:gd name="connsiteX33" fmla="*/ 8828 w 10000"/>
                <a:gd name="connsiteY33" fmla="*/ 3196 h 10407"/>
                <a:gd name="connsiteX34" fmla="*/ 9189 w 10000"/>
                <a:gd name="connsiteY34" fmla="*/ 2705 h 10407"/>
                <a:gd name="connsiteX35" fmla="*/ 9662 w 10000"/>
                <a:gd name="connsiteY35" fmla="*/ 3043 h 10407"/>
                <a:gd name="connsiteX36" fmla="*/ 10000 w 10000"/>
                <a:gd name="connsiteY36" fmla="*/ 1892 h 10407"/>
                <a:gd name="connsiteX37" fmla="*/ 9375 w 10000"/>
                <a:gd name="connsiteY37" fmla="*/ 240 h 10407"/>
                <a:gd name="connsiteX38" fmla="*/ 9459 w 10000"/>
                <a:gd name="connsiteY38" fmla="*/ 0 h 10407"/>
                <a:gd name="connsiteX0" fmla="*/ 9375 w 10000"/>
                <a:gd name="connsiteY0" fmla="*/ 0 h 10167"/>
                <a:gd name="connsiteX1" fmla="*/ 8646 w 10000"/>
                <a:gd name="connsiteY1" fmla="*/ 1247 h 10167"/>
                <a:gd name="connsiteX2" fmla="*/ 8284 w 10000"/>
                <a:gd name="connsiteY2" fmla="*/ 1922 h 10167"/>
                <a:gd name="connsiteX3" fmla="*/ 7201 w 10000"/>
                <a:gd name="connsiteY3" fmla="*/ 3139 h 10167"/>
                <a:gd name="connsiteX4" fmla="*/ 6659 w 10000"/>
                <a:gd name="connsiteY4" fmla="*/ 3139 h 10167"/>
                <a:gd name="connsiteX5" fmla="*/ 5937 w 10000"/>
                <a:gd name="connsiteY5" fmla="*/ 3408 h 10167"/>
                <a:gd name="connsiteX6" fmla="*/ 3949 w 10000"/>
                <a:gd name="connsiteY6" fmla="*/ 6112 h 10167"/>
                <a:gd name="connsiteX7" fmla="*/ 2685 w 10000"/>
                <a:gd name="connsiteY7" fmla="*/ 6518 h 10167"/>
                <a:gd name="connsiteX8" fmla="*/ 1420 w 10000"/>
                <a:gd name="connsiteY8" fmla="*/ 6518 h 10167"/>
                <a:gd name="connsiteX9" fmla="*/ 970 w 10000"/>
                <a:gd name="connsiteY9" fmla="*/ 6922 h 10167"/>
                <a:gd name="connsiteX10" fmla="*/ 0 w 10000"/>
                <a:gd name="connsiteY10" fmla="*/ 6888 h 10167"/>
                <a:gd name="connsiteX11" fmla="*/ 134 w 10000"/>
                <a:gd name="connsiteY11" fmla="*/ 7601 h 10167"/>
                <a:gd name="connsiteX12" fmla="*/ 337 w 10000"/>
                <a:gd name="connsiteY12" fmla="*/ 8545 h 10167"/>
                <a:gd name="connsiteX13" fmla="*/ 335 w 10000"/>
                <a:gd name="connsiteY13" fmla="*/ 8385 h 10167"/>
                <a:gd name="connsiteX14" fmla="*/ 699 w 10000"/>
                <a:gd name="connsiteY14" fmla="*/ 7968 h 10167"/>
                <a:gd name="connsiteX15" fmla="*/ 1307 w 10000"/>
                <a:gd name="connsiteY15" fmla="*/ 8276 h 10167"/>
                <a:gd name="connsiteX16" fmla="*/ 1287 w 10000"/>
                <a:gd name="connsiteY16" fmla="*/ 8880 h 10167"/>
                <a:gd name="connsiteX17" fmla="*/ 1875 w 10000"/>
                <a:gd name="connsiteY17" fmla="*/ 8541 h 10167"/>
                <a:gd name="connsiteX18" fmla="*/ 2415 w 10000"/>
                <a:gd name="connsiteY18" fmla="*/ 8846 h 10167"/>
                <a:gd name="connsiteX19" fmla="*/ 3497 w 10000"/>
                <a:gd name="connsiteY19" fmla="*/ 8003 h 10167"/>
                <a:gd name="connsiteX20" fmla="*/ 3880 w 10000"/>
                <a:gd name="connsiteY20" fmla="*/ 8885 h 10167"/>
                <a:gd name="connsiteX21" fmla="*/ 3814 w 10000"/>
                <a:gd name="connsiteY21" fmla="*/ 10167 h 10167"/>
                <a:gd name="connsiteX22" fmla="*/ 4266 w 10000"/>
                <a:gd name="connsiteY22" fmla="*/ 10132 h 10167"/>
                <a:gd name="connsiteX23" fmla="*/ 5349 w 10000"/>
                <a:gd name="connsiteY23" fmla="*/ 9391 h 10167"/>
                <a:gd name="connsiteX24" fmla="*/ 5757 w 10000"/>
                <a:gd name="connsiteY24" fmla="*/ 9560 h 10167"/>
                <a:gd name="connsiteX25" fmla="*/ 6253 w 10000"/>
                <a:gd name="connsiteY25" fmla="*/ 10102 h 10167"/>
                <a:gd name="connsiteX26" fmla="*/ 6298 w 10000"/>
                <a:gd name="connsiteY26" fmla="*/ 7193 h 10167"/>
                <a:gd name="connsiteX27" fmla="*/ 6569 w 10000"/>
                <a:gd name="connsiteY27" fmla="*/ 6652 h 10167"/>
                <a:gd name="connsiteX28" fmla="*/ 7110 w 10000"/>
                <a:gd name="connsiteY28" fmla="*/ 6652 h 10167"/>
                <a:gd name="connsiteX29" fmla="*/ 7471 w 10000"/>
                <a:gd name="connsiteY29" fmla="*/ 6652 h 10167"/>
                <a:gd name="connsiteX30" fmla="*/ 8036 w 10000"/>
                <a:gd name="connsiteY30" fmla="*/ 6313 h 10167"/>
                <a:gd name="connsiteX31" fmla="*/ 8060 w 10000"/>
                <a:gd name="connsiteY31" fmla="*/ 5742 h 10167"/>
                <a:gd name="connsiteX32" fmla="*/ 8849 w 10000"/>
                <a:gd name="connsiteY32" fmla="*/ 4859 h 10167"/>
                <a:gd name="connsiteX33" fmla="*/ 8828 w 10000"/>
                <a:gd name="connsiteY33" fmla="*/ 2956 h 10167"/>
                <a:gd name="connsiteX34" fmla="*/ 9189 w 10000"/>
                <a:gd name="connsiteY34" fmla="*/ 2465 h 10167"/>
                <a:gd name="connsiteX35" fmla="*/ 9662 w 10000"/>
                <a:gd name="connsiteY35" fmla="*/ 2803 h 10167"/>
                <a:gd name="connsiteX36" fmla="*/ 10000 w 10000"/>
                <a:gd name="connsiteY36" fmla="*/ 1652 h 10167"/>
                <a:gd name="connsiteX37" fmla="*/ 9375 w 10000"/>
                <a:gd name="connsiteY37" fmla="*/ 0 h 10167"/>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62 w 10000"/>
                <a:gd name="connsiteY35" fmla="*/ 2872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62 w 10000"/>
                <a:gd name="connsiteY35" fmla="*/ 2872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461 w 10000"/>
                <a:gd name="connsiteY35" fmla="*/ 2667 h 10236"/>
                <a:gd name="connsiteX36" fmla="*/ 10000 w 10000"/>
                <a:gd name="connsiteY36" fmla="*/ 1721 h 10236"/>
                <a:gd name="connsiteX37" fmla="*/ 9241 w 10000"/>
                <a:gd name="connsiteY37" fmla="*/ 0 h 10236"/>
                <a:gd name="connsiteX0" fmla="*/ 9241 w 10651"/>
                <a:gd name="connsiteY0" fmla="*/ 0 h 10236"/>
                <a:gd name="connsiteX1" fmla="*/ 8646 w 10651"/>
                <a:gd name="connsiteY1" fmla="*/ 1316 h 10236"/>
                <a:gd name="connsiteX2" fmla="*/ 8284 w 10651"/>
                <a:gd name="connsiteY2" fmla="*/ 1991 h 10236"/>
                <a:gd name="connsiteX3" fmla="*/ 7201 w 10651"/>
                <a:gd name="connsiteY3" fmla="*/ 3208 h 10236"/>
                <a:gd name="connsiteX4" fmla="*/ 6659 w 10651"/>
                <a:gd name="connsiteY4" fmla="*/ 3208 h 10236"/>
                <a:gd name="connsiteX5" fmla="*/ 5937 w 10651"/>
                <a:gd name="connsiteY5" fmla="*/ 3477 h 10236"/>
                <a:gd name="connsiteX6" fmla="*/ 3949 w 10651"/>
                <a:gd name="connsiteY6" fmla="*/ 6181 h 10236"/>
                <a:gd name="connsiteX7" fmla="*/ 2685 w 10651"/>
                <a:gd name="connsiteY7" fmla="*/ 6587 h 10236"/>
                <a:gd name="connsiteX8" fmla="*/ 1420 w 10651"/>
                <a:gd name="connsiteY8" fmla="*/ 6587 h 10236"/>
                <a:gd name="connsiteX9" fmla="*/ 970 w 10651"/>
                <a:gd name="connsiteY9" fmla="*/ 6991 h 10236"/>
                <a:gd name="connsiteX10" fmla="*/ 0 w 10651"/>
                <a:gd name="connsiteY10" fmla="*/ 6957 h 10236"/>
                <a:gd name="connsiteX11" fmla="*/ 134 w 10651"/>
                <a:gd name="connsiteY11" fmla="*/ 7670 h 10236"/>
                <a:gd name="connsiteX12" fmla="*/ 337 w 10651"/>
                <a:gd name="connsiteY12" fmla="*/ 8614 h 10236"/>
                <a:gd name="connsiteX13" fmla="*/ 335 w 10651"/>
                <a:gd name="connsiteY13" fmla="*/ 8454 h 10236"/>
                <a:gd name="connsiteX14" fmla="*/ 699 w 10651"/>
                <a:gd name="connsiteY14" fmla="*/ 8037 h 10236"/>
                <a:gd name="connsiteX15" fmla="*/ 1307 w 10651"/>
                <a:gd name="connsiteY15" fmla="*/ 8345 h 10236"/>
                <a:gd name="connsiteX16" fmla="*/ 1287 w 10651"/>
                <a:gd name="connsiteY16" fmla="*/ 8949 h 10236"/>
                <a:gd name="connsiteX17" fmla="*/ 1875 w 10651"/>
                <a:gd name="connsiteY17" fmla="*/ 8610 h 10236"/>
                <a:gd name="connsiteX18" fmla="*/ 2415 w 10651"/>
                <a:gd name="connsiteY18" fmla="*/ 8915 h 10236"/>
                <a:gd name="connsiteX19" fmla="*/ 3497 w 10651"/>
                <a:gd name="connsiteY19" fmla="*/ 8072 h 10236"/>
                <a:gd name="connsiteX20" fmla="*/ 3880 w 10651"/>
                <a:gd name="connsiteY20" fmla="*/ 8954 h 10236"/>
                <a:gd name="connsiteX21" fmla="*/ 3814 w 10651"/>
                <a:gd name="connsiteY21" fmla="*/ 10236 h 10236"/>
                <a:gd name="connsiteX22" fmla="*/ 4266 w 10651"/>
                <a:gd name="connsiteY22" fmla="*/ 10201 h 10236"/>
                <a:gd name="connsiteX23" fmla="*/ 5349 w 10651"/>
                <a:gd name="connsiteY23" fmla="*/ 9460 h 10236"/>
                <a:gd name="connsiteX24" fmla="*/ 5757 w 10651"/>
                <a:gd name="connsiteY24" fmla="*/ 9629 h 10236"/>
                <a:gd name="connsiteX25" fmla="*/ 6253 w 10651"/>
                <a:gd name="connsiteY25" fmla="*/ 10171 h 10236"/>
                <a:gd name="connsiteX26" fmla="*/ 6298 w 10651"/>
                <a:gd name="connsiteY26" fmla="*/ 7262 h 10236"/>
                <a:gd name="connsiteX27" fmla="*/ 6569 w 10651"/>
                <a:gd name="connsiteY27" fmla="*/ 6721 h 10236"/>
                <a:gd name="connsiteX28" fmla="*/ 7110 w 10651"/>
                <a:gd name="connsiteY28" fmla="*/ 6721 h 10236"/>
                <a:gd name="connsiteX29" fmla="*/ 7471 w 10651"/>
                <a:gd name="connsiteY29" fmla="*/ 6721 h 10236"/>
                <a:gd name="connsiteX30" fmla="*/ 8036 w 10651"/>
                <a:gd name="connsiteY30" fmla="*/ 6382 h 10236"/>
                <a:gd name="connsiteX31" fmla="*/ 8060 w 10651"/>
                <a:gd name="connsiteY31" fmla="*/ 5811 h 10236"/>
                <a:gd name="connsiteX32" fmla="*/ 8849 w 10651"/>
                <a:gd name="connsiteY32" fmla="*/ 4928 h 10236"/>
                <a:gd name="connsiteX33" fmla="*/ 8828 w 10651"/>
                <a:gd name="connsiteY33" fmla="*/ 3025 h 10236"/>
                <a:gd name="connsiteX34" fmla="*/ 9189 w 10651"/>
                <a:gd name="connsiteY34" fmla="*/ 2534 h 10236"/>
                <a:gd name="connsiteX35" fmla="*/ 10644 w 10651"/>
                <a:gd name="connsiteY35" fmla="*/ 3076 h 10236"/>
                <a:gd name="connsiteX36" fmla="*/ 10000 w 10651"/>
                <a:gd name="connsiteY36" fmla="*/ 1721 h 10236"/>
                <a:gd name="connsiteX37" fmla="*/ 9241 w 10651"/>
                <a:gd name="connsiteY37" fmla="*/ 0 h 10236"/>
                <a:gd name="connsiteX0" fmla="*/ 9241 w 10651"/>
                <a:gd name="connsiteY0" fmla="*/ 0 h 10236"/>
                <a:gd name="connsiteX1" fmla="*/ 8646 w 10651"/>
                <a:gd name="connsiteY1" fmla="*/ 1316 h 10236"/>
                <a:gd name="connsiteX2" fmla="*/ 8284 w 10651"/>
                <a:gd name="connsiteY2" fmla="*/ 1991 h 10236"/>
                <a:gd name="connsiteX3" fmla="*/ 7201 w 10651"/>
                <a:gd name="connsiteY3" fmla="*/ 3208 h 10236"/>
                <a:gd name="connsiteX4" fmla="*/ 6659 w 10651"/>
                <a:gd name="connsiteY4" fmla="*/ 3208 h 10236"/>
                <a:gd name="connsiteX5" fmla="*/ 5937 w 10651"/>
                <a:gd name="connsiteY5" fmla="*/ 3477 h 10236"/>
                <a:gd name="connsiteX6" fmla="*/ 3949 w 10651"/>
                <a:gd name="connsiteY6" fmla="*/ 6181 h 10236"/>
                <a:gd name="connsiteX7" fmla="*/ 2685 w 10651"/>
                <a:gd name="connsiteY7" fmla="*/ 6587 h 10236"/>
                <a:gd name="connsiteX8" fmla="*/ 1420 w 10651"/>
                <a:gd name="connsiteY8" fmla="*/ 6587 h 10236"/>
                <a:gd name="connsiteX9" fmla="*/ 970 w 10651"/>
                <a:gd name="connsiteY9" fmla="*/ 6991 h 10236"/>
                <a:gd name="connsiteX10" fmla="*/ 0 w 10651"/>
                <a:gd name="connsiteY10" fmla="*/ 6957 h 10236"/>
                <a:gd name="connsiteX11" fmla="*/ 134 w 10651"/>
                <a:gd name="connsiteY11" fmla="*/ 7670 h 10236"/>
                <a:gd name="connsiteX12" fmla="*/ 337 w 10651"/>
                <a:gd name="connsiteY12" fmla="*/ 8614 h 10236"/>
                <a:gd name="connsiteX13" fmla="*/ 335 w 10651"/>
                <a:gd name="connsiteY13" fmla="*/ 8454 h 10236"/>
                <a:gd name="connsiteX14" fmla="*/ 699 w 10651"/>
                <a:gd name="connsiteY14" fmla="*/ 8037 h 10236"/>
                <a:gd name="connsiteX15" fmla="*/ 1307 w 10651"/>
                <a:gd name="connsiteY15" fmla="*/ 8345 h 10236"/>
                <a:gd name="connsiteX16" fmla="*/ 1287 w 10651"/>
                <a:gd name="connsiteY16" fmla="*/ 8949 h 10236"/>
                <a:gd name="connsiteX17" fmla="*/ 1875 w 10651"/>
                <a:gd name="connsiteY17" fmla="*/ 8610 h 10236"/>
                <a:gd name="connsiteX18" fmla="*/ 2415 w 10651"/>
                <a:gd name="connsiteY18" fmla="*/ 8915 h 10236"/>
                <a:gd name="connsiteX19" fmla="*/ 3497 w 10651"/>
                <a:gd name="connsiteY19" fmla="*/ 8072 h 10236"/>
                <a:gd name="connsiteX20" fmla="*/ 3880 w 10651"/>
                <a:gd name="connsiteY20" fmla="*/ 8954 h 10236"/>
                <a:gd name="connsiteX21" fmla="*/ 3814 w 10651"/>
                <a:gd name="connsiteY21" fmla="*/ 10236 h 10236"/>
                <a:gd name="connsiteX22" fmla="*/ 4266 w 10651"/>
                <a:gd name="connsiteY22" fmla="*/ 10201 h 10236"/>
                <a:gd name="connsiteX23" fmla="*/ 5349 w 10651"/>
                <a:gd name="connsiteY23" fmla="*/ 9460 h 10236"/>
                <a:gd name="connsiteX24" fmla="*/ 5757 w 10651"/>
                <a:gd name="connsiteY24" fmla="*/ 9629 h 10236"/>
                <a:gd name="connsiteX25" fmla="*/ 6253 w 10651"/>
                <a:gd name="connsiteY25" fmla="*/ 10171 h 10236"/>
                <a:gd name="connsiteX26" fmla="*/ 6298 w 10651"/>
                <a:gd name="connsiteY26" fmla="*/ 7262 h 10236"/>
                <a:gd name="connsiteX27" fmla="*/ 6569 w 10651"/>
                <a:gd name="connsiteY27" fmla="*/ 6721 h 10236"/>
                <a:gd name="connsiteX28" fmla="*/ 7110 w 10651"/>
                <a:gd name="connsiteY28" fmla="*/ 6721 h 10236"/>
                <a:gd name="connsiteX29" fmla="*/ 7471 w 10651"/>
                <a:gd name="connsiteY29" fmla="*/ 6721 h 10236"/>
                <a:gd name="connsiteX30" fmla="*/ 8036 w 10651"/>
                <a:gd name="connsiteY30" fmla="*/ 6382 h 10236"/>
                <a:gd name="connsiteX31" fmla="*/ 8060 w 10651"/>
                <a:gd name="connsiteY31" fmla="*/ 5811 h 10236"/>
                <a:gd name="connsiteX32" fmla="*/ 8849 w 10651"/>
                <a:gd name="connsiteY32" fmla="*/ 4928 h 10236"/>
                <a:gd name="connsiteX33" fmla="*/ 8828 w 10651"/>
                <a:gd name="connsiteY33" fmla="*/ 3025 h 10236"/>
                <a:gd name="connsiteX34" fmla="*/ 9189 w 10651"/>
                <a:gd name="connsiteY34" fmla="*/ 2534 h 10236"/>
                <a:gd name="connsiteX35" fmla="*/ 10644 w 10651"/>
                <a:gd name="connsiteY35" fmla="*/ 3076 h 10236"/>
                <a:gd name="connsiteX36" fmla="*/ 10000 w 10651"/>
                <a:gd name="connsiteY36" fmla="*/ 1721 h 10236"/>
                <a:gd name="connsiteX37" fmla="*/ 9241 w 10651"/>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480 w 10000"/>
                <a:gd name="connsiteY35" fmla="*/ 1916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703 w 10000"/>
                <a:gd name="connsiteY35" fmla="*/ 2871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703 w 10000"/>
                <a:gd name="connsiteY35" fmla="*/ 2871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36 w 10000"/>
                <a:gd name="connsiteY35" fmla="*/ 2735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36 w 10000"/>
                <a:gd name="connsiteY35" fmla="*/ 2735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390 w 10000"/>
                <a:gd name="connsiteY35" fmla="*/ 1950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335 w 10000"/>
                <a:gd name="connsiteY13" fmla="*/ 8454 h 10236"/>
                <a:gd name="connsiteX14" fmla="*/ 699 w 10000"/>
                <a:gd name="connsiteY14" fmla="*/ 8037 h 10236"/>
                <a:gd name="connsiteX15" fmla="*/ 1307 w 10000"/>
                <a:gd name="connsiteY15" fmla="*/ 8345 h 10236"/>
                <a:gd name="connsiteX16" fmla="*/ 1287 w 10000"/>
                <a:gd name="connsiteY16" fmla="*/ 8949 h 10236"/>
                <a:gd name="connsiteX17" fmla="*/ 1875 w 10000"/>
                <a:gd name="connsiteY17" fmla="*/ 8610 h 10236"/>
                <a:gd name="connsiteX18" fmla="*/ 2415 w 10000"/>
                <a:gd name="connsiteY18" fmla="*/ 8915 h 10236"/>
                <a:gd name="connsiteX19" fmla="*/ 3497 w 10000"/>
                <a:gd name="connsiteY19" fmla="*/ 8072 h 10236"/>
                <a:gd name="connsiteX20" fmla="*/ 3880 w 10000"/>
                <a:gd name="connsiteY20" fmla="*/ 8954 h 10236"/>
                <a:gd name="connsiteX21" fmla="*/ 3814 w 10000"/>
                <a:gd name="connsiteY21" fmla="*/ 10236 h 10236"/>
                <a:gd name="connsiteX22" fmla="*/ 4266 w 10000"/>
                <a:gd name="connsiteY22" fmla="*/ 10201 h 10236"/>
                <a:gd name="connsiteX23" fmla="*/ 5349 w 10000"/>
                <a:gd name="connsiteY23" fmla="*/ 9460 h 10236"/>
                <a:gd name="connsiteX24" fmla="*/ 5757 w 10000"/>
                <a:gd name="connsiteY24" fmla="*/ 9629 h 10236"/>
                <a:gd name="connsiteX25" fmla="*/ 6253 w 10000"/>
                <a:gd name="connsiteY25" fmla="*/ 10171 h 10236"/>
                <a:gd name="connsiteX26" fmla="*/ 6298 w 10000"/>
                <a:gd name="connsiteY26" fmla="*/ 7262 h 10236"/>
                <a:gd name="connsiteX27" fmla="*/ 6569 w 10000"/>
                <a:gd name="connsiteY27" fmla="*/ 6721 h 10236"/>
                <a:gd name="connsiteX28" fmla="*/ 7110 w 10000"/>
                <a:gd name="connsiteY28" fmla="*/ 6721 h 10236"/>
                <a:gd name="connsiteX29" fmla="*/ 7471 w 10000"/>
                <a:gd name="connsiteY29" fmla="*/ 6721 h 10236"/>
                <a:gd name="connsiteX30" fmla="*/ 8036 w 10000"/>
                <a:gd name="connsiteY30" fmla="*/ 6382 h 10236"/>
                <a:gd name="connsiteX31" fmla="*/ 8060 w 10000"/>
                <a:gd name="connsiteY31" fmla="*/ 5811 h 10236"/>
                <a:gd name="connsiteX32" fmla="*/ 8849 w 10000"/>
                <a:gd name="connsiteY32" fmla="*/ 4928 h 10236"/>
                <a:gd name="connsiteX33" fmla="*/ 8828 w 10000"/>
                <a:gd name="connsiteY33" fmla="*/ 3025 h 10236"/>
                <a:gd name="connsiteX34" fmla="*/ 9189 w 10000"/>
                <a:gd name="connsiteY34" fmla="*/ 2534 h 10236"/>
                <a:gd name="connsiteX35" fmla="*/ 9636 w 10000"/>
                <a:gd name="connsiteY35" fmla="*/ 2803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614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443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449 w 10000"/>
                <a:gd name="connsiteY12" fmla="*/ 9910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449 w 10000"/>
                <a:gd name="connsiteY12" fmla="*/ 9910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699 w 10000"/>
                <a:gd name="connsiteY13" fmla="*/ 8037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49 w 10000"/>
                <a:gd name="connsiteY31" fmla="*/ 4928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0 w 10000"/>
                <a:gd name="connsiteY30" fmla="*/ 581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72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72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6989 w 10000"/>
                <a:gd name="connsiteY30" fmla="*/ 4992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6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6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6 w 10000"/>
                <a:gd name="connsiteY30" fmla="*/ 594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61 w 10000"/>
                <a:gd name="connsiteY30" fmla="*/ 5879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03 w 10000"/>
                <a:gd name="connsiteY30" fmla="*/ 6142 h 10236"/>
                <a:gd name="connsiteX31" fmla="*/ 8061 w 10000"/>
                <a:gd name="connsiteY31" fmla="*/ 5879 h 10236"/>
                <a:gd name="connsiteX32" fmla="*/ 8871 w 10000"/>
                <a:gd name="connsiteY32" fmla="*/ 5064 h 10236"/>
                <a:gd name="connsiteX33" fmla="*/ 8828 w 10000"/>
                <a:gd name="connsiteY33" fmla="*/ 3025 h 10236"/>
                <a:gd name="connsiteX34" fmla="*/ 9189 w 10000"/>
                <a:gd name="connsiteY34" fmla="*/ 2534 h 10236"/>
                <a:gd name="connsiteX35" fmla="*/ 9636 w 10000"/>
                <a:gd name="connsiteY35" fmla="*/ 2803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03 w 10000"/>
                <a:gd name="connsiteY30" fmla="*/ 6142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03 w 10000"/>
                <a:gd name="connsiteY30" fmla="*/ 5937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304 w 10000"/>
                <a:gd name="connsiteY30" fmla="*/ 5732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78 w 10000"/>
                <a:gd name="connsiteY30" fmla="*/ 4674 h 10236"/>
                <a:gd name="connsiteX31" fmla="*/ 7411 w 10000"/>
                <a:gd name="connsiteY31" fmla="*/ 4401 h 10236"/>
                <a:gd name="connsiteX32" fmla="*/ 8871 w 10000"/>
                <a:gd name="connsiteY32" fmla="*/ 5064 h 10236"/>
                <a:gd name="connsiteX33" fmla="*/ 8828 w 10000"/>
                <a:gd name="connsiteY33" fmla="*/ 3025 h 10236"/>
                <a:gd name="connsiteX34" fmla="*/ 9189 w 10000"/>
                <a:gd name="connsiteY34" fmla="*/ 2534 h 10236"/>
                <a:gd name="connsiteX35" fmla="*/ 9636 w 10000"/>
                <a:gd name="connsiteY35" fmla="*/ 2803 h 10236"/>
                <a:gd name="connsiteX36" fmla="*/ 10000 w 10000"/>
                <a:gd name="connsiteY36" fmla="*/ 1721 h 10236"/>
                <a:gd name="connsiteX37" fmla="*/ 9241 w 10000"/>
                <a:gd name="connsiteY37"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41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014 w 10000"/>
                <a:gd name="connsiteY30" fmla="*/ 5629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48 w 10000"/>
                <a:gd name="connsiteY30" fmla="*/ 5834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48 w 10000"/>
                <a:gd name="connsiteY30" fmla="*/ 5834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8148 w 10000"/>
                <a:gd name="connsiteY30" fmla="*/ 5834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036 w 10000"/>
                <a:gd name="connsiteY29" fmla="*/ 6382 h 10236"/>
                <a:gd name="connsiteX30" fmla="*/ 712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7121 w 10000"/>
                <a:gd name="connsiteY30" fmla="*/ 4401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 name="connsiteX0" fmla="*/ 9241 w 10000"/>
                <a:gd name="connsiteY0" fmla="*/ 0 h 10236"/>
                <a:gd name="connsiteX1" fmla="*/ 8646 w 10000"/>
                <a:gd name="connsiteY1" fmla="*/ 1316 h 10236"/>
                <a:gd name="connsiteX2" fmla="*/ 8284 w 10000"/>
                <a:gd name="connsiteY2" fmla="*/ 1991 h 10236"/>
                <a:gd name="connsiteX3" fmla="*/ 7201 w 10000"/>
                <a:gd name="connsiteY3" fmla="*/ 3208 h 10236"/>
                <a:gd name="connsiteX4" fmla="*/ 6659 w 10000"/>
                <a:gd name="connsiteY4" fmla="*/ 3208 h 10236"/>
                <a:gd name="connsiteX5" fmla="*/ 5937 w 10000"/>
                <a:gd name="connsiteY5" fmla="*/ 3477 h 10236"/>
                <a:gd name="connsiteX6" fmla="*/ 3949 w 10000"/>
                <a:gd name="connsiteY6" fmla="*/ 6181 h 10236"/>
                <a:gd name="connsiteX7" fmla="*/ 2685 w 10000"/>
                <a:gd name="connsiteY7" fmla="*/ 6587 h 10236"/>
                <a:gd name="connsiteX8" fmla="*/ 1420 w 10000"/>
                <a:gd name="connsiteY8" fmla="*/ 6587 h 10236"/>
                <a:gd name="connsiteX9" fmla="*/ 970 w 10000"/>
                <a:gd name="connsiteY9" fmla="*/ 6991 h 10236"/>
                <a:gd name="connsiteX10" fmla="*/ 0 w 10000"/>
                <a:gd name="connsiteY10" fmla="*/ 6957 h 10236"/>
                <a:gd name="connsiteX11" fmla="*/ 134 w 10000"/>
                <a:gd name="connsiteY11" fmla="*/ 7670 h 10236"/>
                <a:gd name="connsiteX12" fmla="*/ 337 w 10000"/>
                <a:gd name="connsiteY12" fmla="*/ 8511 h 10236"/>
                <a:gd name="connsiteX13" fmla="*/ 587 w 10000"/>
                <a:gd name="connsiteY13" fmla="*/ 8003 h 10236"/>
                <a:gd name="connsiteX14" fmla="*/ 1307 w 10000"/>
                <a:gd name="connsiteY14" fmla="*/ 8345 h 10236"/>
                <a:gd name="connsiteX15" fmla="*/ 1287 w 10000"/>
                <a:gd name="connsiteY15" fmla="*/ 8949 h 10236"/>
                <a:gd name="connsiteX16" fmla="*/ 1875 w 10000"/>
                <a:gd name="connsiteY16" fmla="*/ 8610 h 10236"/>
                <a:gd name="connsiteX17" fmla="*/ 2415 w 10000"/>
                <a:gd name="connsiteY17" fmla="*/ 8915 h 10236"/>
                <a:gd name="connsiteX18" fmla="*/ 3497 w 10000"/>
                <a:gd name="connsiteY18" fmla="*/ 8072 h 10236"/>
                <a:gd name="connsiteX19" fmla="*/ 3880 w 10000"/>
                <a:gd name="connsiteY19" fmla="*/ 8954 h 10236"/>
                <a:gd name="connsiteX20" fmla="*/ 3814 w 10000"/>
                <a:gd name="connsiteY20" fmla="*/ 10236 h 10236"/>
                <a:gd name="connsiteX21" fmla="*/ 4266 w 10000"/>
                <a:gd name="connsiteY21" fmla="*/ 10201 h 10236"/>
                <a:gd name="connsiteX22" fmla="*/ 5349 w 10000"/>
                <a:gd name="connsiteY22" fmla="*/ 9460 h 10236"/>
                <a:gd name="connsiteX23" fmla="*/ 5757 w 10000"/>
                <a:gd name="connsiteY23" fmla="*/ 9629 h 10236"/>
                <a:gd name="connsiteX24" fmla="*/ 6253 w 10000"/>
                <a:gd name="connsiteY24" fmla="*/ 10171 h 10236"/>
                <a:gd name="connsiteX25" fmla="*/ 6298 w 10000"/>
                <a:gd name="connsiteY25" fmla="*/ 7262 h 10236"/>
                <a:gd name="connsiteX26" fmla="*/ 6569 w 10000"/>
                <a:gd name="connsiteY26" fmla="*/ 6721 h 10236"/>
                <a:gd name="connsiteX27" fmla="*/ 7110 w 10000"/>
                <a:gd name="connsiteY27" fmla="*/ 6721 h 10236"/>
                <a:gd name="connsiteX28" fmla="*/ 7471 w 10000"/>
                <a:gd name="connsiteY28" fmla="*/ 6721 h 10236"/>
                <a:gd name="connsiteX29" fmla="*/ 8148 w 10000"/>
                <a:gd name="connsiteY29" fmla="*/ 6382 h 10236"/>
                <a:gd name="connsiteX30" fmla="*/ 8148 w 10000"/>
                <a:gd name="connsiteY30" fmla="*/ 5766 h 10236"/>
                <a:gd name="connsiteX31" fmla="*/ 8871 w 10000"/>
                <a:gd name="connsiteY31" fmla="*/ 5064 h 10236"/>
                <a:gd name="connsiteX32" fmla="*/ 8828 w 10000"/>
                <a:gd name="connsiteY32" fmla="*/ 3025 h 10236"/>
                <a:gd name="connsiteX33" fmla="*/ 9189 w 10000"/>
                <a:gd name="connsiteY33" fmla="*/ 2534 h 10236"/>
                <a:gd name="connsiteX34" fmla="*/ 9636 w 10000"/>
                <a:gd name="connsiteY34" fmla="*/ 2803 h 10236"/>
                <a:gd name="connsiteX35" fmla="*/ 10000 w 10000"/>
                <a:gd name="connsiteY35" fmla="*/ 1721 h 10236"/>
                <a:gd name="connsiteX36" fmla="*/ 9241 w 10000"/>
                <a:gd name="connsiteY36" fmla="*/ 0 h 1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236">
                  <a:moveTo>
                    <a:pt x="9241" y="0"/>
                  </a:moveTo>
                  <a:lnTo>
                    <a:pt x="8646" y="1316"/>
                  </a:lnTo>
                  <a:lnTo>
                    <a:pt x="8284" y="1991"/>
                  </a:lnTo>
                  <a:lnTo>
                    <a:pt x="7201" y="3208"/>
                  </a:lnTo>
                  <a:lnTo>
                    <a:pt x="6659" y="3208"/>
                  </a:lnTo>
                  <a:lnTo>
                    <a:pt x="5937" y="3477"/>
                  </a:lnTo>
                  <a:lnTo>
                    <a:pt x="3949" y="6181"/>
                  </a:lnTo>
                  <a:lnTo>
                    <a:pt x="2685" y="6587"/>
                  </a:lnTo>
                  <a:lnTo>
                    <a:pt x="1420" y="6587"/>
                  </a:lnTo>
                  <a:lnTo>
                    <a:pt x="970" y="6991"/>
                  </a:lnTo>
                  <a:lnTo>
                    <a:pt x="0" y="6957"/>
                  </a:lnTo>
                  <a:cubicBezTo>
                    <a:pt x="44" y="7194"/>
                    <a:pt x="90" y="7433"/>
                    <a:pt x="134" y="7670"/>
                  </a:cubicBezTo>
                  <a:cubicBezTo>
                    <a:pt x="202" y="7984"/>
                    <a:pt x="269" y="8196"/>
                    <a:pt x="337" y="8511"/>
                  </a:cubicBezTo>
                  <a:cubicBezTo>
                    <a:pt x="476" y="8162"/>
                    <a:pt x="470" y="8287"/>
                    <a:pt x="587" y="8003"/>
                  </a:cubicBezTo>
                  <a:cubicBezTo>
                    <a:pt x="819" y="8196"/>
                    <a:pt x="1141" y="8288"/>
                    <a:pt x="1307" y="8345"/>
                  </a:cubicBezTo>
                  <a:cubicBezTo>
                    <a:pt x="1345" y="8568"/>
                    <a:pt x="1226" y="8589"/>
                    <a:pt x="1287" y="8949"/>
                  </a:cubicBezTo>
                  <a:lnTo>
                    <a:pt x="1875" y="8610"/>
                  </a:lnTo>
                  <a:lnTo>
                    <a:pt x="2415" y="8915"/>
                  </a:lnTo>
                  <a:cubicBezTo>
                    <a:pt x="2799" y="8464"/>
                    <a:pt x="3136" y="8353"/>
                    <a:pt x="3497" y="8072"/>
                  </a:cubicBezTo>
                  <a:cubicBezTo>
                    <a:pt x="3625" y="8366"/>
                    <a:pt x="3708" y="8523"/>
                    <a:pt x="3880" y="8954"/>
                  </a:cubicBezTo>
                  <a:cubicBezTo>
                    <a:pt x="3873" y="9381"/>
                    <a:pt x="3821" y="9809"/>
                    <a:pt x="3814" y="10236"/>
                  </a:cubicBezTo>
                  <a:cubicBezTo>
                    <a:pt x="3965" y="10224"/>
                    <a:pt x="4115" y="10042"/>
                    <a:pt x="4266" y="10201"/>
                  </a:cubicBezTo>
                  <a:lnTo>
                    <a:pt x="5349" y="9460"/>
                  </a:lnTo>
                  <a:lnTo>
                    <a:pt x="5757" y="9629"/>
                  </a:lnTo>
                  <a:lnTo>
                    <a:pt x="6253" y="10171"/>
                  </a:lnTo>
                  <a:cubicBezTo>
                    <a:pt x="6298" y="9178"/>
                    <a:pt x="6253" y="8255"/>
                    <a:pt x="6298" y="7262"/>
                  </a:cubicBezTo>
                  <a:lnTo>
                    <a:pt x="6569" y="6721"/>
                  </a:lnTo>
                  <a:lnTo>
                    <a:pt x="7110" y="6721"/>
                  </a:lnTo>
                  <a:lnTo>
                    <a:pt x="7471" y="6721"/>
                  </a:lnTo>
                  <a:cubicBezTo>
                    <a:pt x="7488" y="6585"/>
                    <a:pt x="8131" y="6518"/>
                    <a:pt x="8148" y="6382"/>
                  </a:cubicBezTo>
                  <a:cubicBezTo>
                    <a:pt x="8138" y="5995"/>
                    <a:pt x="8143" y="5952"/>
                    <a:pt x="8148" y="5766"/>
                  </a:cubicBezTo>
                  <a:cubicBezTo>
                    <a:pt x="8600" y="5398"/>
                    <a:pt x="8505" y="5448"/>
                    <a:pt x="8871" y="5064"/>
                  </a:cubicBezTo>
                  <a:cubicBezTo>
                    <a:pt x="8931" y="4748"/>
                    <a:pt x="8768" y="3340"/>
                    <a:pt x="8828" y="3025"/>
                  </a:cubicBezTo>
                  <a:cubicBezTo>
                    <a:pt x="8992" y="2780"/>
                    <a:pt x="9151" y="2525"/>
                    <a:pt x="9189" y="2534"/>
                  </a:cubicBezTo>
                  <a:cubicBezTo>
                    <a:pt x="9212" y="2579"/>
                    <a:pt x="9456" y="2759"/>
                    <a:pt x="9636" y="2803"/>
                  </a:cubicBezTo>
                  <a:cubicBezTo>
                    <a:pt x="9727" y="2453"/>
                    <a:pt x="9909" y="2036"/>
                    <a:pt x="10000" y="1721"/>
                  </a:cubicBezTo>
                  <a:cubicBezTo>
                    <a:pt x="9821" y="1125"/>
                    <a:pt x="9420" y="596"/>
                    <a:pt x="9241" y="0"/>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49" name="Freeform 173">
              <a:extLst>
                <a:ext uri="{FF2B5EF4-FFF2-40B4-BE49-F238E27FC236}">
                  <a16:creationId xmlns:a16="http://schemas.microsoft.com/office/drawing/2014/main" id="{587321D5-FB47-7654-0768-896FFA247789}"/>
                </a:ext>
              </a:extLst>
            </p:cNvPr>
            <p:cNvSpPr>
              <a:spLocks/>
            </p:cNvSpPr>
            <p:nvPr/>
          </p:nvSpPr>
          <p:spPr bwMode="auto">
            <a:xfrm>
              <a:off x="4206472" y="2882411"/>
              <a:ext cx="18" cy="25"/>
            </a:xfrm>
            <a:custGeom>
              <a:avLst/>
              <a:gdLst>
                <a:gd name="T0" fmla="*/ 18 w 18"/>
                <a:gd name="T1" fmla="*/ 0 h 25"/>
                <a:gd name="T2" fmla="*/ 8 w 18"/>
                <a:gd name="T3" fmla="*/ 7 h 25"/>
                <a:gd name="T4" fmla="*/ 2 w 18"/>
                <a:gd name="T5" fmla="*/ 10 h 25"/>
                <a:gd name="T6" fmla="*/ 3 w 18"/>
                <a:gd name="T7" fmla="*/ 14 h 25"/>
                <a:gd name="T8" fmla="*/ 7 w 18"/>
                <a:gd name="T9" fmla="*/ 15 h 25"/>
                <a:gd name="T10" fmla="*/ 0 w 18"/>
                <a:gd name="T11" fmla="*/ 20 h 25"/>
                <a:gd name="T12" fmla="*/ 5 w 18"/>
                <a:gd name="T13" fmla="*/ 25 h 25"/>
                <a:gd name="T14" fmla="*/ 8 w 18"/>
                <a:gd name="T15" fmla="*/ 21 h 25"/>
                <a:gd name="T16" fmla="*/ 13 w 18"/>
                <a:gd name="T17" fmla="*/ 21 h 25"/>
                <a:gd name="T18" fmla="*/ 18 w 18"/>
                <a:gd name="T19" fmla="*/ 12 h 25"/>
                <a:gd name="T20" fmla="*/ 14 w 18"/>
                <a:gd name="T21" fmla="*/ 12 h 25"/>
                <a:gd name="T22" fmla="*/ 18 w 18"/>
                <a:gd name="T23" fmla="*/ 4 h 25"/>
                <a:gd name="T24" fmla="*/ 18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5"/>
                <a:gd name="T41" fmla="*/ 18 w 18"/>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5">
                  <a:moveTo>
                    <a:pt x="18" y="0"/>
                  </a:moveTo>
                  <a:lnTo>
                    <a:pt x="8" y="7"/>
                  </a:lnTo>
                  <a:lnTo>
                    <a:pt x="2" y="10"/>
                  </a:lnTo>
                  <a:lnTo>
                    <a:pt x="3" y="14"/>
                  </a:lnTo>
                  <a:lnTo>
                    <a:pt x="7" y="15"/>
                  </a:lnTo>
                  <a:lnTo>
                    <a:pt x="0" y="20"/>
                  </a:lnTo>
                  <a:lnTo>
                    <a:pt x="5" y="25"/>
                  </a:lnTo>
                  <a:lnTo>
                    <a:pt x="8" y="21"/>
                  </a:lnTo>
                  <a:lnTo>
                    <a:pt x="13" y="21"/>
                  </a:lnTo>
                  <a:lnTo>
                    <a:pt x="18" y="12"/>
                  </a:lnTo>
                  <a:lnTo>
                    <a:pt x="14" y="12"/>
                  </a:lnTo>
                  <a:lnTo>
                    <a:pt x="18" y="4"/>
                  </a:lnTo>
                  <a:lnTo>
                    <a:pt x="1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0" name="Freeform 174">
              <a:extLst>
                <a:ext uri="{FF2B5EF4-FFF2-40B4-BE49-F238E27FC236}">
                  <a16:creationId xmlns:a16="http://schemas.microsoft.com/office/drawing/2014/main" id="{8E8F1DC4-AF8F-5FA7-6658-4F2AD0D7FB3A}"/>
                </a:ext>
              </a:extLst>
            </p:cNvPr>
            <p:cNvSpPr>
              <a:spLocks/>
            </p:cNvSpPr>
            <p:nvPr/>
          </p:nvSpPr>
          <p:spPr bwMode="auto">
            <a:xfrm>
              <a:off x="4206499" y="2882482"/>
              <a:ext cx="47" cy="46"/>
            </a:xfrm>
            <a:custGeom>
              <a:avLst/>
              <a:gdLst>
                <a:gd name="T0" fmla="*/ 3 w 46"/>
                <a:gd name="T1" fmla="*/ 4 h 45"/>
                <a:gd name="T2" fmla="*/ 4 w 46"/>
                <a:gd name="T3" fmla="*/ 15 h 45"/>
                <a:gd name="T4" fmla="*/ 4 w 46"/>
                <a:gd name="T5" fmla="*/ 23 h 45"/>
                <a:gd name="T6" fmla="*/ 1 w 46"/>
                <a:gd name="T7" fmla="*/ 28 h 45"/>
                <a:gd name="T8" fmla="*/ 0 w 46"/>
                <a:gd name="T9" fmla="*/ 33 h 45"/>
                <a:gd name="T10" fmla="*/ 4 w 46"/>
                <a:gd name="T11" fmla="*/ 38 h 45"/>
                <a:gd name="T12" fmla="*/ 6 w 46"/>
                <a:gd name="T13" fmla="*/ 42 h 45"/>
                <a:gd name="T14" fmla="*/ 10 w 46"/>
                <a:gd name="T15" fmla="*/ 45 h 45"/>
                <a:gd name="T16" fmla="*/ 24 w 46"/>
                <a:gd name="T17" fmla="*/ 41 h 45"/>
                <a:gd name="T18" fmla="*/ 35 w 46"/>
                <a:gd name="T19" fmla="*/ 41 h 45"/>
                <a:gd name="T20" fmla="*/ 41 w 46"/>
                <a:gd name="T21" fmla="*/ 27 h 45"/>
                <a:gd name="T22" fmla="*/ 45 w 46"/>
                <a:gd name="T23" fmla="*/ 23 h 45"/>
                <a:gd name="T24" fmla="*/ 46 w 46"/>
                <a:gd name="T25" fmla="*/ 14 h 45"/>
                <a:gd name="T26" fmla="*/ 38 w 46"/>
                <a:gd name="T27" fmla="*/ 3 h 45"/>
                <a:gd name="T28" fmla="*/ 32 w 46"/>
                <a:gd name="T29" fmla="*/ 0 h 45"/>
                <a:gd name="T30" fmla="*/ 22 w 46"/>
                <a:gd name="T31" fmla="*/ 6 h 45"/>
                <a:gd name="T32" fmla="*/ 12 w 46"/>
                <a:gd name="T33" fmla="*/ 6 h 45"/>
                <a:gd name="T34" fmla="*/ 8 w 46"/>
                <a:gd name="T35" fmla="*/ 9 h 45"/>
                <a:gd name="T36" fmla="*/ 3 w 46"/>
                <a:gd name="T37" fmla="*/ 4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5"/>
                <a:gd name="T59" fmla="*/ 46 w 46"/>
                <a:gd name="T60" fmla="*/ 45 h 45"/>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5217 w 10000"/>
                <a:gd name="connsiteY8" fmla="*/ 9111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5978 w 10000"/>
                <a:gd name="connsiteY8" fmla="*/ 9055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3641 w 10000"/>
                <a:gd name="connsiteY8" fmla="*/ 5499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09 w 10000"/>
                <a:gd name="connsiteY16" fmla="*/ 1333 h 10000"/>
                <a:gd name="connsiteX17" fmla="*/ 1739 w 10000"/>
                <a:gd name="connsiteY17" fmla="*/ 2000 h 10000"/>
                <a:gd name="connsiteX18" fmla="*/ 652 w 10000"/>
                <a:gd name="connsiteY18"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4783 w 10000"/>
                <a:gd name="connsiteY15" fmla="*/ 1333 h 10000"/>
                <a:gd name="connsiteX16" fmla="*/ 2663 w 10000"/>
                <a:gd name="connsiteY16" fmla="*/ 1000 h 10000"/>
                <a:gd name="connsiteX17" fmla="*/ 2609 w 10000"/>
                <a:gd name="connsiteY17" fmla="*/ 1333 h 10000"/>
                <a:gd name="connsiteX18" fmla="*/ 1739 w 10000"/>
                <a:gd name="connsiteY18" fmla="*/ 2000 h 10000"/>
                <a:gd name="connsiteX19" fmla="*/ 652 w 10000"/>
                <a:gd name="connsiteY19"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739 w 10000"/>
                <a:gd name="connsiteY18" fmla="*/ 2000 h 10000"/>
                <a:gd name="connsiteX19" fmla="*/ 652 w 10000"/>
                <a:gd name="connsiteY19" fmla="*/ 889 h 10000"/>
                <a:gd name="connsiteX0" fmla="*/ 652 w 10000"/>
                <a:gd name="connsiteY0" fmla="*/ 8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956 w 10000"/>
                <a:gd name="connsiteY18" fmla="*/ 1833 h 10000"/>
                <a:gd name="connsiteX19" fmla="*/ 652 w 10000"/>
                <a:gd name="connsiteY19" fmla="*/ 889 h 10000"/>
                <a:gd name="connsiteX0" fmla="*/ 652 w 10000"/>
                <a:gd name="connsiteY0" fmla="*/ 3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261 w 10000"/>
                <a:gd name="connsiteY13" fmla="*/ 667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956 w 10000"/>
                <a:gd name="connsiteY18" fmla="*/ 1833 h 10000"/>
                <a:gd name="connsiteX19" fmla="*/ 652 w 10000"/>
                <a:gd name="connsiteY19" fmla="*/ 389 h 10000"/>
                <a:gd name="connsiteX0" fmla="*/ 652 w 10000"/>
                <a:gd name="connsiteY0" fmla="*/ 389 h 10000"/>
                <a:gd name="connsiteX1" fmla="*/ 870 w 10000"/>
                <a:gd name="connsiteY1" fmla="*/ 3333 h 10000"/>
                <a:gd name="connsiteX2" fmla="*/ 870 w 10000"/>
                <a:gd name="connsiteY2" fmla="*/ 5111 h 10000"/>
                <a:gd name="connsiteX3" fmla="*/ 217 w 10000"/>
                <a:gd name="connsiteY3" fmla="*/ 6222 h 10000"/>
                <a:gd name="connsiteX4" fmla="*/ 0 w 10000"/>
                <a:gd name="connsiteY4" fmla="*/ 7333 h 10000"/>
                <a:gd name="connsiteX5" fmla="*/ 870 w 10000"/>
                <a:gd name="connsiteY5" fmla="*/ 8444 h 10000"/>
                <a:gd name="connsiteX6" fmla="*/ 1304 w 10000"/>
                <a:gd name="connsiteY6" fmla="*/ 9333 h 10000"/>
                <a:gd name="connsiteX7" fmla="*/ 2174 w 10000"/>
                <a:gd name="connsiteY7" fmla="*/ 10000 h 10000"/>
                <a:gd name="connsiteX8" fmla="*/ 4130 w 10000"/>
                <a:gd name="connsiteY8" fmla="*/ 9110 h 10000"/>
                <a:gd name="connsiteX9" fmla="*/ 7609 w 10000"/>
                <a:gd name="connsiteY9" fmla="*/ 9111 h 10000"/>
                <a:gd name="connsiteX10" fmla="*/ 8913 w 10000"/>
                <a:gd name="connsiteY10" fmla="*/ 6000 h 10000"/>
                <a:gd name="connsiteX11" fmla="*/ 9783 w 10000"/>
                <a:gd name="connsiteY11" fmla="*/ 5111 h 10000"/>
                <a:gd name="connsiteX12" fmla="*/ 10000 w 10000"/>
                <a:gd name="connsiteY12" fmla="*/ 3111 h 10000"/>
                <a:gd name="connsiteX13" fmla="*/ 8478 w 10000"/>
                <a:gd name="connsiteY13" fmla="*/ 445 h 10000"/>
                <a:gd name="connsiteX14" fmla="*/ 6957 w 10000"/>
                <a:gd name="connsiteY14" fmla="*/ 0 h 10000"/>
                <a:gd name="connsiteX15" fmla="*/ 5163 w 10000"/>
                <a:gd name="connsiteY15" fmla="*/ 1111 h 10000"/>
                <a:gd name="connsiteX16" fmla="*/ 2663 w 10000"/>
                <a:gd name="connsiteY16" fmla="*/ 1000 h 10000"/>
                <a:gd name="connsiteX17" fmla="*/ 2609 w 10000"/>
                <a:gd name="connsiteY17" fmla="*/ 1333 h 10000"/>
                <a:gd name="connsiteX18" fmla="*/ 1956 w 10000"/>
                <a:gd name="connsiteY18" fmla="*/ 1833 h 10000"/>
                <a:gd name="connsiteX19" fmla="*/ 652 w 10000"/>
                <a:gd name="connsiteY19" fmla="*/ 389 h 10000"/>
                <a:gd name="connsiteX0" fmla="*/ 652 w 10000"/>
                <a:gd name="connsiteY0" fmla="*/ 500 h 10111"/>
                <a:gd name="connsiteX1" fmla="*/ 870 w 10000"/>
                <a:gd name="connsiteY1" fmla="*/ 3444 h 10111"/>
                <a:gd name="connsiteX2" fmla="*/ 870 w 10000"/>
                <a:gd name="connsiteY2" fmla="*/ 5222 h 10111"/>
                <a:gd name="connsiteX3" fmla="*/ 217 w 10000"/>
                <a:gd name="connsiteY3" fmla="*/ 6333 h 10111"/>
                <a:gd name="connsiteX4" fmla="*/ 0 w 10000"/>
                <a:gd name="connsiteY4" fmla="*/ 7444 h 10111"/>
                <a:gd name="connsiteX5" fmla="*/ 870 w 10000"/>
                <a:gd name="connsiteY5" fmla="*/ 8555 h 10111"/>
                <a:gd name="connsiteX6" fmla="*/ 1304 w 10000"/>
                <a:gd name="connsiteY6" fmla="*/ 9444 h 10111"/>
                <a:gd name="connsiteX7" fmla="*/ 2174 w 10000"/>
                <a:gd name="connsiteY7" fmla="*/ 10111 h 10111"/>
                <a:gd name="connsiteX8" fmla="*/ 4130 w 10000"/>
                <a:gd name="connsiteY8" fmla="*/ 9221 h 10111"/>
                <a:gd name="connsiteX9" fmla="*/ 7609 w 10000"/>
                <a:gd name="connsiteY9" fmla="*/ 9222 h 10111"/>
                <a:gd name="connsiteX10" fmla="*/ 8913 w 10000"/>
                <a:gd name="connsiteY10" fmla="*/ 6111 h 10111"/>
                <a:gd name="connsiteX11" fmla="*/ 9783 w 10000"/>
                <a:gd name="connsiteY11" fmla="*/ 5222 h 10111"/>
                <a:gd name="connsiteX12" fmla="*/ 10000 w 10000"/>
                <a:gd name="connsiteY12" fmla="*/ 3222 h 10111"/>
                <a:gd name="connsiteX13" fmla="*/ 8478 w 10000"/>
                <a:gd name="connsiteY13" fmla="*/ 556 h 10111"/>
                <a:gd name="connsiteX14" fmla="*/ 6631 w 10000"/>
                <a:gd name="connsiteY14" fmla="*/ 0 h 10111"/>
                <a:gd name="connsiteX15" fmla="*/ 5163 w 10000"/>
                <a:gd name="connsiteY15" fmla="*/ 1222 h 10111"/>
                <a:gd name="connsiteX16" fmla="*/ 2663 w 10000"/>
                <a:gd name="connsiteY16" fmla="*/ 1111 h 10111"/>
                <a:gd name="connsiteX17" fmla="*/ 2609 w 10000"/>
                <a:gd name="connsiteY17" fmla="*/ 1444 h 10111"/>
                <a:gd name="connsiteX18" fmla="*/ 1956 w 10000"/>
                <a:gd name="connsiteY18" fmla="*/ 1944 h 10111"/>
                <a:gd name="connsiteX19" fmla="*/ 652 w 10000"/>
                <a:gd name="connsiteY19" fmla="*/ 500 h 10111"/>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163 w 10000"/>
                <a:gd name="connsiteY15" fmla="*/ 1278 h 10167"/>
                <a:gd name="connsiteX16" fmla="*/ 2663 w 10000"/>
                <a:gd name="connsiteY16" fmla="*/ 1167 h 10167"/>
                <a:gd name="connsiteX17" fmla="*/ 2609 w 10000"/>
                <a:gd name="connsiteY17" fmla="*/ 1500 h 10167"/>
                <a:gd name="connsiteX18" fmla="*/ 1956 w 10000"/>
                <a:gd name="connsiteY18" fmla="*/ 2000 h 10167"/>
                <a:gd name="connsiteX19" fmla="*/ 652 w 10000"/>
                <a:gd name="connsiteY19"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6304 w 10000"/>
                <a:gd name="connsiteY15" fmla="*/ 226 h 10167"/>
                <a:gd name="connsiteX16" fmla="*/ 5163 w 10000"/>
                <a:gd name="connsiteY16" fmla="*/ 1278 h 10167"/>
                <a:gd name="connsiteX17" fmla="*/ 2663 w 10000"/>
                <a:gd name="connsiteY17" fmla="*/ 1167 h 10167"/>
                <a:gd name="connsiteX18" fmla="*/ 2609 w 10000"/>
                <a:gd name="connsiteY18" fmla="*/ 1500 h 10167"/>
                <a:gd name="connsiteX19" fmla="*/ 1956 w 10000"/>
                <a:gd name="connsiteY19" fmla="*/ 2000 h 10167"/>
                <a:gd name="connsiteX20" fmla="*/ 652 w 10000"/>
                <a:gd name="connsiteY20"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7663 w 10000"/>
                <a:gd name="connsiteY14" fmla="*/ 169 h 10167"/>
                <a:gd name="connsiteX15" fmla="*/ 6740 w 10000"/>
                <a:gd name="connsiteY15" fmla="*/ 0 h 10167"/>
                <a:gd name="connsiteX16" fmla="*/ 6304 w 10000"/>
                <a:gd name="connsiteY16" fmla="*/ 226 h 10167"/>
                <a:gd name="connsiteX17" fmla="*/ 5163 w 10000"/>
                <a:gd name="connsiteY17" fmla="*/ 1278 h 10167"/>
                <a:gd name="connsiteX18" fmla="*/ 2663 w 10000"/>
                <a:gd name="connsiteY18" fmla="*/ 1167 h 10167"/>
                <a:gd name="connsiteX19" fmla="*/ 2609 w 10000"/>
                <a:gd name="connsiteY19" fmla="*/ 1500 h 10167"/>
                <a:gd name="connsiteX20" fmla="*/ 1956 w 10000"/>
                <a:gd name="connsiteY20" fmla="*/ 2000 h 10167"/>
                <a:gd name="connsiteX21" fmla="*/ 652 w 10000"/>
                <a:gd name="connsiteY21"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6304 w 10000"/>
                <a:gd name="connsiteY15" fmla="*/ 226 h 10167"/>
                <a:gd name="connsiteX16" fmla="*/ 5163 w 10000"/>
                <a:gd name="connsiteY16" fmla="*/ 1278 h 10167"/>
                <a:gd name="connsiteX17" fmla="*/ 2663 w 10000"/>
                <a:gd name="connsiteY17" fmla="*/ 1167 h 10167"/>
                <a:gd name="connsiteX18" fmla="*/ 2609 w 10000"/>
                <a:gd name="connsiteY18" fmla="*/ 1500 h 10167"/>
                <a:gd name="connsiteX19" fmla="*/ 1956 w 10000"/>
                <a:gd name="connsiteY19" fmla="*/ 2000 h 10167"/>
                <a:gd name="connsiteX20" fmla="*/ 652 w 10000"/>
                <a:gd name="connsiteY20"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163 w 10000"/>
                <a:gd name="connsiteY15" fmla="*/ 1278 h 10167"/>
                <a:gd name="connsiteX16" fmla="*/ 2663 w 10000"/>
                <a:gd name="connsiteY16" fmla="*/ 1167 h 10167"/>
                <a:gd name="connsiteX17" fmla="*/ 2609 w 10000"/>
                <a:gd name="connsiteY17" fmla="*/ 1500 h 10167"/>
                <a:gd name="connsiteX18" fmla="*/ 1956 w 10000"/>
                <a:gd name="connsiteY18" fmla="*/ 2000 h 10167"/>
                <a:gd name="connsiteX19" fmla="*/ 652 w 10000"/>
                <a:gd name="connsiteY19"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163 w 10000"/>
                <a:gd name="connsiteY15" fmla="*/ 1278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6087 w 10000"/>
                <a:gd name="connsiteY15" fmla="*/ 621 h 10167"/>
                <a:gd name="connsiteX16" fmla="*/ 5217 w 10000"/>
                <a:gd name="connsiteY16" fmla="*/ 1165 h 10167"/>
                <a:gd name="connsiteX17" fmla="*/ 2663 w 10000"/>
                <a:gd name="connsiteY17" fmla="*/ 1167 h 10167"/>
                <a:gd name="connsiteX18" fmla="*/ 1956 w 10000"/>
                <a:gd name="connsiteY18" fmla="*/ 2000 h 10167"/>
                <a:gd name="connsiteX19" fmla="*/ 652 w 10000"/>
                <a:gd name="connsiteY19"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0000"/>
                <a:gd name="connsiteY0" fmla="*/ 556 h 10167"/>
                <a:gd name="connsiteX1" fmla="*/ 870 w 10000"/>
                <a:gd name="connsiteY1" fmla="*/ 3500 h 10167"/>
                <a:gd name="connsiteX2" fmla="*/ 870 w 10000"/>
                <a:gd name="connsiteY2" fmla="*/ 5278 h 10167"/>
                <a:gd name="connsiteX3" fmla="*/ 217 w 10000"/>
                <a:gd name="connsiteY3" fmla="*/ 6389 h 10167"/>
                <a:gd name="connsiteX4" fmla="*/ 0 w 10000"/>
                <a:gd name="connsiteY4" fmla="*/ 7500 h 10167"/>
                <a:gd name="connsiteX5" fmla="*/ 870 w 10000"/>
                <a:gd name="connsiteY5" fmla="*/ 8611 h 10167"/>
                <a:gd name="connsiteX6" fmla="*/ 1304 w 10000"/>
                <a:gd name="connsiteY6" fmla="*/ 9500 h 10167"/>
                <a:gd name="connsiteX7" fmla="*/ 2174 w 10000"/>
                <a:gd name="connsiteY7" fmla="*/ 10167 h 10167"/>
                <a:gd name="connsiteX8" fmla="*/ 4130 w 10000"/>
                <a:gd name="connsiteY8" fmla="*/ 9277 h 10167"/>
                <a:gd name="connsiteX9" fmla="*/ 7609 w 10000"/>
                <a:gd name="connsiteY9" fmla="*/ 9278 h 10167"/>
                <a:gd name="connsiteX10" fmla="*/ 8913 w 10000"/>
                <a:gd name="connsiteY10" fmla="*/ 6167 h 10167"/>
                <a:gd name="connsiteX11" fmla="*/ 9783 w 10000"/>
                <a:gd name="connsiteY11" fmla="*/ 5278 h 10167"/>
                <a:gd name="connsiteX12" fmla="*/ 10000 w 10000"/>
                <a:gd name="connsiteY12" fmla="*/ 3278 h 10167"/>
                <a:gd name="connsiteX13" fmla="*/ 8478 w 10000"/>
                <a:gd name="connsiteY13" fmla="*/ 612 h 10167"/>
                <a:gd name="connsiteX14" fmla="*/ 6740 w 10000"/>
                <a:gd name="connsiteY14" fmla="*/ 0 h 10167"/>
                <a:gd name="connsiteX15" fmla="*/ 5217 w 10000"/>
                <a:gd name="connsiteY15" fmla="*/ 1165 h 10167"/>
                <a:gd name="connsiteX16" fmla="*/ 2663 w 10000"/>
                <a:gd name="connsiteY16" fmla="*/ 1167 h 10167"/>
                <a:gd name="connsiteX17" fmla="*/ 1956 w 10000"/>
                <a:gd name="connsiteY17" fmla="*/ 2000 h 10167"/>
                <a:gd name="connsiteX18" fmla="*/ 652 w 10000"/>
                <a:gd name="connsiteY18" fmla="*/ 556 h 10167"/>
                <a:gd name="connsiteX0" fmla="*/ 652 w 12337"/>
                <a:gd name="connsiteY0" fmla="*/ 556 h 10167"/>
                <a:gd name="connsiteX1" fmla="*/ 870 w 12337"/>
                <a:gd name="connsiteY1" fmla="*/ 3500 h 10167"/>
                <a:gd name="connsiteX2" fmla="*/ 870 w 12337"/>
                <a:gd name="connsiteY2" fmla="*/ 5278 h 10167"/>
                <a:gd name="connsiteX3" fmla="*/ 217 w 12337"/>
                <a:gd name="connsiteY3" fmla="*/ 6389 h 10167"/>
                <a:gd name="connsiteX4" fmla="*/ 0 w 12337"/>
                <a:gd name="connsiteY4" fmla="*/ 7500 h 10167"/>
                <a:gd name="connsiteX5" fmla="*/ 870 w 12337"/>
                <a:gd name="connsiteY5" fmla="*/ 8611 h 10167"/>
                <a:gd name="connsiteX6" fmla="*/ 1304 w 12337"/>
                <a:gd name="connsiteY6" fmla="*/ 9500 h 10167"/>
                <a:gd name="connsiteX7" fmla="*/ 2174 w 12337"/>
                <a:gd name="connsiteY7" fmla="*/ 10167 h 10167"/>
                <a:gd name="connsiteX8" fmla="*/ 4130 w 12337"/>
                <a:gd name="connsiteY8" fmla="*/ 9277 h 10167"/>
                <a:gd name="connsiteX9" fmla="*/ 7609 w 12337"/>
                <a:gd name="connsiteY9" fmla="*/ 9278 h 10167"/>
                <a:gd name="connsiteX10" fmla="*/ 8913 w 12337"/>
                <a:gd name="connsiteY10" fmla="*/ 6167 h 10167"/>
                <a:gd name="connsiteX11" fmla="*/ 9783 w 12337"/>
                <a:gd name="connsiteY11" fmla="*/ 5278 h 10167"/>
                <a:gd name="connsiteX12" fmla="*/ 12337 w 12337"/>
                <a:gd name="connsiteY12" fmla="*/ 2092 h 10167"/>
                <a:gd name="connsiteX13" fmla="*/ 8478 w 12337"/>
                <a:gd name="connsiteY13" fmla="*/ 612 h 10167"/>
                <a:gd name="connsiteX14" fmla="*/ 6740 w 12337"/>
                <a:gd name="connsiteY14" fmla="*/ 0 h 10167"/>
                <a:gd name="connsiteX15" fmla="*/ 5217 w 12337"/>
                <a:gd name="connsiteY15" fmla="*/ 1165 h 10167"/>
                <a:gd name="connsiteX16" fmla="*/ 2663 w 12337"/>
                <a:gd name="connsiteY16" fmla="*/ 1167 h 10167"/>
                <a:gd name="connsiteX17" fmla="*/ 1956 w 12337"/>
                <a:gd name="connsiteY17" fmla="*/ 2000 h 10167"/>
                <a:gd name="connsiteX18" fmla="*/ 652 w 12337"/>
                <a:gd name="connsiteY18" fmla="*/ 556 h 10167"/>
                <a:gd name="connsiteX0" fmla="*/ 652 w 9784"/>
                <a:gd name="connsiteY0" fmla="*/ 556 h 10167"/>
                <a:gd name="connsiteX1" fmla="*/ 870 w 9784"/>
                <a:gd name="connsiteY1" fmla="*/ 3500 h 10167"/>
                <a:gd name="connsiteX2" fmla="*/ 870 w 9784"/>
                <a:gd name="connsiteY2" fmla="*/ 5278 h 10167"/>
                <a:gd name="connsiteX3" fmla="*/ 217 w 9784"/>
                <a:gd name="connsiteY3" fmla="*/ 6389 h 10167"/>
                <a:gd name="connsiteX4" fmla="*/ 0 w 9784"/>
                <a:gd name="connsiteY4" fmla="*/ 7500 h 10167"/>
                <a:gd name="connsiteX5" fmla="*/ 870 w 9784"/>
                <a:gd name="connsiteY5" fmla="*/ 8611 h 10167"/>
                <a:gd name="connsiteX6" fmla="*/ 1304 w 9784"/>
                <a:gd name="connsiteY6" fmla="*/ 9500 h 10167"/>
                <a:gd name="connsiteX7" fmla="*/ 2174 w 9784"/>
                <a:gd name="connsiteY7" fmla="*/ 10167 h 10167"/>
                <a:gd name="connsiteX8" fmla="*/ 4130 w 9784"/>
                <a:gd name="connsiteY8" fmla="*/ 9277 h 10167"/>
                <a:gd name="connsiteX9" fmla="*/ 7609 w 9784"/>
                <a:gd name="connsiteY9" fmla="*/ 9278 h 10167"/>
                <a:gd name="connsiteX10" fmla="*/ 8913 w 9784"/>
                <a:gd name="connsiteY10" fmla="*/ 6167 h 10167"/>
                <a:gd name="connsiteX11" fmla="*/ 9783 w 9784"/>
                <a:gd name="connsiteY11" fmla="*/ 5278 h 10167"/>
                <a:gd name="connsiteX12" fmla="*/ 7900 w 9784"/>
                <a:gd name="connsiteY12" fmla="*/ 3391 h 10167"/>
                <a:gd name="connsiteX13" fmla="*/ 8478 w 9784"/>
                <a:gd name="connsiteY13" fmla="*/ 612 h 10167"/>
                <a:gd name="connsiteX14" fmla="*/ 6740 w 9784"/>
                <a:gd name="connsiteY14" fmla="*/ 0 h 10167"/>
                <a:gd name="connsiteX15" fmla="*/ 5217 w 9784"/>
                <a:gd name="connsiteY15" fmla="*/ 1165 h 10167"/>
                <a:gd name="connsiteX16" fmla="*/ 2663 w 9784"/>
                <a:gd name="connsiteY16" fmla="*/ 1167 h 10167"/>
                <a:gd name="connsiteX17" fmla="*/ 1956 w 9784"/>
                <a:gd name="connsiteY17" fmla="*/ 2000 h 10167"/>
                <a:gd name="connsiteX18" fmla="*/ 652 w 9784"/>
                <a:gd name="connsiteY18" fmla="*/ 556 h 10167"/>
                <a:gd name="connsiteX0" fmla="*/ 666 w 10011"/>
                <a:gd name="connsiteY0" fmla="*/ 547 h 10000"/>
                <a:gd name="connsiteX1" fmla="*/ 889 w 10011"/>
                <a:gd name="connsiteY1" fmla="*/ 3443 h 10000"/>
                <a:gd name="connsiteX2" fmla="*/ 889 w 10011"/>
                <a:gd name="connsiteY2" fmla="*/ 5191 h 10000"/>
                <a:gd name="connsiteX3" fmla="*/ 222 w 10011"/>
                <a:gd name="connsiteY3" fmla="*/ 6284 h 10000"/>
                <a:gd name="connsiteX4" fmla="*/ 0 w 10011"/>
                <a:gd name="connsiteY4" fmla="*/ 7377 h 10000"/>
                <a:gd name="connsiteX5" fmla="*/ 889 w 10011"/>
                <a:gd name="connsiteY5" fmla="*/ 8470 h 10000"/>
                <a:gd name="connsiteX6" fmla="*/ 1333 w 10011"/>
                <a:gd name="connsiteY6" fmla="*/ 9344 h 10000"/>
                <a:gd name="connsiteX7" fmla="*/ 2222 w 10011"/>
                <a:gd name="connsiteY7" fmla="*/ 10000 h 10000"/>
                <a:gd name="connsiteX8" fmla="*/ 4221 w 10011"/>
                <a:gd name="connsiteY8" fmla="*/ 9125 h 10000"/>
                <a:gd name="connsiteX9" fmla="*/ 7777 w 10011"/>
                <a:gd name="connsiteY9" fmla="*/ 9126 h 10000"/>
                <a:gd name="connsiteX10" fmla="*/ 9110 w 10011"/>
                <a:gd name="connsiteY10" fmla="*/ 6066 h 10000"/>
                <a:gd name="connsiteX11" fmla="*/ 9999 w 10011"/>
                <a:gd name="connsiteY11" fmla="*/ 5191 h 10000"/>
                <a:gd name="connsiteX12" fmla="*/ 9852 w 10011"/>
                <a:gd name="connsiteY12" fmla="*/ 3002 h 10000"/>
                <a:gd name="connsiteX13" fmla="*/ 8665 w 10011"/>
                <a:gd name="connsiteY13" fmla="*/ 602 h 10000"/>
                <a:gd name="connsiteX14" fmla="*/ 6889 w 10011"/>
                <a:gd name="connsiteY14" fmla="*/ 0 h 10000"/>
                <a:gd name="connsiteX15" fmla="*/ 5332 w 10011"/>
                <a:gd name="connsiteY15" fmla="*/ 1146 h 10000"/>
                <a:gd name="connsiteX16" fmla="*/ 2722 w 10011"/>
                <a:gd name="connsiteY16" fmla="*/ 1148 h 10000"/>
                <a:gd name="connsiteX17" fmla="*/ 1999 w 10011"/>
                <a:gd name="connsiteY17" fmla="*/ 1967 h 10000"/>
                <a:gd name="connsiteX18" fmla="*/ 666 w 10011"/>
                <a:gd name="connsiteY18" fmla="*/ 547 h 10000"/>
                <a:gd name="connsiteX0" fmla="*/ 666 w 10011"/>
                <a:gd name="connsiteY0" fmla="*/ 547 h 10000"/>
                <a:gd name="connsiteX1" fmla="*/ 889 w 10011"/>
                <a:gd name="connsiteY1" fmla="*/ 3443 h 10000"/>
                <a:gd name="connsiteX2" fmla="*/ 889 w 10011"/>
                <a:gd name="connsiteY2" fmla="*/ 5191 h 10000"/>
                <a:gd name="connsiteX3" fmla="*/ 222 w 10011"/>
                <a:gd name="connsiteY3" fmla="*/ 6284 h 10000"/>
                <a:gd name="connsiteX4" fmla="*/ 0 w 10011"/>
                <a:gd name="connsiteY4" fmla="*/ 7377 h 10000"/>
                <a:gd name="connsiteX5" fmla="*/ 889 w 10011"/>
                <a:gd name="connsiteY5" fmla="*/ 8470 h 10000"/>
                <a:gd name="connsiteX6" fmla="*/ 1333 w 10011"/>
                <a:gd name="connsiteY6" fmla="*/ 9344 h 10000"/>
                <a:gd name="connsiteX7" fmla="*/ 2222 w 10011"/>
                <a:gd name="connsiteY7" fmla="*/ 10000 h 10000"/>
                <a:gd name="connsiteX8" fmla="*/ 4221 w 10011"/>
                <a:gd name="connsiteY8" fmla="*/ 9125 h 10000"/>
                <a:gd name="connsiteX9" fmla="*/ 7777 w 10011"/>
                <a:gd name="connsiteY9" fmla="*/ 9126 h 10000"/>
                <a:gd name="connsiteX10" fmla="*/ 9110 w 10011"/>
                <a:gd name="connsiteY10" fmla="*/ 6066 h 10000"/>
                <a:gd name="connsiteX11" fmla="*/ 9999 w 10011"/>
                <a:gd name="connsiteY11" fmla="*/ 5191 h 10000"/>
                <a:gd name="connsiteX12" fmla="*/ 9852 w 10011"/>
                <a:gd name="connsiteY12" fmla="*/ 3002 h 10000"/>
                <a:gd name="connsiteX13" fmla="*/ 8665 w 10011"/>
                <a:gd name="connsiteY13" fmla="*/ 602 h 10000"/>
                <a:gd name="connsiteX14" fmla="*/ 6889 w 10011"/>
                <a:gd name="connsiteY14" fmla="*/ 0 h 10000"/>
                <a:gd name="connsiteX15" fmla="*/ 5332 w 10011"/>
                <a:gd name="connsiteY15" fmla="*/ 1146 h 10000"/>
                <a:gd name="connsiteX16" fmla="*/ 2722 w 10011"/>
                <a:gd name="connsiteY16" fmla="*/ 1148 h 10000"/>
                <a:gd name="connsiteX17" fmla="*/ 1999 w 10011"/>
                <a:gd name="connsiteY17" fmla="*/ 1967 h 10000"/>
                <a:gd name="connsiteX18" fmla="*/ 666 w 10011"/>
                <a:gd name="connsiteY18" fmla="*/ 547 h 10000"/>
                <a:gd name="connsiteX0" fmla="*/ 666 w 10000"/>
                <a:gd name="connsiteY0" fmla="*/ 547 h 10000"/>
                <a:gd name="connsiteX1" fmla="*/ 889 w 10000"/>
                <a:gd name="connsiteY1" fmla="*/ 3443 h 10000"/>
                <a:gd name="connsiteX2" fmla="*/ 889 w 10000"/>
                <a:gd name="connsiteY2" fmla="*/ 5191 h 10000"/>
                <a:gd name="connsiteX3" fmla="*/ 222 w 10000"/>
                <a:gd name="connsiteY3" fmla="*/ 6284 h 10000"/>
                <a:gd name="connsiteX4" fmla="*/ 0 w 10000"/>
                <a:gd name="connsiteY4" fmla="*/ 7377 h 10000"/>
                <a:gd name="connsiteX5" fmla="*/ 889 w 10000"/>
                <a:gd name="connsiteY5" fmla="*/ 8470 h 10000"/>
                <a:gd name="connsiteX6" fmla="*/ 1333 w 10000"/>
                <a:gd name="connsiteY6" fmla="*/ 9344 h 10000"/>
                <a:gd name="connsiteX7" fmla="*/ 2222 w 10000"/>
                <a:gd name="connsiteY7" fmla="*/ 10000 h 10000"/>
                <a:gd name="connsiteX8" fmla="*/ 4221 w 10000"/>
                <a:gd name="connsiteY8" fmla="*/ 9125 h 10000"/>
                <a:gd name="connsiteX9" fmla="*/ 7777 w 10000"/>
                <a:gd name="connsiteY9" fmla="*/ 9126 h 10000"/>
                <a:gd name="connsiteX10" fmla="*/ 9110 w 10000"/>
                <a:gd name="connsiteY10" fmla="*/ 6066 h 10000"/>
                <a:gd name="connsiteX11" fmla="*/ 9999 w 10000"/>
                <a:gd name="connsiteY11" fmla="*/ 5191 h 10000"/>
                <a:gd name="connsiteX12" fmla="*/ 9852 w 10000"/>
                <a:gd name="connsiteY12" fmla="*/ 3002 h 10000"/>
                <a:gd name="connsiteX13" fmla="*/ 8665 w 10000"/>
                <a:gd name="connsiteY13" fmla="*/ 602 h 10000"/>
                <a:gd name="connsiteX14" fmla="*/ 6889 w 10000"/>
                <a:gd name="connsiteY14" fmla="*/ 0 h 10000"/>
                <a:gd name="connsiteX15" fmla="*/ 5332 w 10000"/>
                <a:gd name="connsiteY15" fmla="*/ 1146 h 10000"/>
                <a:gd name="connsiteX16" fmla="*/ 2722 w 10000"/>
                <a:gd name="connsiteY16" fmla="*/ 1148 h 10000"/>
                <a:gd name="connsiteX17" fmla="*/ 1999 w 10000"/>
                <a:gd name="connsiteY17" fmla="*/ 1967 h 10000"/>
                <a:gd name="connsiteX18" fmla="*/ 666 w 10000"/>
                <a:gd name="connsiteY18" fmla="*/ 547 h 10000"/>
                <a:gd name="connsiteX0" fmla="*/ 666 w 10296"/>
                <a:gd name="connsiteY0" fmla="*/ 547 h 10000"/>
                <a:gd name="connsiteX1" fmla="*/ 889 w 10296"/>
                <a:gd name="connsiteY1" fmla="*/ 3443 h 10000"/>
                <a:gd name="connsiteX2" fmla="*/ 889 w 10296"/>
                <a:gd name="connsiteY2" fmla="*/ 5191 h 10000"/>
                <a:gd name="connsiteX3" fmla="*/ 222 w 10296"/>
                <a:gd name="connsiteY3" fmla="*/ 6284 h 10000"/>
                <a:gd name="connsiteX4" fmla="*/ 0 w 10296"/>
                <a:gd name="connsiteY4" fmla="*/ 7377 h 10000"/>
                <a:gd name="connsiteX5" fmla="*/ 889 w 10296"/>
                <a:gd name="connsiteY5" fmla="*/ 8470 h 10000"/>
                <a:gd name="connsiteX6" fmla="*/ 1333 w 10296"/>
                <a:gd name="connsiteY6" fmla="*/ 9344 h 10000"/>
                <a:gd name="connsiteX7" fmla="*/ 2222 w 10296"/>
                <a:gd name="connsiteY7" fmla="*/ 10000 h 10000"/>
                <a:gd name="connsiteX8" fmla="*/ 4221 w 10296"/>
                <a:gd name="connsiteY8" fmla="*/ 9125 h 10000"/>
                <a:gd name="connsiteX9" fmla="*/ 7777 w 10296"/>
                <a:gd name="connsiteY9" fmla="*/ 9126 h 10000"/>
                <a:gd name="connsiteX10" fmla="*/ 9110 w 10296"/>
                <a:gd name="connsiteY10" fmla="*/ 6066 h 10000"/>
                <a:gd name="connsiteX11" fmla="*/ 9999 w 10296"/>
                <a:gd name="connsiteY11" fmla="*/ 5191 h 10000"/>
                <a:gd name="connsiteX12" fmla="*/ 10296 w 10296"/>
                <a:gd name="connsiteY12" fmla="*/ 3002 h 10000"/>
                <a:gd name="connsiteX13" fmla="*/ 8665 w 10296"/>
                <a:gd name="connsiteY13" fmla="*/ 602 h 10000"/>
                <a:gd name="connsiteX14" fmla="*/ 6889 w 10296"/>
                <a:gd name="connsiteY14" fmla="*/ 0 h 10000"/>
                <a:gd name="connsiteX15" fmla="*/ 5332 w 10296"/>
                <a:gd name="connsiteY15" fmla="*/ 1146 h 10000"/>
                <a:gd name="connsiteX16" fmla="*/ 2722 w 10296"/>
                <a:gd name="connsiteY16" fmla="*/ 1148 h 10000"/>
                <a:gd name="connsiteX17" fmla="*/ 1999 w 10296"/>
                <a:gd name="connsiteY17" fmla="*/ 1967 h 10000"/>
                <a:gd name="connsiteX18" fmla="*/ 666 w 10296"/>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999 w 10744"/>
                <a:gd name="connsiteY11" fmla="*/ 5191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999 w 10744"/>
                <a:gd name="connsiteY11" fmla="*/ 5191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999 w 10744"/>
                <a:gd name="connsiteY11" fmla="*/ 5191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65 w 10744"/>
                <a:gd name="connsiteY13" fmla="*/ 602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90 h 10043"/>
                <a:gd name="connsiteX1" fmla="*/ 889 w 10744"/>
                <a:gd name="connsiteY1" fmla="*/ 3486 h 10043"/>
                <a:gd name="connsiteX2" fmla="*/ 889 w 10744"/>
                <a:gd name="connsiteY2" fmla="*/ 5234 h 10043"/>
                <a:gd name="connsiteX3" fmla="*/ 222 w 10744"/>
                <a:gd name="connsiteY3" fmla="*/ 6327 h 10043"/>
                <a:gd name="connsiteX4" fmla="*/ 0 w 10744"/>
                <a:gd name="connsiteY4" fmla="*/ 7420 h 10043"/>
                <a:gd name="connsiteX5" fmla="*/ 889 w 10744"/>
                <a:gd name="connsiteY5" fmla="*/ 8513 h 10043"/>
                <a:gd name="connsiteX6" fmla="*/ 1333 w 10744"/>
                <a:gd name="connsiteY6" fmla="*/ 9387 h 10043"/>
                <a:gd name="connsiteX7" fmla="*/ 2222 w 10744"/>
                <a:gd name="connsiteY7" fmla="*/ 10043 h 10043"/>
                <a:gd name="connsiteX8" fmla="*/ 4221 w 10744"/>
                <a:gd name="connsiteY8" fmla="*/ 9168 h 10043"/>
                <a:gd name="connsiteX9" fmla="*/ 7777 w 10744"/>
                <a:gd name="connsiteY9" fmla="*/ 9169 h 10043"/>
                <a:gd name="connsiteX10" fmla="*/ 9110 w 10744"/>
                <a:gd name="connsiteY10" fmla="*/ 6109 h 10043"/>
                <a:gd name="connsiteX11" fmla="*/ 9775 w 10744"/>
                <a:gd name="connsiteY11" fmla="*/ 5178 h 10043"/>
                <a:gd name="connsiteX12" fmla="*/ 10744 w 10744"/>
                <a:gd name="connsiteY12" fmla="*/ 2934 h 10043"/>
                <a:gd name="connsiteX13" fmla="*/ 8609 w 10744"/>
                <a:gd name="connsiteY13" fmla="*/ 312 h 10043"/>
                <a:gd name="connsiteX14" fmla="*/ 6889 w 10744"/>
                <a:gd name="connsiteY14" fmla="*/ 43 h 10043"/>
                <a:gd name="connsiteX15" fmla="*/ 5332 w 10744"/>
                <a:gd name="connsiteY15" fmla="*/ 1189 h 10043"/>
                <a:gd name="connsiteX16" fmla="*/ 2722 w 10744"/>
                <a:gd name="connsiteY16" fmla="*/ 1191 h 10043"/>
                <a:gd name="connsiteX17" fmla="*/ 1999 w 10744"/>
                <a:gd name="connsiteY17" fmla="*/ 2010 h 10043"/>
                <a:gd name="connsiteX18" fmla="*/ 666 w 10744"/>
                <a:gd name="connsiteY18" fmla="*/ 590 h 10043"/>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09 w 10744"/>
                <a:gd name="connsiteY13" fmla="*/ 269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226 w 10744"/>
                <a:gd name="connsiteY13" fmla="*/ 1611 h 10000"/>
                <a:gd name="connsiteX14" fmla="*/ 8609 w 10744"/>
                <a:gd name="connsiteY14" fmla="*/ 269 h 10000"/>
                <a:gd name="connsiteX15" fmla="*/ 6889 w 10744"/>
                <a:gd name="connsiteY15" fmla="*/ 0 h 10000"/>
                <a:gd name="connsiteX16" fmla="*/ 5332 w 10744"/>
                <a:gd name="connsiteY16" fmla="*/ 1146 h 10000"/>
                <a:gd name="connsiteX17" fmla="*/ 2722 w 10744"/>
                <a:gd name="connsiteY17" fmla="*/ 1148 h 10000"/>
                <a:gd name="connsiteX18" fmla="*/ 1999 w 10744"/>
                <a:gd name="connsiteY18" fmla="*/ 1967 h 10000"/>
                <a:gd name="connsiteX19" fmla="*/ 666 w 10744"/>
                <a:gd name="connsiteY19"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09 w 10744"/>
                <a:gd name="connsiteY13" fmla="*/ 269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10744"/>
                <a:gd name="connsiteY0" fmla="*/ 547 h 10000"/>
                <a:gd name="connsiteX1" fmla="*/ 889 w 10744"/>
                <a:gd name="connsiteY1" fmla="*/ 3443 h 10000"/>
                <a:gd name="connsiteX2" fmla="*/ 889 w 10744"/>
                <a:gd name="connsiteY2" fmla="*/ 5191 h 10000"/>
                <a:gd name="connsiteX3" fmla="*/ 222 w 10744"/>
                <a:gd name="connsiteY3" fmla="*/ 6284 h 10000"/>
                <a:gd name="connsiteX4" fmla="*/ 0 w 10744"/>
                <a:gd name="connsiteY4" fmla="*/ 7377 h 10000"/>
                <a:gd name="connsiteX5" fmla="*/ 889 w 10744"/>
                <a:gd name="connsiteY5" fmla="*/ 8470 h 10000"/>
                <a:gd name="connsiteX6" fmla="*/ 1333 w 10744"/>
                <a:gd name="connsiteY6" fmla="*/ 9344 h 10000"/>
                <a:gd name="connsiteX7" fmla="*/ 2222 w 10744"/>
                <a:gd name="connsiteY7" fmla="*/ 10000 h 10000"/>
                <a:gd name="connsiteX8" fmla="*/ 4221 w 10744"/>
                <a:gd name="connsiteY8" fmla="*/ 9125 h 10000"/>
                <a:gd name="connsiteX9" fmla="*/ 7777 w 10744"/>
                <a:gd name="connsiteY9" fmla="*/ 9126 h 10000"/>
                <a:gd name="connsiteX10" fmla="*/ 9110 w 10744"/>
                <a:gd name="connsiteY10" fmla="*/ 6066 h 10000"/>
                <a:gd name="connsiteX11" fmla="*/ 9775 w 10744"/>
                <a:gd name="connsiteY11" fmla="*/ 5135 h 10000"/>
                <a:gd name="connsiteX12" fmla="*/ 10744 w 10744"/>
                <a:gd name="connsiteY12" fmla="*/ 2891 h 10000"/>
                <a:gd name="connsiteX13" fmla="*/ 8609 w 10744"/>
                <a:gd name="connsiteY13" fmla="*/ 269 h 10000"/>
                <a:gd name="connsiteX14" fmla="*/ 6889 w 10744"/>
                <a:gd name="connsiteY14" fmla="*/ 0 h 10000"/>
                <a:gd name="connsiteX15" fmla="*/ 5332 w 10744"/>
                <a:gd name="connsiteY15" fmla="*/ 1146 h 10000"/>
                <a:gd name="connsiteX16" fmla="*/ 2722 w 10744"/>
                <a:gd name="connsiteY16" fmla="*/ 1148 h 10000"/>
                <a:gd name="connsiteX17" fmla="*/ 1999 w 10744"/>
                <a:gd name="connsiteY17" fmla="*/ 1967 h 10000"/>
                <a:gd name="connsiteX18" fmla="*/ 666 w 10744"/>
                <a:gd name="connsiteY18" fmla="*/ 547 h 10000"/>
                <a:gd name="connsiteX0" fmla="*/ 666 w 9778"/>
                <a:gd name="connsiteY0" fmla="*/ 547 h 10000"/>
                <a:gd name="connsiteX1" fmla="*/ 889 w 9778"/>
                <a:gd name="connsiteY1" fmla="*/ 3443 h 10000"/>
                <a:gd name="connsiteX2" fmla="*/ 889 w 9778"/>
                <a:gd name="connsiteY2" fmla="*/ 5191 h 10000"/>
                <a:gd name="connsiteX3" fmla="*/ 222 w 9778"/>
                <a:gd name="connsiteY3" fmla="*/ 6284 h 10000"/>
                <a:gd name="connsiteX4" fmla="*/ 0 w 9778"/>
                <a:gd name="connsiteY4" fmla="*/ 7377 h 10000"/>
                <a:gd name="connsiteX5" fmla="*/ 889 w 9778"/>
                <a:gd name="connsiteY5" fmla="*/ 8470 h 10000"/>
                <a:gd name="connsiteX6" fmla="*/ 1333 w 9778"/>
                <a:gd name="connsiteY6" fmla="*/ 9344 h 10000"/>
                <a:gd name="connsiteX7" fmla="*/ 2222 w 9778"/>
                <a:gd name="connsiteY7" fmla="*/ 10000 h 10000"/>
                <a:gd name="connsiteX8" fmla="*/ 4221 w 9778"/>
                <a:gd name="connsiteY8" fmla="*/ 9125 h 10000"/>
                <a:gd name="connsiteX9" fmla="*/ 7777 w 9778"/>
                <a:gd name="connsiteY9" fmla="*/ 9126 h 10000"/>
                <a:gd name="connsiteX10" fmla="*/ 9110 w 9778"/>
                <a:gd name="connsiteY10" fmla="*/ 6066 h 10000"/>
                <a:gd name="connsiteX11" fmla="*/ 9775 w 9778"/>
                <a:gd name="connsiteY11" fmla="*/ 5135 h 10000"/>
                <a:gd name="connsiteX12" fmla="*/ 9233 w 9778"/>
                <a:gd name="connsiteY12" fmla="*/ 3169 h 10000"/>
                <a:gd name="connsiteX13" fmla="*/ 8609 w 9778"/>
                <a:gd name="connsiteY13" fmla="*/ 269 h 10000"/>
                <a:gd name="connsiteX14" fmla="*/ 6889 w 9778"/>
                <a:gd name="connsiteY14" fmla="*/ 0 h 10000"/>
                <a:gd name="connsiteX15" fmla="*/ 5332 w 9778"/>
                <a:gd name="connsiteY15" fmla="*/ 1146 h 10000"/>
                <a:gd name="connsiteX16" fmla="*/ 2722 w 9778"/>
                <a:gd name="connsiteY16" fmla="*/ 1148 h 10000"/>
                <a:gd name="connsiteX17" fmla="*/ 1999 w 9778"/>
                <a:gd name="connsiteY17" fmla="*/ 1967 h 10000"/>
                <a:gd name="connsiteX18" fmla="*/ 666 w 9778"/>
                <a:gd name="connsiteY18" fmla="*/ 547 h 10000"/>
                <a:gd name="connsiteX0" fmla="*/ 681 w 10863"/>
                <a:gd name="connsiteY0" fmla="*/ 547 h 10000"/>
                <a:gd name="connsiteX1" fmla="*/ 909 w 10863"/>
                <a:gd name="connsiteY1" fmla="*/ 3443 h 10000"/>
                <a:gd name="connsiteX2" fmla="*/ 909 w 10863"/>
                <a:gd name="connsiteY2" fmla="*/ 5191 h 10000"/>
                <a:gd name="connsiteX3" fmla="*/ 227 w 10863"/>
                <a:gd name="connsiteY3" fmla="*/ 6284 h 10000"/>
                <a:gd name="connsiteX4" fmla="*/ 0 w 10863"/>
                <a:gd name="connsiteY4" fmla="*/ 7377 h 10000"/>
                <a:gd name="connsiteX5" fmla="*/ 909 w 10863"/>
                <a:gd name="connsiteY5" fmla="*/ 8470 h 10000"/>
                <a:gd name="connsiteX6" fmla="*/ 1363 w 10863"/>
                <a:gd name="connsiteY6" fmla="*/ 9344 h 10000"/>
                <a:gd name="connsiteX7" fmla="*/ 2272 w 10863"/>
                <a:gd name="connsiteY7" fmla="*/ 10000 h 10000"/>
                <a:gd name="connsiteX8" fmla="*/ 4317 w 10863"/>
                <a:gd name="connsiteY8" fmla="*/ 9125 h 10000"/>
                <a:gd name="connsiteX9" fmla="*/ 7954 w 10863"/>
                <a:gd name="connsiteY9" fmla="*/ 9126 h 10000"/>
                <a:gd name="connsiteX10" fmla="*/ 9317 w 10863"/>
                <a:gd name="connsiteY10" fmla="*/ 6066 h 10000"/>
                <a:gd name="connsiteX11" fmla="*/ 9997 w 10863"/>
                <a:gd name="connsiteY11" fmla="*/ 5135 h 10000"/>
                <a:gd name="connsiteX12" fmla="*/ 10863 w 10863"/>
                <a:gd name="connsiteY12" fmla="*/ 2836 h 10000"/>
                <a:gd name="connsiteX13" fmla="*/ 8804 w 10863"/>
                <a:gd name="connsiteY13" fmla="*/ 269 h 10000"/>
                <a:gd name="connsiteX14" fmla="*/ 7045 w 10863"/>
                <a:gd name="connsiteY14" fmla="*/ 0 h 10000"/>
                <a:gd name="connsiteX15" fmla="*/ 5453 w 10863"/>
                <a:gd name="connsiteY15" fmla="*/ 1146 h 10000"/>
                <a:gd name="connsiteX16" fmla="*/ 2784 w 10863"/>
                <a:gd name="connsiteY16" fmla="*/ 1148 h 10000"/>
                <a:gd name="connsiteX17" fmla="*/ 2044 w 10863"/>
                <a:gd name="connsiteY17" fmla="*/ 1967 h 10000"/>
                <a:gd name="connsiteX18" fmla="*/ 681 w 10863"/>
                <a:gd name="connsiteY18" fmla="*/ 547 h 10000"/>
                <a:gd name="connsiteX0" fmla="*/ 681 w 9998"/>
                <a:gd name="connsiteY0" fmla="*/ 547 h 10000"/>
                <a:gd name="connsiteX1" fmla="*/ 909 w 9998"/>
                <a:gd name="connsiteY1" fmla="*/ 3443 h 10000"/>
                <a:gd name="connsiteX2" fmla="*/ 909 w 9998"/>
                <a:gd name="connsiteY2" fmla="*/ 5191 h 10000"/>
                <a:gd name="connsiteX3" fmla="*/ 227 w 9998"/>
                <a:gd name="connsiteY3" fmla="*/ 6284 h 10000"/>
                <a:gd name="connsiteX4" fmla="*/ 0 w 9998"/>
                <a:gd name="connsiteY4" fmla="*/ 7377 h 10000"/>
                <a:gd name="connsiteX5" fmla="*/ 909 w 9998"/>
                <a:gd name="connsiteY5" fmla="*/ 8470 h 10000"/>
                <a:gd name="connsiteX6" fmla="*/ 1363 w 9998"/>
                <a:gd name="connsiteY6" fmla="*/ 9344 h 10000"/>
                <a:gd name="connsiteX7" fmla="*/ 2272 w 9998"/>
                <a:gd name="connsiteY7" fmla="*/ 10000 h 10000"/>
                <a:gd name="connsiteX8" fmla="*/ 4317 w 9998"/>
                <a:gd name="connsiteY8" fmla="*/ 9125 h 10000"/>
                <a:gd name="connsiteX9" fmla="*/ 7954 w 9998"/>
                <a:gd name="connsiteY9" fmla="*/ 9126 h 10000"/>
                <a:gd name="connsiteX10" fmla="*/ 9317 w 9998"/>
                <a:gd name="connsiteY10" fmla="*/ 6066 h 10000"/>
                <a:gd name="connsiteX11" fmla="*/ 9997 w 9998"/>
                <a:gd name="connsiteY11" fmla="*/ 5135 h 10000"/>
                <a:gd name="connsiteX12" fmla="*/ 7921 w 9998"/>
                <a:gd name="connsiteY12" fmla="*/ 2947 h 10000"/>
                <a:gd name="connsiteX13" fmla="*/ 8804 w 9998"/>
                <a:gd name="connsiteY13" fmla="*/ 269 h 10000"/>
                <a:gd name="connsiteX14" fmla="*/ 7045 w 9998"/>
                <a:gd name="connsiteY14" fmla="*/ 0 h 10000"/>
                <a:gd name="connsiteX15" fmla="*/ 5453 w 9998"/>
                <a:gd name="connsiteY15" fmla="*/ 1146 h 10000"/>
                <a:gd name="connsiteX16" fmla="*/ 2784 w 9998"/>
                <a:gd name="connsiteY16" fmla="*/ 1148 h 10000"/>
                <a:gd name="connsiteX17" fmla="*/ 2044 w 9998"/>
                <a:gd name="connsiteY17" fmla="*/ 1967 h 10000"/>
                <a:gd name="connsiteX18" fmla="*/ 681 w 9998"/>
                <a:gd name="connsiteY18" fmla="*/ 547 h 10000"/>
                <a:gd name="connsiteX0" fmla="*/ 681 w 10000"/>
                <a:gd name="connsiteY0" fmla="*/ 547 h 10000"/>
                <a:gd name="connsiteX1" fmla="*/ 909 w 10000"/>
                <a:gd name="connsiteY1" fmla="*/ 3443 h 10000"/>
                <a:gd name="connsiteX2" fmla="*/ 909 w 10000"/>
                <a:gd name="connsiteY2" fmla="*/ 5191 h 10000"/>
                <a:gd name="connsiteX3" fmla="*/ 227 w 10000"/>
                <a:gd name="connsiteY3" fmla="*/ 6284 h 10000"/>
                <a:gd name="connsiteX4" fmla="*/ 0 w 10000"/>
                <a:gd name="connsiteY4" fmla="*/ 7377 h 10000"/>
                <a:gd name="connsiteX5" fmla="*/ 909 w 10000"/>
                <a:gd name="connsiteY5" fmla="*/ 8470 h 10000"/>
                <a:gd name="connsiteX6" fmla="*/ 1363 w 10000"/>
                <a:gd name="connsiteY6" fmla="*/ 9344 h 10000"/>
                <a:gd name="connsiteX7" fmla="*/ 2272 w 10000"/>
                <a:gd name="connsiteY7" fmla="*/ 10000 h 10000"/>
                <a:gd name="connsiteX8" fmla="*/ 4318 w 10000"/>
                <a:gd name="connsiteY8" fmla="*/ 9125 h 10000"/>
                <a:gd name="connsiteX9" fmla="*/ 7956 w 10000"/>
                <a:gd name="connsiteY9" fmla="*/ 9126 h 10000"/>
                <a:gd name="connsiteX10" fmla="*/ 9319 w 10000"/>
                <a:gd name="connsiteY10" fmla="*/ 6066 h 10000"/>
                <a:gd name="connsiteX11" fmla="*/ 9999 w 10000"/>
                <a:gd name="connsiteY11" fmla="*/ 5135 h 10000"/>
                <a:gd name="connsiteX12" fmla="*/ 7923 w 10000"/>
                <a:gd name="connsiteY12" fmla="*/ 2947 h 10000"/>
                <a:gd name="connsiteX13" fmla="*/ 8806 w 10000"/>
                <a:gd name="connsiteY13" fmla="*/ 269 h 10000"/>
                <a:gd name="connsiteX14" fmla="*/ 7046 w 10000"/>
                <a:gd name="connsiteY14" fmla="*/ 0 h 10000"/>
                <a:gd name="connsiteX15" fmla="*/ 5454 w 10000"/>
                <a:gd name="connsiteY15" fmla="*/ 1146 h 10000"/>
                <a:gd name="connsiteX16" fmla="*/ 2785 w 10000"/>
                <a:gd name="connsiteY16" fmla="*/ 1148 h 10000"/>
                <a:gd name="connsiteX17" fmla="*/ 2044 w 10000"/>
                <a:gd name="connsiteY17" fmla="*/ 1967 h 10000"/>
                <a:gd name="connsiteX18" fmla="*/ 681 w 10000"/>
                <a:gd name="connsiteY18" fmla="*/ 547 h 10000"/>
                <a:gd name="connsiteX0" fmla="*/ 681 w 10932"/>
                <a:gd name="connsiteY0" fmla="*/ 547 h 10000"/>
                <a:gd name="connsiteX1" fmla="*/ 909 w 10932"/>
                <a:gd name="connsiteY1" fmla="*/ 3443 h 10000"/>
                <a:gd name="connsiteX2" fmla="*/ 909 w 10932"/>
                <a:gd name="connsiteY2" fmla="*/ 5191 h 10000"/>
                <a:gd name="connsiteX3" fmla="*/ 227 w 10932"/>
                <a:gd name="connsiteY3" fmla="*/ 6284 h 10000"/>
                <a:gd name="connsiteX4" fmla="*/ 0 w 10932"/>
                <a:gd name="connsiteY4" fmla="*/ 7377 h 10000"/>
                <a:gd name="connsiteX5" fmla="*/ 909 w 10932"/>
                <a:gd name="connsiteY5" fmla="*/ 8470 h 10000"/>
                <a:gd name="connsiteX6" fmla="*/ 1363 w 10932"/>
                <a:gd name="connsiteY6" fmla="*/ 9344 h 10000"/>
                <a:gd name="connsiteX7" fmla="*/ 2272 w 10932"/>
                <a:gd name="connsiteY7" fmla="*/ 10000 h 10000"/>
                <a:gd name="connsiteX8" fmla="*/ 4318 w 10932"/>
                <a:gd name="connsiteY8" fmla="*/ 9125 h 10000"/>
                <a:gd name="connsiteX9" fmla="*/ 7956 w 10932"/>
                <a:gd name="connsiteY9" fmla="*/ 9126 h 10000"/>
                <a:gd name="connsiteX10" fmla="*/ 9319 w 10932"/>
                <a:gd name="connsiteY10" fmla="*/ 6066 h 10000"/>
                <a:gd name="connsiteX11" fmla="*/ 9999 w 10932"/>
                <a:gd name="connsiteY11" fmla="*/ 5135 h 10000"/>
                <a:gd name="connsiteX12" fmla="*/ 10821 w 10932"/>
                <a:gd name="connsiteY12" fmla="*/ 2669 h 10000"/>
                <a:gd name="connsiteX13" fmla="*/ 8806 w 10932"/>
                <a:gd name="connsiteY13" fmla="*/ 269 h 10000"/>
                <a:gd name="connsiteX14" fmla="*/ 7046 w 10932"/>
                <a:gd name="connsiteY14" fmla="*/ 0 h 10000"/>
                <a:gd name="connsiteX15" fmla="*/ 5454 w 10932"/>
                <a:gd name="connsiteY15" fmla="*/ 1146 h 10000"/>
                <a:gd name="connsiteX16" fmla="*/ 2785 w 10932"/>
                <a:gd name="connsiteY16" fmla="*/ 1148 h 10000"/>
                <a:gd name="connsiteX17" fmla="*/ 2044 w 10932"/>
                <a:gd name="connsiteY17" fmla="*/ 1967 h 10000"/>
                <a:gd name="connsiteX18" fmla="*/ 681 w 10932"/>
                <a:gd name="connsiteY18" fmla="*/ 547 h 10000"/>
                <a:gd name="connsiteX0" fmla="*/ 681 w 10821"/>
                <a:gd name="connsiteY0" fmla="*/ 547 h 10000"/>
                <a:gd name="connsiteX1" fmla="*/ 909 w 10821"/>
                <a:gd name="connsiteY1" fmla="*/ 3443 h 10000"/>
                <a:gd name="connsiteX2" fmla="*/ 909 w 10821"/>
                <a:gd name="connsiteY2" fmla="*/ 5191 h 10000"/>
                <a:gd name="connsiteX3" fmla="*/ 227 w 10821"/>
                <a:gd name="connsiteY3" fmla="*/ 6284 h 10000"/>
                <a:gd name="connsiteX4" fmla="*/ 0 w 10821"/>
                <a:gd name="connsiteY4" fmla="*/ 7377 h 10000"/>
                <a:gd name="connsiteX5" fmla="*/ 909 w 10821"/>
                <a:gd name="connsiteY5" fmla="*/ 8470 h 10000"/>
                <a:gd name="connsiteX6" fmla="*/ 1363 w 10821"/>
                <a:gd name="connsiteY6" fmla="*/ 9344 h 10000"/>
                <a:gd name="connsiteX7" fmla="*/ 2272 w 10821"/>
                <a:gd name="connsiteY7" fmla="*/ 10000 h 10000"/>
                <a:gd name="connsiteX8" fmla="*/ 4318 w 10821"/>
                <a:gd name="connsiteY8" fmla="*/ 9125 h 10000"/>
                <a:gd name="connsiteX9" fmla="*/ 7956 w 10821"/>
                <a:gd name="connsiteY9" fmla="*/ 9126 h 10000"/>
                <a:gd name="connsiteX10" fmla="*/ 9319 w 10821"/>
                <a:gd name="connsiteY10" fmla="*/ 6066 h 10000"/>
                <a:gd name="connsiteX11" fmla="*/ 9999 w 10821"/>
                <a:gd name="connsiteY11" fmla="*/ 5135 h 10000"/>
                <a:gd name="connsiteX12" fmla="*/ 10821 w 10821"/>
                <a:gd name="connsiteY12" fmla="*/ 2669 h 10000"/>
                <a:gd name="connsiteX13" fmla="*/ 8806 w 10821"/>
                <a:gd name="connsiteY13" fmla="*/ 269 h 10000"/>
                <a:gd name="connsiteX14" fmla="*/ 7046 w 10821"/>
                <a:gd name="connsiteY14" fmla="*/ 0 h 10000"/>
                <a:gd name="connsiteX15" fmla="*/ 5454 w 10821"/>
                <a:gd name="connsiteY15" fmla="*/ 1146 h 10000"/>
                <a:gd name="connsiteX16" fmla="*/ 2785 w 10821"/>
                <a:gd name="connsiteY16" fmla="*/ 1148 h 10000"/>
                <a:gd name="connsiteX17" fmla="*/ 2044 w 10821"/>
                <a:gd name="connsiteY17" fmla="*/ 1967 h 10000"/>
                <a:gd name="connsiteX18" fmla="*/ 681 w 10821"/>
                <a:gd name="connsiteY18" fmla="*/ 547 h 10000"/>
                <a:gd name="connsiteX0" fmla="*/ 681 w 10821"/>
                <a:gd name="connsiteY0" fmla="*/ 547 h 10000"/>
                <a:gd name="connsiteX1" fmla="*/ 909 w 10821"/>
                <a:gd name="connsiteY1" fmla="*/ 3443 h 10000"/>
                <a:gd name="connsiteX2" fmla="*/ 909 w 10821"/>
                <a:gd name="connsiteY2" fmla="*/ 5191 h 10000"/>
                <a:gd name="connsiteX3" fmla="*/ 227 w 10821"/>
                <a:gd name="connsiteY3" fmla="*/ 6284 h 10000"/>
                <a:gd name="connsiteX4" fmla="*/ 0 w 10821"/>
                <a:gd name="connsiteY4" fmla="*/ 7377 h 10000"/>
                <a:gd name="connsiteX5" fmla="*/ 909 w 10821"/>
                <a:gd name="connsiteY5" fmla="*/ 8470 h 10000"/>
                <a:gd name="connsiteX6" fmla="*/ 1363 w 10821"/>
                <a:gd name="connsiteY6" fmla="*/ 9344 h 10000"/>
                <a:gd name="connsiteX7" fmla="*/ 2272 w 10821"/>
                <a:gd name="connsiteY7" fmla="*/ 10000 h 10000"/>
                <a:gd name="connsiteX8" fmla="*/ 4318 w 10821"/>
                <a:gd name="connsiteY8" fmla="*/ 9125 h 10000"/>
                <a:gd name="connsiteX9" fmla="*/ 7956 w 10821"/>
                <a:gd name="connsiteY9" fmla="*/ 9126 h 10000"/>
                <a:gd name="connsiteX10" fmla="*/ 9319 w 10821"/>
                <a:gd name="connsiteY10" fmla="*/ 6066 h 10000"/>
                <a:gd name="connsiteX11" fmla="*/ 9999 w 10821"/>
                <a:gd name="connsiteY11" fmla="*/ 5135 h 10000"/>
                <a:gd name="connsiteX12" fmla="*/ 10821 w 10821"/>
                <a:gd name="connsiteY12" fmla="*/ 2669 h 10000"/>
                <a:gd name="connsiteX13" fmla="*/ 8806 w 10821"/>
                <a:gd name="connsiteY13" fmla="*/ 269 h 10000"/>
                <a:gd name="connsiteX14" fmla="*/ 7046 w 10821"/>
                <a:gd name="connsiteY14" fmla="*/ 0 h 10000"/>
                <a:gd name="connsiteX15" fmla="*/ 5454 w 10821"/>
                <a:gd name="connsiteY15" fmla="*/ 1146 h 10000"/>
                <a:gd name="connsiteX16" fmla="*/ 2785 w 10821"/>
                <a:gd name="connsiteY16" fmla="*/ 1148 h 10000"/>
                <a:gd name="connsiteX17" fmla="*/ 2044 w 10821"/>
                <a:gd name="connsiteY17" fmla="*/ 1967 h 10000"/>
                <a:gd name="connsiteX18" fmla="*/ 681 w 10821"/>
                <a:gd name="connsiteY18" fmla="*/ 547 h 10000"/>
                <a:gd name="connsiteX0" fmla="*/ 681 w 10004"/>
                <a:gd name="connsiteY0" fmla="*/ 547 h 10000"/>
                <a:gd name="connsiteX1" fmla="*/ 909 w 10004"/>
                <a:gd name="connsiteY1" fmla="*/ 3443 h 10000"/>
                <a:gd name="connsiteX2" fmla="*/ 909 w 10004"/>
                <a:gd name="connsiteY2" fmla="*/ 5191 h 10000"/>
                <a:gd name="connsiteX3" fmla="*/ 227 w 10004"/>
                <a:gd name="connsiteY3" fmla="*/ 6284 h 10000"/>
                <a:gd name="connsiteX4" fmla="*/ 0 w 10004"/>
                <a:gd name="connsiteY4" fmla="*/ 7377 h 10000"/>
                <a:gd name="connsiteX5" fmla="*/ 909 w 10004"/>
                <a:gd name="connsiteY5" fmla="*/ 8470 h 10000"/>
                <a:gd name="connsiteX6" fmla="*/ 1363 w 10004"/>
                <a:gd name="connsiteY6" fmla="*/ 9344 h 10000"/>
                <a:gd name="connsiteX7" fmla="*/ 2272 w 10004"/>
                <a:gd name="connsiteY7" fmla="*/ 10000 h 10000"/>
                <a:gd name="connsiteX8" fmla="*/ 4318 w 10004"/>
                <a:gd name="connsiteY8" fmla="*/ 9125 h 10000"/>
                <a:gd name="connsiteX9" fmla="*/ 7956 w 10004"/>
                <a:gd name="connsiteY9" fmla="*/ 9126 h 10000"/>
                <a:gd name="connsiteX10" fmla="*/ 9319 w 10004"/>
                <a:gd name="connsiteY10" fmla="*/ 6066 h 10000"/>
                <a:gd name="connsiteX11" fmla="*/ 9999 w 10004"/>
                <a:gd name="connsiteY11" fmla="*/ 5135 h 10000"/>
                <a:gd name="connsiteX12" fmla="*/ 9694 w 10004"/>
                <a:gd name="connsiteY12" fmla="*/ 3113 h 10000"/>
                <a:gd name="connsiteX13" fmla="*/ 8806 w 10004"/>
                <a:gd name="connsiteY13" fmla="*/ 269 h 10000"/>
                <a:gd name="connsiteX14" fmla="*/ 7046 w 10004"/>
                <a:gd name="connsiteY14" fmla="*/ 0 h 10000"/>
                <a:gd name="connsiteX15" fmla="*/ 5454 w 10004"/>
                <a:gd name="connsiteY15" fmla="*/ 1146 h 10000"/>
                <a:gd name="connsiteX16" fmla="*/ 2785 w 10004"/>
                <a:gd name="connsiteY16" fmla="*/ 1148 h 10000"/>
                <a:gd name="connsiteX17" fmla="*/ 2044 w 10004"/>
                <a:gd name="connsiteY17" fmla="*/ 1967 h 10000"/>
                <a:gd name="connsiteX18" fmla="*/ 681 w 10004"/>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681 w 10660"/>
                <a:gd name="connsiteY0" fmla="*/ 547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681 w 10660"/>
                <a:gd name="connsiteY18" fmla="*/ 547 h 10000"/>
                <a:gd name="connsiteX0" fmla="*/ 908 w 10660"/>
                <a:gd name="connsiteY0" fmla="*/ 436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908 w 10660"/>
                <a:gd name="connsiteY18" fmla="*/ 436 h 10000"/>
                <a:gd name="connsiteX0" fmla="*/ 908 w 10660"/>
                <a:gd name="connsiteY0" fmla="*/ 436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908 w 10660"/>
                <a:gd name="connsiteY18" fmla="*/ 436 h 10000"/>
                <a:gd name="connsiteX0" fmla="*/ 1021 w 10660"/>
                <a:gd name="connsiteY0" fmla="*/ 708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1021 w 10660"/>
                <a:gd name="connsiteY18" fmla="*/ 708 h 10000"/>
                <a:gd name="connsiteX0" fmla="*/ 1078 w 10660"/>
                <a:gd name="connsiteY0" fmla="*/ 925 h 10000"/>
                <a:gd name="connsiteX1" fmla="*/ 909 w 10660"/>
                <a:gd name="connsiteY1" fmla="*/ 3443 h 10000"/>
                <a:gd name="connsiteX2" fmla="*/ 909 w 10660"/>
                <a:gd name="connsiteY2" fmla="*/ 5191 h 10000"/>
                <a:gd name="connsiteX3" fmla="*/ 227 w 10660"/>
                <a:gd name="connsiteY3" fmla="*/ 6284 h 10000"/>
                <a:gd name="connsiteX4" fmla="*/ 0 w 10660"/>
                <a:gd name="connsiteY4" fmla="*/ 7377 h 10000"/>
                <a:gd name="connsiteX5" fmla="*/ 909 w 10660"/>
                <a:gd name="connsiteY5" fmla="*/ 8470 h 10000"/>
                <a:gd name="connsiteX6" fmla="*/ 1363 w 10660"/>
                <a:gd name="connsiteY6" fmla="*/ 9344 h 10000"/>
                <a:gd name="connsiteX7" fmla="*/ 2272 w 10660"/>
                <a:gd name="connsiteY7" fmla="*/ 10000 h 10000"/>
                <a:gd name="connsiteX8" fmla="*/ 4318 w 10660"/>
                <a:gd name="connsiteY8" fmla="*/ 9125 h 10000"/>
                <a:gd name="connsiteX9" fmla="*/ 7956 w 10660"/>
                <a:gd name="connsiteY9" fmla="*/ 9126 h 10000"/>
                <a:gd name="connsiteX10" fmla="*/ 9319 w 10660"/>
                <a:gd name="connsiteY10" fmla="*/ 6066 h 10000"/>
                <a:gd name="connsiteX11" fmla="*/ 9999 w 10660"/>
                <a:gd name="connsiteY11" fmla="*/ 5135 h 10000"/>
                <a:gd name="connsiteX12" fmla="*/ 10660 w 10660"/>
                <a:gd name="connsiteY12" fmla="*/ 3057 h 10000"/>
                <a:gd name="connsiteX13" fmla="*/ 8806 w 10660"/>
                <a:gd name="connsiteY13" fmla="*/ 269 h 10000"/>
                <a:gd name="connsiteX14" fmla="*/ 7046 w 10660"/>
                <a:gd name="connsiteY14" fmla="*/ 0 h 10000"/>
                <a:gd name="connsiteX15" fmla="*/ 5454 w 10660"/>
                <a:gd name="connsiteY15" fmla="*/ 1146 h 10000"/>
                <a:gd name="connsiteX16" fmla="*/ 2785 w 10660"/>
                <a:gd name="connsiteY16" fmla="*/ 1148 h 10000"/>
                <a:gd name="connsiteX17" fmla="*/ 2044 w 10660"/>
                <a:gd name="connsiteY17" fmla="*/ 1967 h 10000"/>
                <a:gd name="connsiteX18" fmla="*/ 1078 w 10660"/>
                <a:gd name="connsiteY18" fmla="*/ 92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0" h="10000">
                  <a:moveTo>
                    <a:pt x="1078" y="925"/>
                  </a:moveTo>
                  <a:cubicBezTo>
                    <a:pt x="1155" y="1726"/>
                    <a:pt x="947" y="2363"/>
                    <a:pt x="909" y="3443"/>
                  </a:cubicBezTo>
                  <a:lnTo>
                    <a:pt x="909" y="5191"/>
                  </a:lnTo>
                  <a:lnTo>
                    <a:pt x="227" y="6284"/>
                  </a:lnTo>
                  <a:cubicBezTo>
                    <a:pt x="151" y="6648"/>
                    <a:pt x="76" y="7013"/>
                    <a:pt x="0" y="7377"/>
                  </a:cubicBezTo>
                  <a:lnTo>
                    <a:pt x="909" y="8470"/>
                  </a:lnTo>
                  <a:lnTo>
                    <a:pt x="1363" y="9344"/>
                  </a:lnTo>
                  <a:lnTo>
                    <a:pt x="2272" y="10000"/>
                  </a:lnTo>
                  <a:cubicBezTo>
                    <a:pt x="3333" y="9709"/>
                    <a:pt x="3486" y="9580"/>
                    <a:pt x="4318" y="9125"/>
                  </a:cubicBezTo>
                  <a:lnTo>
                    <a:pt x="7956" y="9126"/>
                  </a:lnTo>
                  <a:lnTo>
                    <a:pt x="9319" y="6066"/>
                  </a:lnTo>
                  <a:lnTo>
                    <a:pt x="9999" y="5135"/>
                  </a:lnTo>
                  <a:cubicBezTo>
                    <a:pt x="10075" y="4479"/>
                    <a:pt x="10545" y="3935"/>
                    <a:pt x="10660" y="3057"/>
                  </a:cubicBezTo>
                  <a:cubicBezTo>
                    <a:pt x="9440" y="2079"/>
                    <a:pt x="9464" y="1251"/>
                    <a:pt x="8806" y="269"/>
                  </a:cubicBezTo>
                  <a:cubicBezTo>
                    <a:pt x="8010" y="290"/>
                    <a:pt x="7425" y="63"/>
                    <a:pt x="7046" y="0"/>
                  </a:cubicBezTo>
                  <a:cubicBezTo>
                    <a:pt x="6479" y="90"/>
                    <a:pt x="6448" y="455"/>
                    <a:pt x="5454" y="1146"/>
                  </a:cubicBezTo>
                  <a:lnTo>
                    <a:pt x="2785" y="1148"/>
                  </a:lnTo>
                  <a:lnTo>
                    <a:pt x="2044" y="1967"/>
                  </a:lnTo>
                  <a:lnTo>
                    <a:pt x="1078" y="925"/>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1" name="Freeform 175">
              <a:extLst>
                <a:ext uri="{FF2B5EF4-FFF2-40B4-BE49-F238E27FC236}">
                  <a16:creationId xmlns:a16="http://schemas.microsoft.com/office/drawing/2014/main" id="{715B551E-FDEE-CEDE-2D7B-3363163E834D}"/>
                </a:ext>
              </a:extLst>
            </p:cNvPr>
            <p:cNvSpPr>
              <a:spLocks/>
            </p:cNvSpPr>
            <p:nvPr/>
          </p:nvSpPr>
          <p:spPr bwMode="auto">
            <a:xfrm>
              <a:off x="4206506" y="2882498"/>
              <a:ext cx="62" cy="58"/>
            </a:xfrm>
            <a:custGeom>
              <a:avLst/>
              <a:gdLst>
                <a:gd name="T0" fmla="*/ 0 w 62"/>
                <a:gd name="T1" fmla="*/ 28 h 58"/>
                <a:gd name="T2" fmla="*/ 0 w 62"/>
                <a:gd name="T3" fmla="*/ 34 h 58"/>
                <a:gd name="T4" fmla="*/ 5 w 62"/>
                <a:gd name="T5" fmla="*/ 37 h 58"/>
                <a:gd name="T6" fmla="*/ 11 w 62"/>
                <a:gd name="T7" fmla="*/ 44 h 58"/>
                <a:gd name="T8" fmla="*/ 18 w 62"/>
                <a:gd name="T9" fmla="*/ 53 h 58"/>
                <a:gd name="T10" fmla="*/ 25 w 62"/>
                <a:gd name="T11" fmla="*/ 51 h 58"/>
                <a:gd name="T12" fmla="*/ 31 w 62"/>
                <a:gd name="T13" fmla="*/ 50 h 58"/>
                <a:gd name="T14" fmla="*/ 42 w 62"/>
                <a:gd name="T15" fmla="*/ 58 h 58"/>
                <a:gd name="T16" fmla="*/ 40 w 62"/>
                <a:gd name="T17" fmla="*/ 47 h 58"/>
                <a:gd name="T18" fmla="*/ 40 w 62"/>
                <a:gd name="T19" fmla="*/ 37 h 58"/>
                <a:gd name="T20" fmla="*/ 44 w 62"/>
                <a:gd name="T21" fmla="*/ 31 h 58"/>
                <a:gd name="T22" fmla="*/ 47 w 62"/>
                <a:gd name="T23" fmla="*/ 25 h 58"/>
                <a:gd name="T24" fmla="*/ 53 w 62"/>
                <a:gd name="T25" fmla="*/ 17 h 58"/>
                <a:gd name="T26" fmla="*/ 62 w 62"/>
                <a:gd name="T27" fmla="*/ 9 h 58"/>
                <a:gd name="T28" fmla="*/ 57 w 62"/>
                <a:gd name="T29" fmla="*/ 9 h 58"/>
                <a:gd name="T30" fmla="*/ 51 w 62"/>
                <a:gd name="T31" fmla="*/ 6 h 58"/>
                <a:gd name="T32" fmla="*/ 43 w 62"/>
                <a:gd name="T33" fmla="*/ 9 h 58"/>
                <a:gd name="T34" fmla="*/ 40 w 62"/>
                <a:gd name="T35" fmla="*/ 6 h 58"/>
                <a:gd name="T36" fmla="*/ 40 w 62"/>
                <a:gd name="T37" fmla="*/ 0 h 58"/>
                <a:gd name="T38" fmla="*/ 36 w 62"/>
                <a:gd name="T39" fmla="*/ 8 h 58"/>
                <a:gd name="T40" fmla="*/ 30 w 62"/>
                <a:gd name="T41" fmla="*/ 20 h 58"/>
                <a:gd name="T42" fmla="*/ 27 w 62"/>
                <a:gd name="T43" fmla="*/ 26 h 58"/>
                <a:gd name="T44" fmla="*/ 18 w 62"/>
                <a:gd name="T45" fmla="*/ 26 h 58"/>
                <a:gd name="T46" fmla="*/ 12 w 62"/>
                <a:gd name="T47" fmla="*/ 26 h 58"/>
                <a:gd name="T48" fmla="*/ 4 w 62"/>
                <a:gd name="T49" fmla="*/ 30 h 58"/>
                <a:gd name="T50" fmla="*/ 0 w 62"/>
                <a:gd name="T51" fmla="*/ 28 h 5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58"/>
                <a:gd name="T80" fmla="*/ 62 w 62"/>
                <a:gd name="T81" fmla="*/ 58 h 5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58">
                  <a:moveTo>
                    <a:pt x="0" y="28"/>
                  </a:moveTo>
                  <a:lnTo>
                    <a:pt x="0" y="34"/>
                  </a:lnTo>
                  <a:lnTo>
                    <a:pt x="5" y="37"/>
                  </a:lnTo>
                  <a:lnTo>
                    <a:pt x="11" y="44"/>
                  </a:lnTo>
                  <a:lnTo>
                    <a:pt x="18" y="53"/>
                  </a:lnTo>
                  <a:lnTo>
                    <a:pt x="25" y="51"/>
                  </a:lnTo>
                  <a:lnTo>
                    <a:pt x="31" y="50"/>
                  </a:lnTo>
                  <a:lnTo>
                    <a:pt x="42" y="58"/>
                  </a:lnTo>
                  <a:lnTo>
                    <a:pt x="40" y="47"/>
                  </a:lnTo>
                  <a:lnTo>
                    <a:pt x="40" y="37"/>
                  </a:lnTo>
                  <a:lnTo>
                    <a:pt x="44" y="31"/>
                  </a:lnTo>
                  <a:lnTo>
                    <a:pt x="47" y="25"/>
                  </a:lnTo>
                  <a:lnTo>
                    <a:pt x="53" y="17"/>
                  </a:lnTo>
                  <a:lnTo>
                    <a:pt x="62" y="9"/>
                  </a:lnTo>
                  <a:lnTo>
                    <a:pt x="57" y="9"/>
                  </a:lnTo>
                  <a:lnTo>
                    <a:pt x="51" y="6"/>
                  </a:lnTo>
                  <a:lnTo>
                    <a:pt x="43" y="9"/>
                  </a:lnTo>
                  <a:lnTo>
                    <a:pt x="40" y="6"/>
                  </a:lnTo>
                  <a:lnTo>
                    <a:pt x="40" y="0"/>
                  </a:lnTo>
                  <a:lnTo>
                    <a:pt x="36" y="8"/>
                  </a:lnTo>
                  <a:lnTo>
                    <a:pt x="30" y="20"/>
                  </a:lnTo>
                  <a:lnTo>
                    <a:pt x="27" y="26"/>
                  </a:lnTo>
                  <a:lnTo>
                    <a:pt x="18" y="26"/>
                  </a:lnTo>
                  <a:lnTo>
                    <a:pt x="12" y="26"/>
                  </a:lnTo>
                  <a:lnTo>
                    <a:pt x="4" y="30"/>
                  </a:lnTo>
                  <a:lnTo>
                    <a:pt x="0" y="28"/>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2" name="Freeform 176">
              <a:extLst>
                <a:ext uri="{FF2B5EF4-FFF2-40B4-BE49-F238E27FC236}">
                  <a16:creationId xmlns:a16="http://schemas.microsoft.com/office/drawing/2014/main" id="{FF9E2010-1416-4A7D-A2F5-B99DDD3134BD}"/>
                </a:ext>
              </a:extLst>
            </p:cNvPr>
            <p:cNvSpPr>
              <a:spLocks/>
            </p:cNvSpPr>
            <p:nvPr/>
          </p:nvSpPr>
          <p:spPr bwMode="auto">
            <a:xfrm>
              <a:off x="4206460" y="2882482"/>
              <a:ext cx="45" cy="44"/>
            </a:xfrm>
            <a:custGeom>
              <a:avLst/>
              <a:gdLst>
                <a:gd name="T0" fmla="*/ 17 w 47"/>
                <a:gd name="T1" fmla="*/ 5 h 47"/>
                <a:gd name="T2" fmla="*/ 13 w 47"/>
                <a:gd name="T3" fmla="*/ 9 h 47"/>
                <a:gd name="T4" fmla="*/ 8 w 47"/>
                <a:gd name="T5" fmla="*/ 9 h 47"/>
                <a:gd name="T6" fmla="*/ 4 w 47"/>
                <a:gd name="T7" fmla="*/ 11 h 47"/>
                <a:gd name="T8" fmla="*/ 0 w 47"/>
                <a:gd name="T9" fmla="*/ 19 h 47"/>
                <a:gd name="T10" fmla="*/ 10 w 47"/>
                <a:gd name="T11" fmla="*/ 23 h 47"/>
                <a:gd name="T12" fmla="*/ 4 w 47"/>
                <a:gd name="T13" fmla="*/ 32 h 47"/>
                <a:gd name="T14" fmla="*/ 2 w 47"/>
                <a:gd name="T15" fmla="*/ 39 h 47"/>
                <a:gd name="T16" fmla="*/ 7 w 47"/>
                <a:gd name="T17" fmla="*/ 47 h 47"/>
                <a:gd name="T18" fmla="*/ 9 w 47"/>
                <a:gd name="T19" fmla="*/ 42 h 47"/>
                <a:gd name="T20" fmla="*/ 15 w 47"/>
                <a:gd name="T21" fmla="*/ 42 h 47"/>
                <a:gd name="T22" fmla="*/ 26 w 47"/>
                <a:gd name="T23" fmla="*/ 38 h 47"/>
                <a:gd name="T24" fmla="*/ 32 w 47"/>
                <a:gd name="T25" fmla="*/ 37 h 47"/>
                <a:gd name="T26" fmla="*/ 36 w 47"/>
                <a:gd name="T27" fmla="*/ 41 h 47"/>
                <a:gd name="T28" fmla="*/ 47 w 47"/>
                <a:gd name="T29" fmla="*/ 44 h 47"/>
                <a:gd name="T30" fmla="*/ 41 w 47"/>
                <a:gd name="T31" fmla="*/ 33 h 47"/>
                <a:gd name="T32" fmla="*/ 43 w 47"/>
                <a:gd name="T33" fmla="*/ 23 h 47"/>
                <a:gd name="T34" fmla="*/ 43 w 47"/>
                <a:gd name="T35" fmla="*/ 9 h 47"/>
                <a:gd name="T36" fmla="*/ 43 w 47"/>
                <a:gd name="T37" fmla="*/ 5 h 47"/>
                <a:gd name="T38" fmla="*/ 40 w 47"/>
                <a:gd name="T39" fmla="*/ 2 h 47"/>
                <a:gd name="T40" fmla="*/ 36 w 47"/>
                <a:gd name="T41" fmla="*/ 0 h 47"/>
                <a:gd name="T42" fmla="*/ 29 w 47"/>
                <a:gd name="T43" fmla="*/ 2 h 47"/>
                <a:gd name="T44" fmla="*/ 23 w 47"/>
                <a:gd name="T45" fmla="*/ 5 h 47"/>
                <a:gd name="T46" fmla="*/ 17 w 47"/>
                <a:gd name="T47" fmla="*/ 5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7"/>
                <a:gd name="T74" fmla="*/ 47 w 47"/>
                <a:gd name="T75" fmla="*/ 47 h 47"/>
                <a:gd name="connsiteX0" fmla="*/ 3564 w 9947"/>
                <a:gd name="connsiteY0" fmla="*/ 1064 h 10000"/>
                <a:gd name="connsiteX1" fmla="*/ 2713 w 9947"/>
                <a:gd name="connsiteY1" fmla="*/ 1915 h 10000"/>
                <a:gd name="connsiteX2" fmla="*/ 1649 w 9947"/>
                <a:gd name="connsiteY2" fmla="*/ 1915 h 10000"/>
                <a:gd name="connsiteX3" fmla="*/ 798 w 9947"/>
                <a:gd name="connsiteY3" fmla="*/ 2340 h 10000"/>
                <a:gd name="connsiteX4" fmla="*/ 0 w 9947"/>
                <a:gd name="connsiteY4" fmla="*/ 3777 h 10000"/>
                <a:gd name="connsiteX5" fmla="*/ 2075 w 9947"/>
                <a:gd name="connsiteY5" fmla="*/ 4894 h 10000"/>
                <a:gd name="connsiteX6" fmla="*/ 798 w 9947"/>
                <a:gd name="connsiteY6" fmla="*/ 6809 h 10000"/>
                <a:gd name="connsiteX7" fmla="*/ 373 w 9947"/>
                <a:gd name="connsiteY7" fmla="*/ 8298 h 10000"/>
                <a:gd name="connsiteX8" fmla="*/ 1436 w 9947"/>
                <a:gd name="connsiteY8" fmla="*/ 10000 h 10000"/>
                <a:gd name="connsiteX9" fmla="*/ 1862 w 9947"/>
                <a:gd name="connsiteY9" fmla="*/ 8936 h 10000"/>
                <a:gd name="connsiteX10" fmla="*/ 3138 w 9947"/>
                <a:gd name="connsiteY10" fmla="*/ 8936 h 10000"/>
                <a:gd name="connsiteX11" fmla="*/ 5479 w 9947"/>
                <a:gd name="connsiteY11" fmla="*/ 8085 h 10000"/>
                <a:gd name="connsiteX12" fmla="*/ 6756 w 9947"/>
                <a:gd name="connsiteY12" fmla="*/ 7872 h 10000"/>
                <a:gd name="connsiteX13" fmla="*/ 7607 w 9947"/>
                <a:gd name="connsiteY13" fmla="*/ 8723 h 10000"/>
                <a:gd name="connsiteX14" fmla="*/ 9947 w 9947"/>
                <a:gd name="connsiteY14" fmla="*/ 9362 h 10000"/>
                <a:gd name="connsiteX15" fmla="*/ 8670 w 9947"/>
                <a:gd name="connsiteY15" fmla="*/ 7021 h 10000"/>
                <a:gd name="connsiteX16" fmla="*/ 9096 w 9947"/>
                <a:gd name="connsiteY16" fmla="*/ 4894 h 10000"/>
                <a:gd name="connsiteX17" fmla="*/ 9096 w 9947"/>
                <a:gd name="connsiteY17" fmla="*/ 1915 h 10000"/>
                <a:gd name="connsiteX18" fmla="*/ 9096 w 9947"/>
                <a:gd name="connsiteY18" fmla="*/ 1064 h 10000"/>
                <a:gd name="connsiteX19" fmla="*/ 8458 w 9947"/>
                <a:gd name="connsiteY19" fmla="*/ 426 h 10000"/>
                <a:gd name="connsiteX20" fmla="*/ 7607 w 9947"/>
                <a:gd name="connsiteY20" fmla="*/ 0 h 10000"/>
                <a:gd name="connsiteX21" fmla="*/ 6117 w 9947"/>
                <a:gd name="connsiteY21" fmla="*/ 426 h 10000"/>
                <a:gd name="connsiteX22" fmla="*/ 4841 w 9947"/>
                <a:gd name="connsiteY22" fmla="*/ 1064 h 10000"/>
                <a:gd name="connsiteX23" fmla="*/ 3564 w 9947"/>
                <a:gd name="connsiteY23" fmla="*/ 1064 h 10000"/>
                <a:gd name="connsiteX0" fmla="*/ 3208 w 9625"/>
                <a:gd name="connsiteY0" fmla="*/ 1064 h 10000"/>
                <a:gd name="connsiteX1" fmla="*/ 2352 w 9625"/>
                <a:gd name="connsiteY1" fmla="*/ 1915 h 10000"/>
                <a:gd name="connsiteX2" fmla="*/ 1283 w 9625"/>
                <a:gd name="connsiteY2" fmla="*/ 1915 h 10000"/>
                <a:gd name="connsiteX3" fmla="*/ 427 w 9625"/>
                <a:gd name="connsiteY3" fmla="*/ 2340 h 10000"/>
                <a:gd name="connsiteX4" fmla="*/ 1699 w 9625"/>
                <a:gd name="connsiteY4" fmla="*/ 3777 h 10000"/>
                <a:gd name="connsiteX5" fmla="*/ 1711 w 9625"/>
                <a:gd name="connsiteY5" fmla="*/ 4894 h 10000"/>
                <a:gd name="connsiteX6" fmla="*/ 427 w 9625"/>
                <a:gd name="connsiteY6" fmla="*/ 6809 h 10000"/>
                <a:gd name="connsiteX7" fmla="*/ 0 w 9625"/>
                <a:gd name="connsiteY7" fmla="*/ 8298 h 10000"/>
                <a:gd name="connsiteX8" fmla="*/ 1069 w 9625"/>
                <a:gd name="connsiteY8" fmla="*/ 10000 h 10000"/>
                <a:gd name="connsiteX9" fmla="*/ 1497 w 9625"/>
                <a:gd name="connsiteY9" fmla="*/ 8936 h 10000"/>
                <a:gd name="connsiteX10" fmla="*/ 2780 w 9625"/>
                <a:gd name="connsiteY10" fmla="*/ 8936 h 10000"/>
                <a:gd name="connsiteX11" fmla="*/ 5133 w 9625"/>
                <a:gd name="connsiteY11" fmla="*/ 8085 h 10000"/>
                <a:gd name="connsiteX12" fmla="*/ 6417 w 9625"/>
                <a:gd name="connsiteY12" fmla="*/ 7872 h 10000"/>
                <a:gd name="connsiteX13" fmla="*/ 7273 w 9625"/>
                <a:gd name="connsiteY13" fmla="*/ 8723 h 10000"/>
                <a:gd name="connsiteX14" fmla="*/ 9625 w 9625"/>
                <a:gd name="connsiteY14" fmla="*/ 9362 h 10000"/>
                <a:gd name="connsiteX15" fmla="*/ 8341 w 9625"/>
                <a:gd name="connsiteY15" fmla="*/ 7021 h 10000"/>
                <a:gd name="connsiteX16" fmla="*/ 8769 w 9625"/>
                <a:gd name="connsiteY16" fmla="*/ 4894 h 10000"/>
                <a:gd name="connsiteX17" fmla="*/ 8769 w 9625"/>
                <a:gd name="connsiteY17" fmla="*/ 1915 h 10000"/>
                <a:gd name="connsiteX18" fmla="*/ 8769 w 9625"/>
                <a:gd name="connsiteY18" fmla="*/ 1064 h 10000"/>
                <a:gd name="connsiteX19" fmla="*/ 8128 w 9625"/>
                <a:gd name="connsiteY19" fmla="*/ 426 h 10000"/>
                <a:gd name="connsiteX20" fmla="*/ 7273 w 9625"/>
                <a:gd name="connsiteY20" fmla="*/ 0 h 10000"/>
                <a:gd name="connsiteX21" fmla="*/ 5775 w 9625"/>
                <a:gd name="connsiteY21" fmla="*/ 426 h 10000"/>
                <a:gd name="connsiteX22" fmla="*/ 4492 w 9625"/>
                <a:gd name="connsiteY22" fmla="*/ 1064 h 10000"/>
                <a:gd name="connsiteX23" fmla="*/ 3208 w 9625"/>
                <a:gd name="connsiteY23" fmla="*/ 1064 h 10000"/>
                <a:gd name="connsiteX0" fmla="*/ 3333 w 10000"/>
                <a:gd name="connsiteY0" fmla="*/ 1064 h 10000"/>
                <a:gd name="connsiteX1" fmla="*/ 2444 w 10000"/>
                <a:gd name="connsiteY1" fmla="*/ 1915 h 10000"/>
                <a:gd name="connsiteX2" fmla="*/ 1333 w 10000"/>
                <a:gd name="connsiteY2" fmla="*/ 1915 h 10000"/>
                <a:gd name="connsiteX3" fmla="*/ 444 w 10000"/>
                <a:gd name="connsiteY3" fmla="*/ 2340 h 10000"/>
                <a:gd name="connsiteX4" fmla="*/ 1765 w 10000"/>
                <a:gd name="connsiteY4" fmla="*/ 3777 h 10000"/>
                <a:gd name="connsiteX5" fmla="*/ 4556 w 10000"/>
                <a:gd name="connsiteY5" fmla="*/ 3937 h 10000"/>
                <a:gd name="connsiteX6" fmla="*/ 444 w 10000"/>
                <a:gd name="connsiteY6" fmla="*/ 6809 h 10000"/>
                <a:gd name="connsiteX7" fmla="*/ 0 w 10000"/>
                <a:gd name="connsiteY7" fmla="*/ 8298 h 10000"/>
                <a:gd name="connsiteX8" fmla="*/ 1111 w 10000"/>
                <a:gd name="connsiteY8" fmla="*/ 10000 h 10000"/>
                <a:gd name="connsiteX9" fmla="*/ 1555 w 10000"/>
                <a:gd name="connsiteY9" fmla="*/ 8936 h 10000"/>
                <a:gd name="connsiteX10" fmla="*/ 2888 w 10000"/>
                <a:gd name="connsiteY10" fmla="*/ 8936 h 10000"/>
                <a:gd name="connsiteX11" fmla="*/ 5333 w 10000"/>
                <a:gd name="connsiteY11" fmla="*/ 8085 h 10000"/>
                <a:gd name="connsiteX12" fmla="*/ 6667 w 10000"/>
                <a:gd name="connsiteY12" fmla="*/ 7872 h 10000"/>
                <a:gd name="connsiteX13" fmla="*/ 7556 w 10000"/>
                <a:gd name="connsiteY13" fmla="*/ 8723 h 10000"/>
                <a:gd name="connsiteX14" fmla="*/ 10000 w 10000"/>
                <a:gd name="connsiteY14" fmla="*/ 9362 h 10000"/>
                <a:gd name="connsiteX15" fmla="*/ 8666 w 10000"/>
                <a:gd name="connsiteY15" fmla="*/ 7021 h 10000"/>
                <a:gd name="connsiteX16" fmla="*/ 9111 w 10000"/>
                <a:gd name="connsiteY16" fmla="*/ 4894 h 10000"/>
                <a:gd name="connsiteX17" fmla="*/ 9111 w 10000"/>
                <a:gd name="connsiteY17" fmla="*/ 1915 h 10000"/>
                <a:gd name="connsiteX18" fmla="*/ 9111 w 10000"/>
                <a:gd name="connsiteY18" fmla="*/ 1064 h 10000"/>
                <a:gd name="connsiteX19" fmla="*/ 8445 w 10000"/>
                <a:gd name="connsiteY19" fmla="*/ 426 h 10000"/>
                <a:gd name="connsiteX20" fmla="*/ 7556 w 10000"/>
                <a:gd name="connsiteY20" fmla="*/ 0 h 10000"/>
                <a:gd name="connsiteX21" fmla="*/ 6000 w 10000"/>
                <a:gd name="connsiteY21" fmla="*/ 426 h 10000"/>
                <a:gd name="connsiteX22" fmla="*/ 4667 w 10000"/>
                <a:gd name="connsiteY22" fmla="*/ 1064 h 10000"/>
                <a:gd name="connsiteX23" fmla="*/ 3333 w 10000"/>
                <a:gd name="connsiteY23" fmla="*/ 1064 h 10000"/>
                <a:gd name="connsiteX0" fmla="*/ 2897 w 9564"/>
                <a:gd name="connsiteY0" fmla="*/ 1064 h 10000"/>
                <a:gd name="connsiteX1" fmla="*/ 2008 w 9564"/>
                <a:gd name="connsiteY1" fmla="*/ 1915 h 10000"/>
                <a:gd name="connsiteX2" fmla="*/ 897 w 9564"/>
                <a:gd name="connsiteY2" fmla="*/ 1915 h 10000"/>
                <a:gd name="connsiteX3" fmla="*/ 8 w 9564"/>
                <a:gd name="connsiteY3" fmla="*/ 2340 h 10000"/>
                <a:gd name="connsiteX4" fmla="*/ 1329 w 9564"/>
                <a:gd name="connsiteY4" fmla="*/ 3777 h 10000"/>
                <a:gd name="connsiteX5" fmla="*/ 4120 w 9564"/>
                <a:gd name="connsiteY5" fmla="*/ 3937 h 10000"/>
                <a:gd name="connsiteX6" fmla="*/ 8 w 9564"/>
                <a:gd name="connsiteY6" fmla="*/ 6809 h 10000"/>
                <a:gd name="connsiteX7" fmla="*/ 1953 w 9564"/>
                <a:gd name="connsiteY7" fmla="*/ 7500 h 10000"/>
                <a:gd name="connsiteX8" fmla="*/ 675 w 9564"/>
                <a:gd name="connsiteY8" fmla="*/ 10000 h 10000"/>
                <a:gd name="connsiteX9" fmla="*/ 1119 w 9564"/>
                <a:gd name="connsiteY9" fmla="*/ 8936 h 10000"/>
                <a:gd name="connsiteX10" fmla="*/ 2452 w 9564"/>
                <a:gd name="connsiteY10" fmla="*/ 8936 h 10000"/>
                <a:gd name="connsiteX11" fmla="*/ 4897 w 9564"/>
                <a:gd name="connsiteY11" fmla="*/ 8085 h 10000"/>
                <a:gd name="connsiteX12" fmla="*/ 6231 w 9564"/>
                <a:gd name="connsiteY12" fmla="*/ 7872 h 10000"/>
                <a:gd name="connsiteX13" fmla="*/ 7120 w 9564"/>
                <a:gd name="connsiteY13" fmla="*/ 8723 h 10000"/>
                <a:gd name="connsiteX14" fmla="*/ 9564 w 9564"/>
                <a:gd name="connsiteY14" fmla="*/ 9362 h 10000"/>
                <a:gd name="connsiteX15" fmla="*/ 8230 w 9564"/>
                <a:gd name="connsiteY15" fmla="*/ 7021 h 10000"/>
                <a:gd name="connsiteX16" fmla="*/ 8675 w 9564"/>
                <a:gd name="connsiteY16" fmla="*/ 4894 h 10000"/>
                <a:gd name="connsiteX17" fmla="*/ 8675 w 9564"/>
                <a:gd name="connsiteY17" fmla="*/ 1915 h 10000"/>
                <a:gd name="connsiteX18" fmla="*/ 8675 w 9564"/>
                <a:gd name="connsiteY18" fmla="*/ 1064 h 10000"/>
                <a:gd name="connsiteX19" fmla="*/ 8009 w 9564"/>
                <a:gd name="connsiteY19" fmla="*/ 426 h 10000"/>
                <a:gd name="connsiteX20" fmla="*/ 7120 w 9564"/>
                <a:gd name="connsiteY20" fmla="*/ 0 h 10000"/>
                <a:gd name="connsiteX21" fmla="*/ 5564 w 9564"/>
                <a:gd name="connsiteY21" fmla="*/ 426 h 10000"/>
                <a:gd name="connsiteX22" fmla="*/ 4231 w 9564"/>
                <a:gd name="connsiteY22" fmla="*/ 1064 h 10000"/>
                <a:gd name="connsiteX23" fmla="*/ 2897 w 9564"/>
                <a:gd name="connsiteY23" fmla="*/ 1064 h 10000"/>
                <a:gd name="connsiteX0" fmla="*/ 3138 w 10109"/>
                <a:gd name="connsiteY0" fmla="*/ 1064 h 10000"/>
                <a:gd name="connsiteX1" fmla="*/ 2209 w 10109"/>
                <a:gd name="connsiteY1" fmla="*/ 1915 h 10000"/>
                <a:gd name="connsiteX2" fmla="*/ 1047 w 10109"/>
                <a:gd name="connsiteY2" fmla="*/ 1915 h 10000"/>
                <a:gd name="connsiteX3" fmla="*/ 117 w 10109"/>
                <a:gd name="connsiteY3" fmla="*/ 2340 h 10000"/>
                <a:gd name="connsiteX4" fmla="*/ 1499 w 10109"/>
                <a:gd name="connsiteY4" fmla="*/ 3777 h 10000"/>
                <a:gd name="connsiteX5" fmla="*/ 4417 w 10109"/>
                <a:gd name="connsiteY5" fmla="*/ 3937 h 10000"/>
                <a:gd name="connsiteX6" fmla="*/ 117 w 10109"/>
                <a:gd name="connsiteY6" fmla="*/ 6809 h 10000"/>
                <a:gd name="connsiteX7" fmla="*/ 0 w 10109"/>
                <a:gd name="connsiteY7" fmla="*/ 8032 h 10000"/>
                <a:gd name="connsiteX8" fmla="*/ 815 w 10109"/>
                <a:gd name="connsiteY8" fmla="*/ 10000 h 10000"/>
                <a:gd name="connsiteX9" fmla="*/ 1279 w 10109"/>
                <a:gd name="connsiteY9" fmla="*/ 8936 h 10000"/>
                <a:gd name="connsiteX10" fmla="*/ 2673 w 10109"/>
                <a:gd name="connsiteY10" fmla="*/ 8936 h 10000"/>
                <a:gd name="connsiteX11" fmla="*/ 5229 w 10109"/>
                <a:gd name="connsiteY11" fmla="*/ 8085 h 10000"/>
                <a:gd name="connsiteX12" fmla="*/ 6624 w 10109"/>
                <a:gd name="connsiteY12" fmla="*/ 7872 h 10000"/>
                <a:gd name="connsiteX13" fmla="*/ 7554 w 10109"/>
                <a:gd name="connsiteY13" fmla="*/ 8723 h 10000"/>
                <a:gd name="connsiteX14" fmla="*/ 10109 w 10109"/>
                <a:gd name="connsiteY14" fmla="*/ 9362 h 10000"/>
                <a:gd name="connsiteX15" fmla="*/ 8714 w 10109"/>
                <a:gd name="connsiteY15" fmla="*/ 7021 h 10000"/>
                <a:gd name="connsiteX16" fmla="*/ 9179 w 10109"/>
                <a:gd name="connsiteY16" fmla="*/ 4894 h 10000"/>
                <a:gd name="connsiteX17" fmla="*/ 9179 w 10109"/>
                <a:gd name="connsiteY17" fmla="*/ 1915 h 10000"/>
                <a:gd name="connsiteX18" fmla="*/ 9179 w 10109"/>
                <a:gd name="connsiteY18" fmla="*/ 1064 h 10000"/>
                <a:gd name="connsiteX19" fmla="*/ 8483 w 10109"/>
                <a:gd name="connsiteY19" fmla="*/ 426 h 10000"/>
                <a:gd name="connsiteX20" fmla="*/ 7554 w 10109"/>
                <a:gd name="connsiteY20" fmla="*/ 0 h 10000"/>
                <a:gd name="connsiteX21" fmla="*/ 5927 w 10109"/>
                <a:gd name="connsiteY21" fmla="*/ 426 h 10000"/>
                <a:gd name="connsiteX22" fmla="*/ 4533 w 10109"/>
                <a:gd name="connsiteY22" fmla="*/ 1064 h 10000"/>
                <a:gd name="connsiteX23" fmla="*/ 3138 w 10109"/>
                <a:gd name="connsiteY23" fmla="*/ 1064 h 10000"/>
                <a:gd name="connsiteX0" fmla="*/ 3138 w 10109"/>
                <a:gd name="connsiteY0" fmla="*/ 1064 h 9362"/>
                <a:gd name="connsiteX1" fmla="*/ 2209 w 10109"/>
                <a:gd name="connsiteY1" fmla="*/ 1915 h 9362"/>
                <a:gd name="connsiteX2" fmla="*/ 1047 w 10109"/>
                <a:gd name="connsiteY2" fmla="*/ 1915 h 9362"/>
                <a:gd name="connsiteX3" fmla="*/ 117 w 10109"/>
                <a:gd name="connsiteY3" fmla="*/ 2340 h 9362"/>
                <a:gd name="connsiteX4" fmla="*/ 1499 w 10109"/>
                <a:gd name="connsiteY4" fmla="*/ 3777 h 9362"/>
                <a:gd name="connsiteX5" fmla="*/ 4417 w 10109"/>
                <a:gd name="connsiteY5" fmla="*/ 3937 h 9362"/>
                <a:gd name="connsiteX6" fmla="*/ 117 w 10109"/>
                <a:gd name="connsiteY6" fmla="*/ 6809 h 9362"/>
                <a:gd name="connsiteX7" fmla="*/ 0 w 10109"/>
                <a:gd name="connsiteY7" fmla="*/ 8032 h 9362"/>
                <a:gd name="connsiteX8" fmla="*/ 404 w 10109"/>
                <a:gd name="connsiteY8" fmla="*/ 9096 h 9362"/>
                <a:gd name="connsiteX9" fmla="*/ 1279 w 10109"/>
                <a:gd name="connsiteY9" fmla="*/ 8936 h 9362"/>
                <a:gd name="connsiteX10" fmla="*/ 2673 w 10109"/>
                <a:gd name="connsiteY10" fmla="*/ 8936 h 9362"/>
                <a:gd name="connsiteX11" fmla="*/ 5229 w 10109"/>
                <a:gd name="connsiteY11" fmla="*/ 8085 h 9362"/>
                <a:gd name="connsiteX12" fmla="*/ 6624 w 10109"/>
                <a:gd name="connsiteY12" fmla="*/ 7872 h 9362"/>
                <a:gd name="connsiteX13" fmla="*/ 7554 w 10109"/>
                <a:gd name="connsiteY13" fmla="*/ 8723 h 9362"/>
                <a:gd name="connsiteX14" fmla="*/ 10109 w 10109"/>
                <a:gd name="connsiteY14" fmla="*/ 9362 h 9362"/>
                <a:gd name="connsiteX15" fmla="*/ 8714 w 10109"/>
                <a:gd name="connsiteY15" fmla="*/ 7021 h 9362"/>
                <a:gd name="connsiteX16" fmla="*/ 9179 w 10109"/>
                <a:gd name="connsiteY16" fmla="*/ 4894 h 9362"/>
                <a:gd name="connsiteX17" fmla="*/ 9179 w 10109"/>
                <a:gd name="connsiteY17" fmla="*/ 1915 h 9362"/>
                <a:gd name="connsiteX18" fmla="*/ 9179 w 10109"/>
                <a:gd name="connsiteY18" fmla="*/ 1064 h 9362"/>
                <a:gd name="connsiteX19" fmla="*/ 8483 w 10109"/>
                <a:gd name="connsiteY19" fmla="*/ 426 h 9362"/>
                <a:gd name="connsiteX20" fmla="*/ 7554 w 10109"/>
                <a:gd name="connsiteY20" fmla="*/ 0 h 9362"/>
                <a:gd name="connsiteX21" fmla="*/ 5927 w 10109"/>
                <a:gd name="connsiteY21" fmla="*/ 426 h 9362"/>
                <a:gd name="connsiteX22" fmla="*/ 4533 w 10109"/>
                <a:gd name="connsiteY22" fmla="*/ 1064 h 9362"/>
                <a:gd name="connsiteX23" fmla="*/ 3138 w 10109"/>
                <a:gd name="connsiteY23" fmla="*/ 1064 h 9362"/>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644 w 10000"/>
                <a:gd name="connsiteY10" fmla="*/ 9545 h 10000"/>
                <a:gd name="connsiteX11" fmla="*/ 5173 w 10000"/>
                <a:gd name="connsiteY11" fmla="*/ 8636 h 10000"/>
                <a:gd name="connsiteX12" fmla="*/ 6553 w 10000"/>
                <a:gd name="connsiteY12" fmla="*/ 8408 h 10000"/>
                <a:gd name="connsiteX13" fmla="*/ 7473 w 10000"/>
                <a:gd name="connsiteY13" fmla="*/ 9317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702 w 10000"/>
                <a:gd name="connsiteY10" fmla="*/ 9204 h 10000"/>
                <a:gd name="connsiteX11" fmla="*/ 5173 w 10000"/>
                <a:gd name="connsiteY11" fmla="*/ 8636 h 10000"/>
                <a:gd name="connsiteX12" fmla="*/ 6553 w 10000"/>
                <a:gd name="connsiteY12" fmla="*/ 8408 h 10000"/>
                <a:gd name="connsiteX13" fmla="*/ 7473 w 10000"/>
                <a:gd name="connsiteY13" fmla="*/ 9317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702 w 10000"/>
                <a:gd name="connsiteY10" fmla="*/ 9204 h 10000"/>
                <a:gd name="connsiteX11" fmla="*/ 5115 w 10000"/>
                <a:gd name="connsiteY11" fmla="*/ 8863 h 10000"/>
                <a:gd name="connsiteX12" fmla="*/ 6553 w 10000"/>
                <a:gd name="connsiteY12" fmla="*/ 8408 h 10000"/>
                <a:gd name="connsiteX13" fmla="*/ 7473 w 10000"/>
                <a:gd name="connsiteY13" fmla="*/ 9317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104 w 10000"/>
                <a:gd name="connsiteY0" fmla="*/ 1137 h 10000"/>
                <a:gd name="connsiteX1" fmla="*/ 2185 w 10000"/>
                <a:gd name="connsiteY1" fmla="*/ 2046 h 10000"/>
                <a:gd name="connsiteX2" fmla="*/ 1036 w 10000"/>
                <a:gd name="connsiteY2" fmla="*/ 2046 h 10000"/>
                <a:gd name="connsiteX3" fmla="*/ 116 w 10000"/>
                <a:gd name="connsiteY3" fmla="*/ 2499 h 10000"/>
                <a:gd name="connsiteX4" fmla="*/ 1483 w 10000"/>
                <a:gd name="connsiteY4" fmla="*/ 4034 h 10000"/>
                <a:gd name="connsiteX5" fmla="*/ 4369 w 10000"/>
                <a:gd name="connsiteY5" fmla="*/ 4205 h 10000"/>
                <a:gd name="connsiteX6" fmla="*/ 116 w 10000"/>
                <a:gd name="connsiteY6" fmla="*/ 7273 h 10000"/>
                <a:gd name="connsiteX7" fmla="*/ 0 w 10000"/>
                <a:gd name="connsiteY7" fmla="*/ 8579 h 10000"/>
                <a:gd name="connsiteX8" fmla="*/ 400 w 10000"/>
                <a:gd name="connsiteY8" fmla="*/ 9716 h 10000"/>
                <a:gd name="connsiteX9" fmla="*/ 1614 w 10000"/>
                <a:gd name="connsiteY9" fmla="*/ 10000 h 10000"/>
                <a:gd name="connsiteX10" fmla="*/ 2702 w 10000"/>
                <a:gd name="connsiteY10" fmla="*/ 9204 h 10000"/>
                <a:gd name="connsiteX11" fmla="*/ 5115 w 10000"/>
                <a:gd name="connsiteY11" fmla="*/ 8863 h 10000"/>
                <a:gd name="connsiteX12" fmla="*/ 6553 w 10000"/>
                <a:gd name="connsiteY12" fmla="*/ 8408 h 10000"/>
                <a:gd name="connsiteX13" fmla="*/ 7473 w 10000"/>
                <a:gd name="connsiteY13" fmla="*/ 8749 h 10000"/>
                <a:gd name="connsiteX14" fmla="*/ 10000 w 10000"/>
                <a:gd name="connsiteY14" fmla="*/ 10000 h 10000"/>
                <a:gd name="connsiteX15" fmla="*/ 8620 w 10000"/>
                <a:gd name="connsiteY15" fmla="*/ 7499 h 10000"/>
                <a:gd name="connsiteX16" fmla="*/ 9080 w 10000"/>
                <a:gd name="connsiteY16" fmla="*/ 5228 h 10000"/>
                <a:gd name="connsiteX17" fmla="*/ 9080 w 10000"/>
                <a:gd name="connsiteY17" fmla="*/ 2046 h 10000"/>
                <a:gd name="connsiteX18" fmla="*/ 9080 w 10000"/>
                <a:gd name="connsiteY18" fmla="*/ 1137 h 10000"/>
                <a:gd name="connsiteX19" fmla="*/ 8392 w 10000"/>
                <a:gd name="connsiteY19" fmla="*/ 455 h 10000"/>
                <a:gd name="connsiteX20" fmla="*/ 7473 w 10000"/>
                <a:gd name="connsiteY20" fmla="*/ 0 h 10000"/>
                <a:gd name="connsiteX21" fmla="*/ 5863 w 10000"/>
                <a:gd name="connsiteY21" fmla="*/ 455 h 10000"/>
                <a:gd name="connsiteX22" fmla="*/ 4484 w 10000"/>
                <a:gd name="connsiteY22" fmla="*/ 1137 h 10000"/>
                <a:gd name="connsiteX23" fmla="*/ 3104 w 10000"/>
                <a:gd name="connsiteY23" fmla="*/ 1137 h 10000"/>
                <a:gd name="connsiteX0" fmla="*/ 3423 w 10319"/>
                <a:gd name="connsiteY0" fmla="*/ 1137 h 10000"/>
                <a:gd name="connsiteX1" fmla="*/ 2504 w 10319"/>
                <a:gd name="connsiteY1" fmla="*/ 2046 h 10000"/>
                <a:gd name="connsiteX2" fmla="*/ 1355 w 10319"/>
                <a:gd name="connsiteY2" fmla="*/ 2046 h 10000"/>
                <a:gd name="connsiteX3" fmla="*/ 435 w 10319"/>
                <a:gd name="connsiteY3" fmla="*/ 2499 h 10000"/>
                <a:gd name="connsiteX4" fmla="*/ 0 w 10319"/>
                <a:gd name="connsiteY4" fmla="*/ 3807 h 10000"/>
                <a:gd name="connsiteX5" fmla="*/ 4688 w 10319"/>
                <a:gd name="connsiteY5" fmla="*/ 4205 h 10000"/>
                <a:gd name="connsiteX6" fmla="*/ 435 w 10319"/>
                <a:gd name="connsiteY6" fmla="*/ 7273 h 10000"/>
                <a:gd name="connsiteX7" fmla="*/ 319 w 10319"/>
                <a:gd name="connsiteY7" fmla="*/ 8579 h 10000"/>
                <a:gd name="connsiteX8" fmla="*/ 719 w 10319"/>
                <a:gd name="connsiteY8" fmla="*/ 9716 h 10000"/>
                <a:gd name="connsiteX9" fmla="*/ 1933 w 10319"/>
                <a:gd name="connsiteY9" fmla="*/ 10000 h 10000"/>
                <a:gd name="connsiteX10" fmla="*/ 3021 w 10319"/>
                <a:gd name="connsiteY10" fmla="*/ 9204 h 10000"/>
                <a:gd name="connsiteX11" fmla="*/ 5434 w 10319"/>
                <a:gd name="connsiteY11" fmla="*/ 8863 h 10000"/>
                <a:gd name="connsiteX12" fmla="*/ 6872 w 10319"/>
                <a:gd name="connsiteY12" fmla="*/ 8408 h 10000"/>
                <a:gd name="connsiteX13" fmla="*/ 7792 w 10319"/>
                <a:gd name="connsiteY13" fmla="*/ 8749 h 10000"/>
                <a:gd name="connsiteX14" fmla="*/ 10319 w 10319"/>
                <a:gd name="connsiteY14" fmla="*/ 10000 h 10000"/>
                <a:gd name="connsiteX15" fmla="*/ 8939 w 10319"/>
                <a:gd name="connsiteY15" fmla="*/ 7499 h 10000"/>
                <a:gd name="connsiteX16" fmla="*/ 9399 w 10319"/>
                <a:gd name="connsiteY16" fmla="*/ 5228 h 10000"/>
                <a:gd name="connsiteX17" fmla="*/ 9399 w 10319"/>
                <a:gd name="connsiteY17" fmla="*/ 2046 h 10000"/>
                <a:gd name="connsiteX18" fmla="*/ 9399 w 10319"/>
                <a:gd name="connsiteY18" fmla="*/ 1137 h 10000"/>
                <a:gd name="connsiteX19" fmla="*/ 8711 w 10319"/>
                <a:gd name="connsiteY19" fmla="*/ 455 h 10000"/>
                <a:gd name="connsiteX20" fmla="*/ 7792 w 10319"/>
                <a:gd name="connsiteY20" fmla="*/ 0 h 10000"/>
                <a:gd name="connsiteX21" fmla="*/ 6182 w 10319"/>
                <a:gd name="connsiteY21" fmla="*/ 455 h 10000"/>
                <a:gd name="connsiteX22" fmla="*/ 4803 w 10319"/>
                <a:gd name="connsiteY22" fmla="*/ 1137 h 10000"/>
                <a:gd name="connsiteX23" fmla="*/ 3423 w 10319"/>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4805 w 10436"/>
                <a:gd name="connsiteY5" fmla="*/ 4205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4805 w 10436"/>
                <a:gd name="connsiteY5" fmla="*/ 4205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552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516 w 10436"/>
                <a:gd name="connsiteY17" fmla="*/ 2046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516 w 10436"/>
                <a:gd name="connsiteY16" fmla="*/ 5228 h 10000"/>
                <a:gd name="connsiteX17" fmla="*/ 9812 w 10436"/>
                <a:gd name="connsiteY17" fmla="*/ 4830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872 w 10436"/>
                <a:gd name="connsiteY16" fmla="*/ 5455 h 10000"/>
                <a:gd name="connsiteX17" fmla="*/ 9812 w 10436"/>
                <a:gd name="connsiteY17" fmla="*/ 4830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872 w 10436"/>
                <a:gd name="connsiteY16" fmla="*/ 5455 h 10000"/>
                <a:gd name="connsiteX17" fmla="*/ 10168 w 10436"/>
                <a:gd name="connsiteY17" fmla="*/ 3864 h 10000"/>
                <a:gd name="connsiteX18" fmla="*/ 9516 w 10436"/>
                <a:gd name="connsiteY18" fmla="*/ 1137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540 w 10436"/>
                <a:gd name="connsiteY0" fmla="*/ 1137 h 10000"/>
                <a:gd name="connsiteX1" fmla="*/ 2621 w 10436"/>
                <a:gd name="connsiteY1" fmla="*/ 2046 h 10000"/>
                <a:gd name="connsiteX2" fmla="*/ 1472 w 10436"/>
                <a:gd name="connsiteY2" fmla="*/ 2046 h 10000"/>
                <a:gd name="connsiteX3" fmla="*/ 315 w 10436"/>
                <a:gd name="connsiteY3" fmla="*/ 2499 h 10000"/>
                <a:gd name="connsiteX4" fmla="*/ 0 w 10436"/>
                <a:gd name="connsiteY4" fmla="*/ 3921 h 10000"/>
                <a:gd name="connsiteX5" fmla="*/ 2077 w 10436"/>
                <a:gd name="connsiteY5" fmla="*/ 5398 h 10000"/>
                <a:gd name="connsiteX6" fmla="*/ 552 w 10436"/>
                <a:gd name="connsiteY6" fmla="*/ 7273 h 10000"/>
                <a:gd name="connsiteX7" fmla="*/ 436 w 10436"/>
                <a:gd name="connsiteY7" fmla="*/ 8579 h 10000"/>
                <a:gd name="connsiteX8" fmla="*/ 836 w 10436"/>
                <a:gd name="connsiteY8" fmla="*/ 9716 h 10000"/>
                <a:gd name="connsiteX9" fmla="*/ 2050 w 10436"/>
                <a:gd name="connsiteY9" fmla="*/ 10000 h 10000"/>
                <a:gd name="connsiteX10" fmla="*/ 3138 w 10436"/>
                <a:gd name="connsiteY10" fmla="*/ 9204 h 10000"/>
                <a:gd name="connsiteX11" fmla="*/ 5551 w 10436"/>
                <a:gd name="connsiteY11" fmla="*/ 8863 h 10000"/>
                <a:gd name="connsiteX12" fmla="*/ 6989 w 10436"/>
                <a:gd name="connsiteY12" fmla="*/ 8408 h 10000"/>
                <a:gd name="connsiteX13" fmla="*/ 7909 w 10436"/>
                <a:gd name="connsiteY13" fmla="*/ 8749 h 10000"/>
                <a:gd name="connsiteX14" fmla="*/ 10436 w 10436"/>
                <a:gd name="connsiteY14" fmla="*/ 10000 h 10000"/>
                <a:gd name="connsiteX15" fmla="*/ 9056 w 10436"/>
                <a:gd name="connsiteY15" fmla="*/ 7499 h 10000"/>
                <a:gd name="connsiteX16" fmla="*/ 9872 w 10436"/>
                <a:gd name="connsiteY16" fmla="*/ 5455 h 10000"/>
                <a:gd name="connsiteX17" fmla="*/ 10168 w 10436"/>
                <a:gd name="connsiteY17" fmla="*/ 3864 h 10000"/>
                <a:gd name="connsiteX18" fmla="*/ 9931 w 10436"/>
                <a:gd name="connsiteY18" fmla="*/ 1648 h 10000"/>
                <a:gd name="connsiteX19" fmla="*/ 8828 w 10436"/>
                <a:gd name="connsiteY19" fmla="*/ 455 h 10000"/>
                <a:gd name="connsiteX20" fmla="*/ 7909 w 10436"/>
                <a:gd name="connsiteY20" fmla="*/ 0 h 10000"/>
                <a:gd name="connsiteX21" fmla="*/ 6299 w 10436"/>
                <a:gd name="connsiteY21" fmla="*/ 455 h 10000"/>
                <a:gd name="connsiteX22" fmla="*/ 4920 w 10436"/>
                <a:gd name="connsiteY22" fmla="*/ 1137 h 10000"/>
                <a:gd name="connsiteX23" fmla="*/ 3540 w 10436"/>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287 w 10555"/>
                <a:gd name="connsiteY17" fmla="*/ 386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9935 w 10555"/>
                <a:gd name="connsiteY17" fmla="*/ 3637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11 w 10555"/>
                <a:gd name="connsiteY17" fmla="*/ 369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11 w 10555"/>
                <a:gd name="connsiteY17" fmla="*/ 369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11 w 10555"/>
                <a:gd name="connsiteY17" fmla="*/ 3694 h 10000"/>
                <a:gd name="connsiteX18" fmla="*/ 10050 w 10555"/>
                <a:gd name="connsiteY18" fmla="*/ 1648 h 10000"/>
                <a:gd name="connsiteX19" fmla="*/ 8947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050 w 10555"/>
                <a:gd name="connsiteY17" fmla="*/ 1648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67 w 10555"/>
                <a:gd name="connsiteY17" fmla="*/ 193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67 w 10555"/>
                <a:gd name="connsiteY17" fmla="*/ 193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8947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9240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196 w 10555"/>
                <a:gd name="connsiteY5" fmla="*/ 5398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9240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2431 w 10555"/>
                <a:gd name="connsiteY5" fmla="*/ 5171 h 10000"/>
                <a:gd name="connsiteX6" fmla="*/ 671 w 10555"/>
                <a:gd name="connsiteY6" fmla="*/ 7273 h 10000"/>
                <a:gd name="connsiteX7" fmla="*/ 555 w 10555"/>
                <a:gd name="connsiteY7" fmla="*/ 8579 h 10000"/>
                <a:gd name="connsiteX8" fmla="*/ 955 w 10555"/>
                <a:gd name="connsiteY8" fmla="*/ 9716 h 10000"/>
                <a:gd name="connsiteX9" fmla="*/ 2169 w 10555"/>
                <a:gd name="connsiteY9" fmla="*/ 10000 h 10000"/>
                <a:gd name="connsiteX10" fmla="*/ 3257 w 10555"/>
                <a:gd name="connsiteY10" fmla="*/ 9204 h 10000"/>
                <a:gd name="connsiteX11" fmla="*/ 5670 w 10555"/>
                <a:gd name="connsiteY11" fmla="*/ 8863 h 10000"/>
                <a:gd name="connsiteX12" fmla="*/ 7108 w 10555"/>
                <a:gd name="connsiteY12" fmla="*/ 8408 h 10000"/>
                <a:gd name="connsiteX13" fmla="*/ 8028 w 10555"/>
                <a:gd name="connsiteY13" fmla="*/ 8749 h 10000"/>
                <a:gd name="connsiteX14" fmla="*/ 10555 w 10555"/>
                <a:gd name="connsiteY14" fmla="*/ 10000 h 10000"/>
                <a:gd name="connsiteX15" fmla="*/ 9175 w 10555"/>
                <a:gd name="connsiteY15" fmla="*/ 7499 h 10000"/>
                <a:gd name="connsiteX16" fmla="*/ 9991 w 10555"/>
                <a:gd name="connsiteY16" fmla="*/ 5455 h 10000"/>
                <a:gd name="connsiteX17" fmla="*/ 10108 w 10555"/>
                <a:gd name="connsiteY17" fmla="*/ 2102 h 10000"/>
                <a:gd name="connsiteX18" fmla="*/ 9240 w 10555"/>
                <a:gd name="connsiteY18" fmla="*/ 455 h 10000"/>
                <a:gd name="connsiteX19" fmla="*/ 8028 w 10555"/>
                <a:gd name="connsiteY19" fmla="*/ 0 h 10000"/>
                <a:gd name="connsiteX20" fmla="*/ 6418 w 10555"/>
                <a:gd name="connsiteY20" fmla="*/ 455 h 10000"/>
                <a:gd name="connsiteX21" fmla="*/ 5039 w 10555"/>
                <a:gd name="connsiteY21" fmla="*/ 1137 h 10000"/>
                <a:gd name="connsiteX22" fmla="*/ 3659 w 10555"/>
                <a:gd name="connsiteY22"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555 w 10555"/>
                <a:gd name="connsiteY8" fmla="*/ 8579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9991 w 10555"/>
                <a:gd name="connsiteY17" fmla="*/ 5455 h 10000"/>
                <a:gd name="connsiteX18" fmla="*/ 10108 w 10555"/>
                <a:gd name="connsiteY18" fmla="*/ 2102 h 10000"/>
                <a:gd name="connsiteX19" fmla="*/ 9240 w 10555"/>
                <a:gd name="connsiteY19" fmla="*/ 455 h 10000"/>
                <a:gd name="connsiteX20" fmla="*/ 8028 w 10555"/>
                <a:gd name="connsiteY20" fmla="*/ 0 h 10000"/>
                <a:gd name="connsiteX21" fmla="*/ 6418 w 10555"/>
                <a:gd name="connsiteY21" fmla="*/ 455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555 w 10555"/>
                <a:gd name="connsiteY8" fmla="*/ 8579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9991 w 10555"/>
                <a:gd name="connsiteY17" fmla="*/ 5455 h 10000"/>
                <a:gd name="connsiteX18" fmla="*/ 10108 w 10555"/>
                <a:gd name="connsiteY18" fmla="*/ 2102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9991 w 10555"/>
                <a:gd name="connsiteY17" fmla="*/ 5455 h 10000"/>
                <a:gd name="connsiteX18" fmla="*/ 10108 w 10555"/>
                <a:gd name="connsiteY18" fmla="*/ 2102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7939 w 10555"/>
                <a:gd name="connsiteY17" fmla="*/ 4887 h 10000"/>
                <a:gd name="connsiteX18" fmla="*/ 10108 w 10555"/>
                <a:gd name="connsiteY18" fmla="*/ 2102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175 w 10555"/>
                <a:gd name="connsiteY16" fmla="*/ 7499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8002 w 10555"/>
                <a:gd name="connsiteY16" fmla="*/ 7499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5187 w 10555"/>
                <a:gd name="connsiteY16" fmla="*/ 7499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7939 w 10555"/>
                <a:gd name="connsiteY17" fmla="*/ 4887 h 10000"/>
                <a:gd name="connsiteX18" fmla="*/ 7704 w 10555"/>
                <a:gd name="connsiteY18" fmla="*/ 2329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7939 w 10555"/>
                <a:gd name="connsiteY18" fmla="*/ 4887 h 10000"/>
                <a:gd name="connsiteX19" fmla="*/ 7704 w 10555"/>
                <a:gd name="connsiteY19" fmla="*/ 2329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7939 w 10555"/>
                <a:gd name="connsiteY18" fmla="*/ 4887 h 10000"/>
                <a:gd name="connsiteX19" fmla="*/ 7704 w 10555"/>
                <a:gd name="connsiteY19" fmla="*/ 2329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7704 w 10555"/>
                <a:gd name="connsiteY20" fmla="*/ 2329 h 10000"/>
                <a:gd name="connsiteX21" fmla="*/ 9240 w 10555"/>
                <a:gd name="connsiteY21" fmla="*/ 455 h 10000"/>
                <a:gd name="connsiteX22" fmla="*/ 8028 w 10555"/>
                <a:gd name="connsiteY22" fmla="*/ 0 h 10000"/>
                <a:gd name="connsiteX23" fmla="*/ 6242 w 10555"/>
                <a:gd name="connsiteY23" fmla="*/ 682 h 10000"/>
                <a:gd name="connsiteX24" fmla="*/ 5039 w 10555"/>
                <a:gd name="connsiteY24" fmla="*/ 1137 h 10000"/>
                <a:gd name="connsiteX25" fmla="*/ 3659 w 10555"/>
                <a:gd name="connsiteY25"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7704 w 10555"/>
                <a:gd name="connsiteY20" fmla="*/ 2329 h 10000"/>
                <a:gd name="connsiteX21" fmla="*/ 9240 w 10555"/>
                <a:gd name="connsiteY21" fmla="*/ 455 h 10000"/>
                <a:gd name="connsiteX22" fmla="*/ 8028 w 10555"/>
                <a:gd name="connsiteY22" fmla="*/ 0 h 10000"/>
                <a:gd name="connsiteX23" fmla="*/ 6242 w 10555"/>
                <a:gd name="connsiteY23" fmla="*/ 682 h 10000"/>
                <a:gd name="connsiteX24" fmla="*/ 5039 w 10555"/>
                <a:gd name="connsiteY24" fmla="*/ 1137 h 10000"/>
                <a:gd name="connsiteX25" fmla="*/ 3659 w 10555"/>
                <a:gd name="connsiteY25"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7704 w 10555"/>
                <a:gd name="connsiteY20" fmla="*/ 2329 h 10000"/>
                <a:gd name="connsiteX21" fmla="*/ 9240 w 10555"/>
                <a:gd name="connsiteY21" fmla="*/ 455 h 10000"/>
                <a:gd name="connsiteX22" fmla="*/ 8028 w 10555"/>
                <a:gd name="connsiteY22" fmla="*/ 0 h 10000"/>
                <a:gd name="connsiteX23" fmla="*/ 6242 w 10555"/>
                <a:gd name="connsiteY23" fmla="*/ 682 h 10000"/>
                <a:gd name="connsiteX24" fmla="*/ 5039 w 10555"/>
                <a:gd name="connsiteY24" fmla="*/ 1137 h 10000"/>
                <a:gd name="connsiteX25" fmla="*/ 3659 w 10555"/>
                <a:gd name="connsiteY25"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7939 w 10555"/>
                <a:gd name="connsiteY19" fmla="*/ 4887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10050 w 10555"/>
                <a:gd name="connsiteY19" fmla="*/ 2842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9757 w 10555"/>
                <a:gd name="connsiteY19" fmla="*/ 1933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9793 w 10555"/>
                <a:gd name="connsiteY17" fmla="*/ 5455 h 10000"/>
                <a:gd name="connsiteX18" fmla="*/ 10027 w 10555"/>
                <a:gd name="connsiteY18" fmla="*/ 3636 h 10000"/>
                <a:gd name="connsiteX19" fmla="*/ 9757 w 10555"/>
                <a:gd name="connsiteY19" fmla="*/ 1933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10027 w 10555"/>
                <a:gd name="connsiteY18" fmla="*/ 3636 h 10000"/>
                <a:gd name="connsiteX19" fmla="*/ 9757 w 10555"/>
                <a:gd name="connsiteY19" fmla="*/ 1933 h 10000"/>
                <a:gd name="connsiteX20" fmla="*/ 9240 w 10555"/>
                <a:gd name="connsiteY20" fmla="*/ 455 h 10000"/>
                <a:gd name="connsiteX21" fmla="*/ 8028 w 10555"/>
                <a:gd name="connsiteY21" fmla="*/ 0 h 10000"/>
                <a:gd name="connsiteX22" fmla="*/ 6242 w 10555"/>
                <a:gd name="connsiteY22" fmla="*/ 682 h 10000"/>
                <a:gd name="connsiteX23" fmla="*/ 5039 w 10555"/>
                <a:gd name="connsiteY23" fmla="*/ 1137 h 10000"/>
                <a:gd name="connsiteX24" fmla="*/ 3659 w 10555"/>
                <a:gd name="connsiteY24"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757 w 10555"/>
                <a:gd name="connsiteY18" fmla="*/ 193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 name="connsiteX0" fmla="*/ 3659 w 10555"/>
                <a:gd name="connsiteY0" fmla="*/ 1137 h 10000"/>
                <a:gd name="connsiteX1" fmla="*/ 2740 w 10555"/>
                <a:gd name="connsiteY1" fmla="*/ 2046 h 10000"/>
                <a:gd name="connsiteX2" fmla="*/ 1591 w 10555"/>
                <a:gd name="connsiteY2" fmla="*/ 2046 h 10000"/>
                <a:gd name="connsiteX3" fmla="*/ 434 w 10555"/>
                <a:gd name="connsiteY3" fmla="*/ 2499 h 10000"/>
                <a:gd name="connsiteX4" fmla="*/ 0 w 10555"/>
                <a:gd name="connsiteY4" fmla="*/ 4091 h 10000"/>
                <a:gd name="connsiteX5" fmla="*/ 1290 w 10555"/>
                <a:gd name="connsiteY5" fmla="*/ 4886 h 10000"/>
                <a:gd name="connsiteX6" fmla="*/ 2431 w 10555"/>
                <a:gd name="connsiteY6" fmla="*/ 5171 h 10000"/>
                <a:gd name="connsiteX7" fmla="*/ 671 w 10555"/>
                <a:gd name="connsiteY7" fmla="*/ 7273 h 10000"/>
                <a:gd name="connsiteX8" fmla="*/ 496 w 10555"/>
                <a:gd name="connsiteY8" fmla="*/ 8863 h 10000"/>
                <a:gd name="connsiteX9" fmla="*/ 955 w 10555"/>
                <a:gd name="connsiteY9" fmla="*/ 9716 h 10000"/>
                <a:gd name="connsiteX10" fmla="*/ 2169 w 10555"/>
                <a:gd name="connsiteY10" fmla="*/ 10000 h 10000"/>
                <a:gd name="connsiteX11" fmla="*/ 3257 w 10555"/>
                <a:gd name="connsiteY11" fmla="*/ 9204 h 10000"/>
                <a:gd name="connsiteX12" fmla="*/ 5670 w 10555"/>
                <a:gd name="connsiteY12" fmla="*/ 8863 h 10000"/>
                <a:gd name="connsiteX13" fmla="*/ 7108 w 10555"/>
                <a:gd name="connsiteY13" fmla="*/ 8408 h 10000"/>
                <a:gd name="connsiteX14" fmla="*/ 8028 w 10555"/>
                <a:gd name="connsiteY14" fmla="*/ 8749 h 10000"/>
                <a:gd name="connsiteX15" fmla="*/ 10555 w 10555"/>
                <a:gd name="connsiteY15" fmla="*/ 10000 h 10000"/>
                <a:gd name="connsiteX16" fmla="*/ 9057 w 10555"/>
                <a:gd name="connsiteY16" fmla="*/ 7726 h 10000"/>
                <a:gd name="connsiteX17" fmla="*/ 10028 w 10555"/>
                <a:gd name="connsiteY17" fmla="*/ 5398 h 10000"/>
                <a:gd name="connsiteX18" fmla="*/ 9992 w 10555"/>
                <a:gd name="connsiteY18" fmla="*/ 1763 h 10000"/>
                <a:gd name="connsiteX19" fmla="*/ 9240 w 10555"/>
                <a:gd name="connsiteY19" fmla="*/ 455 h 10000"/>
                <a:gd name="connsiteX20" fmla="*/ 8028 w 10555"/>
                <a:gd name="connsiteY20" fmla="*/ 0 h 10000"/>
                <a:gd name="connsiteX21" fmla="*/ 6242 w 10555"/>
                <a:gd name="connsiteY21" fmla="*/ 682 h 10000"/>
                <a:gd name="connsiteX22" fmla="*/ 5039 w 10555"/>
                <a:gd name="connsiteY22" fmla="*/ 1137 h 10000"/>
                <a:gd name="connsiteX23" fmla="*/ 3659 w 10555"/>
                <a:gd name="connsiteY23" fmla="*/ 113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555" h="10000">
                  <a:moveTo>
                    <a:pt x="3659" y="1137"/>
                  </a:moveTo>
                  <a:lnTo>
                    <a:pt x="2740" y="2046"/>
                  </a:lnTo>
                  <a:lnTo>
                    <a:pt x="1591" y="2046"/>
                  </a:lnTo>
                  <a:lnTo>
                    <a:pt x="434" y="2499"/>
                  </a:lnTo>
                  <a:lnTo>
                    <a:pt x="0" y="4091"/>
                  </a:lnTo>
                  <a:cubicBezTo>
                    <a:pt x="182" y="4470"/>
                    <a:pt x="885" y="4706"/>
                    <a:pt x="1290" y="4886"/>
                  </a:cubicBezTo>
                  <a:cubicBezTo>
                    <a:pt x="1695" y="5066"/>
                    <a:pt x="2573" y="4754"/>
                    <a:pt x="2431" y="5171"/>
                  </a:cubicBezTo>
                  <a:cubicBezTo>
                    <a:pt x="1567" y="6080"/>
                    <a:pt x="1179" y="6648"/>
                    <a:pt x="671" y="7273"/>
                  </a:cubicBezTo>
                  <a:cubicBezTo>
                    <a:pt x="517" y="7803"/>
                    <a:pt x="650" y="8334"/>
                    <a:pt x="496" y="8863"/>
                  </a:cubicBezTo>
                  <a:lnTo>
                    <a:pt x="955" y="9716"/>
                  </a:lnTo>
                  <a:lnTo>
                    <a:pt x="2169" y="10000"/>
                  </a:lnTo>
                  <a:lnTo>
                    <a:pt x="3257" y="9204"/>
                  </a:lnTo>
                  <a:lnTo>
                    <a:pt x="5670" y="8863"/>
                  </a:lnTo>
                  <a:lnTo>
                    <a:pt x="7108" y="8408"/>
                  </a:lnTo>
                  <a:lnTo>
                    <a:pt x="8028" y="8749"/>
                  </a:lnTo>
                  <a:lnTo>
                    <a:pt x="10555" y="10000"/>
                  </a:lnTo>
                  <a:cubicBezTo>
                    <a:pt x="10056" y="9242"/>
                    <a:pt x="10142" y="8711"/>
                    <a:pt x="9057" y="7726"/>
                  </a:cubicBezTo>
                  <a:cubicBezTo>
                    <a:pt x="9429" y="6447"/>
                    <a:pt x="9510" y="6382"/>
                    <a:pt x="10028" y="5398"/>
                  </a:cubicBezTo>
                  <a:cubicBezTo>
                    <a:pt x="10145" y="4433"/>
                    <a:pt x="10064" y="3837"/>
                    <a:pt x="9992" y="1763"/>
                  </a:cubicBezTo>
                  <a:cubicBezTo>
                    <a:pt x="9861" y="835"/>
                    <a:pt x="9753" y="1043"/>
                    <a:pt x="9240" y="455"/>
                  </a:cubicBezTo>
                  <a:lnTo>
                    <a:pt x="8028" y="0"/>
                  </a:lnTo>
                  <a:lnTo>
                    <a:pt x="6242" y="682"/>
                  </a:lnTo>
                  <a:lnTo>
                    <a:pt x="5039" y="1137"/>
                  </a:lnTo>
                  <a:lnTo>
                    <a:pt x="3659" y="1137"/>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white"/>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3" name="Freeform 177">
              <a:extLst>
                <a:ext uri="{FF2B5EF4-FFF2-40B4-BE49-F238E27FC236}">
                  <a16:creationId xmlns:a16="http://schemas.microsoft.com/office/drawing/2014/main" id="{652D1240-0EE2-0534-1530-0F91D3506488}"/>
                </a:ext>
              </a:extLst>
            </p:cNvPr>
            <p:cNvSpPr>
              <a:spLocks/>
            </p:cNvSpPr>
            <p:nvPr/>
          </p:nvSpPr>
          <p:spPr bwMode="auto">
            <a:xfrm>
              <a:off x="4206465" y="2882519"/>
              <a:ext cx="46" cy="30"/>
            </a:xfrm>
            <a:custGeom>
              <a:avLst/>
              <a:gdLst>
                <a:gd name="T0" fmla="*/ 28 w 46"/>
                <a:gd name="T1" fmla="*/ 0 h 29"/>
                <a:gd name="T2" fmla="*/ 15 w 46"/>
                <a:gd name="T3" fmla="*/ 1 h 29"/>
                <a:gd name="T4" fmla="*/ 7 w 46"/>
                <a:gd name="T5" fmla="*/ 4 h 29"/>
                <a:gd name="T6" fmla="*/ 0 w 46"/>
                <a:gd name="T7" fmla="*/ 9 h 29"/>
                <a:gd name="T8" fmla="*/ 2 w 46"/>
                <a:gd name="T9" fmla="*/ 14 h 29"/>
                <a:gd name="T10" fmla="*/ 6 w 46"/>
                <a:gd name="T11" fmla="*/ 18 h 29"/>
                <a:gd name="T12" fmla="*/ 11 w 46"/>
                <a:gd name="T13" fmla="*/ 15 h 29"/>
                <a:gd name="T14" fmla="*/ 15 w 46"/>
                <a:gd name="T15" fmla="*/ 18 h 29"/>
                <a:gd name="T16" fmla="*/ 27 w 46"/>
                <a:gd name="T17" fmla="*/ 25 h 29"/>
                <a:gd name="T18" fmla="*/ 38 w 46"/>
                <a:gd name="T19" fmla="*/ 27 h 29"/>
                <a:gd name="T20" fmla="*/ 43 w 46"/>
                <a:gd name="T21" fmla="*/ 29 h 29"/>
                <a:gd name="T22" fmla="*/ 46 w 46"/>
                <a:gd name="T23" fmla="*/ 26 h 29"/>
                <a:gd name="T24" fmla="*/ 46 w 46"/>
                <a:gd name="T25" fmla="*/ 20 h 29"/>
                <a:gd name="T26" fmla="*/ 43 w 46"/>
                <a:gd name="T27" fmla="*/ 15 h 29"/>
                <a:gd name="T28" fmla="*/ 41 w 46"/>
                <a:gd name="T29" fmla="*/ 10 h 29"/>
                <a:gd name="T30" fmla="*/ 41 w 46"/>
                <a:gd name="T31" fmla="*/ 6 h 29"/>
                <a:gd name="T32" fmla="*/ 35 w 46"/>
                <a:gd name="T33" fmla="*/ 4 h 29"/>
                <a:gd name="T34" fmla="*/ 28 w 46"/>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29"/>
                <a:gd name="T56" fmla="*/ 46 w 46"/>
                <a:gd name="T57" fmla="*/ 29 h 29"/>
                <a:gd name="connsiteX0" fmla="*/ 6087 w 10000"/>
                <a:gd name="connsiteY0" fmla="*/ 0 h 10000"/>
                <a:gd name="connsiteX1" fmla="*/ 3261 w 10000"/>
                <a:gd name="connsiteY1" fmla="*/ 345 h 10000"/>
                <a:gd name="connsiteX2" fmla="*/ 1522 w 10000"/>
                <a:gd name="connsiteY2" fmla="*/ 1379 h 10000"/>
                <a:gd name="connsiteX3" fmla="*/ 924 w 10000"/>
                <a:gd name="connsiteY3" fmla="*/ 2069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5870 w 10000"/>
                <a:gd name="connsiteY9" fmla="*/ 8621 h 10000"/>
                <a:gd name="connsiteX10" fmla="*/ 8261 w 10000"/>
                <a:gd name="connsiteY10" fmla="*/ 9310 h 10000"/>
                <a:gd name="connsiteX11" fmla="*/ 9348 w 10000"/>
                <a:gd name="connsiteY11" fmla="*/ 10000 h 10000"/>
                <a:gd name="connsiteX12" fmla="*/ 10000 w 10000"/>
                <a:gd name="connsiteY12" fmla="*/ 8966 h 10000"/>
                <a:gd name="connsiteX13" fmla="*/ 10000 w 10000"/>
                <a:gd name="connsiteY13" fmla="*/ 6897 h 10000"/>
                <a:gd name="connsiteX14" fmla="*/ 9348 w 10000"/>
                <a:gd name="connsiteY14" fmla="*/ 5172 h 10000"/>
                <a:gd name="connsiteX15" fmla="*/ 8913 w 10000"/>
                <a:gd name="connsiteY15" fmla="*/ 3448 h 10000"/>
                <a:gd name="connsiteX16" fmla="*/ 8913 w 10000"/>
                <a:gd name="connsiteY16" fmla="*/ 2069 h 10000"/>
                <a:gd name="connsiteX17" fmla="*/ 7609 w 10000"/>
                <a:gd name="connsiteY17" fmla="*/ 1379 h 10000"/>
                <a:gd name="connsiteX18" fmla="*/ 6087 w 10000"/>
                <a:gd name="connsiteY18"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5870 w 10000"/>
                <a:gd name="connsiteY9" fmla="*/ 8621 h 10000"/>
                <a:gd name="connsiteX10" fmla="*/ 8261 w 10000"/>
                <a:gd name="connsiteY10" fmla="*/ 9310 h 10000"/>
                <a:gd name="connsiteX11" fmla="*/ 9348 w 10000"/>
                <a:gd name="connsiteY11" fmla="*/ 10000 h 10000"/>
                <a:gd name="connsiteX12" fmla="*/ 10000 w 10000"/>
                <a:gd name="connsiteY12" fmla="*/ 8966 h 10000"/>
                <a:gd name="connsiteX13" fmla="*/ 10000 w 10000"/>
                <a:gd name="connsiteY13" fmla="*/ 6897 h 10000"/>
                <a:gd name="connsiteX14" fmla="*/ 9348 w 10000"/>
                <a:gd name="connsiteY14" fmla="*/ 5172 h 10000"/>
                <a:gd name="connsiteX15" fmla="*/ 8913 w 10000"/>
                <a:gd name="connsiteY15" fmla="*/ 3448 h 10000"/>
                <a:gd name="connsiteX16" fmla="*/ 8913 w 10000"/>
                <a:gd name="connsiteY16" fmla="*/ 2069 h 10000"/>
                <a:gd name="connsiteX17" fmla="*/ 7609 w 10000"/>
                <a:gd name="connsiteY17" fmla="*/ 1379 h 10000"/>
                <a:gd name="connsiteX18" fmla="*/ 6087 w 10000"/>
                <a:gd name="connsiteY18"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891 w 10000"/>
                <a:gd name="connsiteY9" fmla="*/ 7759 h 10000"/>
                <a:gd name="connsiteX10" fmla="*/ 5870 w 10000"/>
                <a:gd name="connsiteY10" fmla="*/ 8621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870 w 10000"/>
                <a:gd name="connsiteY10" fmla="*/ 8621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6250 w 10000"/>
                <a:gd name="connsiteY10" fmla="*/ 8535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8261 w 10000"/>
                <a:gd name="connsiteY11" fmla="*/ 9310 h 10000"/>
                <a:gd name="connsiteX12" fmla="*/ 9348 w 10000"/>
                <a:gd name="connsiteY12" fmla="*/ 10000 h 10000"/>
                <a:gd name="connsiteX13" fmla="*/ 10000 w 10000"/>
                <a:gd name="connsiteY13" fmla="*/ 8966 h 10000"/>
                <a:gd name="connsiteX14" fmla="*/ 10000 w 10000"/>
                <a:gd name="connsiteY14" fmla="*/ 6897 h 10000"/>
                <a:gd name="connsiteX15" fmla="*/ 9348 w 10000"/>
                <a:gd name="connsiteY15" fmla="*/ 5172 h 10000"/>
                <a:gd name="connsiteX16" fmla="*/ 8913 w 10000"/>
                <a:gd name="connsiteY16" fmla="*/ 3448 h 10000"/>
                <a:gd name="connsiteX17" fmla="*/ 8913 w 10000"/>
                <a:gd name="connsiteY17" fmla="*/ 2069 h 10000"/>
                <a:gd name="connsiteX18" fmla="*/ 7609 w 10000"/>
                <a:gd name="connsiteY18" fmla="*/ 1379 h 10000"/>
                <a:gd name="connsiteX19" fmla="*/ 6087 w 10000"/>
                <a:gd name="connsiteY19"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141 w 10000"/>
                <a:gd name="connsiteY11" fmla="*/ 8190 h 10000"/>
                <a:gd name="connsiteX12" fmla="*/ 8261 w 10000"/>
                <a:gd name="connsiteY12" fmla="*/ 9310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576 w 10000"/>
                <a:gd name="connsiteY11" fmla="*/ 8707 h 10000"/>
                <a:gd name="connsiteX12" fmla="*/ 8261 w 10000"/>
                <a:gd name="connsiteY12" fmla="*/ 9310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576 w 10000"/>
                <a:gd name="connsiteY11" fmla="*/ 8707 h 10000"/>
                <a:gd name="connsiteX12" fmla="*/ 8261 w 10000"/>
                <a:gd name="connsiteY12" fmla="*/ 9310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89 w 10000"/>
                <a:gd name="connsiteY10" fmla="*/ 7759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217 w 10000"/>
                <a:gd name="connsiteY10" fmla="*/ 7156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217 w 10000"/>
                <a:gd name="connsiteY10" fmla="*/ 7156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34 w 10000"/>
                <a:gd name="connsiteY10" fmla="*/ 7328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434 w 10000"/>
                <a:gd name="connsiteY10" fmla="*/ 7328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162 w 10000"/>
                <a:gd name="connsiteY10" fmla="*/ 7242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261 w 10000"/>
                <a:gd name="connsiteY1" fmla="*/ 345 h 10000"/>
                <a:gd name="connsiteX2" fmla="*/ 1522 w 10000"/>
                <a:gd name="connsiteY2" fmla="*/ 1379 h 10000"/>
                <a:gd name="connsiteX3" fmla="*/ 1196 w 10000"/>
                <a:gd name="connsiteY3" fmla="*/ 2328 h 10000"/>
                <a:gd name="connsiteX4" fmla="*/ 0 w 10000"/>
                <a:gd name="connsiteY4" fmla="*/ 3103 h 10000"/>
                <a:gd name="connsiteX5" fmla="*/ 435 w 10000"/>
                <a:gd name="connsiteY5" fmla="*/ 4828 h 10000"/>
                <a:gd name="connsiteX6" fmla="*/ 1304 w 10000"/>
                <a:gd name="connsiteY6" fmla="*/ 6207 h 10000"/>
                <a:gd name="connsiteX7" fmla="*/ 2391 w 10000"/>
                <a:gd name="connsiteY7" fmla="*/ 5172 h 10000"/>
                <a:gd name="connsiteX8" fmla="*/ 3261 w 10000"/>
                <a:gd name="connsiteY8" fmla="*/ 6207 h 10000"/>
                <a:gd name="connsiteX9" fmla="*/ 4511 w 10000"/>
                <a:gd name="connsiteY9" fmla="*/ 7328 h 10000"/>
                <a:gd name="connsiteX10" fmla="*/ 5162 w 10000"/>
                <a:gd name="connsiteY10" fmla="*/ 7242 h 10000"/>
                <a:gd name="connsiteX11" fmla="*/ 6576 w 10000"/>
                <a:gd name="connsiteY11" fmla="*/ 8707 h 10000"/>
                <a:gd name="connsiteX12" fmla="*/ 8478 w 10000"/>
                <a:gd name="connsiteY12" fmla="*/ 9138 h 10000"/>
                <a:gd name="connsiteX13" fmla="*/ 9348 w 10000"/>
                <a:gd name="connsiteY13" fmla="*/ 10000 h 10000"/>
                <a:gd name="connsiteX14" fmla="*/ 10000 w 10000"/>
                <a:gd name="connsiteY14" fmla="*/ 8966 h 10000"/>
                <a:gd name="connsiteX15" fmla="*/ 10000 w 10000"/>
                <a:gd name="connsiteY15" fmla="*/ 6897 h 10000"/>
                <a:gd name="connsiteX16" fmla="*/ 9348 w 10000"/>
                <a:gd name="connsiteY16" fmla="*/ 5172 h 10000"/>
                <a:gd name="connsiteX17" fmla="*/ 8913 w 10000"/>
                <a:gd name="connsiteY17" fmla="*/ 3448 h 10000"/>
                <a:gd name="connsiteX18" fmla="*/ 8913 w 10000"/>
                <a:gd name="connsiteY18" fmla="*/ 2069 h 10000"/>
                <a:gd name="connsiteX19" fmla="*/ 7609 w 10000"/>
                <a:gd name="connsiteY19" fmla="*/ 1379 h 10000"/>
                <a:gd name="connsiteX20" fmla="*/ 6087 w 10000"/>
                <a:gd name="connsiteY20" fmla="*/ 0 h 10000"/>
                <a:gd name="connsiteX0" fmla="*/ 6087 w 10000"/>
                <a:gd name="connsiteY0" fmla="*/ 0 h 10000"/>
                <a:gd name="connsiteX1" fmla="*/ 3750 w 10000"/>
                <a:gd name="connsiteY1" fmla="*/ 603 h 10000"/>
                <a:gd name="connsiteX2" fmla="*/ 3261 w 10000"/>
                <a:gd name="connsiteY2" fmla="*/ 345 h 10000"/>
                <a:gd name="connsiteX3" fmla="*/ 1522 w 10000"/>
                <a:gd name="connsiteY3" fmla="*/ 1379 h 10000"/>
                <a:gd name="connsiteX4" fmla="*/ 1196 w 10000"/>
                <a:gd name="connsiteY4" fmla="*/ 2328 h 10000"/>
                <a:gd name="connsiteX5" fmla="*/ 0 w 10000"/>
                <a:gd name="connsiteY5" fmla="*/ 3103 h 10000"/>
                <a:gd name="connsiteX6" fmla="*/ 435 w 10000"/>
                <a:gd name="connsiteY6" fmla="*/ 4828 h 10000"/>
                <a:gd name="connsiteX7" fmla="*/ 1304 w 10000"/>
                <a:gd name="connsiteY7" fmla="*/ 6207 h 10000"/>
                <a:gd name="connsiteX8" fmla="*/ 2391 w 10000"/>
                <a:gd name="connsiteY8" fmla="*/ 5172 h 10000"/>
                <a:gd name="connsiteX9" fmla="*/ 3261 w 10000"/>
                <a:gd name="connsiteY9" fmla="*/ 6207 h 10000"/>
                <a:gd name="connsiteX10" fmla="*/ 4511 w 10000"/>
                <a:gd name="connsiteY10" fmla="*/ 7328 h 10000"/>
                <a:gd name="connsiteX11" fmla="*/ 5162 w 10000"/>
                <a:gd name="connsiteY11" fmla="*/ 7242 h 10000"/>
                <a:gd name="connsiteX12" fmla="*/ 6576 w 10000"/>
                <a:gd name="connsiteY12" fmla="*/ 8707 h 10000"/>
                <a:gd name="connsiteX13" fmla="*/ 8478 w 10000"/>
                <a:gd name="connsiteY13" fmla="*/ 9138 h 10000"/>
                <a:gd name="connsiteX14" fmla="*/ 9348 w 10000"/>
                <a:gd name="connsiteY14" fmla="*/ 10000 h 10000"/>
                <a:gd name="connsiteX15" fmla="*/ 10000 w 10000"/>
                <a:gd name="connsiteY15" fmla="*/ 8966 h 10000"/>
                <a:gd name="connsiteX16" fmla="*/ 10000 w 10000"/>
                <a:gd name="connsiteY16" fmla="*/ 6897 h 10000"/>
                <a:gd name="connsiteX17" fmla="*/ 9348 w 10000"/>
                <a:gd name="connsiteY17" fmla="*/ 5172 h 10000"/>
                <a:gd name="connsiteX18" fmla="*/ 8913 w 10000"/>
                <a:gd name="connsiteY18" fmla="*/ 3448 h 10000"/>
                <a:gd name="connsiteX19" fmla="*/ 8913 w 10000"/>
                <a:gd name="connsiteY19" fmla="*/ 2069 h 10000"/>
                <a:gd name="connsiteX20" fmla="*/ 7609 w 10000"/>
                <a:gd name="connsiteY20" fmla="*/ 1379 h 10000"/>
                <a:gd name="connsiteX21" fmla="*/ 6087 w 10000"/>
                <a:gd name="connsiteY21" fmla="*/ 0 h 10000"/>
                <a:gd name="connsiteX0" fmla="*/ 6087 w 10000"/>
                <a:gd name="connsiteY0" fmla="*/ 0 h 10000"/>
                <a:gd name="connsiteX1" fmla="*/ 3750 w 10000"/>
                <a:gd name="connsiteY1" fmla="*/ 603 h 10000"/>
                <a:gd name="connsiteX2" fmla="*/ 3315 w 10000"/>
                <a:gd name="connsiteY2" fmla="*/ 948 h 10000"/>
                <a:gd name="connsiteX3" fmla="*/ 1522 w 10000"/>
                <a:gd name="connsiteY3" fmla="*/ 1379 h 10000"/>
                <a:gd name="connsiteX4" fmla="*/ 1196 w 10000"/>
                <a:gd name="connsiteY4" fmla="*/ 2328 h 10000"/>
                <a:gd name="connsiteX5" fmla="*/ 0 w 10000"/>
                <a:gd name="connsiteY5" fmla="*/ 3103 h 10000"/>
                <a:gd name="connsiteX6" fmla="*/ 435 w 10000"/>
                <a:gd name="connsiteY6" fmla="*/ 4828 h 10000"/>
                <a:gd name="connsiteX7" fmla="*/ 1304 w 10000"/>
                <a:gd name="connsiteY7" fmla="*/ 6207 h 10000"/>
                <a:gd name="connsiteX8" fmla="*/ 2391 w 10000"/>
                <a:gd name="connsiteY8" fmla="*/ 5172 h 10000"/>
                <a:gd name="connsiteX9" fmla="*/ 3261 w 10000"/>
                <a:gd name="connsiteY9" fmla="*/ 6207 h 10000"/>
                <a:gd name="connsiteX10" fmla="*/ 4511 w 10000"/>
                <a:gd name="connsiteY10" fmla="*/ 7328 h 10000"/>
                <a:gd name="connsiteX11" fmla="*/ 5162 w 10000"/>
                <a:gd name="connsiteY11" fmla="*/ 7242 h 10000"/>
                <a:gd name="connsiteX12" fmla="*/ 6576 w 10000"/>
                <a:gd name="connsiteY12" fmla="*/ 8707 h 10000"/>
                <a:gd name="connsiteX13" fmla="*/ 8478 w 10000"/>
                <a:gd name="connsiteY13" fmla="*/ 9138 h 10000"/>
                <a:gd name="connsiteX14" fmla="*/ 9348 w 10000"/>
                <a:gd name="connsiteY14" fmla="*/ 10000 h 10000"/>
                <a:gd name="connsiteX15" fmla="*/ 10000 w 10000"/>
                <a:gd name="connsiteY15" fmla="*/ 8966 h 10000"/>
                <a:gd name="connsiteX16" fmla="*/ 10000 w 10000"/>
                <a:gd name="connsiteY16" fmla="*/ 6897 h 10000"/>
                <a:gd name="connsiteX17" fmla="*/ 9348 w 10000"/>
                <a:gd name="connsiteY17" fmla="*/ 5172 h 10000"/>
                <a:gd name="connsiteX18" fmla="*/ 8913 w 10000"/>
                <a:gd name="connsiteY18" fmla="*/ 3448 h 10000"/>
                <a:gd name="connsiteX19" fmla="*/ 8913 w 10000"/>
                <a:gd name="connsiteY19" fmla="*/ 2069 h 10000"/>
                <a:gd name="connsiteX20" fmla="*/ 7609 w 10000"/>
                <a:gd name="connsiteY20" fmla="*/ 1379 h 10000"/>
                <a:gd name="connsiteX21" fmla="*/ 6087 w 10000"/>
                <a:gd name="connsiteY21" fmla="*/ 0 h 10000"/>
                <a:gd name="connsiteX0" fmla="*/ 6087 w 10000"/>
                <a:gd name="connsiteY0" fmla="*/ 4 h 10004"/>
                <a:gd name="connsiteX1" fmla="*/ 3315 w 10000"/>
                <a:gd name="connsiteY1" fmla="*/ 952 h 10004"/>
                <a:gd name="connsiteX2" fmla="*/ 1522 w 10000"/>
                <a:gd name="connsiteY2" fmla="*/ 1383 h 10004"/>
                <a:gd name="connsiteX3" fmla="*/ 1196 w 10000"/>
                <a:gd name="connsiteY3" fmla="*/ 2332 h 10004"/>
                <a:gd name="connsiteX4" fmla="*/ 0 w 10000"/>
                <a:gd name="connsiteY4" fmla="*/ 3107 h 10004"/>
                <a:gd name="connsiteX5" fmla="*/ 435 w 10000"/>
                <a:gd name="connsiteY5" fmla="*/ 4832 h 10004"/>
                <a:gd name="connsiteX6" fmla="*/ 1304 w 10000"/>
                <a:gd name="connsiteY6" fmla="*/ 6211 h 10004"/>
                <a:gd name="connsiteX7" fmla="*/ 2391 w 10000"/>
                <a:gd name="connsiteY7" fmla="*/ 5176 h 10004"/>
                <a:gd name="connsiteX8" fmla="*/ 3261 w 10000"/>
                <a:gd name="connsiteY8" fmla="*/ 6211 h 10004"/>
                <a:gd name="connsiteX9" fmla="*/ 4511 w 10000"/>
                <a:gd name="connsiteY9" fmla="*/ 7332 h 10004"/>
                <a:gd name="connsiteX10" fmla="*/ 5162 w 10000"/>
                <a:gd name="connsiteY10" fmla="*/ 7246 h 10004"/>
                <a:gd name="connsiteX11" fmla="*/ 6576 w 10000"/>
                <a:gd name="connsiteY11" fmla="*/ 8711 h 10004"/>
                <a:gd name="connsiteX12" fmla="*/ 8478 w 10000"/>
                <a:gd name="connsiteY12" fmla="*/ 9142 h 10004"/>
                <a:gd name="connsiteX13" fmla="*/ 9348 w 10000"/>
                <a:gd name="connsiteY13" fmla="*/ 10004 h 10004"/>
                <a:gd name="connsiteX14" fmla="*/ 10000 w 10000"/>
                <a:gd name="connsiteY14" fmla="*/ 8970 h 10004"/>
                <a:gd name="connsiteX15" fmla="*/ 10000 w 10000"/>
                <a:gd name="connsiteY15" fmla="*/ 6901 h 10004"/>
                <a:gd name="connsiteX16" fmla="*/ 9348 w 10000"/>
                <a:gd name="connsiteY16" fmla="*/ 5176 h 10004"/>
                <a:gd name="connsiteX17" fmla="*/ 8913 w 10000"/>
                <a:gd name="connsiteY17" fmla="*/ 3452 h 10004"/>
                <a:gd name="connsiteX18" fmla="*/ 8913 w 10000"/>
                <a:gd name="connsiteY18" fmla="*/ 2073 h 10004"/>
                <a:gd name="connsiteX19" fmla="*/ 7609 w 10000"/>
                <a:gd name="connsiteY19" fmla="*/ 1383 h 10004"/>
                <a:gd name="connsiteX20" fmla="*/ 6087 w 10000"/>
                <a:gd name="connsiteY20" fmla="*/ 4 h 10004"/>
                <a:gd name="connsiteX0" fmla="*/ 6087 w 10000"/>
                <a:gd name="connsiteY0" fmla="*/ 5 h 10005"/>
                <a:gd name="connsiteX1" fmla="*/ 3804 w 10000"/>
                <a:gd name="connsiteY1" fmla="*/ 781 h 10005"/>
                <a:gd name="connsiteX2" fmla="*/ 1522 w 10000"/>
                <a:gd name="connsiteY2" fmla="*/ 1384 h 10005"/>
                <a:gd name="connsiteX3" fmla="*/ 1196 w 10000"/>
                <a:gd name="connsiteY3" fmla="*/ 2333 h 10005"/>
                <a:gd name="connsiteX4" fmla="*/ 0 w 10000"/>
                <a:gd name="connsiteY4" fmla="*/ 3108 h 10005"/>
                <a:gd name="connsiteX5" fmla="*/ 435 w 10000"/>
                <a:gd name="connsiteY5" fmla="*/ 4833 h 10005"/>
                <a:gd name="connsiteX6" fmla="*/ 1304 w 10000"/>
                <a:gd name="connsiteY6" fmla="*/ 6212 h 10005"/>
                <a:gd name="connsiteX7" fmla="*/ 2391 w 10000"/>
                <a:gd name="connsiteY7" fmla="*/ 5177 h 10005"/>
                <a:gd name="connsiteX8" fmla="*/ 3261 w 10000"/>
                <a:gd name="connsiteY8" fmla="*/ 6212 h 10005"/>
                <a:gd name="connsiteX9" fmla="*/ 4511 w 10000"/>
                <a:gd name="connsiteY9" fmla="*/ 7333 h 10005"/>
                <a:gd name="connsiteX10" fmla="*/ 5162 w 10000"/>
                <a:gd name="connsiteY10" fmla="*/ 7247 h 10005"/>
                <a:gd name="connsiteX11" fmla="*/ 6576 w 10000"/>
                <a:gd name="connsiteY11" fmla="*/ 8712 h 10005"/>
                <a:gd name="connsiteX12" fmla="*/ 8478 w 10000"/>
                <a:gd name="connsiteY12" fmla="*/ 9143 h 10005"/>
                <a:gd name="connsiteX13" fmla="*/ 9348 w 10000"/>
                <a:gd name="connsiteY13" fmla="*/ 10005 h 10005"/>
                <a:gd name="connsiteX14" fmla="*/ 10000 w 10000"/>
                <a:gd name="connsiteY14" fmla="*/ 8971 h 10005"/>
                <a:gd name="connsiteX15" fmla="*/ 10000 w 10000"/>
                <a:gd name="connsiteY15" fmla="*/ 6902 h 10005"/>
                <a:gd name="connsiteX16" fmla="*/ 9348 w 10000"/>
                <a:gd name="connsiteY16" fmla="*/ 5177 h 10005"/>
                <a:gd name="connsiteX17" fmla="*/ 8913 w 10000"/>
                <a:gd name="connsiteY17" fmla="*/ 3453 h 10005"/>
                <a:gd name="connsiteX18" fmla="*/ 8913 w 10000"/>
                <a:gd name="connsiteY18" fmla="*/ 2074 h 10005"/>
                <a:gd name="connsiteX19" fmla="*/ 7609 w 10000"/>
                <a:gd name="connsiteY19" fmla="*/ 1384 h 10005"/>
                <a:gd name="connsiteX20" fmla="*/ 6087 w 10000"/>
                <a:gd name="connsiteY20" fmla="*/ 5 h 10005"/>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348 w 10000"/>
                <a:gd name="connsiteY16" fmla="*/ 5179 h 10007"/>
                <a:gd name="connsiteX17" fmla="*/ 8913 w 10000"/>
                <a:gd name="connsiteY17" fmla="*/ 3455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348 w 10000"/>
                <a:gd name="connsiteY16" fmla="*/ 5179 h 10007"/>
                <a:gd name="connsiteX17" fmla="*/ 8913 w 10000"/>
                <a:gd name="connsiteY17" fmla="*/ 3455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348 w 10000"/>
                <a:gd name="connsiteY16" fmla="*/ 5179 h 10007"/>
                <a:gd name="connsiteX17" fmla="*/ 8696 w 10000"/>
                <a:gd name="connsiteY17" fmla="*/ 4490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696 w 10000"/>
                <a:gd name="connsiteY17" fmla="*/ 4490 h 10007"/>
                <a:gd name="connsiteX18" fmla="*/ 8913 w 10000"/>
                <a:gd name="connsiteY18" fmla="*/ 2076 h 10007"/>
                <a:gd name="connsiteX19" fmla="*/ 7609 w 10000"/>
                <a:gd name="connsiteY19" fmla="*/ 1386 h 10007"/>
                <a:gd name="connsiteX20" fmla="*/ 6087 w 10000"/>
                <a:gd name="connsiteY20" fmla="*/ 7 h 10007"/>
                <a:gd name="connsiteX0" fmla="*/ 6087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805 w 10000"/>
                <a:gd name="connsiteY17" fmla="*/ 4231 h 10007"/>
                <a:gd name="connsiteX18" fmla="*/ 8913 w 10000"/>
                <a:gd name="connsiteY18" fmla="*/ 2076 h 10007"/>
                <a:gd name="connsiteX19" fmla="*/ 7609 w 10000"/>
                <a:gd name="connsiteY19" fmla="*/ 1386 h 10007"/>
                <a:gd name="connsiteX20" fmla="*/ 6087 w 10000"/>
                <a:gd name="connsiteY20" fmla="*/ 7 h 10007"/>
                <a:gd name="connsiteX0" fmla="*/ 5598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805 w 10000"/>
                <a:gd name="connsiteY17" fmla="*/ 4231 h 10007"/>
                <a:gd name="connsiteX18" fmla="*/ 8913 w 10000"/>
                <a:gd name="connsiteY18" fmla="*/ 2076 h 10007"/>
                <a:gd name="connsiteX19" fmla="*/ 7609 w 10000"/>
                <a:gd name="connsiteY19" fmla="*/ 1386 h 10007"/>
                <a:gd name="connsiteX20" fmla="*/ 5598 w 10000"/>
                <a:gd name="connsiteY20" fmla="*/ 7 h 10007"/>
                <a:gd name="connsiteX0" fmla="*/ 5598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435 w 10000"/>
                <a:gd name="connsiteY5" fmla="*/ 4835 h 10007"/>
                <a:gd name="connsiteX6" fmla="*/ 1304 w 10000"/>
                <a:gd name="connsiteY6" fmla="*/ 6214 h 10007"/>
                <a:gd name="connsiteX7" fmla="*/ 2391 w 10000"/>
                <a:gd name="connsiteY7" fmla="*/ 5179 h 10007"/>
                <a:gd name="connsiteX8" fmla="*/ 3261 w 10000"/>
                <a:gd name="connsiteY8" fmla="*/ 6214 h 10007"/>
                <a:gd name="connsiteX9" fmla="*/ 4511 w 10000"/>
                <a:gd name="connsiteY9" fmla="*/ 7335 h 10007"/>
                <a:gd name="connsiteX10" fmla="*/ 5162 w 10000"/>
                <a:gd name="connsiteY10" fmla="*/ 7249 h 10007"/>
                <a:gd name="connsiteX11" fmla="*/ 6576 w 10000"/>
                <a:gd name="connsiteY11" fmla="*/ 8714 h 10007"/>
                <a:gd name="connsiteX12" fmla="*/ 8478 w 10000"/>
                <a:gd name="connsiteY12" fmla="*/ 9145 h 10007"/>
                <a:gd name="connsiteX13" fmla="*/ 9348 w 10000"/>
                <a:gd name="connsiteY13" fmla="*/ 10007 h 10007"/>
                <a:gd name="connsiteX14" fmla="*/ 10000 w 10000"/>
                <a:gd name="connsiteY14" fmla="*/ 8973 h 10007"/>
                <a:gd name="connsiteX15" fmla="*/ 10000 w 10000"/>
                <a:gd name="connsiteY15" fmla="*/ 6904 h 10007"/>
                <a:gd name="connsiteX16" fmla="*/ 9620 w 10000"/>
                <a:gd name="connsiteY16" fmla="*/ 5006 h 10007"/>
                <a:gd name="connsiteX17" fmla="*/ 8805 w 10000"/>
                <a:gd name="connsiteY17" fmla="*/ 4231 h 10007"/>
                <a:gd name="connsiteX18" fmla="*/ 8913 w 10000"/>
                <a:gd name="connsiteY18" fmla="*/ 2076 h 10007"/>
                <a:gd name="connsiteX19" fmla="*/ 7446 w 10000"/>
                <a:gd name="connsiteY19" fmla="*/ 1127 h 10007"/>
                <a:gd name="connsiteX20" fmla="*/ 5598 w 10000"/>
                <a:gd name="connsiteY20" fmla="*/ 7 h 10007"/>
                <a:gd name="connsiteX0" fmla="*/ 5598 w 10000"/>
                <a:gd name="connsiteY0" fmla="*/ 7 h 10007"/>
                <a:gd name="connsiteX1" fmla="*/ 3804 w 10000"/>
                <a:gd name="connsiteY1" fmla="*/ 783 h 10007"/>
                <a:gd name="connsiteX2" fmla="*/ 1522 w 10000"/>
                <a:gd name="connsiteY2" fmla="*/ 1386 h 10007"/>
                <a:gd name="connsiteX3" fmla="*/ 1196 w 10000"/>
                <a:gd name="connsiteY3" fmla="*/ 2335 h 10007"/>
                <a:gd name="connsiteX4" fmla="*/ 0 w 10000"/>
                <a:gd name="connsiteY4" fmla="*/ 3110 h 10007"/>
                <a:gd name="connsiteX5" fmla="*/ 54 w 10000"/>
                <a:gd name="connsiteY5" fmla="*/ 3796 h 10007"/>
                <a:gd name="connsiteX6" fmla="*/ 435 w 10000"/>
                <a:gd name="connsiteY6" fmla="*/ 4835 h 10007"/>
                <a:gd name="connsiteX7" fmla="*/ 1304 w 10000"/>
                <a:gd name="connsiteY7" fmla="*/ 6214 h 10007"/>
                <a:gd name="connsiteX8" fmla="*/ 2391 w 10000"/>
                <a:gd name="connsiteY8" fmla="*/ 5179 h 10007"/>
                <a:gd name="connsiteX9" fmla="*/ 3261 w 10000"/>
                <a:gd name="connsiteY9" fmla="*/ 6214 h 10007"/>
                <a:gd name="connsiteX10" fmla="*/ 4511 w 10000"/>
                <a:gd name="connsiteY10" fmla="*/ 7335 h 10007"/>
                <a:gd name="connsiteX11" fmla="*/ 5162 w 10000"/>
                <a:gd name="connsiteY11" fmla="*/ 7249 h 10007"/>
                <a:gd name="connsiteX12" fmla="*/ 6576 w 10000"/>
                <a:gd name="connsiteY12" fmla="*/ 8714 h 10007"/>
                <a:gd name="connsiteX13" fmla="*/ 8478 w 10000"/>
                <a:gd name="connsiteY13" fmla="*/ 9145 h 10007"/>
                <a:gd name="connsiteX14" fmla="*/ 9348 w 10000"/>
                <a:gd name="connsiteY14" fmla="*/ 10007 h 10007"/>
                <a:gd name="connsiteX15" fmla="*/ 10000 w 10000"/>
                <a:gd name="connsiteY15" fmla="*/ 8973 h 10007"/>
                <a:gd name="connsiteX16" fmla="*/ 10000 w 10000"/>
                <a:gd name="connsiteY16" fmla="*/ 6904 h 10007"/>
                <a:gd name="connsiteX17" fmla="*/ 9620 w 10000"/>
                <a:gd name="connsiteY17" fmla="*/ 5006 h 10007"/>
                <a:gd name="connsiteX18" fmla="*/ 8805 w 10000"/>
                <a:gd name="connsiteY18" fmla="*/ 4231 h 10007"/>
                <a:gd name="connsiteX19" fmla="*/ 8913 w 10000"/>
                <a:gd name="connsiteY19" fmla="*/ 2076 h 10007"/>
                <a:gd name="connsiteX20" fmla="*/ 7446 w 10000"/>
                <a:gd name="connsiteY20" fmla="*/ 1127 h 10007"/>
                <a:gd name="connsiteX21" fmla="*/ 5598 w 10000"/>
                <a:gd name="connsiteY21" fmla="*/ 7 h 10007"/>
                <a:gd name="connsiteX0" fmla="*/ 5544 w 9946"/>
                <a:gd name="connsiteY0" fmla="*/ 7 h 10007"/>
                <a:gd name="connsiteX1" fmla="*/ 3750 w 9946"/>
                <a:gd name="connsiteY1" fmla="*/ 783 h 10007"/>
                <a:gd name="connsiteX2" fmla="*/ 1468 w 9946"/>
                <a:gd name="connsiteY2" fmla="*/ 1386 h 10007"/>
                <a:gd name="connsiteX3" fmla="*/ 1142 w 9946"/>
                <a:gd name="connsiteY3" fmla="*/ 2335 h 10007"/>
                <a:gd name="connsiteX4" fmla="*/ 0 w 9946"/>
                <a:gd name="connsiteY4" fmla="*/ 3796 h 10007"/>
                <a:gd name="connsiteX5" fmla="*/ 381 w 9946"/>
                <a:gd name="connsiteY5" fmla="*/ 4835 h 10007"/>
                <a:gd name="connsiteX6" fmla="*/ 1250 w 9946"/>
                <a:gd name="connsiteY6" fmla="*/ 6214 h 10007"/>
                <a:gd name="connsiteX7" fmla="*/ 2337 w 9946"/>
                <a:gd name="connsiteY7" fmla="*/ 5179 h 10007"/>
                <a:gd name="connsiteX8" fmla="*/ 3207 w 9946"/>
                <a:gd name="connsiteY8" fmla="*/ 6214 h 10007"/>
                <a:gd name="connsiteX9" fmla="*/ 4457 w 9946"/>
                <a:gd name="connsiteY9" fmla="*/ 7335 h 10007"/>
                <a:gd name="connsiteX10" fmla="*/ 5108 w 9946"/>
                <a:gd name="connsiteY10" fmla="*/ 7249 h 10007"/>
                <a:gd name="connsiteX11" fmla="*/ 6522 w 9946"/>
                <a:gd name="connsiteY11" fmla="*/ 8714 h 10007"/>
                <a:gd name="connsiteX12" fmla="*/ 8424 w 9946"/>
                <a:gd name="connsiteY12" fmla="*/ 9145 h 10007"/>
                <a:gd name="connsiteX13" fmla="*/ 9294 w 9946"/>
                <a:gd name="connsiteY13" fmla="*/ 10007 h 10007"/>
                <a:gd name="connsiteX14" fmla="*/ 9946 w 9946"/>
                <a:gd name="connsiteY14" fmla="*/ 8973 h 10007"/>
                <a:gd name="connsiteX15" fmla="*/ 9946 w 9946"/>
                <a:gd name="connsiteY15" fmla="*/ 6904 h 10007"/>
                <a:gd name="connsiteX16" fmla="*/ 9566 w 9946"/>
                <a:gd name="connsiteY16" fmla="*/ 5006 h 10007"/>
                <a:gd name="connsiteX17" fmla="*/ 8751 w 9946"/>
                <a:gd name="connsiteY17" fmla="*/ 4231 h 10007"/>
                <a:gd name="connsiteX18" fmla="*/ 8859 w 9946"/>
                <a:gd name="connsiteY18" fmla="*/ 2076 h 10007"/>
                <a:gd name="connsiteX19" fmla="*/ 7392 w 9946"/>
                <a:gd name="connsiteY19" fmla="*/ 1127 h 10007"/>
                <a:gd name="connsiteX20" fmla="*/ 5544 w 9946"/>
                <a:gd name="connsiteY20" fmla="*/ 7 h 10007"/>
                <a:gd name="connsiteX0" fmla="*/ 5574 w 10000"/>
                <a:gd name="connsiteY0" fmla="*/ 7 h 10000"/>
                <a:gd name="connsiteX1" fmla="*/ 3770 w 10000"/>
                <a:gd name="connsiteY1" fmla="*/ 782 h 10000"/>
                <a:gd name="connsiteX2" fmla="*/ 1476 w 10000"/>
                <a:gd name="connsiteY2" fmla="*/ 1385 h 10000"/>
                <a:gd name="connsiteX3" fmla="*/ 1148 w 10000"/>
                <a:gd name="connsiteY3" fmla="*/ 2333 h 10000"/>
                <a:gd name="connsiteX4" fmla="*/ 272 w 10000"/>
                <a:gd name="connsiteY4" fmla="*/ 3190 h 10000"/>
                <a:gd name="connsiteX5" fmla="*/ 0 w 10000"/>
                <a:gd name="connsiteY5" fmla="*/ 3793 h 10000"/>
                <a:gd name="connsiteX6" fmla="*/ 383 w 10000"/>
                <a:gd name="connsiteY6" fmla="*/ 4832 h 10000"/>
                <a:gd name="connsiteX7" fmla="*/ 1257 w 10000"/>
                <a:gd name="connsiteY7" fmla="*/ 6210 h 10000"/>
                <a:gd name="connsiteX8" fmla="*/ 2350 w 10000"/>
                <a:gd name="connsiteY8" fmla="*/ 5175 h 10000"/>
                <a:gd name="connsiteX9" fmla="*/ 3224 w 10000"/>
                <a:gd name="connsiteY9" fmla="*/ 6210 h 10000"/>
                <a:gd name="connsiteX10" fmla="*/ 4481 w 10000"/>
                <a:gd name="connsiteY10" fmla="*/ 7330 h 10000"/>
                <a:gd name="connsiteX11" fmla="*/ 5136 w 10000"/>
                <a:gd name="connsiteY11" fmla="*/ 7244 h 10000"/>
                <a:gd name="connsiteX12" fmla="*/ 6557 w 10000"/>
                <a:gd name="connsiteY12" fmla="*/ 8708 h 10000"/>
                <a:gd name="connsiteX13" fmla="*/ 8470 w 10000"/>
                <a:gd name="connsiteY13" fmla="*/ 9139 h 10000"/>
                <a:gd name="connsiteX14" fmla="*/ 9344 w 10000"/>
                <a:gd name="connsiteY14" fmla="*/ 10000 h 10000"/>
                <a:gd name="connsiteX15" fmla="*/ 10000 w 10000"/>
                <a:gd name="connsiteY15" fmla="*/ 8967 h 10000"/>
                <a:gd name="connsiteX16" fmla="*/ 10000 w 10000"/>
                <a:gd name="connsiteY16" fmla="*/ 6899 h 10000"/>
                <a:gd name="connsiteX17" fmla="*/ 9618 w 10000"/>
                <a:gd name="connsiteY17" fmla="*/ 5002 h 10000"/>
                <a:gd name="connsiteX18" fmla="*/ 8799 w 10000"/>
                <a:gd name="connsiteY18" fmla="*/ 4228 h 10000"/>
                <a:gd name="connsiteX19" fmla="*/ 8907 w 10000"/>
                <a:gd name="connsiteY19" fmla="*/ 2075 h 10000"/>
                <a:gd name="connsiteX20" fmla="*/ 7432 w 10000"/>
                <a:gd name="connsiteY20" fmla="*/ 1126 h 10000"/>
                <a:gd name="connsiteX21" fmla="*/ 5574 w 10000"/>
                <a:gd name="connsiteY21" fmla="*/ 7 h 10000"/>
                <a:gd name="connsiteX0" fmla="*/ 5302 w 9728"/>
                <a:gd name="connsiteY0" fmla="*/ 7 h 10000"/>
                <a:gd name="connsiteX1" fmla="*/ 3498 w 9728"/>
                <a:gd name="connsiteY1" fmla="*/ 782 h 10000"/>
                <a:gd name="connsiteX2" fmla="*/ 1204 w 9728"/>
                <a:gd name="connsiteY2" fmla="*/ 1385 h 10000"/>
                <a:gd name="connsiteX3" fmla="*/ 876 w 9728"/>
                <a:gd name="connsiteY3" fmla="*/ 2333 h 10000"/>
                <a:gd name="connsiteX4" fmla="*/ 0 w 9728"/>
                <a:gd name="connsiteY4" fmla="*/ 3190 h 10000"/>
                <a:gd name="connsiteX5" fmla="*/ 54 w 9728"/>
                <a:gd name="connsiteY5" fmla="*/ 3276 h 10000"/>
                <a:gd name="connsiteX6" fmla="*/ 111 w 9728"/>
                <a:gd name="connsiteY6" fmla="*/ 4832 h 10000"/>
                <a:gd name="connsiteX7" fmla="*/ 985 w 9728"/>
                <a:gd name="connsiteY7" fmla="*/ 6210 h 10000"/>
                <a:gd name="connsiteX8" fmla="*/ 2078 w 9728"/>
                <a:gd name="connsiteY8" fmla="*/ 5175 h 10000"/>
                <a:gd name="connsiteX9" fmla="*/ 2952 w 9728"/>
                <a:gd name="connsiteY9" fmla="*/ 6210 h 10000"/>
                <a:gd name="connsiteX10" fmla="*/ 4209 w 9728"/>
                <a:gd name="connsiteY10" fmla="*/ 7330 h 10000"/>
                <a:gd name="connsiteX11" fmla="*/ 4864 w 9728"/>
                <a:gd name="connsiteY11" fmla="*/ 7244 h 10000"/>
                <a:gd name="connsiteX12" fmla="*/ 6285 w 9728"/>
                <a:gd name="connsiteY12" fmla="*/ 8708 h 10000"/>
                <a:gd name="connsiteX13" fmla="*/ 8198 w 9728"/>
                <a:gd name="connsiteY13" fmla="*/ 9139 h 10000"/>
                <a:gd name="connsiteX14" fmla="*/ 9072 w 9728"/>
                <a:gd name="connsiteY14" fmla="*/ 10000 h 10000"/>
                <a:gd name="connsiteX15" fmla="*/ 9728 w 9728"/>
                <a:gd name="connsiteY15" fmla="*/ 8967 h 10000"/>
                <a:gd name="connsiteX16" fmla="*/ 9728 w 9728"/>
                <a:gd name="connsiteY16" fmla="*/ 6899 h 10000"/>
                <a:gd name="connsiteX17" fmla="*/ 9346 w 9728"/>
                <a:gd name="connsiteY17" fmla="*/ 5002 h 10000"/>
                <a:gd name="connsiteX18" fmla="*/ 8527 w 9728"/>
                <a:gd name="connsiteY18" fmla="*/ 4228 h 10000"/>
                <a:gd name="connsiteX19" fmla="*/ 8635 w 9728"/>
                <a:gd name="connsiteY19" fmla="*/ 2075 h 10000"/>
                <a:gd name="connsiteX20" fmla="*/ 7160 w 9728"/>
                <a:gd name="connsiteY20" fmla="*/ 1126 h 10000"/>
                <a:gd name="connsiteX21" fmla="*/ 5302 w 9728"/>
                <a:gd name="connsiteY21" fmla="*/ 7 h 10000"/>
                <a:gd name="connsiteX0" fmla="*/ 5450 w 10000"/>
                <a:gd name="connsiteY0" fmla="*/ 7 h 10000"/>
                <a:gd name="connsiteX1" fmla="*/ 3596 w 10000"/>
                <a:gd name="connsiteY1" fmla="*/ 782 h 10000"/>
                <a:gd name="connsiteX2" fmla="*/ 1238 w 10000"/>
                <a:gd name="connsiteY2" fmla="*/ 1385 h 10000"/>
                <a:gd name="connsiteX3" fmla="*/ 900 w 10000"/>
                <a:gd name="connsiteY3" fmla="*/ 2333 h 10000"/>
                <a:gd name="connsiteX4" fmla="*/ 0 w 10000"/>
                <a:gd name="connsiteY4" fmla="*/ 3190 h 10000"/>
                <a:gd name="connsiteX5" fmla="*/ 114 w 10000"/>
                <a:gd name="connsiteY5" fmla="*/ 4832 h 10000"/>
                <a:gd name="connsiteX6" fmla="*/ 1013 w 10000"/>
                <a:gd name="connsiteY6" fmla="*/ 6210 h 10000"/>
                <a:gd name="connsiteX7" fmla="*/ 2136 w 10000"/>
                <a:gd name="connsiteY7" fmla="*/ 5175 h 10000"/>
                <a:gd name="connsiteX8" fmla="*/ 3035 w 10000"/>
                <a:gd name="connsiteY8" fmla="*/ 6210 h 10000"/>
                <a:gd name="connsiteX9" fmla="*/ 4327 w 10000"/>
                <a:gd name="connsiteY9" fmla="*/ 7330 h 10000"/>
                <a:gd name="connsiteX10" fmla="*/ 5000 w 10000"/>
                <a:gd name="connsiteY10" fmla="*/ 7244 h 10000"/>
                <a:gd name="connsiteX11" fmla="*/ 6461 w 10000"/>
                <a:gd name="connsiteY11" fmla="*/ 8708 h 10000"/>
                <a:gd name="connsiteX12" fmla="*/ 8427 w 10000"/>
                <a:gd name="connsiteY12" fmla="*/ 9139 h 10000"/>
                <a:gd name="connsiteX13" fmla="*/ 9326 w 10000"/>
                <a:gd name="connsiteY13" fmla="*/ 10000 h 10000"/>
                <a:gd name="connsiteX14" fmla="*/ 10000 w 10000"/>
                <a:gd name="connsiteY14" fmla="*/ 8967 h 10000"/>
                <a:gd name="connsiteX15" fmla="*/ 10000 w 10000"/>
                <a:gd name="connsiteY15" fmla="*/ 6899 h 10000"/>
                <a:gd name="connsiteX16" fmla="*/ 9607 w 10000"/>
                <a:gd name="connsiteY16" fmla="*/ 5002 h 10000"/>
                <a:gd name="connsiteX17" fmla="*/ 8765 w 10000"/>
                <a:gd name="connsiteY17" fmla="*/ 4228 h 10000"/>
                <a:gd name="connsiteX18" fmla="*/ 8876 w 10000"/>
                <a:gd name="connsiteY18" fmla="*/ 2075 h 10000"/>
                <a:gd name="connsiteX19" fmla="*/ 7360 w 10000"/>
                <a:gd name="connsiteY19" fmla="*/ 1126 h 10000"/>
                <a:gd name="connsiteX20" fmla="*/ 5450 w 10000"/>
                <a:gd name="connsiteY20" fmla="*/ 7 h 10000"/>
                <a:gd name="connsiteX0" fmla="*/ 5450 w 10000"/>
                <a:gd name="connsiteY0" fmla="*/ 7 h 10000"/>
                <a:gd name="connsiteX1" fmla="*/ 3596 w 10000"/>
                <a:gd name="connsiteY1" fmla="*/ 782 h 10000"/>
                <a:gd name="connsiteX2" fmla="*/ 1238 w 10000"/>
                <a:gd name="connsiteY2" fmla="*/ 1385 h 10000"/>
                <a:gd name="connsiteX3" fmla="*/ 900 w 10000"/>
                <a:gd name="connsiteY3" fmla="*/ 2333 h 10000"/>
                <a:gd name="connsiteX4" fmla="*/ 0 w 10000"/>
                <a:gd name="connsiteY4" fmla="*/ 3190 h 10000"/>
                <a:gd name="connsiteX5" fmla="*/ 503 w 10000"/>
                <a:gd name="connsiteY5" fmla="*/ 4746 h 10000"/>
                <a:gd name="connsiteX6" fmla="*/ 1013 w 10000"/>
                <a:gd name="connsiteY6" fmla="*/ 6210 h 10000"/>
                <a:gd name="connsiteX7" fmla="*/ 2136 w 10000"/>
                <a:gd name="connsiteY7" fmla="*/ 5175 h 10000"/>
                <a:gd name="connsiteX8" fmla="*/ 3035 w 10000"/>
                <a:gd name="connsiteY8" fmla="*/ 6210 h 10000"/>
                <a:gd name="connsiteX9" fmla="*/ 4327 w 10000"/>
                <a:gd name="connsiteY9" fmla="*/ 7330 h 10000"/>
                <a:gd name="connsiteX10" fmla="*/ 5000 w 10000"/>
                <a:gd name="connsiteY10" fmla="*/ 7244 h 10000"/>
                <a:gd name="connsiteX11" fmla="*/ 6461 w 10000"/>
                <a:gd name="connsiteY11" fmla="*/ 8708 h 10000"/>
                <a:gd name="connsiteX12" fmla="*/ 8427 w 10000"/>
                <a:gd name="connsiteY12" fmla="*/ 9139 h 10000"/>
                <a:gd name="connsiteX13" fmla="*/ 9326 w 10000"/>
                <a:gd name="connsiteY13" fmla="*/ 10000 h 10000"/>
                <a:gd name="connsiteX14" fmla="*/ 10000 w 10000"/>
                <a:gd name="connsiteY14" fmla="*/ 8967 h 10000"/>
                <a:gd name="connsiteX15" fmla="*/ 10000 w 10000"/>
                <a:gd name="connsiteY15" fmla="*/ 6899 h 10000"/>
                <a:gd name="connsiteX16" fmla="*/ 9607 w 10000"/>
                <a:gd name="connsiteY16" fmla="*/ 5002 h 10000"/>
                <a:gd name="connsiteX17" fmla="*/ 8765 w 10000"/>
                <a:gd name="connsiteY17" fmla="*/ 4228 h 10000"/>
                <a:gd name="connsiteX18" fmla="*/ 8876 w 10000"/>
                <a:gd name="connsiteY18" fmla="*/ 2075 h 10000"/>
                <a:gd name="connsiteX19" fmla="*/ 7360 w 10000"/>
                <a:gd name="connsiteY19" fmla="*/ 1126 h 10000"/>
                <a:gd name="connsiteX20" fmla="*/ 5450 w 10000"/>
                <a:gd name="connsiteY20" fmla="*/ 7 h 10000"/>
                <a:gd name="connsiteX0" fmla="*/ 5561 w 10000"/>
                <a:gd name="connsiteY0" fmla="*/ 4 h 10342"/>
                <a:gd name="connsiteX1" fmla="*/ 3596 w 10000"/>
                <a:gd name="connsiteY1" fmla="*/ 1124 h 10342"/>
                <a:gd name="connsiteX2" fmla="*/ 1238 w 10000"/>
                <a:gd name="connsiteY2" fmla="*/ 1727 h 10342"/>
                <a:gd name="connsiteX3" fmla="*/ 900 w 10000"/>
                <a:gd name="connsiteY3" fmla="*/ 2675 h 10342"/>
                <a:gd name="connsiteX4" fmla="*/ 0 w 10000"/>
                <a:gd name="connsiteY4" fmla="*/ 3532 h 10342"/>
                <a:gd name="connsiteX5" fmla="*/ 503 w 10000"/>
                <a:gd name="connsiteY5" fmla="*/ 5088 h 10342"/>
                <a:gd name="connsiteX6" fmla="*/ 1013 w 10000"/>
                <a:gd name="connsiteY6" fmla="*/ 6552 h 10342"/>
                <a:gd name="connsiteX7" fmla="*/ 2136 w 10000"/>
                <a:gd name="connsiteY7" fmla="*/ 5517 h 10342"/>
                <a:gd name="connsiteX8" fmla="*/ 3035 w 10000"/>
                <a:gd name="connsiteY8" fmla="*/ 6552 h 10342"/>
                <a:gd name="connsiteX9" fmla="*/ 4327 w 10000"/>
                <a:gd name="connsiteY9" fmla="*/ 7672 h 10342"/>
                <a:gd name="connsiteX10" fmla="*/ 5000 w 10000"/>
                <a:gd name="connsiteY10" fmla="*/ 7586 h 10342"/>
                <a:gd name="connsiteX11" fmla="*/ 6461 w 10000"/>
                <a:gd name="connsiteY11" fmla="*/ 9050 h 10342"/>
                <a:gd name="connsiteX12" fmla="*/ 8427 w 10000"/>
                <a:gd name="connsiteY12" fmla="*/ 9481 h 10342"/>
                <a:gd name="connsiteX13" fmla="*/ 9326 w 10000"/>
                <a:gd name="connsiteY13" fmla="*/ 10342 h 10342"/>
                <a:gd name="connsiteX14" fmla="*/ 10000 w 10000"/>
                <a:gd name="connsiteY14" fmla="*/ 9309 h 10342"/>
                <a:gd name="connsiteX15" fmla="*/ 10000 w 10000"/>
                <a:gd name="connsiteY15" fmla="*/ 7241 h 10342"/>
                <a:gd name="connsiteX16" fmla="*/ 9607 w 10000"/>
                <a:gd name="connsiteY16" fmla="*/ 5344 h 10342"/>
                <a:gd name="connsiteX17" fmla="*/ 8765 w 10000"/>
                <a:gd name="connsiteY17" fmla="*/ 4570 h 10342"/>
                <a:gd name="connsiteX18" fmla="*/ 8876 w 10000"/>
                <a:gd name="connsiteY18" fmla="*/ 2417 h 10342"/>
                <a:gd name="connsiteX19" fmla="*/ 7360 w 10000"/>
                <a:gd name="connsiteY19" fmla="*/ 1468 h 10342"/>
                <a:gd name="connsiteX20" fmla="*/ 5561 w 10000"/>
                <a:gd name="connsiteY20" fmla="*/ 4 h 10342"/>
                <a:gd name="connsiteX0" fmla="*/ 5561 w 10000"/>
                <a:gd name="connsiteY0" fmla="*/ 0 h 10338"/>
                <a:gd name="connsiteX1" fmla="*/ 3596 w 10000"/>
                <a:gd name="connsiteY1" fmla="*/ 1120 h 10338"/>
                <a:gd name="connsiteX2" fmla="*/ 1238 w 10000"/>
                <a:gd name="connsiteY2" fmla="*/ 1723 h 10338"/>
                <a:gd name="connsiteX3" fmla="*/ 900 w 10000"/>
                <a:gd name="connsiteY3" fmla="*/ 2671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900 w 10000"/>
                <a:gd name="connsiteY3" fmla="*/ 2671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900 w 10000"/>
                <a:gd name="connsiteY3" fmla="*/ 2671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778 w 10000"/>
                <a:gd name="connsiteY3" fmla="*/ 2240 h 10338"/>
                <a:gd name="connsiteX4" fmla="*/ 900 w 10000"/>
                <a:gd name="connsiteY4" fmla="*/ 2671 h 10338"/>
                <a:gd name="connsiteX5" fmla="*/ 0 w 10000"/>
                <a:gd name="connsiteY5" fmla="*/ 3528 h 10338"/>
                <a:gd name="connsiteX6" fmla="*/ 503 w 10000"/>
                <a:gd name="connsiteY6" fmla="*/ 5084 h 10338"/>
                <a:gd name="connsiteX7" fmla="*/ 1013 w 10000"/>
                <a:gd name="connsiteY7" fmla="*/ 6548 h 10338"/>
                <a:gd name="connsiteX8" fmla="*/ 2136 w 10000"/>
                <a:gd name="connsiteY8" fmla="*/ 5513 h 10338"/>
                <a:gd name="connsiteX9" fmla="*/ 3035 w 10000"/>
                <a:gd name="connsiteY9" fmla="*/ 6548 h 10338"/>
                <a:gd name="connsiteX10" fmla="*/ 4327 w 10000"/>
                <a:gd name="connsiteY10" fmla="*/ 7668 h 10338"/>
                <a:gd name="connsiteX11" fmla="*/ 5000 w 10000"/>
                <a:gd name="connsiteY11" fmla="*/ 7582 h 10338"/>
                <a:gd name="connsiteX12" fmla="*/ 6461 w 10000"/>
                <a:gd name="connsiteY12" fmla="*/ 9046 h 10338"/>
                <a:gd name="connsiteX13" fmla="*/ 8427 w 10000"/>
                <a:gd name="connsiteY13" fmla="*/ 9477 h 10338"/>
                <a:gd name="connsiteX14" fmla="*/ 9326 w 10000"/>
                <a:gd name="connsiteY14" fmla="*/ 10338 h 10338"/>
                <a:gd name="connsiteX15" fmla="*/ 10000 w 10000"/>
                <a:gd name="connsiteY15" fmla="*/ 9305 h 10338"/>
                <a:gd name="connsiteX16" fmla="*/ 10000 w 10000"/>
                <a:gd name="connsiteY16" fmla="*/ 7237 h 10338"/>
                <a:gd name="connsiteX17" fmla="*/ 9607 w 10000"/>
                <a:gd name="connsiteY17" fmla="*/ 5340 h 10338"/>
                <a:gd name="connsiteX18" fmla="*/ 8765 w 10000"/>
                <a:gd name="connsiteY18" fmla="*/ 4566 h 10338"/>
                <a:gd name="connsiteX19" fmla="*/ 8876 w 10000"/>
                <a:gd name="connsiteY19" fmla="*/ 2413 h 10338"/>
                <a:gd name="connsiteX20" fmla="*/ 7360 w 10000"/>
                <a:gd name="connsiteY20" fmla="*/ 1464 h 10338"/>
                <a:gd name="connsiteX21" fmla="*/ 5561 w 10000"/>
                <a:gd name="connsiteY21" fmla="*/ 0 h 10338"/>
                <a:gd name="connsiteX0" fmla="*/ 5561 w 10000"/>
                <a:gd name="connsiteY0" fmla="*/ 0 h 10338"/>
                <a:gd name="connsiteX1" fmla="*/ 3596 w 10000"/>
                <a:gd name="connsiteY1" fmla="*/ 948 h 10338"/>
                <a:gd name="connsiteX2" fmla="*/ 1238 w 10000"/>
                <a:gd name="connsiteY2" fmla="*/ 1723 h 10338"/>
                <a:gd name="connsiteX3" fmla="*/ 778 w 10000"/>
                <a:gd name="connsiteY3" fmla="*/ 2240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503 w 10000"/>
                <a:gd name="connsiteY5" fmla="*/ 5084 h 10338"/>
                <a:gd name="connsiteX6" fmla="*/ 1013 w 10000"/>
                <a:gd name="connsiteY6" fmla="*/ 6548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503 w 10000"/>
                <a:gd name="connsiteY5" fmla="*/ 5084 h 10338"/>
                <a:gd name="connsiteX6" fmla="*/ 1291 w 10000"/>
                <a:gd name="connsiteY6" fmla="*/ 6203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781 w 10000"/>
                <a:gd name="connsiteY5" fmla="*/ 4912 h 10338"/>
                <a:gd name="connsiteX6" fmla="*/ 1291 w 10000"/>
                <a:gd name="connsiteY6" fmla="*/ 6203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000"/>
                <a:gd name="connsiteY0" fmla="*/ 0 h 10338"/>
                <a:gd name="connsiteX1" fmla="*/ 3596 w 10000"/>
                <a:gd name="connsiteY1" fmla="*/ 948 h 10338"/>
                <a:gd name="connsiteX2" fmla="*/ 1238 w 10000"/>
                <a:gd name="connsiteY2" fmla="*/ 1723 h 10338"/>
                <a:gd name="connsiteX3" fmla="*/ 889 w 10000"/>
                <a:gd name="connsiteY3" fmla="*/ 2498 h 10338"/>
                <a:gd name="connsiteX4" fmla="*/ 0 w 10000"/>
                <a:gd name="connsiteY4" fmla="*/ 3528 h 10338"/>
                <a:gd name="connsiteX5" fmla="*/ 503 w 10000"/>
                <a:gd name="connsiteY5" fmla="*/ 5257 h 10338"/>
                <a:gd name="connsiteX6" fmla="*/ 1291 w 10000"/>
                <a:gd name="connsiteY6" fmla="*/ 6203 h 10338"/>
                <a:gd name="connsiteX7" fmla="*/ 2136 w 10000"/>
                <a:gd name="connsiteY7" fmla="*/ 5513 h 10338"/>
                <a:gd name="connsiteX8" fmla="*/ 3035 w 10000"/>
                <a:gd name="connsiteY8" fmla="*/ 6548 h 10338"/>
                <a:gd name="connsiteX9" fmla="*/ 4327 w 10000"/>
                <a:gd name="connsiteY9" fmla="*/ 7668 h 10338"/>
                <a:gd name="connsiteX10" fmla="*/ 5000 w 10000"/>
                <a:gd name="connsiteY10" fmla="*/ 7582 h 10338"/>
                <a:gd name="connsiteX11" fmla="*/ 6461 w 10000"/>
                <a:gd name="connsiteY11" fmla="*/ 9046 h 10338"/>
                <a:gd name="connsiteX12" fmla="*/ 8427 w 10000"/>
                <a:gd name="connsiteY12" fmla="*/ 9477 h 10338"/>
                <a:gd name="connsiteX13" fmla="*/ 9326 w 10000"/>
                <a:gd name="connsiteY13" fmla="*/ 10338 h 10338"/>
                <a:gd name="connsiteX14" fmla="*/ 10000 w 10000"/>
                <a:gd name="connsiteY14" fmla="*/ 9305 h 10338"/>
                <a:gd name="connsiteX15" fmla="*/ 10000 w 10000"/>
                <a:gd name="connsiteY15" fmla="*/ 7237 h 10338"/>
                <a:gd name="connsiteX16" fmla="*/ 9607 w 10000"/>
                <a:gd name="connsiteY16" fmla="*/ 5340 h 10338"/>
                <a:gd name="connsiteX17" fmla="*/ 8765 w 10000"/>
                <a:gd name="connsiteY17" fmla="*/ 4566 h 10338"/>
                <a:gd name="connsiteX18" fmla="*/ 8876 w 10000"/>
                <a:gd name="connsiteY18" fmla="*/ 2413 h 10338"/>
                <a:gd name="connsiteX19" fmla="*/ 7360 w 10000"/>
                <a:gd name="connsiteY19" fmla="*/ 1464 h 10338"/>
                <a:gd name="connsiteX20" fmla="*/ 5561 w 10000"/>
                <a:gd name="connsiteY20" fmla="*/ 0 h 10338"/>
                <a:gd name="connsiteX0" fmla="*/ 5561 w 10278"/>
                <a:gd name="connsiteY0" fmla="*/ 0 h 10338"/>
                <a:gd name="connsiteX1" fmla="*/ 3596 w 10278"/>
                <a:gd name="connsiteY1" fmla="*/ 948 h 10338"/>
                <a:gd name="connsiteX2" fmla="*/ 1238 w 10278"/>
                <a:gd name="connsiteY2" fmla="*/ 1723 h 10338"/>
                <a:gd name="connsiteX3" fmla="*/ 889 w 10278"/>
                <a:gd name="connsiteY3" fmla="*/ 2498 h 10338"/>
                <a:gd name="connsiteX4" fmla="*/ 0 w 10278"/>
                <a:gd name="connsiteY4" fmla="*/ 3528 h 10338"/>
                <a:gd name="connsiteX5" fmla="*/ 503 w 10278"/>
                <a:gd name="connsiteY5" fmla="*/ 5257 h 10338"/>
                <a:gd name="connsiteX6" fmla="*/ 1291 w 10278"/>
                <a:gd name="connsiteY6" fmla="*/ 6203 h 10338"/>
                <a:gd name="connsiteX7" fmla="*/ 2136 w 10278"/>
                <a:gd name="connsiteY7" fmla="*/ 5513 h 10338"/>
                <a:gd name="connsiteX8" fmla="*/ 3035 w 10278"/>
                <a:gd name="connsiteY8" fmla="*/ 6548 h 10338"/>
                <a:gd name="connsiteX9" fmla="*/ 4327 w 10278"/>
                <a:gd name="connsiteY9" fmla="*/ 7668 h 10338"/>
                <a:gd name="connsiteX10" fmla="*/ 5000 w 10278"/>
                <a:gd name="connsiteY10" fmla="*/ 7582 h 10338"/>
                <a:gd name="connsiteX11" fmla="*/ 6461 w 10278"/>
                <a:gd name="connsiteY11" fmla="*/ 9046 h 10338"/>
                <a:gd name="connsiteX12" fmla="*/ 8427 w 10278"/>
                <a:gd name="connsiteY12" fmla="*/ 9477 h 10338"/>
                <a:gd name="connsiteX13" fmla="*/ 9326 w 10278"/>
                <a:gd name="connsiteY13" fmla="*/ 10338 h 10338"/>
                <a:gd name="connsiteX14" fmla="*/ 10278 w 10278"/>
                <a:gd name="connsiteY14" fmla="*/ 9305 h 10338"/>
                <a:gd name="connsiteX15" fmla="*/ 10000 w 10278"/>
                <a:gd name="connsiteY15" fmla="*/ 7237 h 10338"/>
                <a:gd name="connsiteX16" fmla="*/ 9607 w 10278"/>
                <a:gd name="connsiteY16" fmla="*/ 5340 h 10338"/>
                <a:gd name="connsiteX17" fmla="*/ 8765 w 10278"/>
                <a:gd name="connsiteY17" fmla="*/ 4566 h 10338"/>
                <a:gd name="connsiteX18" fmla="*/ 8876 w 10278"/>
                <a:gd name="connsiteY18" fmla="*/ 2413 h 10338"/>
                <a:gd name="connsiteX19" fmla="*/ 7360 w 10278"/>
                <a:gd name="connsiteY19" fmla="*/ 1464 h 10338"/>
                <a:gd name="connsiteX20" fmla="*/ 5561 w 10278"/>
                <a:gd name="connsiteY20" fmla="*/ 0 h 10338"/>
                <a:gd name="connsiteX0" fmla="*/ 5561 w 10305"/>
                <a:gd name="connsiteY0" fmla="*/ 0 h 10338"/>
                <a:gd name="connsiteX1" fmla="*/ 3596 w 10305"/>
                <a:gd name="connsiteY1" fmla="*/ 948 h 10338"/>
                <a:gd name="connsiteX2" fmla="*/ 1238 w 10305"/>
                <a:gd name="connsiteY2" fmla="*/ 1723 h 10338"/>
                <a:gd name="connsiteX3" fmla="*/ 889 w 10305"/>
                <a:gd name="connsiteY3" fmla="*/ 2498 h 10338"/>
                <a:gd name="connsiteX4" fmla="*/ 0 w 10305"/>
                <a:gd name="connsiteY4" fmla="*/ 3528 h 10338"/>
                <a:gd name="connsiteX5" fmla="*/ 503 w 10305"/>
                <a:gd name="connsiteY5" fmla="*/ 5257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607 w 10305"/>
                <a:gd name="connsiteY16" fmla="*/ 5340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889 w 10305"/>
                <a:gd name="connsiteY3" fmla="*/ 2498 h 10338"/>
                <a:gd name="connsiteX4" fmla="*/ 0 w 10305"/>
                <a:gd name="connsiteY4" fmla="*/ 3528 h 10338"/>
                <a:gd name="connsiteX5" fmla="*/ 503 w 10305"/>
                <a:gd name="connsiteY5" fmla="*/ 5257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889 w 10305"/>
                <a:gd name="connsiteY3" fmla="*/ 2498 h 10338"/>
                <a:gd name="connsiteX4" fmla="*/ 0 w 10305"/>
                <a:gd name="connsiteY4" fmla="*/ 3528 h 10338"/>
                <a:gd name="connsiteX5" fmla="*/ 895 w 10305"/>
                <a:gd name="connsiteY5" fmla="*/ 4912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1113 w 10305"/>
                <a:gd name="connsiteY3" fmla="*/ 2670 h 10338"/>
                <a:gd name="connsiteX4" fmla="*/ 0 w 10305"/>
                <a:gd name="connsiteY4" fmla="*/ 3528 h 10338"/>
                <a:gd name="connsiteX5" fmla="*/ 895 w 10305"/>
                <a:gd name="connsiteY5" fmla="*/ 4912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1113 w 10305"/>
                <a:gd name="connsiteY3" fmla="*/ 2670 h 10338"/>
                <a:gd name="connsiteX4" fmla="*/ 0 w 10305"/>
                <a:gd name="connsiteY4" fmla="*/ 3528 h 10338"/>
                <a:gd name="connsiteX5" fmla="*/ 895 w 10305"/>
                <a:gd name="connsiteY5" fmla="*/ 4912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8765 w 10305"/>
                <a:gd name="connsiteY17" fmla="*/ 4566 h 10338"/>
                <a:gd name="connsiteX18" fmla="*/ 8876 w 10305"/>
                <a:gd name="connsiteY18" fmla="*/ 2413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76 w 10305"/>
                <a:gd name="connsiteY17" fmla="*/ 2413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76 w 10305"/>
                <a:gd name="connsiteY17" fmla="*/ 2413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76 w 10305"/>
                <a:gd name="connsiteY17" fmla="*/ 2413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988 w 10305"/>
                <a:gd name="connsiteY17" fmla="*/ 2585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708 w 10305"/>
                <a:gd name="connsiteY17" fmla="*/ 2499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8820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8765 w 10305"/>
                <a:gd name="connsiteY16" fmla="*/ 4566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895 w 10305"/>
                <a:gd name="connsiteY4" fmla="*/ 4912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1119 w 10305"/>
                <a:gd name="connsiteY4" fmla="*/ 4740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723 h 10338"/>
                <a:gd name="connsiteX3" fmla="*/ 0 w 10305"/>
                <a:gd name="connsiteY3" fmla="*/ 3528 h 10338"/>
                <a:gd name="connsiteX4" fmla="*/ 671 w 10305"/>
                <a:gd name="connsiteY4" fmla="*/ 5085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1238 w 10305"/>
                <a:gd name="connsiteY2" fmla="*/ 1981 h 10338"/>
                <a:gd name="connsiteX3" fmla="*/ 0 w 10305"/>
                <a:gd name="connsiteY3" fmla="*/ 3528 h 10338"/>
                <a:gd name="connsiteX4" fmla="*/ 671 w 10305"/>
                <a:gd name="connsiteY4" fmla="*/ 5085 h 10338"/>
                <a:gd name="connsiteX5" fmla="*/ 1291 w 10305"/>
                <a:gd name="connsiteY5" fmla="*/ 6203 h 10338"/>
                <a:gd name="connsiteX6" fmla="*/ 2136 w 10305"/>
                <a:gd name="connsiteY6" fmla="*/ 5513 h 10338"/>
                <a:gd name="connsiteX7" fmla="*/ 3035 w 10305"/>
                <a:gd name="connsiteY7" fmla="*/ 6548 h 10338"/>
                <a:gd name="connsiteX8" fmla="*/ 4327 w 10305"/>
                <a:gd name="connsiteY8" fmla="*/ 7668 h 10338"/>
                <a:gd name="connsiteX9" fmla="*/ 5000 w 10305"/>
                <a:gd name="connsiteY9" fmla="*/ 7582 h 10338"/>
                <a:gd name="connsiteX10" fmla="*/ 6461 w 10305"/>
                <a:gd name="connsiteY10" fmla="*/ 9046 h 10338"/>
                <a:gd name="connsiteX11" fmla="*/ 8427 w 10305"/>
                <a:gd name="connsiteY11" fmla="*/ 9477 h 10338"/>
                <a:gd name="connsiteX12" fmla="*/ 9326 w 10305"/>
                <a:gd name="connsiteY12" fmla="*/ 10338 h 10338"/>
                <a:gd name="connsiteX13" fmla="*/ 10278 w 10305"/>
                <a:gd name="connsiteY13" fmla="*/ 9305 h 10338"/>
                <a:gd name="connsiteX14" fmla="*/ 10279 w 10305"/>
                <a:gd name="connsiteY14" fmla="*/ 7495 h 10338"/>
                <a:gd name="connsiteX15" fmla="*/ 9999 w 10305"/>
                <a:gd name="connsiteY15" fmla="*/ 5598 h 10338"/>
                <a:gd name="connsiteX16" fmla="*/ 9157 w 10305"/>
                <a:gd name="connsiteY16" fmla="*/ 4394 h 10338"/>
                <a:gd name="connsiteX17" fmla="*/ 9268 w 10305"/>
                <a:gd name="connsiteY17" fmla="*/ 2757 h 10338"/>
                <a:gd name="connsiteX18" fmla="*/ 7360 w 10305"/>
                <a:gd name="connsiteY18" fmla="*/ 1464 h 10338"/>
                <a:gd name="connsiteX19" fmla="*/ 5561 w 10305"/>
                <a:gd name="connsiteY19" fmla="*/ 0 h 10338"/>
                <a:gd name="connsiteX0" fmla="*/ 5561 w 10305"/>
                <a:gd name="connsiteY0" fmla="*/ 0 h 10338"/>
                <a:gd name="connsiteX1" fmla="*/ 3596 w 10305"/>
                <a:gd name="connsiteY1" fmla="*/ 948 h 10338"/>
                <a:gd name="connsiteX2" fmla="*/ 2240 w 10305"/>
                <a:gd name="connsiteY2" fmla="*/ 1120 h 10338"/>
                <a:gd name="connsiteX3" fmla="*/ 1238 w 10305"/>
                <a:gd name="connsiteY3" fmla="*/ 1981 h 10338"/>
                <a:gd name="connsiteX4" fmla="*/ 0 w 10305"/>
                <a:gd name="connsiteY4" fmla="*/ 3528 h 10338"/>
                <a:gd name="connsiteX5" fmla="*/ 671 w 10305"/>
                <a:gd name="connsiteY5" fmla="*/ 5085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9157 w 10305"/>
                <a:gd name="connsiteY17" fmla="*/ 4394 h 10338"/>
                <a:gd name="connsiteX18" fmla="*/ 9268 w 10305"/>
                <a:gd name="connsiteY18" fmla="*/ 2757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2240 w 10305"/>
                <a:gd name="connsiteY2" fmla="*/ 1120 h 10338"/>
                <a:gd name="connsiteX3" fmla="*/ 1238 w 10305"/>
                <a:gd name="connsiteY3" fmla="*/ 1981 h 10338"/>
                <a:gd name="connsiteX4" fmla="*/ 0 w 10305"/>
                <a:gd name="connsiteY4" fmla="*/ 3528 h 10338"/>
                <a:gd name="connsiteX5" fmla="*/ 671 w 10305"/>
                <a:gd name="connsiteY5" fmla="*/ 5085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9157 w 10305"/>
                <a:gd name="connsiteY17" fmla="*/ 4394 h 10338"/>
                <a:gd name="connsiteX18" fmla="*/ 9268 w 10305"/>
                <a:gd name="connsiteY18" fmla="*/ 2757 h 10338"/>
                <a:gd name="connsiteX19" fmla="*/ 7360 w 10305"/>
                <a:gd name="connsiteY19" fmla="*/ 1464 h 10338"/>
                <a:gd name="connsiteX20" fmla="*/ 5561 w 10305"/>
                <a:gd name="connsiteY20" fmla="*/ 0 h 10338"/>
                <a:gd name="connsiteX0" fmla="*/ 5561 w 10305"/>
                <a:gd name="connsiteY0" fmla="*/ 0 h 10338"/>
                <a:gd name="connsiteX1" fmla="*/ 3596 w 10305"/>
                <a:gd name="connsiteY1" fmla="*/ 948 h 10338"/>
                <a:gd name="connsiteX2" fmla="*/ 2240 w 10305"/>
                <a:gd name="connsiteY2" fmla="*/ 1120 h 10338"/>
                <a:gd name="connsiteX3" fmla="*/ 1238 w 10305"/>
                <a:gd name="connsiteY3" fmla="*/ 1981 h 10338"/>
                <a:gd name="connsiteX4" fmla="*/ 0 w 10305"/>
                <a:gd name="connsiteY4" fmla="*/ 3528 h 10338"/>
                <a:gd name="connsiteX5" fmla="*/ 671 w 10305"/>
                <a:gd name="connsiteY5" fmla="*/ 5085 h 10338"/>
                <a:gd name="connsiteX6" fmla="*/ 1291 w 10305"/>
                <a:gd name="connsiteY6" fmla="*/ 6203 h 10338"/>
                <a:gd name="connsiteX7" fmla="*/ 2136 w 10305"/>
                <a:gd name="connsiteY7" fmla="*/ 5513 h 10338"/>
                <a:gd name="connsiteX8" fmla="*/ 3035 w 10305"/>
                <a:gd name="connsiteY8" fmla="*/ 6548 h 10338"/>
                <a:gd name="connsiteX9" fmla="*/ 4327 w 10305"/>
                <a:gd name="connsiteY9" fmla="*/ 7668 h 10338"/>
                <a:gd name="connsiteX10" fmla="*/ 5000 w 10305"/>
                <a:gd name="connsiteY10" fmla="*/ 7582 h 10338"/>
                <a:gd name="connsiteX11" fmla="*/ 6461 w 10305"/>
                <a:gd name="connsiteY11" fmla="*/ 9046 h 10338"/>
                <a:gd name="connsiteX12" fmla="*/ 8427 w 10305"/>
                <a:gd name="connsiteY12" fmla="*/ 9477 h 10338"/>
                <a:gd name="connsiteX13" fmla="*/ 9326 w 10305"/>
                <a:gd name="connsiteY13" fmla="*/ 10338 h 10338"/>
                <a:gd name="connsiteX14" fmla="*/ 10278 w 10305"/>
                <a:gd name="connsiteY14" fmla="*/ 9305 h 10338"/>
                <a:gd name="connsiteX15" fmla="*/ 10279 w 10305"/>
                <a:gd name="connsiteY15" fmla="*/ 7495 h 10338"/>
                <a:gd name="connsiteX16" fmla="*/ 9999 w 10305"/>
                <a:gd name="connsiteY16" fmla="*/ 5598 h 10338"/>
                <a:gd name="connsiteX17" fmla="*/ 9157 w 10305"/>
                <a:gd name="connsiteY17" fmla="*/ 4394 h 10338"/>
                <a:gd name="connsiteX18" fmla="*/ 9268 w 10305"/>
                <a:gd name="connsiteY18" fmla="*/ 2757 h 10338"/>
                <a:gd name="connsiteX19" fmla="*/ 7360 w 10305"/>
                <a:gd name="connsiteY19" fmla="*/ 1464 h 10338"/>
                <a:gd name="connsiteX20" fmla="*/ 5561 w 10305"/>
                <a:gd name="connsiteY20" fmla="*/ 0 h 1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05" h="10338">
                  <a:moveTo>
                    <a:pt x="5561" y="0"/>
                  </a:moveTo>
                  <a:cubicBezTo>
                    <a:pt x="4877" y="359"/>
                    <a:pt x="4664" y="547"/>
                    <a:pt x="3596" y="948"/>
                  </a:cubicBezTo>
                  <a:cubicBezTo>
                    <a:pt x="2912" y="1221"/>
                    <a:pt x="2633" y="948"/>
                    <a:pt x="2240" y="1120"/>
                  </a:cubicBezTo>
                  <a:cubicBezTo>
                    <a:pt x="1679" y="1723"/>
                    <a:pt x="1481" y="1666"/>
                    <a:pt x="1238" y="1981"/>
                  </a:cubicBezTo>
                  <a:cubicBezTo>
                    <a:pt x="695" y="2756"/>
                    <a:pt x="57" y="2997"/>
                    <a:pt x="0" y="3528"/>
                  </a:cubicBezTo>
                  <a:lnTo>
                    <a:pt x="671" y="5085"/>
                  </a:lnTo>
                  <a:cubicBezTo>
                    <a:pt x="728" y="5573"/>
                    <a:pt x="1234" y="5715"/>
                    <a:pt x="1291" y="6203"/>
                  </a:cubicBezTo>
                  <a:lnTo>
                    <a:pt x="2136" y="5513"/>
                  </a:lnTo>
                  <a:lnTo>
                    <a:pt x="3035" y="6548"/>
                  </a:lnTo>
                  <a:lnTo>
                    <a:pt x="4327" y="7668"/>
                  </a:lnTo>
                  <a:lnTo>
                    <a:pt x="5000" y="7582"/>
                  </a:lnTo>
                  <a:cubicBezTo>
                    <a:pt x="5860" y="8615"/>
                    <a:pt x="5993" y="8529"/>
                    <a:pt x="6461" y="9046"/>
                  </a:cubicBezTo>
                  <a:cubicBezTo>
                    <a:pt x="7267" y="8988"/>
                    <a:pt x="7846" y="9276"/>
                    <a:pt x="8427" y="9477"/>
                  </a:cubicBezTo>
                  <a:lnTo>
                    <a:pt x="9326" y="10338"/>
                  </a:lnTo>
                  <a:lnTo>
                    <a:pt x="10278" y="9305"/>
                  </a:lnTo>
                  <a:cubicBezTo>
                    <a:pt x="10185" y="8616"/>
                    <a:pt x="10372" y="8184"/>
                    <a:pt x="10279" y="7495"/>
                  </a:cubicBezTo>
                  <a:cubicBezTo>
                    <a:pt x="10147" y="6863"/>
                    <a:pt x="10131" y="6231"/>
                    <a:pt x="9999" y="5598"/>
                  </a:cubicBezTo>
                  <a:lnTo>
                    <a:pt x="9157" y="4394"/>
                  </a:lnTo>
                  <a:cubicBezTo>
                    <a:pt x="9231" y="3590"/>
                    <a:pt x="9194" y="3561"/>
                    <a:pt x="9268" y="2757"/>
                  </a:cubicBezTo>
                  <a:lnTo>
                    <a:pt x="7360" y="1464"/>
                  </a:lnTo>
                  <a:lnTo>
                    <a:pt x="5561"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4" name="Freeform 178">
              <a:extLst>
                <a:ext uri="{FF2B5EF4-FFF2-40B4-BE49-F238E27FC236}">
                  <a16:creationId xmlns:a16="http://schemas.microsoft.com/office/drawing/2014/main" id="{652FEE03-9D7F-2640-A210-A1AD65152083}"/>
                </a:ext>
              </a:extLst>
            </p:cNvPr>
            <p:cNvSpPr>
              <a:spLocks/>
            </p:cNvSpPr>
            <p:nvPr/>
          </p:nvSpPr>
          <p:spPr bwMode="auto">
            <a:xfrm>
              <a:off x="4206401" y="2882472"/>
              <a:ext cx="76" cy="81"/>
            </a:xfrm>
            <a:custGeom>
              <a:avLst/>
              <a:gdLst>
                <a:gd name="T0" fmla="*/ 36 w 76"/>
                <a:gd name="T1" fmla="*/ 3 h 79"/>
                <a:gd name="T2" fmla="*/ 33 w 76"/>
                <a:gd name="T3" fmla="*/ 9 h 79"/>
                <a:gd name="T4" fmla="*/ 27 w 76"/>
                <a:gd name="T5" fmla="*/ 18 h 79"/>
                <a:gd name="T6" fmla="*/ 22 w 76"/>
                <a:gd name="T7" fmla="*/ 19 h 79"/>
                <a:gd name="T8" fmla="*/ 23 w 76"/>
                <a:gd name="T9" fmla="*/ 30 h 79"/>
                <a:gd name="T10" fmla="*/ 18 w 76"/>
                <a:gd name="T11" fmla="*/ 34 h 79"/>
                <a:gd name="T12" fmla="*/ 17 w 76"/>
                <a:gd name="T13" fmla="*/ 41 h 79"/>
                <a:gd name="T14" fmla="*/ 9 w 76"/>
                <a:gd name="T15" fmla="*/ 48 h 79"/>
                <a:gd name="T16" fmla="*/ 4 w 76"/>
                <a:gd name="T17" fmla="*/ 48 h 79"/>
                <a:gd name="T18" fmla="*/ 3 w 76"/>
                <a:gd name="T19" fmla="*/ 52 h 79"/>
                <a:gd name="T20" fmla="*/ 4 w 76"/>
                <a:gd name="T21" fmla="*/ 68 h 79"/>
                <a:gd name="T22" fmla="*/ 9 w 76"/>
                <a:gd name="T23" fmla="*/ 75 h 79"/>
                <a:gd name="T24" fmla="*/ 0 w 76"/>
                <a:gd name="T25" fmla="*/ 85 h 79"/>
                <a:gd name="T26" fmla="*/ 4 w 76"/>
                <a:gd name="T27" fmla="*/ 88 h 79"/>
                <a:gd name="T28" fmla="*/ 12 w 76"/>
                <a:gd name="T29" fmla="*/ 91 h 79"/>
                <a:gd name="T30" fmla="*/ 31 w 76"/>
                <a:gd name="T31" fmla="*/ 85 h 79"/>
                <a:gd name="T32" fmla="*/ 41 w 76"/>
                <a:gd name="T33" fmla="*/ 68 h 79"/>
                <a:gd name="T34" fmla="*/ 41 w 76"/>
                <a:gd name="T35" fmla="*/ 59 h 79"/>
                <a:gd name="T36" fmla="*/ 49 w 76"/>
                <a:gd name="T37" fmla="*/ 57 h 79"/>
                <a:gd name="T38" fmla="*/ 54 w 76"/>
                <a:gd name="T39" fmla="*/ 60 h 79"/>
                <a:gd name="T40" fmla="*/ 60 w 76"/>
                <a:gd name="T41" fmla="*/ 68 h 79"/>
                <a:gd name="T42" fmla="*/ 67 w 76"/>
                <a:gd name="T43" fmla="*/ 62 h 79"/>
                <a:gd name="T44" fmla="*/ 62 w 76"/>
                <a:gd name="T45" fmla="*/ 57 h 79"/>
                <a:gd name="T46" fmla="*/ 61 w 76"/>
                <a:gd name="T47" fmla="*/ 53 h 79"/>
                <a:gd name="T48" fmla="*/ 62 w 76"/>
                <a:gd name="T49" fmla="*/ 47 h 79"/>
                <a:gd name="T50" fmla="*/ 64 w 76"/>
                <a:gd name="T51" fmla="*/ 43 h 79"/>
                <a:gd name="T52" fmla="*/ 69 w 76"/>
                <a:gd name="T53" fmla="*/ 38 h 79"/>
                <a:gd name="T54" fmla="*/ 64 w 76"/>
                <a:gd name="T55" fmla="*/ 37 h 79"/>
                <a:gd name="T56" fmla="*/ 59 w 76"/>
                <a:gd name="T57" fmla="*/ 33 h 79"/>
                <a:gd name="T58" fmla="*/ 61 w 76"/>
                <a:gd name="T59" fmla="*/ 26 h 79"/>
                <a:gd name="T60" fmla="*/ 68 w 76"/>
                <a:gd name="T61" fmla="*/ 16 h 79"/>
                <a:gd name="T62" fmla="*/ 72 w 76"/>
                <a:gd name="T63" fmla="*/ 16 h 79"/>
                <a:gd name="T64" fmla="*/ 76 w 76"/>
                <a:gd name="T65" fmla="*/ 13 h 79"/>
                <a:gd name="T66" fmla="*/ 76 w 76"/>
                <a:gd name="T67" fmla="*/ 6 h 79"/>
                <a:gd name="T68" fmla="*/ 72 w 76"/>
                <a:gd name="T69" fmla="*/ 0 h 79"/>
                <a:gd name="T70" fmla="*/ 65 w 76"/>
                <a:gd name="T71" fmla="*/ 3 h 79"/>
                <a:gd name="T72" fmla="*/ 59 w 76"/>
                <a:gd name="T73" fmla="*/ 6 h 79"/>
                <a:gd name="T74" fmla="*/ 54 w 76"/>
                <a:gd name="T75" fmla="*/ 4 h 79"/>
                <a:gd name="T76" fmla="*/ 47 w 76"/>
                <a:gd name="T77" fmla="*/ 6 h 79"/>
                <a:gd name="T78" fmla="*/ 47 w 76"/>
                <a:gd name="T79" fmla="*/ 2 h 79"/>
                <a:gd name="T80" fmla="*/ 39 w 76"/>
                <a:gd name="T81" fmla="*/ 0 h 79"/>
                <a:gd name="T82" fmla="*/ 36 w 76"/>
                <a:gd name="T83" fmla="*/ 3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
                <a:gd name="T127" fmla="*/ 0 h 79"/>
                <a:gd name="T128" fmla="*/ 76 w 76"/>
                <a:gd name="T129" fmla="*/ 79 h 79"/>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456 h 10000"/>
                <a:gd name="connsiteX19" fmla="*/ 7105 w 10000"/>
                <a:gd name="connsiteY19" fmla="*/ 6835 h 10000"/>
                <a:gd name="connsiteX20" fmla="*/ 7895 w 10000"/>
                <a:gd name="connsiteY20" fmla="*/ 7342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74 w 10000"/>
                <a:gd name="connsiteY31" fmla="*/ 202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456 h 10000"/>
                <a:gd name="connsiteX19" fmla="*/ 7105 w 10000"/>
                <a:gd name="connsiteY19" fmla="*/ 6835 h 10000"/>
                <a:gd name="connsiteX20" fmla="*/ 7895 w 10000"/>
                <a:gd name="connsiteY20" fmla="*/ 7342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7895 w 10000"/>
                <a:gd name="connsiteY20" fmla="*/ 7342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7928 w 10000"/>
                <a:gd name="connsiteY20" fmla="*/ 7249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8191 w 10000"/>
                <a:gd name="connsiteY20" fmla="*/ 7126 h 10000"/>
                <a:gd name="connsiteX21" fmla="*/ 8816 w 10000"/>
                <a:gd name="connsiteY21" fmla="*/ 6962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8191 w 10000"/>
                <a:gd name="connsiteY20" fmla="*/ 7126 h 10000"/>
                <a:gd name="connsiteX21" fmla="*/ 9145 w 10000"/>
                <a:gd name="connsiteY21" fmla="*/ 6653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 name="connsiteX0" fmla="*/ 4737 w 10000"/>
                <a:gd name="connsiteY0" fmla="*/ 380 h 10000"/>
                <a:gd name="connsiteX1" fmla="*/ 4342 w 10000"/>
                <a:gd name="connsiteY1" fmla="*/ 1139 h 10000"/>
                <a:gd name="connsiteX2" fmla="*/ 3553 w 10000"/>
                <a:gd name="connsiteY2" fmla="*/ 2278 h 10000"/>
                <a:gd name="connsiteX3" fmla="*/ 2895 w 10000"/>
                <a:gd name="connsiteY3" fmla="*/ 2405 h 10000"/>
                <a:gd name="connsiteX4" fmla="*/ 3026 w 10000"/>
                <a:gd name="connsiteY4" fmla="*/ 3038 h 10000"/>
                <a:gd name="connsiteX5" fmla="*/ 2368 w 10000"/>
                <a:gd name="connsiteY5" fmla="*/ 3544 h 10000"/>
                <a:gd name="connsiteX6" fmla="*/ 2237 w 10000"/>
                <a:gd name="connsiteY6" fmla="*/ 4430 h 10000"/>
                <a:gd name="connsiteX7" fmla="*/ 1184 w 10000"/>
                <a:gd name="connsiteY7" fmla="*/ 5316 h 10000"/>
                <a:gd name="connsiteX8" fmla="*/ 526 w 10000"/>
                <a:gd name="connsiteY8" fmla="*/ 5316 h 10000"/>
                <a:gd name="connsiteX9" fmla="*/ 395 w 10000"/>
                <a:gd name="connsiteY9" fmla="*/ 5823 h 10000"/>
                <a:gd name="connsiteX10" fmla="*/ 526 w 10000"/>
                <a:gd name="connsiteY10" fmla="*/ 7342 h 10000"/>
                <a:gd name="connsiteX11" fmla="*/ 1184 w 10000"/>
                <a:gd name="connsiteY11" fmla="*/ 7975 h 10000"/>
                <a:gd name="connsiteX12" fmla="*/ 0 w 10000"/>
                <a:gd name="connsiteY12" fmla="*/ 9241 h 10000"/>
                <a:gd name="connsiteX13" fmla="*/ 526 w 10000"/>
                <a:gd name="connsiteY13" fmla="*/ 9620 h 10000"/>
                <a:gd name="connsiteX14" fmla="*/ 1579 w 10000"/>
                <a:gd name="connsiteY14" fmla="*/ 10000 h 10000"/>
                <a:gd name="connsiteX15" fmla="*/ 4079 w 10000"/>
                <a:gd name="connsiteY15" fmla="*/ 9241 h 10000"/>
                <a:gd name="connsiteX16" fmla="*/ 5395 w 10000"/>
                <a:gd name="connsiteY16" fmla="*/ 7342 h 10000"/>
                <a:gd name="connsiteX17" fmla="*/ 5395 w 10000"/>
                <a:gd name="connsiteY17" fmla="*/ 6709 h 10000"/>
                <a:gd name="connsiteX18" fmla="*/ 6447 w 10000"/>
                <a:gd name="connsiteY18" fmla="*/ 6610 h 10000"/>
                <a:gd name="connsiteX19" fmla="*/ 7105 w 10000"/>
                <a:gd name="connsiteY19" fmla="*/ 6835 h 10000"/>
                <a:gd name="connsiteX20" fmla="*/ 8191 w 10000"/>
                <a:gd name="connsiteY20" fmla="*/ 7126 h 10000"/>
                <a:gd name="connsiteX21" fmla="*/ 8981 w 10000"/>
                <a:gd name="connsiteY21" fmla="*/ 6653 h 10000"/>
                <a:gd name="connsiteX22" fmla="*/ 8158 w 10000"/>
                <a:gd name="connsiteY22" fmla="*/ 6456 h 10000"/>
                <a:gd name="connsiteX23" fmla="*/ 8026 w 10000"/>
                <a:gd name="connsiteY23" fmla="*/ 5949 h 10000"/>
                <a:gd name="connsiteX24" fmla="*/ 8158 w 10000"/>
                <a:gd name="connsiteY24" fmla="*/ 5190 h 10000"/>
                <a:gd name="connsiteX25" fmla="*/ 8421 w 10000"/>
                <a:gd name="connsiteY25" fmla="*/ 4684 h 10000"/>
                <a:gd name="connsiteX26" fmla="*/ 9079 w 10000"/>
                <a:gd name="connsiteY26" fmla="*/ 4051 h 10000"/>
                <a:gd name="connsiteX27" fmla="*/ 8421 w 10000"/>
                <a:gd name="connsiteY27" fmla="*/ 3924 h 10000"/>
                <a:gd name="connsiteX28" fmla="*/ 7763 w 10000"/>
                <a:gd name="connsiteY28" fmla="*/ 3418 h 10000"/>
                <a:gd name="connsiteX29" fmla="*/ 8026 w 10000"/>
                <a:gd name="connsiteY29" fmla="*/ 2532 h 10000"/>
                <a:gd name="connsiteX30" fmla="*/ 8914 w 10000"/>
                <a:gd name="connsiteY30" fmla="*/ 2272 h 10000"/>
                <a:gd name="connsiteX31" fmla="*/ 9441 w 10000"/>
                <a:gd name="connsiteY31" fmla="*/ 2365 h 10000"/>
                <a:gd name="connsiteX32" fmla="*/ 10000 w 10000"/>
                <a:gd name="connsiteY32" fmla="*/ 1646 h 10000"/>
                <a:gd name="connsiteX33" fmla="*/ 10000 w 10000"/>
                <a:gd name="connsiteY33" fmla="*/ 759 h 10000"/>
                <a:gd name="connsiteX34" fmla="*/ 9474 w 10000"/>
                <a:gd name="connsiteY34" fmla="*/ 0 h 10000"/>
                <a:gd name="connsiteX35" fmla="*/ 8553 w 10000"/>
                <a:gd name="connsiteY35" fmla="*/ 380 h 10000"/>
                <a:gd name="connsiteX36" fmla="*/ 7763 w 10000"/>
                <a:gd name="connsiteY36" fmla="*/ 759 h 10000"/>
                <a:gd name="connsiteX37" fmla="*/ 7105 w 10000"/>
                <a:gd name="connsiteY37" fmla="*/ 506 h 10000"/>
                <a:gd name="connsiteX38" fmla="*/ 6184 w 10000"/>
                <a:gd name="connsiteY38" fmla="*/ 759 h 10000"/>
                <a:gd name="connsiteX39" fmla="*/ 6184 w 10000"/>
                <a:gd name="connsiteY39" fmla="*/ 253 h 10000"/>
                <a:gd name="connsiteX40" fmla="*/ 5132 w 10000"/>
                <a:gd name="connsiteY40" fmla="*/ 0 h 10000"/>
                <a:gd name="connsiteX41" fmla="*/ 4737 w 10000"/>
                <a:gd name="connsiteY41" fmla="*/ 3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4737" y="380"/>
                  </a:moveTo>
                  <a:lnTo>
                    <a:pt x="4342" y="1139"/>
                  </a:lnTo>
                  <a:lnTo>
                    <a:pt x="3553" y="2278"/>
                  </a:lnTo>
                  <a:lnTo>
                    <a:pt x="2895" y="2405"/>
                  </a:lnTo>
                  <a:cubicBezTo>
                    <a:pt x="2939" y="2616"/>
                    <a:pt x="2982" y="2827"/>
                    <a:pt x="3026" y="3038"/>
                  </a:cubicBezTo>
                  <a:lnTo>
                    <a:pt x="2368" y="3544"/>
                  </a:lnTo>
                  <a:cubicBezTo>
                    <a:pt x="2324" y="3839"/>
                    <a:pt x="2281" y="4135"/>
                    <a:pt x="2237" y="4430"/>
                  </a:cubicBezTo>
                  <a:lnTo>
                    <a:pt x="1184" y="5316"/>
                  </a:lnTo>
                  <a:lnTo>
                    <a:pt x="526" y="5316"/>
                  </a:lnTo>
                  <a:cubicBezTo>
                    <a:pt x="482" y="5485"/>
                    <a:pt x="439" y="5654"/>
                    <a:pt x="395" y="5823"/>
                  </a:cubicBezTo>
                  <a:cubicBezTo>
                    <a:pt x="439" y="6329"/>
                    <a:pt x="482" y="6836"/>
                    <a:pt x="526" y="7342"/>
                  </a:cubicBezTo>
                  <a:lnTo>
                    <a:pt x="1184" y="7975"/>
                  </a:lnTo>
                  <a:lnTo>
                    <a:pt x="0" y="9241"/>
                  </a:lnTo>
                  <a:lnTo>
                    <a:pt x="526" y="9620"/>
                  </a:lnTo>
                  <a:lnTo>
                    <a:pt x="1579" y="10000"/>
                  </a:lnTo>
                  <a:lnTo>
                    <a:pt x="4079" y="9241"/>
                  </a:lnTo>
                  <a:lnTo>
                    <a:pt x="5395" y="7342"/>
                  </a:lnTo>
                  <a:lnTo>
                    <a:pt x="5395" y="6709"/>
                  </a:lnTo>
                  <a:lnTo>
                    <a:pt x="6447" y="6610"/>
                  </a:lnTo>
                  <a:lnTo>
                    <a:pt x="7105" y="6835"/>
                  </a:lnTo>
                  <a:lnTo>
                    <a:pt x="8191" y="7126"/>
                  </a:lnTo>
                  <a:lnTo>
                    <a:pt x="8981" y="6653"/>
                  </a:lnTo>
                  <a:lnTo>
                    <a:pt x="8158" y="6456"/>
                  </a:lnTo>
                  <a:lnTo>
                    <a:pt x="8026" y="5949"/>
                  </a:lnTo>
                  <a:lnTo>
                    <a:pt x="8158" y="5190"/>
                  </a:lnTo>
                  <a:lnTo>
                    <a:pt x="8421" y="4684"/>
                  </a:lnTo>
                  <a:lnTo>
                    <a:pt x="9079" y="4051"/>
                  </a:lnTo>
                  <a:lnTo>
                    <a:pt x="8421" y="3924"/>
                  </a:lnTo>
                  <a:lnTo>
                    <a:pt x="7763" y="3418"/>
                  </a:lnTo>
                  <a:cubicBezTo>
                    <a:pt x="7851" y="3123"/>
                    <a:pt x="7938" y="2827"/>
                    <a:pt x="8026" y="2532"/>
                  </a:cubicBezTo>
                  <a:lnTo>
                    <a:pt x="8914" y="2272"/>
                  </a:lnTo>
                  <a:lnTo>
                    <a:pt x="9441" y="2365"/>
                  </a:lnTo>
                  <a:lnTo>
                    <a:pt x="10000" y="1646"/>
                  </a:lnTo>
                  <a:lnTo>
                    <a:pt x="10000" y="759"/>
                  </a:lnTo>
                  <a:lnTo>
                    <a:pt x="9474" y="0"/>
                  </a:lnTo>
                  <a:lnTo>
                    <a:pt x="8553" y="380"/>
                  </a:lnTo>
                  <a:lnTo>
                    <a:pt x="7763" y="759"/>
                  </a:lnTo>
                  <a:lnTo>
                    <a:pt x="7105" y="506"/>
                  </a:lnTo>
                  <a:lnTo>
                    <a:pt x="6184" y="759"/>
                  </a:lnTo>
                  <a:lnTo>
                    <a:pt x="6184" y="253"/>
                  </a:lnTo>
                  <a:lnTo>
                    <a:pt x="5132" y="0"/>
                  </a:lnTo>
                  <a:lnTo>
                    <a:pt x="4737" y="38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5" name="Freeform 179">
              <a:extLst>
                <a:ext uri="{FF2B5EF4-FFF2-40B4-BE49-F238E27FC236}">
                  <a16:creationId xmlns:a16="http://schemas.microsoft.com/office/drawing/2014/main" id="{4A64792F-1A61-78FA-F15A-19EFF74E0B29}"/>
                </a:ext>
              </a:extLst>
            </p:cNvPr>
            <p:cNvSpPr>
              <a:spLocks/>
            </p:cNvSpPr>
            <p:nvPr/>
          </p:nvSpPr>
          <p:spPr bwMode="auto">
            <a:xfrm>
              <a:off x="4206471" y="2882535"/>
              <a:ext cx="37" cy="22"/>
            </a:xfrm>
            <a:custGeom>
              <a:avLst/>
              <a:gdLst>
                <a:gd name="T0" fmla="*/ 0 w 38"/>
                <a:gd name="T1" fmla="*/ 2 h 22"/>
                <a:gd name="T2" fmla="*/ 3 w 38"/>
                <a:gd name="T3" fmla="*/ 6 h 22"/>
                <a:gd name="T4" fmla="*/ 4 w 38"/>
                <a:gd name="T5" fmla="*/ 13 h 22"/>
                <a:gd name="T6" fmla="*/ 7 w 38"/>
                <a:gd name="T7" fmla="*/ 12 h 22"/>
                <a:gd name="T8" fmla="*/ 13 w 38"/>
                <a:gd name="T9" fmla="*/ 17 h 22"/>
                <a:gd name="T10" fmla="*/ 18 w 38"/>
                <a:gd name="T11" fmla="*/ 19 h 22"/>
                <a:gd name="T12" fmla="*/ 21 w 38"/>
                <a:gd name="T13" fmla="*/ 16 h 22"/>
                <a:gd name="T14" fmla="*/ 24 w 38"/>
                <a:gd name="T15" fmla="*/ 17 h 22"/>
                <a:gd name="T16" fmla="*/ 27 w 38"/>
                <a:gd name="T17" fmla="*/ 22 h 22"/>
                <a:gd name="T18" fmla="*/ 30 w 38"/>
                <a:gd name="T19" fmla="*/ 17 h 22"/>
                <a:gd name="T20" fmla="*/ 36 w 38"/>
                <a:gd name="T21" fmla="*/ 17 h 22"/>
                <a:gd name="T22" fmla="*/ 38 w 38"/>
                <a:gd name="T23" fmla="*/ 17 h 22"/>
                <a:gd name="T24" fmla="*/ 37 w 38"/>
                <a:gd name="T25" fmla="*/ 13 h 22"/>
                <a:gd name="T26" fmla="*/ 31 w 38"/>
                <a:gd name="T27" fmla="*/ 10 h 22"/>
                <a:gd name="T28" fmla="*/ 24 w 38"/>
                <a:gd name="T29" fmla="*/ 10 h 22"/>
                <a:gd name="T30" fmla="*/ 18 w 38"/>
                <a:gd name="T31" fmla="*/ 6 h 22"/>
                <a:gd name="T32" fmla="*/ 15 w 38"/>
                <a:gd name="T33" fmla="*/ 7 h 22"/>
                <a:gd name="T34" fmla="*/ 4 w 38"/>
                <a:gd name="T35" fmla="*/ 0 h 22"/>
                <a:gd name="T36" fmla="*/ 0 w 38"/>
                <a:gd name="T37" fmla="*/ 2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22"/>
                <a:gd name="T59" fmla="*/ 38 w 38"/>
                <a:gd name="T60" fmla="*/ 22 h 22"/>
                <a:gd name="connsiteX0" fmla="*/ 0 w 10000"/>
                <a:gd name="connsiteY0" fmla="*/ 909 h 9318"/>
                <a:gd name="connsiteX1" fmla="*/ 789 w 10000"/>
                <a:gd name="connsiteY1" fmla="*/ 2727 h 9318"/>
                <a:gd name="connsiteX2" fmla="*/ 1053 w 10000"/>
                <a:gd name="connsiteY2" fmla="*/ 5909 h 9318"/>
                <a:gd name="connsiteX3" fmla="*/ 1842 w 10000"/>
                <a:gd name="connsiteY3" fmla="*/ 5455 h 9318"/>
                <a:gd name="connsiteX4" fmla="*/ 3421 w 10000"/>
                <a:gd name="connsiteY4" fmla="*/ 7727 h 9318"/>
                <a:gd name="connsiteX5" fmla="*/ 4737 w 10000"/>
                <a:gd name="connsiteY5" fmla="*/ 8636 h 9318"/>
                <a:gd name="connsiteX6" fmla="*/ 5526 w 10000"/>
                <a:gd name="connsiteY6" fmla="*/ 7273 h 9318"/>
                <a:gd name="connsiteX7" fmla="*/ 6316 w 10000"/>
                <a:gd name="connsiteY7" fmla="*/ 7727 h 9318"/>
                <a:gd name="connsiteX8" fmla="*/ 6973 w 10000"/>
                <a:gd name="connsiteY8" fmla="*/ 9318 h 9318"/>
                <a:gd name="connsiteX9" fmla="*/ 7895 w 10000"/>
                <a:gd name="connsiteY9" fmla="*/ 7727 h 9318"/>
                <a:gd name="connsiteX10" fmla="*/ 9474 w 10000"/>
                <a:gd name="connsiteY10" fmla="*/ 7727 h 9318"/>
                <a:gd name="connsiteX11" fmla="*/ 10000 w 10000"/>
                <a:gd name="connsiteY11" fmla="*/ 7727 h 9318"/>
                <a:gd name="connsiteX12" fmla="*/ 9737 w 10000"/>
                <a:gd name="connsiteY12" fmla="*/ 5909 h 9318"/>
                <a:gd name="connsiteX13" fmla="*/ 8158 w 10000"/>
                <a:gd name="connsiteY13" fmla="*/ 4545 h 9318"/>
                <a:gd name="connsiteX14" fmla="*/ 6316 w 10000"/>
                <a:gd name="connsiteY14" fmla="*/ 4545 h 9318"/>
                <a:gd name="connsiteX15" fmla="*/ 4737 w 10000"/>
                <a:gd name="connsiteY15" fmla="*/ 2727 h 9318"/>
                <a:gd name="connsiteX16" fmla="*/ 3947 w 10000"/>
                <a:gd name="connsiteY16" fmla="*/ 3182 h 9318"/>
                <a:gd name="connsiteX17" fmla="*/ 1053 w 10000"/>
                <a:gd name="connsiteY17" fmla="*/ 0 h 9318"/>
                <a:gd name="connsiteX18" fmla="*/ 0 w 10000"/>
                <a:gd name="connsiteY18" fmla="*/ 909 h 9318"/>
                <a:gd name="connsiteX0" fmla="*/ 0 w 10000"/>
                <a:gd name="connsiteY0" fmla="*/ 976 h 10000"/>
                <a:gd name="connsiteX1" fmla="*/ 789 w 10000"/>
                <a:gd name="connsiteY1" fmla="*/ 2927 h 10000"/>
                <a:gd name="connsiteX2" fmla="*/ 1053 w 10000"/>
                <a:gd name="connsiteY2" fmla="*/ 6341 h 10000"/>
                <a:gd name="connsiteX3" fmla="*/ 1842 w 10000"/>
                <a:gd name="connsiteY3" fmla="*/ 5854 h 10000"/>
                <a:gd name="connsiteX4" fmla="*/ 3224 w 10000"/>
                <a:gd name="connsiteY4" fmla="*/ 9000 h 10000"/>
                <a:gd name="connsiteX5" fmla="*/ 3421 w 10000"/>
                <a:gd name="connsiteY5" fmla="*/ 8293 h 10000"/>
                <a:gd name="connsiteX6" fmla="*/ 4737 w 10000"/>
                <a:gd name="connsiteY6" fmla="*/ 9268 h 10000"/>
                <a:gd name="connsiteX7" fmla="*/ 5526 w 10000"/>
                <a:gd name="connsiteY7" fmla="*/ 7805 h 10000"/>
                <a:gd name="connsiteX8" fmla="*/ 6316 w 10000"/>
                <a:gd name="connsiteY8" fmla="*/ 8293 h 10000"/>
                <a:gd name="connsiteX9" fmla="*/ 6973 w 10000"/>
                <a:gd name="connsiteY9" fmla="*/ 10000 h 10000"/>
                <a:gd name="connsiteX10" fmla="*/ 7895 w 10000"/>
                <a:gd name="connsiteY10" fmla="*/ 8293 h 10000"/>
                <a:gd name="connsiteX11" fmla="*/ 9474 w 10000"/>
                <a:gd name="connsiteY11" fmla="*/ 8293 h 10000"/>
                <a:gd name="connsiteX12" fmla="*/ 10000 w 10000"/>
                <a:gd name="connsiteY12" fmla="*/ 8293 h 10000"/>
                <a:gd name="connsiteX13" fmla="*/ 9737 w 10000"/>
                <a:gd name="connsiteY13" fmla="*/ 6341 h 10000"/>
                <a:gd name="connsiteX14" fmla="*/ 8158 w 10000"/>
                <a:gd name="connsiteY14" fmla="*/ 4878 h 10000"/>
                <a:gd name="connsiteX15" fmla="*/ 6316 w 10000"/>
                <a:gd name="connsiteY15" fmla="*/ 4878 h 10000"/>
                <a:gd name="connsiteX16" fmla="*/ 4737 w 10000"/>
                <a:gd name="connsiteY16" fmla="*/ 2927 h 10000"/>
                <a:gd name="connsiteX17" fmla="*/ 3947 w 10000"/>
                <a:gd name="connsiteY17" fmla="*/ 3415 h 10000"/>
                <a:gd name="connsiteX18" fmla="*/ 1053 w 10000"/>
                <a:gd name="connsiteY18" fmla="*/ 0 h 10000"/>
                <a:gd name="connsiteX19" fmla="*/ 0 w 10000"/>
                <a:gd name="connsiteY19" fmla="*/ 976 h 10000"/>
                <a:gd name="connsiteX0" fmla="*/ 0 w 10000"/>
                <a:gd name="connsiteY0" fmla="*/ 976 h 10143"/>
                <a:gd name="connsiteX1" fmla="*/ 789 w 10000"/>
                <a:gd name="connsiteY1" fmla="*/ 2927 h 10143"/>
                <a:gd name="connsiteX2" fmla="*/ 1053 w 10000"/>
                <a:gd name="connsiteY2" fmla="*/ 6341 h 10143"/>
                <a:gd name="connsiteX3" fmla="*/ 1842 w 10000"/>
                <a:gd name="connsiteY3" fmla="*/ 5854 h 10143"/>
                <a:gd name="connsiteX4" fmla="*/ 3224 w 10000"/>
                <a:gd name="connsiteY4" fmla="*/ 9000 h 10143"/>
                <a:gd name="connsiteX5" fmla="*/ 3421 w 10000"/>
                <a:gd name="connsiteY5" fmla="*/ 8293 h 10143"/>
                <a:gd name="connsiteX6" fmla="*/ 4342 w 10000"/>
                <a:gd name="connsiteY6" fmla="*/ 10143 h 10143"/>
                <a:gd name="connsiteX7" fmla="*/ 5526 w 10000"/>
                <a:gd name="connsiteY7" fmla="*/ 7805 h 10143"/>
                <a:gd name="connsiteX8" fmla="*/ 6316 w 10000"/>
                <a:gd name="connsiteY8" fmla="*/ 8293 h 10143"/>
                <a:gd name="connsiteX9" fmla="*/ 6973 w 10000"/>
                <a:gd name="connsiteY9" fmla="*/ 10000 h 10143"/>
                <a:gd name="connsiteX10" fmla="*/ 7895 w 10000"/>
                <a:gd name="connsiteY10" fmla="*/ 8293 h 10143"/>
                <a:gd name="connsiteX11" fmla="*/ 9474 w 10000"/>
                <a:gd name="connsiteY11" fmla="*/ 8293 h 10143"/>
                <a:gd name="connsiteX12" fmla="*/ 10000 w 10000"/>
                <a:gd name="connsiteY12" fmla="*/ 8293 h 10143"/>
                <a:gd name="connsiteX13" fmla="*/ 9737 w 10000"/>
                <a:gd name="connsiteY13" fmla="*/ 6341 h 10143"/>
                <a:gd name="connsiteX14" fmla="*/ 8158 w 10000"/>
                <a:gd name="connsiteY14" fmla="*/ 4878 h 10143"/>
                <a:gd name="connsiteX15" fmla="*/ 6316 w 10000"/>
                <a:gd name="connsiteY15" fmla="*/ 4878 h 10143"/>
                <a:gd name="connsiteX16" fmla="*/ 4737 w 10000"/>
                <a:gd name="connsiteY16" fmla="*/ 2927 h 10143"/>
                <a:gd name="connsiteX17" fmla="*/ 3947 w 10000"/>
                <a:gd name="connsiteY17" fmla="*/ 3415 h 10143"/>
                <a:gd name="connsiteX18" fmla="*/ 1053 w 10000"/>
                <a:gd name="connsiteY18" fmla="*/ 0 h 10143"/>
                <a:gd name="connsiteX19" fmla="*/ 0 w 10000"/>
                <a:gd name="connsiteY19" fmla="*/ 976 h 10143"/>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3224 w 10000"/>
                <a:gd name="connsiteY4" fmla="*/ 9000 h 10180"/>
                <a:gd name="connsiteX5" fmla="*/ 4342 w 10000"/>
                <a:gd name="connsiteY5" fmla="*/ 10143 h 10180"/>
                <a:gd name="connsiteX6" fmla="*/ 5526 w 10000"/>
                <a:gd name="connsiteY6" fmla="*/ 7805 h 10180"/>
                <a:gd name="connsiteX7" fmla="*/ 6316 w 10000"/>
                <a:gd name="connsiteY7" fmla="*/ 8293 h 10180"/>
                <a:gd name="connsiteX8" fmla="*/ 6973 w 10000"/>
                <a:gd name="connsiteY8" fmla="*/ 10000 h 10180"/>
                <a:gd name="connsiteX9" fmla="*/ 7895 w 10000"/>
                <a:gd name="connsiteY9" fmla="*/ 8293 h 10180"/>
                <a:gd name="connsiteX10" fmla="*/ 9474 w 10000"/>
                <a:gd name="connsiteY10" fmla="*/ 8293 h 10180"/>
                <a:gd name="connsiteX11" fmla="*/ 10000 w 10000"/>
                <a:gd name="connsiteY11" fmla="*/ 8293 h 10180"/>
                <a:gd name="connsiteX12" fmla="*/ 9737 w 10000"/>
                <a:gd name="connsiteY12" fmla="*/ 6341 h 10180"/>
                <a:gd name="connsiteX13" fmla="*/ 8158 w 10000"/>
                <a:gd name="connsiteY13" fmla="*/ 4878 h 10180"/>
                <a:gd name="connsiteX14" fmla="*/ 6316 w 10000"/>
                <a:gd name="connsiteY14" fmla="*/ 4878 h 10180"/>
                <a:gd name="connsiteX15" fmla="*/ 4737 w 10000"/>
                <a:gd name="connsiteY15" fmla="*/ 2927 h 10180"/>
                <a:gd name="connsiteX16" fmla="*/ 3947 w 10000"/>
                <a:gd name="connsiteY16" fmla="*/ 3415 h 10180"/>
                <a:gd name="connsiteX17" fmla="*/ 1053 w 10000"/>
                <a:gd name="connsiteY17" fmla="*/ 0 h 10180"/>
                <a:gd name="connsiteX18" fmla="*/ 0 w 10000"/>
                <a:gd name="connsiteY18"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2237 w 10000"/>
                <a:gd name="connsiteY4" fmla="*/ 6872 h 10180"/>
                <a:gd name="connsiteX5" fmla="*/ 3224 w 10000"/>
                <a:gd name="connsiteY5" fmla="*/ 9000 h 10180"/>
                <a:gd name="connsiteX6" fmla="*/ 4342 w 10000"/>
                <a:gd name="connsiteY6" fmla="*/ 10143 h 10180"/>
                <a:gd name="connsiteX7" fmla="*/ 5526 w 10000"/>
                <a:gd name="connsiteY7" fmla="*/ 7805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2697 w 10000"/>
                <a:gd name="connsiteY4" fmla="*/ 8272 h 10180"/>
                <a:gd name="connsiteX5" fmla="*/ 3224 w 10000"/>
                <a:gd name="connsiteY5" fmla="*/ 9000 h 10180"/>
                <a:gd name="connsiteX6" fmla="*/ 4342 w 10000"/>
                <a:gd name="connsiteY6" fmla="*/ 10143 h 10180"/>
                <a:gd name="connsiteX7" fmla="*/ 5526 w 10000"/>
                <a:gd name="connsiteY7" fmla="*/ 7805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5854 h 10180"/>
                <a:gd name="connsiteX4" fmla="*/ 2697 w 10000"/>
                <a:gd name="connsiteY4" fmla="*/ 8272 h 10180"/>
                <a:gd name="connsiteX5" fmla="*/ 3224 w 10000"/>
                <a:gd name="connsiteY5" fmla="*/ 9000 h 10180"/>
                <a:gd name="connsiteX6" fmla="*/ 4342 w 10000"/>
                <a:gd name="connsiteY6" fmla="*/ 10143 h 10180"/>
                <a:gd name="connsiteX7" fmla="*/ 5329 w 10000"/>
                <a:gd name="connsiteY7" fmla="*/ 8441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976 h 10180"/>
                <a:gd name="connsiteX1" fmla="*/ 789 w 10000"/>
                <a:gd name="connsiteY1" fmla="*/ 2927 h 10180"/>
                <a:gd name="connsiteX2" fmla="*/ 1053 w 10000"/>
                <a:gd name="connsiteY2" fmla="*/ 6341 h 10180"/>
                <a:gd name="connsiteX3" fmla="*/ 1842 w 10000"/>
                <a:gd name="connsiteY3" fmla="*/ 6490 h 10180"/>
                <a:gd name="connsiteX4" fmla="*/ 2697 w 10000"/>
                <a:gd name="connsiteY4" fmla="*/ 8272 h 10180"/>
                <a:gd name="connsiteX5" fmla="*/ 3224 w 10000"/>
                <a:gd name="connsiteY5" fmla="*/ 9000 h 10180"/>
                <a:gd name="connsiteX6" fmla="*/ 4342 w 10000"/>
                <a:gd name="connsiteY6" fmla="*/ 10143 h 10180"/>
                <a:gd name="connsiteX7" fmla="*/ 5329 w 10000"/>
                <a:gd name="connsiteY7" fmla="*/ 8441 h 10180"/>
                <a:gd name="connsiteX8" fmla="*/ 6316 w 10000"/>
                <a:gd name="connsiteY8" fmla="*/ 8293 h 10180"/>
                <a:gd name="connsiteX9" fmla="*/ 6973 w 10000"/>
                <a:gd name="connsiteY9" fmla="*/ 10000 h 10180"/>
                <a:gd name="connsiteX10" fmla="*/ 7895 w 10000"/>
                <a:gd name="connsiteY10" fmla="*/ 8293 h 10180"/>
                <a:gd name="connsiteX11" fmla="*/ 9474 w 10000"/>
                <a:gd name="connsiteY11" fmla="*/ 8293 h 10180"/>
                <a:gd name="connsiteX12" fmla="*/ 10000 w 10000"/>
                <a:gd name="connsiteY12" fmla="*/ 8293 h 10180"/>
                <a:gd name="connsiteX13" fmla="*/ 9737 w 10000"/>
                <a:gd name="connsiteY13" fmla="*/ 6341 h 10180"/>
                <a:gd name="connsiteX14" fmla="*/ 8158 w 10000"/>
                <a:gd name="connsiteY14" fmla="*/ 4878 h 10180"/>
                <a:gd name="connsiteX15" fmla="*/ 6316 w 10000"/>
                <a:gd name="connsiteY15" fmla="*/ 4878 h 10180"/>
                <a:gd name="connsiteX16" fmla="*/ 4737 w 10000"/>
                <a:gd name="connsiteY16" fmla="*/ 2927 h 10180"/>
                <a:gd name="connsiteX17" fmla="*/ 3947 w 10000"/>
                <a:gd name="connsiteY17" fmla="*/ 3415 h 10180"/>
                <a:gd name="connsiteX18" fmla="*/ 1053 w 10000"/>
                <a:gd name="connsiteY18" fmla="*/ 0 h 10180"/>
                <a:gd name="connsiteX19" fmla="*/ 0 w 10000"/>
                <a:gd name="connsiteY19" fmla="*/ 976 h 10180"/>
                <a:gd name="connsiteX0" fmla="*/ 0 w 10000"/>
                <a:gd name="connsiteY0" fmla="*/ 1358 h 10562"/>
                <a:gd name="connsiteX1" fmla="*/ 789 w 10000"/>
                <a:gd name="connsiteY1" fmla="*/ 3309 h 10562"/>
                <a:gd name="connsiteX2" fmla="*/ 1053 w 10000"/>
                <a:gd name="connsiteY2" fmla="*/ 6723 h 10562"/>
                <a:gd name="connsiteX3" fmla="*/ 1842 w 10000"/>
                <a:gd name="connsiteY3" fmla="*/ 6872 h 10562"/>
                <a:gd name="connsiteX4" fmla="*/ 2697 w 10000"/>
                <a:gd name="connsiteY4" fmla="*/ 8654 h 10562"/>
                <a:gd name="connsiteX5" fmla="*/ 3224 w 10000"/>
                <a:gd name="connsiteY5" fmla="*/ 9382 h 10562"/>
                <a:gd name="connsiteX6" fmla="*/ 4342 w 10000"/>
                <a:gd name="connsiteY6" fmla="*/ 10525 h 10562"/>
                <a:gd name="connsiteX7" fmla="*/ 5329 w 10000"/>
                <a:gd name="connsiteY7" fmla="*/ 8823 h 10562"/>
                <a:gd name="connsiteX8" fmla="*/ 6316 w 10000"/>
                <a:gd name="connsiteY8" fmla="*/ 8675 h 10562"/>
                <a:gd name="connsiteX9" fmla="*/ 6973 w 10000"/>
                <a:gd name="connsiteY9" fmla="*/ 10382 h 10562"/>
                <a:gd name="connsiteX10" fmla="*/ 7895 w 10000"/>
                <a:gd name="connsiteY10" fmla="*/ 8675 h 10562"/>
                <a:gd name="connsiteX11" fmla="*/ 9474 w 10000"/>
                <a:gd name="connsiteY11" fmla="*/ 8675 h 10562"/>
                <a:gd name="connsiteX12" fmla="*/ 10000 w 10000"/>
                <a:gd name="connsiteY12" fmla="*/ 8675 h 10562"/>
                <a:gd name="connsiteX13" fmla="*/ 9737 w 10000"/>
                <a:gd name="connsiteY13" fmla="*/ 6723 h 10562"/>
                <a:gd name="connsiteX14" fmla="*/ 8158 w 10000"/>
                <a:gd name="connsiteY14" fmla="*/ 5260 h 10562"/>
                <a:gd name="connsiteX15" fmla="*/ 6316 w 10000"/>
                <a:gd name="connsiteY15" fmla="*/ 5260 h 10562"/>
                <a:gd name="connsiteX16" fmla="*/ 4737 w 10000"/>
                <a:gd name="connsiteY16" fmla="*/ 3309 h 10562"/>
                <a:gd name="connsiteX17" fmla="*/ 3947 w 10000"/>
                <a:gd name="connsiteY17" fmla="*/ 3797 h 10562"/>
                <a:gd name="connsiteX18" fmla="*/ 1185 w 10000"/>
                <a:gd name="connsiteY18" fmla="*/ 0 h 10562"/>
                <a:gd name="connsiteX19" fmla="*/ 0 w 10000"/>
                <a:gd name="connsiteY19" fmla="*/ 1358 h 10562"/>
                <a:gd name="connsiteX0" fmla="*/ 0 w 10000"/>
                <a:gd name="connsiteY0" fmla="*/ 1358 h 10683"/>
                <a:gd name="connsiteX1" fmla="*/ 789 w 10000"/>
                <a:gd name="connsiteY1" fmla="*/ 3309 h 10683"/>
                <a:gd name="connsiteX2" fmla="*/ 1053 w 10000"/>
                <a:gd name="connsiteY2" fmla="*/ 6723 h 10683"/>
                <a:gd name="connsiteX3" fmla="*/ 1842 w 10000"/>
                <a:gd name="connsiteY3" fmla="*/ 6872 h 10683"/>
                <a:gd name="connsiteX4" fmla="*/ 2697 w 10000"/>
                <a:gd name="connsiteY4" fmla="*/ 8654 h 10683"/>
                <a:gd name="connsiteX5" fmla="*/ 3224 w 10000"/>
                <a:gd name="connsiteY5" fmla="*/ 9382 h 10683"/>
                <a:gd name="connsiteX6" fmla="*/ 4934 w 10000"/>
                <a:gd name="connsiteY6" fmla="*/ 10651 h 10683"/>
                <a:gd name="connsiteX7" fmla="*/ 5329 w 10000"/>
                <a:gd name="connsiteY7" fmla="*/ 8823 h 10683"/>
                <a:gd name="connsiteX8" fmla="*/ 6316 w 10000"/>
                <a:gd name="connsiteY8" fmla="*/ 8675 h 10683"/>
                <a:gd name="connsiteX9" fmla="*/ 6973 w 10000"/>
                <a:gd name="connsiteY9" fmla="*/ 10382 h 10683"/>
                <a:gd name="connsiteX10" fmla="*/ 7895 w 10000"/>
                <a:gd name="connsiteY10" fmla="*/ 8675 h 10683"/>
                <a:gd name="connsiteX11" fmla="*/ 9474 w 10000"/>
                <a:gd name="connsiteY11" fmla="*/ 8675 h 10683"/>
                <a:gd name="connsiteX12" fmla="*/ 10000 w 10000"/>
                <a:gd name="connsiteY12" fmla="*/ 8675 h 10683"/>
                <a:gd name="connsiteX13" fmla="*/ 9737 w 10000"/>
                <a:gd name="connsiteY13" fmla="*/ 6723 h 10683"/>
                <a:gd name="connsiteX14" fmla="*/ 8158 w 10000"/>
                <a:gd name="connsiteY14" fmla="*/ 5260 h 10683"/>
                <a:gd name="connsiteX15" fmla="*/ 6316 w 10000"/>
                <a:gd name="connsiteY15" fmla="*/ 5260 h 10683"/>
                <a:gd name="connsiteX16" fmla="*/ 4737 w 10000"/>
                <a:gd name="connsiteY16" fmla="*/ 3309 h 10683"/>
                <a:gd name="connsiteX17" fmla="*/ 3947 w 10000"/>
                <a:gd name="connsiteY17" fmla="*/ 3797 h 10683"/>
                <a:gd name="connsiteX18" fmla="*/ 1185 w 10000"/>
                <a:gd name="connsiteY18" fmla="*/ 0 h 10683"/>
                <a:gd name="connsiteX19" fmla="*/ 0 w 10000"/>
                <a:gd name="connsiteY19" fmla="*/ 1358 h 10683"/>
                <a:gd name="connsiteX0" fmla="*/ 0 w 10000"/>
                <a:gd name="connsiteY0" fmla="*/ 1358 h 10683"/>
                <a:gd name="connsiteX1" fmla="*/ 789 w 10000"/>
                <a:gd name="connsiteY1" fmla="*/ 3309 h 10683"/>
                <a:gd name="connsiteX2" fmla="*/ 1053 w 10000"/>
                <a:gd name="connsiteY2" fmla="*/ 6723 h 10683"/>
                <a:gd name="connsiteX3" fmla="*/ 1842 w 10000"/>
                <a:gd name="connsiteY3" fmla="*/ 6872 h 10683"/>
                <a:gd name="connsiteX4" fmla="*/ 2697 w 10000"/>
                <a:gd name="connsiteY4" fmla="*/ 8654 h 10683"/>
                <a:gd name="connsiteX5" fmla="*/ 3224 w 10000"/>
                <a:gd name="connsiteY5" fmla="*/ 9382 h 10683"/>
                <a:gd name="connsiteX6" fmla="*/ 4934 w 10000"/>
                <a:gd name="connsiteY6" fmla="*/ 10651 h 10683"/>
                <a:gd name="connsiteX7" fmla="*/ 5592 w 10000"/>
                <a:gd name="connsiteY7" fmla="*/ 8823 h 10683"/>
                <a:gd name="connsiteX8" fmla="*/ 6316 w 10000"/>
                <a:gd name="connsiteY8" fmla="*/ 8675 h 10683"/>
                <a:gd name="connsiteX9" fmla="*/ 6973 w 10000"/>
                <a:gd name="connsiteY9" fmla="*/ 10382 h 10683"/>
                <a:gd name="connsiteX10" fmla="*/ 7895 w 10000"/>
                <a:gd name="connsiteY10" fmla="*/ 8675 h 10683"/>
                <a:gd name="connsiteX11" fmla="*/ 9474 w 10000"/>
                <a:gd name="connsiteY11" fmla="*/ 8675 h 10683"/>
                <a:gd name="connsiteX12" fmla="*/ 10000 w 10000"/>
                <a:gd name="connsiteY12" fmla="*/ 8675 h 10683"/>
                <a:gd name="connsiteX13" fmla="*/ 9737 w 10000"/>
                <a:gd name="connsiteY13" fmla="*/ 6723 h 10683"/>
                <a:gd name="connsiteX14" fmla="*/ 8158 w 10000"/>
                <a:gd name="connsiteY14" fmla="*/ 5260 h 10683"/>
                <a:gd name="connsiteX15" fmla="*/ 6316 w 10000"/>
                <a:gd name="connsiteY15" fmla="*/ 5260 h 10683"/>
                <a:gd name="connsiteX16" fmla="*/ 4737 w 10000"/>
                <a:gd name="connsiteY16" fmla="*/ 3309 h 10683"/>
                <a:gd name="connsiteX17" fmla="*/ 3947 w 10000"/>
                <a:gd name="connsiteY17" fmla="*/ 3797 h 10683"/>
                <a:gd name="connsiteX18" fmla="*/ 1185 w 10000"/>
                <a:gd name="connsiteY18" fmla="*/ 0 h 10683"/>
                <a:gd name="connsiteX19" fmla="*/ 0 w 10000"/>
                <a:gd name="connsiteY19" fmla="*/ 1358 h 10683"/>
                <a:gd name="connsiteX0" fmla="*/ 0 w 10000"/>
                <a:gd name="connsiteY0" fmla="*/ 1358 h 10683"/>
                <a:gd name="connsiteX1" fmla="*/ 789 w 10000"/>
                <a:gd name="connsiteY1" fmla="*/ 3309 h 10683"/>
                <a:gd name="connsiteX2" fmla="*/ 1053 w 10000"/>
                <a:gd name="connsiteY2" fmla="*/ 6723 h 10683"/>
                <a:gd name="connsiteX3" fmla="*/ 1842 w 10000"/>
                <a:gd name="connsiteY3" fmla="*/ 6872 h 10683"/>
                <a:gd name="connsiteX4" fmla="*/ 2697 w 10000"/>
                <a:gd name="connsiteY4" fmla="*/ 8654 h 10683"/>
                <a:gd name="connsiteX5" fmla="*/ 3224 w 10000"/>
                <a:gd name="connsiteY5" fmla="*/ 9382 h 10683"/>
                <a:gd name="connsiteX6" fmla="*/ 4934 w 10000"/>
                <a:gd name="connsiteY6" fmla="*/ 10651 h 10683"/>
                <a:gd name="connsiteX7" fmla="*/ 5592 w 10000"/>
                <a:gd name="connsiteY7" fmla="*/ 8823 h 10683"/>
                <a:gd name="connsiteX8" fmla="*/ 6711 w 10000"/>
                <a:gd name="connsiteY8" fmla="*/ 9184 h 10683"/>
                <a:gd name="connsiteX9" fmla="*/ 6973 w 10000"/>
                <a:gd name="connsiteY9" fmla="*/ 10382 h 10683"/>
                <a:gd name="connsiteX10" fmla="*/ 7895 w 10000"/>
                <a:gd name="connsiteY10" fmla="*/ 8675 h 10683"/>
                <a:gd name="connsiteX11" fmla="*/ 9474 w 10000"/>
                <a:gd name="connsiteY11" fmla="*/ 8675 h 10683"/>
                <a:gd name="connsiteX12" fmla="*/ 10000 w 10000"/>
                <a:gd name="connsiteY12" fmla="*/ 8675 h 10683"/>
                <a:gd name="connsiteX13" fmla="*/ 9737 w 10000"/>
                <a:gd name="connsiteY13" fmla="*/ 6723 h 10683"/>
                <a:gd name="connsiteX14" fmla="*/ 8158 w 10000"/>
                <a:gd name="connsiteY14" fmla="*/ 5260 h 10683"/>
                <a:gd name="connsiteX15" fmla="*/ 6316 w 10000"/>
                <a:gd name="connsiteY15" fmla="*/ 5260 h 10683"/>
                <a:gd name="connsiteX16" fmla="*/ 4737 w 10000"/>
                <a:gd name="connsiteY16" fmla="*/ 3309 h 10683"/>
                <a:gd name="connsiteX17" fmla="*/ 3947 w 10000"/>
                <a:gd name="connsiteY17" fmla="*/ 3797 h 10683"/>
                <a:gd name="connsiteX18" fmla="*/ 1185 w 10000"/>
                <a:gd name="connsiteY18" fmla="*/ 0 h 10683"/>
                <a:gd name="connsiteX19" fmla="*/ 0 w 10000"/>
                <a:gd name="connsiteY19" fmla="*/ 1358 h 10683"/>
                <a:gd name="connsiteX0" fmla="*/ 0 w 10000"/>
                <a:gd name="connsiteY0" fmla="*/ 1358 h 11399"/>
                <a:gd name="connsiteX1" fmla="*/ 789 w 10000"/>
                <a:gd name="connsiteY1" fmla="*/ 3309 h 11399"/>
                <a:gd name="connsiteX2" fmla="*/ 1053 w 10000"/>
                <a:gd name="connsiteY2" fmla="*/ 6723 h 11399"/>
                <a:gd name="connsiteX3" fmla="*/ 1842 w 10000"/>
                <a:gd name="connsiteY3" fmla="*/ 6872 h 11399"/>
                <a:gd name="connsiteX4" fmla="*/ 2697 w 10000"/>
                <a:gd name="connsiteY4" fmla="*/ 8654 h 11399"/>
                <a:gd name="connsiteX5" fmla="*/ 3224 w 10000"/>
                <a:gd name="connsiteY5" fmla="*/ 9382 h 11399"/>
                <a:gd name="connsiteX6" fmla="*/ 4934 w 10000"/>
                <a:gd name="connsiteY6" fmla="*/ 10651 h 11399"/>
                <a:gd name="connsiteX7" fmla="*/ 5592 w 10000"/>
                <a:gd name="connsiteY7" fmla="*/ 8823 h 11399"/>
                <a:gd name="connsiteX8" fmla="*/ 6711 w 10000"/>
                <a:gd name="connsiteY8" fmla="*/ 9184 h 11399"/>
                <a:gd name="connsiteX9" fmla="*/ 7236 w 10000"/>
                <a:gd name="connsiteY9" fmla="*/ 11399 h 11399"/>
                <a:gd name="connsiteX10" fmla="*/ 7895 w 10000"/>
                <a:gd name="connsiteY10" fmla="*/ 8675 h 11399"/>
                <a:gd name="connsiteX11" fmla="*/ 9474 w 10000"/>
                <a:gd name="connsiteY11" fmla="*/ 8675 h 11399"/>
                <a:gd name="connsiteX12" fmla="*/ 10000 w 10000"/>
                <a:gd name="connsiteY12" fmla="*/ 8675 h 11399"/>
                <a:gd name="connsiteX13" fmla="*/ 9737 w 10000"/>
                <a:gd name="connsiteY13" fmla="*/ 6723 h 11399"/>
                <a:gd name="connsiteX14" fmla="*/ 8158 w 10000"/>
                <a:gd name="connsiteY14" fmla="*/ 5260 h 11399"/>
                <a:gd name="connsiteX15" fmla="*/ 6316 w 10000"/>
                <a:gd name="connsiteY15" fmla="*/ 5260 h 11399"/>
                <a:gd name="connsiteX16" fmla="*/ 4737 w 10000"/>
                <a:gd name="connsiteY16" fmla="*/ 3309 h 11399"/>
                <a:gd name="connsiteX17" fmla="*/ 3947 w 10000"/>
                <a:gd name="connsiteY17" fmla="*/ 3797 h 11399"/>
                <a:gd name="connsiteX18" fmla="*/ 1185 w 10000"/>
                <a:gd name="connsiteY18" fmla="*/ 0 h 11399"/>
                <a:gd name="connsiteX19" fmla="*/ 0 w 10000"/>
                <a:gd name="connsiteY19" fmla="*/ 1358 h 11399"/>
                <a:gd name="connsiteX0" fmla="*/ 0 w 10000"/>
                <a:gd name="connsiteY0" fmla="*/ 1358 h 11399"/>
                <a:gd name="connsiteX1" fmla="*/ 789 w 10000"/>
                <a:gd name="connsiteY1" fmla="*/ 3309 h 11399"/>
                <a:gd name="connsiteX2" fmla="*/ 1053 w 10000"/>
                <a:gd name="connsiteY2" fmla="*/ 6723 h 11399"/>
                <a:gd name="connsiteX3" fmla="*/ 1842 w 10000"/>
                <a:gd name="connsiteY3" fmla="*/ 6872 h 11399"/>
                <a:gd name="connsiteX4" fmla="*/ 2697 w 10000"/>
                <a:gd name="connsiteY4" fmla="*/ 8654 h 11399"/>
                <a:gd name="connsiteX5" fmla="*/ 3224 w 10000"/>
                <a:gd name="connsiteY5" fmla="*/ 9382 h 11399"/>
                <a:gd name="connsiteX6" fmla="*/ 4934 w 10000"/>
                <a:gd name="connsiteY6" fmla="*/ 10651 h 11399"/>
                <a:gd name="connsiteX7" fmla="*/ 5592 w 10000"/>
                <a:gd name="connsiteY7" fmla="*/ 8823 h 11399"/>
                <a:gd name="connsiteX8" fmla="*/ 6711 w 10000"/>
                <a:gd name="connsiteY8" fmla="*/ 9184 h 11399"/>
                <a:gd name="connsiteX9" fmla="*/ 7236 w 10000"/>
                <a:gd name="connsiteY9" fmla="*/ 11399 h 11399"/>
                <a:gd name="connsiteX10" fmla="*/ 8158 w 10000"/>
                <a:gd name="connsiteY10" fmla="*/ 9323 h 11399"/>
                <a:gd name="connsiteX11" fmla="*/ 9474 w 10000"/>
                <a:gd name="connsiteY11" fmla="*/ 8675 h 11399"/>
                <a:gd name="connsiteX12" fmla="*/ 10000 w 10000"/>
                <a:gd name="connsiteY12" fmla="*/ 8675 h 11399"/>
                <a:gd name="connsiteX13" fmla="*/ 9737 w 10000"/>
                <a:gd name="connsiteY13" fmla="*/ 6723 h 11399"/>
                <a:gd name="connsiteX14" fmla="*/ 8158 w 10000"/>
                <a:gd name="connsiteY14" fmla="*/ 5260 h 11399"/>
                <a:gd name="connsiteX15" fmla="*/ 6316 w 10000"/>
                <a:gd name="connsiteY15" fmla="*/ 5260 h 11399"/>
                <a:gd name="connsiteX16" fmla="*/ 4737 w 10000"/>
                <a:gd name="connsiteY16" fmla="*/ 3309 h 11399"/>
                <a:gd name="connsiteX17" fmla="*/ 3947 w 10000"/>
                <a:gd name="connsiteY17" fmla="*/ 3797 h 11399"/>
                <a:gd name="connsiteX18" fmla="*/ 1185 w 10000"/>
                <a:gd name="connsiteY18" fmla="*/ 0 h 11399"/>
                <a:gd name="connsiteX19" fmla="*/ 0 w 10000"/>
                <a:gd name="connsiteY19" fmla="*/ 1358 h 11399"/>
                <a:gd name="connsiteX0" fmla="*/ 0 w 9803"/>
                <a:gd name="connsiteY0" fmla="*/ 1358 h 11399"/>
                <a:gd name="connsiteX1" fmla="*/ 789 w 9803"/>
                <a:gd name="connsiteY1" fmla="*/ 3309 h 11399"/>
                <a:gd name="connsiteX2" fmla="*/ 1053 w 9803"/>
                <a:gd name="connsiteY2" fmla="*/ 6723 h 11399"/>
                <a:gd name="connsiteX3" fmla="*/ 1842 w 9803"/>
                <a:gd name="connsiteY3" fmla="*/ 6872 h 11399"/>
                <a:gd name="connsiteX4" fmla="*/ 2697 w 9803"/>
                <a:gd name="connsiteY4" fmla="*/ 8654 h 11399"/>
                <a:gd name="connsiteX5" fmla="*/ 3224 w 9803"/>
                <a:gd name="connsiteY5" fmla="*/ 9382 h 11399"/>
                <a:gd name="connsiteX6" fmla="*/ 4934 w 9803"/>
                <a:gd name="connsiteY6" fmla="*/ 10651 h 11399"/>
                <a:gd name="connsiteX7" fmla="*/ 5592 w 9803"/>
                <a:gd name="connsiteY7" fmla="*/ 8823 h 11399"/>
                <a:gd name="connsiteX8" fmla="*/ 6711 w 9803"/>
                <a:gd name="connsiteY8" fmla="*/ 9184 h 11399"/>
                <a:gd name="connsiteX9" fmla="*/ 7236 w 9803"/>
                <a:gd name="connsiteY9" fmla="*/ 11399 h 11399"/>
                <a:gd name="connsiteX10" fmla="*/ 8158 w 9803"/>
                <a:gd name="connsiteY10" fmla="*/ 9323 h 11399"/>
                <a:gd name="connsiteX11" fmla="*/ 9474 w 9803"/>
                <a:gd name="connsiteY11" fmla="*/ 8675 h 11399"/>
                <a:gd name="connsiteX12" fmla="*/ 9803 w 9803"/>
                <a:gd name="connsiteY12" fmla="*/ 9711 h 11399"/>
                <a:gd name="connsiteX13" fmla="*/ 9737 w 9803"/>
                <a:gd name="connsiteY13" fmla="*/ 6723 h 11399"/>
                <a:gd name="connsiteX14" fmla="*/ 8158 w 9803"/>
                <a:gd name="connsiteY14" fmla="*/ 5260 h 11399"/>
                <a:gd name="connsiteX15" fmla="*/ 6316 w 9803"/>
                <a:gd name="connsiteY15" fmla="*/ 5260 h 11399"/>
                <a:gd name="connsiteX16" fmla="*/ 4737 w 9803"/>
                <a:gd name="connsiteY16" fmla="*/ 3309 h 11399"/>
                <a:gd name="connsiteX17" fmla="*/ 3947 w 9803"/>
                <a:gd name="connsiteY17" fmla="*/ 3797 h 11399"/>
                <a:gd name="connsiteX18" fmla="*/ 1185 w 9803"/>
                <a:gd name="connsiteY18" fmla="*/ 0 h 11399"/>
                <a:gd name="connsiteX19" fmla="*/ 0 w 9803"/>
                <a:gd name="connsiteY19" fmla="*/ 1358 h 11399"/>
                <a:gd name="connsiteX0" fmla="*/ 0 w 9934"/>
                <a:gd name="connsiteY0" fmla="*/ 1191 h 10000"/>
                <a:gd name="connsiteX1" fmla="*/ 805 w 9934"/>
                <a:gd name="connsiteY1" fmla="*/ 2903 h 10000"/>
                <a:gd name="connsiteX2" fmla="*/ 1074 w 9934"/>
                <a:gd name="connsiteY2" fmla="*/ 5898 h 10000"/>
                <a:gd name="connsiteX3" fmla="*/ 1879 w 9934"/>
                <a:gd name="connsiteY3" fmla="*/ 6029 h 10000"/>
                <a:gd name="connsiteX4" fmla="*/ 2751 w 9934"/>
                <a:gd name="connsiteY4" fmla="*/ 7592 h 10000"/>
                <a:gd name="connsiteX5" fmla="*/ 3289 w 9934"/>
                <a:gd name="connsiteY5" fmla="*/ 8231 h 10000"/>
                <a:gd name="connsiteX6" fmla="*/ 5033 w 9934"/>
                <a:gd name="connsiteY6" fmla="*/ 9344 h 10000"/>
                <a:gd name="connsiteX7" fmla="*/ 5704 w 9934"/>
                <a:gd name="connsiteY7" fmla="*/ 7740 h 10000"/>
                <a:gd name="connsiteX8" fmla="*/ 6846 w 9934"/>
                <a:gd name="connsiteY8" fmla="*/ 8057 h 10000"/>
                <a:gd name="connsiteX9" fmla="*/ 7381 w 9934"/>
                <a:gd name="connsiteY9" fmla="*/ 10000 h 10000"/>
                <a:gd name="connsiteX10" fmla="*/ 8322 w 9934"/>
                <a:gd name="connsiteY10" fmla="*/ 8179 h 10000"/>
                <a:gd name="connsiteX11" fmla="*/ 9664 w 9934"/>
                <a:gd name="connsiteY11" fmla="*/ 7610 h 10000"/>
                <a:gd name="connsiteX12" fmla="*/ 6014 w 9934"/>
                <a:gd name="connsiteY12" fmla="*/ 6360 h 10000"/>
                <a:gd name="connsiteX13" fmla="*/ 9933 w 9934"/>
                <a:gd name="connsiteY13" fmla="*/ 5898 h 10000"/>
                <a:gd name="connsiteX14" fmla="*/ 8322 w 9934"/>
                <a:gd name="connsiteY14" fmla="*/ 4614 h 10000"/>
                <a:gd name="connsiteX15" fmla="*/ 6443 w 9934"/>
                <a:gd name="connsiteY15" fmla="*/ 4614 h 10000"/>
                <a:gd name="connsiteX16" fmla="*/ 4832 w 9934"/>
                <a:gd name="connsiteY16" fmla="*/ 2903 h 10000"/>
                <a:gd name="connsiteX17" fmla="*/ 4026 w 9934"/>
                <a:gd name="connsiteY17" fmla="*/ 3331 h 10000"/>
                <a:gd name="connsiteX18" fmla="*/ 1209 w 9934"/>
                <a:gd name="connsiteY18" fmla="*/ 0 h 10000"/>
                <a:gd name="connsiteX19" fmla="*/ 0 w 9934"/>
                <a:gd name="connsiteY19" fmla="*/ 1191 h 10000"/>
                <a:gd name="connsiteX0" fmla="*/ 0 w 10135"/>
                <a:gd name="connsiteY0" fmla="*/ 1191 h 10000"/>
                <a:gd name="connsiteX1" fmla="*/ 810 w 10135"/>
                <a:gd name="connsiteY1" fmla="*/ 2903 h 10000"/>
                <a:gd name="connsiteX2" fmla="*/ 1081 w 10135"/>
                <a:gd name="connsiteY2" fmla="*/ 5898 h 10000"/>
                <a:gd name="connsiteX3" fmla="*/ 1891 w 10135"/>
                <a:gd name="connsiteY3" fmla="*/ 6029 h 10000"/>
                <a:gd name="connsiteX4" fmla="*/ 2769 w 10135"/>
                <a:gd name="connsiteY4" fmla="*/ 7592 h 10000"/>
                <a:gd name="connsiteX5" fmla="*/ 3311 w 10135"/>
                <a:gd name="connsiteY5" fmla="*/ 8231 h 10000"/>
                <a:gd name="connsiteX6" fmla="*/ 5066 w 10135"/>
                <a:gd name="connsiteY6" fmla="*/ 9344 h 10000"/>
                <a:gd name="connsiteX7" fmla="*/ 5742 w 10135"/>
                <a:gd name="connsiteY7" fmla="*/ 7740 h 10000"/>
                <a:gd name="connsiteX8" fmla="*/ 6891 w 10135"/>
                <a:gd name="connsiteY8" fmla="*/ 8057 h 10000"/>
                <a:gd name="connsiteX9" fmla="*/ 7430 w 10135"/>
                <a:gd name="connsiteY9" fmla="*/ 10000 h 10000"/>
                <a:gd name="connsiteX10" fmla="*/ 8377 w 10135"/>
                <a:gd name="connsiteY10" fmla="*/ 8179 h 10000"/>
                <a:gd name="connsiteX11" fmla="*/ 10133 w 10135"/>
                <a:gd name="connsiteY11" fmla="*/ 8178 h 10000"/>
                <a:gd name="connsiteX12" fmla="*/ 6054 w 10135"/>
                <a:gd name="connsiteY12" fmla="*/ 6360 h 10000"/>
                <a:gd name="connsiteX13" fmla="*/ 9999 w 10135"/>
                <a:gd name="connsiteY13" fmla="*/ 5898 h 10000"/>
                <a:gd name="connsiteX14" fmla="*/ 8377 w 10135"/>
                <a:gd name="connsiteY14" fmla="*/ 4614 h 10000"/>
                <a:gd name="connsiteX15" fmla="*/ 6486 w 10135"/>
                <a:gd name="connsiteY15" fmla="*/ 4614 h 10000"/>
                <a:gd name="connsiteX16" fmla="*/ 4864 w 10135"/>
                <a:gd name="connsiteY16" fmla="*/ 2903 h 10000"/>
                <a:gd name="connsiteX17" fmla="*/ 4053 w 10135"/>
                <a:gd name="connsiteY17" fmla="*/ 3331 h 10000"/>
                <a:gd name="connsiteX18" fmla="*/ 1217 w 10135"/>
                <a:gd name="connsiteY18" fmla="*/ 0 h 10000"/>
                <a:gd name="connsiteX19" fmla="*/ 0 w 10135"/>
                <a:gd name="connsiteY19" fmla="*/ 1191 h 10000"/>
                <a:gd name="connsiteX0" fmla="*/ 0 w 10402"/>
                <a:gd name="connsiteY0" fmla="*/ 1191 h 10000"/>
                <a:gd name="connsiteX1" fmla="*/ 810 w 10402"/>
                <a:gd name="connsiteY1" fmla="*/ 2903 h 10000"/>
                <a:gd name="connsiteX2" fmla="*/ 1081 w 10402"/>
                <a:gd name="connsiteY2" fmla="*/ 5898 h 10000"/>
                <a:gd name="connsiteX3" fmla="*/ 1891 w 10402"/>
                <a:gd name="connsiteY3" fmla="*/ 6029 h 10000"/>
                <a:gd name="connsiteX4" fmla="*/ 2769 w 10402"/>
                <a:gd name="connsiteY4" fmla="*/ 7592 h 10000"/>
                <a:gd name="connsiteX5" fmla="*/ 3311 w 10402"/>
                <a:gd name="connsiteY5" fmla="*/ 8231 h 10000"/>
                <a:gd name="connsiteX6" fmla="*/ 5066 w 10402"/>
                <a:gd name="connsiteY6" fmla="*/ 9344 h 10000"/>
                <a:gd name="connsiteX7" fmla="*/ 5742 w 10402"/>
                <a:gd name="connsiteY7" fmla="*/ 7740 h 10000"/>
                <a:gd name="connsiteX8" fmla="*/ 6891 w 10402"/>
                <a:gd name="connsiteY8" fmla="*/ 8057 h 10000"/>
                <a:gd name="connsiteX9" fmla="*/ 7430 w 10402"/>
                <a:gd name="connsiteY9" fmla="*/ 10000 h 10000"/>
                <a:gd name="connsiteX10" fmla="*/ 8377 w 10402"/>
                <a:gd name="connsiteY10" fmla="*/ 8179 h 10000"/>
                <a:gd name="connsiteX11" fmla="*/ 10133 w 10402"/>
                <a:gd name="connsiteY11" fmla="*/ 8178 h 10000"/>
                <a:gd name="connsiteX12" fmla="*/ 6054 w 10402"/>
                <a:gd name="connsiteY12" fmla="*/ 6360 h 10000"/>
                <a:gd name="connsiteX13" fmla="*/ 10203 w 10402"/>
                <a:gd name="connsiteY13" fmla="*/ 7273 h 10000"/>
                <a:gd name="connsiteX14" fmla="*/ 9999 w 10402"/>
                <a:gd name="connsiteY14" fmla="*/ 5898 h 10000"/>
                <a:gd name="connsiteX15" fmla="*/ 8377 w 10402"/>
                <a:gd name="connsiteY15" fmla="*/ 4614 h 10000"/>
                <a:gd name="connsiteX16" fmla="*/ 6486 w 10402"/>
                <a:gd name="connsiteY16" fmla="*/ 4614 h 10000"/>
                <a:gd name="connsiteX17" fmla="*/ 4864 w 10402"/>
                <a:gd name="connsiteY17" fmla="*/ 2903 h 10000"/>
                <a:gd name="connsiteX18" fmla="*/ 4053 w 10402"/>
                <a:gd name="connsiteY18" fmla="*/ 3331 h 10000"/>
                <a:gd name="connsiteX19" fmla="*/ 1217 w 10402"/>
                <a:gd name="connsiteY19" fmla="*/ 0 h 10000"/>
                <a:gd name="connsiteX20" fmla="*/ 0 w 10402"/>
                <a:gd name="connsiteY20" fmla="*/ 1191 h 10000"/>
                <a:gd name="connsiteX0" fmla="*/ 0 w 10135"/>
                <a:gd name="connsiteY0" fmla="*/ 1191 h 10000"/>
                <a:gd name="connsiteX1" fmla="*/ 810 w 10135"/>
                <a:gd name="connsiteY1" fmla="*/ 2903 h 10000"/>
                <a:gd name="connsiteX2" fmla="*/ 1081 w 10135"/>
                <a:gd name="connsiteY2" fmla="*/ 5898 h 10000"/>
                <a:gd name="connsiteX3" fmla="*/ 1891 w 10135"/>
                <a:gd name="connsiteY3" fmla="*/ 6029 h 10000"/>
                <a:gd name="connsiteX4" fmla="*/ 2769 w 10135"/>
                <a:gd name="connsiteY4" fmla="*/ 7592 h 10000"/>
                <a:gd name="connsiteX5" fmla="*/ 3311 w 10135"/>
                <a:gd name="connsiteY5" fmla="*/ 8231 h 10000"/>
                <a:gd name="connsiteX6" fmla="*/ 5066 w 10135"/>
                <a:gd name="connsiteY6" fmla="*/ 9344 h 10000"/>
                <a:gd name="connsiteX7" fmla="*/ 5742 w 10135"/>
                <a:gd name="connsiteY7" fmla="*/ 7740 h 10000"/>
                <a:gd name="connsiteX8" fmla="*/ 6891 w 10135"/>
                <a:gd name="connsiteY8" fmla="*/ 8057 h 10000"/>
                <a:gd name="connsiteX9" fmla="*/ 7430 w 10135"/>
                <a:gd name="connsiteY9" fmla="*/ 10000 h 10000"/>
                <a:gd name="connsiteX10" fmla="*/ 8377 w 10135"/>
                <a:gd name="connsiteY10" fmla="*/ 8179 h 10000"/>
                <a:gd name="connsiteX11" fmla="*/ 10133 w 10135"/>
                <a:gd name="connsiteY11" fmla="*/ 8178 h 10000"/>
                <a:gd name="connsiteX12" fmla="*/ 6054 w 10135"/>
                <a:gd name="connsiteY12" fmla="*/ 6360 h 10000"/>
                <a:gd name="connsiteX13" fmla="*/ 9999 w 10135"/>
                <a:gd name="connsiteY13" fmla="*/ 5898 h 10000"/>
                <a:gd name="connsiteX14" fmla="*/ 8377 w 10135"/>
                <a:gd name="connsiteY14" fmla="*/ 4614 h 10000"/>
                <a:gd name="connsiteX15" fmla="*/ 6486 w 10135"/>
                <a:gd name="connsiteY15" fmla="*/ 4614 h 10000"/>
                <a:gd name="connsiteX16" fmla="*/ 4864 w 10135"/>
                <a:gd name="connsiteY16" fmla="*/ 2903 h 10000"/>
                <a:gd name="connsiteX17" fmla="*/ 4053 w 10135"/>
                <a:gd name="connsiteY17" fmla="*/ 3331 h 10000"/>
                <a:gd name="connsiteX18" fmla="*/ 1217 w 10135"/>
                <a:gd name="connsiteY18" fmla="*/ 0 h 10000"/>
                <a:gd name="connsiteX19" fmla="*/ 0 w 10135"/>
                <a:gd name="connsiteY19" fmla="*/ 1191 h 10000"/>
                <a:gd name="connsiteX0" fmla="*/ 0 w 10231"/>
                <a:gd name="connsiteY0" fmla="*/ 1191 h 10000"/>
                <a:gd name="connsiteX1" fmla="*/ 810 w 10231"/>
                <a:gd name="connsiteY1" fmla="*/ 2903 h 10000"/>
                <a:gd name="connsiteX2" fmla="*/ 1081 w 10231"/>
                <a:gd name="connsiteY2" fmla="*/ 5898 h 10000"/>
                <a:gd name="connsiteX3" fmla="*/ 1891 w 10231"/>
                <a:gd name="connsiteY3" fmla="*/ 6029 h 10000"/>
                <a:gd name="connsiteX4" fmla="*/ 2769 w 10231"/>
                <a:gd name="connsiteY4" fmla="*/ 7592 h 10000"/>
                <a:gd name="connsiteX5" fmla="*/ 3311 w 10231"/>
                <a:gd name="connsiteY5" fmla="*/ 8231 h 10000"/>
                <a:gd name="connsiteX6" fmla="*/ 5066 w 10231"/>
                <a:gd name="connsiteY6" fmla="*/ 9344 h 10000"/>
                <a:gd name="connsiteX7" fmla="*/ 5742 w 10231"/>
                <a:gd name="connsiteY7" fmla="*/ 7740 h 10000"/>
                <a:gd name="connsiteX8" fmla="*/ 6891 w 10231"/>
                <a:gd name="connsiteY8" fmla="*/ 8057 h 10000"/>
                <a:gd name="connsiteX9" fmla="*/ 7430 w 10231"/>
                <a:gd name="connsiteY9" fmla="*/ 10000 h 10000"/>
                <a:gd name="connsiteX10" fmla="*/ 8377 w 10231"/>
                <a:gd name="connsiteY10" fmla="*/ 8179 h 10000"/>
                <a:gd name="connsiteX11" fmla="*/ 10133 w 10231"/>
                <a:gd name="connsiteY11" fmla="*/ 8178 h 10000"/>
                <a:gd name="connsiteX12" fmla="*/ 10231 w 10231"/>
                <a:gd name="connsiteY12" fmla="*/ 7042 h 10000"/>
                <a:gd name="connsiteX13" fmla="*/ 9999 w 10231"/>
                <a:gd name="connsiteY13" fmla="*/ 5898 h 10000"/>
                <a:gd name="connsiteX14" fmla="*/ 8377 w 10231"/>
                <a:gd name="connsiteY14" fmla="*/ 4614 h 10000"/>
                <a:gd name="connsiteX15" fmla="*/ 6486 w 10231"/>
                <a:gd name="connsiteY15" fmla="*/ 4614 h 10000"/>
                <a:gd name="connsiteX16" fmla="*/ 4864 w 10231"/>
                <a:gd name="connsiteY16" fmla="*/ 2903 h 10000"/>
                <a:gd name="connsiteX17" fmla="*/ 4053 w 10231"/>
                <a:gd name="connsiteY17" fmla="*/ 3331 h 10000"/>
                <a:gd name="connsiteX18" fmla="*/ 1217 w 10231"/>
                <a:gd name="connsiteY18" fmla="*/ 0 h 10000"/>
                <a:gd name="connsiteX19" fmla="*/ 0 w 10231"/>
                <a:gd name="connsiteY19" fmla="*/ 1191 h 10000"/>
                <a:gd name="connsiteX0" fmla="*/ 0 w 10345"/>
                <a:gd name="connsiteY0" fmla="*/ 1191 h 10000"/>
                <a:gd name="connsiteX1" fmla="*/ 810 w 10345"/>
                <a:gd name="connsiteY1" fmla="*/ 2903 h 10000"/>
                <a:gd name="connsiteX2" fmla="*/ 1081 w 10345"/>
                <a:gd name="connsiteY2" fmla="*/ 5898 h 10000"/>
                <a:gd name="connsiteX3" fmla="*/ 1891 w 10345"/>
                <a:gd name="connsiteY3" fmla="*/ 6029 h 10000"/>
                <a:gd name="connsiteX4" fmla="*/ 2769 w 10345"/>
                <a:gd name="connsiteY4" fmla="*/ 7592 h 10000"/>
                <a:gd name="connsiteX5" fmla="*/ 3311 w 10345"/>
                <a:gd name="connsiteY5" fmla="*/ 8231 h 10000"/>
                <a:gd name="connsiteX6" fmla="*/ 5066 w 10345"/>
                <a:gd name="connsiteY6" fmla="*/ 9344 h 10000"/>
                <a:gd name="connsiteX7" fmla="*/ 5742 w 10345"/>
                <a:gd name="connsiteY7" fmla="*/ 7740 h 10000"/>
                <a:gd name="connsiteX8" fmla="*/ 6891 w 10345"/>
                <a:gd name="connsiteY8" fmla="*/ 8057 h 10000"/>
                <a:gd name="connsiteX9" fmla="*/ 7430 w 10345"/>
                <a:gd name="connsiteY9" fmla="*/ 10000 h 10000"/>
                <a:gd name="connsiteX10" fmla="*/ 8377 w 10345"/>
                <a:gd name="connsiteY10" fmla="*/ 8179 h 10000"/>
                <a:gd name="connsiteX11" fmla="*/ 10133 w 10345"/>
                <a:gd name="connsiteY11" fmla="*/ 8178 h 10000"/>
                <a:gd name="connsiteX12" fmla="*/ 10231 w 10345"/>
                <a:gd name="connsiteY12" fmla="*/ 7042 h 10000"/>
                <a:gd name="connsiteX13" fmla="*/ 10345 w 10345"/>
                <a:gd name="connsiteY13" fmla="*/ 6012 h 10000"/>
                <a:gd name="connsiteX14" fmla="*/ 8377 w 10345"/>
                <a:gd name="connsiteY14" fmla="*/ 4614 h 10000"/>
                <a:gd name="connsiteX15" fmla="*/ 6486 w 10345"/>
                <a:gd name="connsiteY15" fmla="*/ 4614 h 10000"/>
                <a:gd name="connsiteX16" fmla="*/ 4864 w 10345"/>
                <a:gd name="connsiteY16" fmla="*/ 2903 h 10000"/>
                <a:gd name="connsiteX17" fmla="*/ 4053 w 10345"/>
                <a:gd name="connsiteY17" fmla="*/ 3331 h 10000"/>
                <a:gd name="connsiteX18" fmla="*/ 1217 w 10345"/>
                <a:gd name="connsiteY18" fmla="*/ 0 h 10000"/>
                <a:gd name="connsiteX19" fmla="*/ 0 w 10345"/>
                <a:gd name="connsiteY19" fmla="*/ 1191 h 10000"/>
                <a:gd name="connsiteX0" fmla="*/ 0 w 10345"/>
                <a:gd name="connsiteY0" fmla="*/ 1191 h 10000"/>
                <a:gd name="connsiteX1" fmla="*/ 810 w 10345"/>
                <a:gd name="connsiteY1" fmla="*/ 2903 h 10000"/>
                <a:gd name="connsiteX2" fmla="*/ 1081 w 10345"/>
                <a:gd name="connsiteY2" fmla="*/ 5898 h 10000"/>
                <a:gd name="connsiteX3" fmla="*/ 1891 w 10345"/>
                <a:gd name="connsiteY3" fmla="*/ 6029 h 10000"/>
                <a:gd name="connsiteX4" fmla="*/ 2769 w 10345"/>
                <a:gd name="connsiteY4" fmla="*/ 7592 h 10000"/>
                <a:gd name="connsiteX5" fmla="*/ 3311 w 10345"/>
                <a:gd name="connsiteY5" fmla="*/ 8231 h 10000"/>
                <a:gd name="connsiteX6" fmla="*/ 5066 w 10345"/>
                <a:gd name="connsiteY6" fmla="*/ 9344 h 10000"/>
                <a:gd name="connsiteX7" fmla="*/ 5742 w 10345"/>
                <a:gd name="connsiteY7" fmla="*/ 7740 h 10000"/>
                <a:gd name="connsiteX8" fmla="*/ 6891 w 10345"/>
                <a:gd name="connsiteY8" fmla="*/ 8057 h 10000"/>
                <a:gd name="connsiteX9" fmla="*/ 7430 w 10345"/>
                <a:gd name="connsiteY9" fmla="*/ 10000 h 10000"/>
                <a:gd name="connsiteX10" fmla="*/ 8377 w 10345"/>
                <a:gd name="connsiteY10" fmla="*/ 8179 h 10000"/>
                <a:gd name="connsiteX11" fmla="*/ 10133 w 10345"/>
                <a:gd name="connsiteY11" fmla="*/ 8178 h 10000"/>
                <a:gd name="connsiteX12" fmla="*/ 10231 w 10345"/>
                <a:gd name="connsiteY12" fmla="*/ 7042 h 10000"/>
                <a:gd name="connsiteX13" fmla="*/ 10345 w 10345"/>
                <a:gd name="connsiteY13" fmla="*/ 6012 h 10000"/>
                <a:gd name="connsiteX14" fmla="*/ 8377 w 10345"/>
                <a:gd name="connsiteY14" fmla="*/ 4614 h 10000"/>
                <a:gd name="connsiteX15" fmla="*/ 6486 w 10345"/>
                <a:gd name="connsiteY15" fmla="*/ 4614 h 10000"/>
                <a:gd name="connsiteX16" fmla="*/ 4864 w 10345"/>
                <a:gd name="connsiteY16" fmla="*/ 2903 h 10000"/>
                <a:gd name="connsiteX17" fmla="*/ 4053 w 10345"/>
                <a:gd name="connsiteY17" fmla="*/ 2763 h 10000"/>
                <a:gd name="connsiteX18" fmla="*/ 1217 w 10345"/>
                <a:gd name="connsiteY18" fmla="*/ 0 h 10000"/>
                <a:gd name="connsiteX19" fmla="*/ 0 w 10345"/>
                <a:gd name="connsiteY19" fmla="*/ 1191 h 10000"/>
                <a:gd name="connsiteX0" fmla="*/ 0 w 10345"/>
                <a:gd name="connsiteY0" fmla="*/ 1191 h 10000"/>
                <a:gd name="connsiteX1" fmla="*/ 810 w 10345"/>
                <a:gd name="connsiteY1" fmla="*/ 2903 h 10000"/>
                <a:gd name="connsiteX2" fmla="*/ 1081 w 10345"/>
                <a:gd name="connsiteY2" fmla="*/ 5898 h 10000"/>
                <a:gd name="connsiteX3" fmla="*/ 1891 w 10345"/>
                <a:gd name="connsiteY3" fmla="*/ 6029 h 10000"/>
                <a:gd name="connsiteX4" fmla="*/ 2769 w 10345"/>
                <a:gd name="connsiteY4" fmla="*/ 7592 h 10000"/>
                <a:gd name="connsiteX5" fmla="*/ 3311 w 10345"/>
                <a:gd name="connsiteY5" fmla="*/ 8231 h 10000"/>
                <a:gd name="connsiteX6" fmla="*/ 5066 w 10345"/>
                <a:gd name="connsiteY6" fmla="*/ 9344 h 10000"/>
                <a:gd name="connsiteX7" fmla="*/ 5812 w 10345"/>
                <a:gd name="connsiteY7" fmla="*/ 8195 h 10000"/>
                <a:gd name="connsiteX8" fmla="*/ 6891 w 10345"/>
                <a:gd name="connsiteY8" fmla="*/ 8057 h 10000"/>
                <a:gd name="connsiteX9" fmla="*/ 7430 w 10345"/>
                <a:gd name="connsiteY9" fmla="*/ 10000 h 10000"/>
                <a:gd name="connsiteX10" fmla="*/ 8377 w 10345"/>
                <a:gd name="connsiteY10" fmla="*/ 8179 h 10000"/>
                <a:gd name="connsiteX11" fmla="*/ 10133 w 10345"/>
                <a:gd name="connsiteY11" fmla="*/ 8178 h 10000"/>
                <a:gd name="connsiteX12" fmla="*/ 10231 w 10345"/>
                <a:gd name="connsiteY12" fmla="*/ 7042 h 10000"/>
                <a:gd name="connsiteX13" fmla="*/ 10345 w 10345"/>
                <a:gd name="connsiteY13" fmla="*/ 6012 h 10000"/>
                <a:gd name="connsiteX14" fmla="*/ 8377 w 10345"/>
                <a:gd name="connsiteY14" fmla="*/ 4614 h 10000"/>
                <a:gd name="connsiteX15" fmla="*/ 6486 w 10345"/>
                <a:gd name="connsiteY15" fmla="*/ 4614 h 10000"/>
                <a:gd name="connsiteX16" fmla="*/ 4864 w 10345"/>
                <a:gd name="connsiteY16" fmla="*/ 2903 h 10000"/>
                <a:gd name="connsiteX17" fmla="*/ 4053 w 10345"/>
                <a:gd name="connsiteY17" fmla="*/ 2763 h 10000"/>
                <a:gd name="connsiteX18" fmla="*/ 1217 w 10345"/>
                <a:gd name="connsiteY18" fmla="*/ 0 h 10000"/>
                <a:gd name="connsiteX19" fmla="*/ 0 w 10345"/>
                <a:gd name="connsiteY19" fmla="*/ 11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345" h="10000">
                  <a:moveTo>
                    <a:pt x="0" y="1191"/>
                  </a:moveTo>
                  <a:lnTo>
                    <a:pt x="810" y="2903"/>
                  </a:lnTo>
                  <a:cubicBezTo>
                    <a:pt x="901" y="3901"/>
                    <a:pt x="991" y="4900"/>
                    <a:pt x="1081" y="5898"/>
                  </a:cubicBezTo>
                  <a:lnTo>
                    <a:pt x="1891" y="6029"/>
                  </a:lnTo>
                  <a:cubicBezTo>
                    <a:pt x="2060" y="5994"/>
                    <a:pt x="2534" y="7132"/>
                    <a:pt x="2769" y="7592"/>
                  </a:cubicBezTo>
                  <a:cubicBezTo>
                    <a:pt x="3006" y="8052"/>
                    <a:pt x="2916" y="7641"/>
                    <a:pt x="3311" y="8231"/>
                  </a:cubicBezTo>
                  <a:cubicBezTo>
                    <a:pt x="3739" y="8858"/>
                    <a:pt x="4672" y="9518"/>
                    <a:pt x="5066" y="9344"/>
                  </a:cubicBezTo>
                  <a:cubicBezTo>
                    <a:pt x="5202" y="8810"/>
                    <a:pt x="5677" y="8729"/>
                    <a:pt x="5812" y="8195"/>
                  </a:cubicBezTo>
                  <a:lnTo>
                    <a:pt x="6891" y="8057"/>
                  </a:lnTo>
                  <a:cubicBezTo>
                    <a:pt x="6981" y="8407"/>
                    <a:pt x="7341" y="9650"/>
                    <a:pt x="7430" y="10000"/>
                  </a:cubicBezTo>
                  <a:lnTo>
                    <a:pt x="8377" y="8179"/>
                  </a:lnTo>
                  <a:lnTo>
                    <a:pt x="10133" y="8178"/>
                  </a:lnTo>
                  <a:cubicBezTo>
                    <a:pt x="10247" y="8481"/>
                    <a:pt x="10118" y="6740"/>
                    <a:pt x="10231" y="7042"/>
                  </a:cubicBezTo>
                  <a:cubicBezTo>
                    <a:pt x="10209" y="6662"/>
                    <a:pt x="9958" y="6303"/>
                    <a:pt x="10345" y="6012"/>
                  </a:cubicBezTo>
                  <a:lnTo>
                    <a:pt x="8377" y="4614"/>
                  </a:lnTo>
                  <a:lnTo>
                    <a:pt x="6486" y="4614"/>
                  </a:lnTo>
                  <a:lnTo>
                    <a:pt x="4864" y="2903"/>
                  </a:lnTo>
                  <a:lnTo>
                    <a:pt x="4053" y="2763"/>
                  </a:lnTo>
                  <a:lnTo>
                    <a:pt x="1217" y="0"/>
                  </a:lnTo>
                  <a:lnTo>
                    <a:pt x="0" y="1191"/>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6" name="Freeform 180">
              <a:extLst>
                <a:ext uri="{FF2B5EF4-FFF2-40B4-BE49-F238E27FC236}">
                  <a16:creationId xmlns:a16="http://schemas.microsoft.com/office/drawing/2014/main" id="{2C868A2F-8606-10F7-9BB9-A29C21DAB8C7}"/>
                </a:ext>
              </a:extLst>
            </p:cNvPr>
            <p:cNvSpPr>
              <a:spLocks/>
            </p:cNvSpPr>
            <p:nvPr/>
          </p:nvSpPr>
          <p:spPr bwMode="auto">
            <a:xfrm>
              <a:off x="4206490" y="2882533"/>
              <a:ext cx="63" cy="57"/>
            </a:xfrm>
            <a:custGeom>
              <a:avLst/>
              <a:gdLst>
                <a:gd name="T0" fmla="*/ 18 w 63"/>
                <a:gd name="T1" fmla="*/ 0 h 57"/>
                <a:gd name="T2" fmla="*/ 21 w 63"/>
                <a:gd name="T3" fmla="*/ 8 h 57"/>
                <a:gd name="T4" fmla="*/ 21 w 63"/>
                <a:gd name="T5" fmla="*/ 13 h 57"/>
                <a:gd name="T6" fmla="*/ 18 w 63"/>
                <a:gd name="T7" fmla="*/ 15 h 57"/>
                <a:gd name="T8" fmla="*/ 18 w 63"/>
                <a:gd name="T9" fmla="*/ 18 h 57"/>
                <a:gd name="T10" fmla="*/ 18 w 63"/>
                <a:gd name="T11" fmla="*/ 21 h 57"/>
                <a:gd name="T12" fmla="*/ 23 w 63"/>
                <a:gd name="T13" fmla="*/ 22 h 57"/>
                <a:gd name="T14" fmla="*/ 24 w 63"/>
                <a:gd name="T15" fmla="*/ 24 h 57"/>
                <a:gd name="T16" fmla="*/ 25 w 63"/>
                <a:gd name="T17" fmla="*/ 27 h 57"/>
                <a:gd name="T18" fmla="*/ 23 w 63"/>
                <a:gd name="T19" fmla="*/ 31 h 57"/>
                <a:gd name="T20" fmla="*/ 18 w 63"/>
                <a:gd name="T21" fmla="*/ 30 h 57"/>
                <a:gd name="T22" fmla="*/ 12 w 63"/>
                <a:gd name="T23" fmla="*/ 31 h 57"/>
                <a:gd name="T24" fmla="*/ 10 w 63"/>
                <a:gd name="T25" fmla="*/ 35 h 57"/>
                <a:gd name="T26" fmla="*/ 5 w 63"/>
                <a:gd name="T27" fmla="*/ 45 h 57"/>
                <a:gd name="T28" fmla="*/ 5 w 63"/>
                <a:gd name="T29" fmla="*/ 51 h 57"/>
                <a:gd name="T30" fmla="*/ 0 w 63"/>
                <a:gd name="T31" fmla="*/ 53 h 57"/>
                <a:gd name="T32" fmla="*/ 5 w 63"/>
                <a:gd name="T33" fmla="*/ 54 h 57"/>
                <a:gd name="T34" fmla="*/ 8 w 63"/>
                <a:gd name="T35" fmla="*/ 57 h 57"/>
                <a:gd name="T36" fmla="*/ 10 w 63"/>
                <a:gd name="T37" fmla="*/ 57 h 57"/>
                <a:gd name="T38" fmla="*/ 12 w 63"/>
                <a:gd name="T39" fmla="*/ 53 h 57"/>
                <a:gd name="T40" fmla="*/ 14 w 63"/>
                <a:gd name="T41" fmla="*/ 50 h 57"/>
                <a:gd name="T42" fmla="*/ 21 w 63"/>
                <a:gd name="T43" fmla="*/ 50 h 57"/>
                <a:gd name="T44" fmla="*/ 27 w 63"/>
                <a:gd name="T45" fmla="*/ 48 h 57"/>
                <a:gd name="T46" fmla="*/ 32 w 63"/>
                <a:gd name="T47" fmla="*/ 43 h 57"/>
                <a:gd name="T48" fmla="*/ 39 w 63"/>
                <a:gd name="T49" fmla="*/ 34 h 57"/>
                <a:gd name="T50" fmla="*/ 48 w 63"/>
                <a:gd name="T51" fmla="*/ 29 h 57"/>
                <a:gd name="T52" fmla="*/ 63 w 63"/>
                <a:gd name="T53" fmla="*/ 29 h 57"/>
                <a:gd name="T54" fmla="*/ 56 w 63"/>
                <a:gd name="T55" fmla="*/ 23 h 57"/>
                <a:gd name="T56" fmla="*/ 49 w 63"/>
                <a:gd name="T57" fmla="*/ 16 h 57"/>
                <a:gd name="T58" fmla="*/ 46 w 63"/>
                <a:gd name="T59" fmla="*/ 15 h 57"/>
                <a:gd name="T60" fmla="*/ 33 w 63"/>
                <a:gd name="T61" fmla="*/ 18 h 57"/>
                <a:gd name="T62" fmla="*/ 33 w 63"/>
                <a:gd name="T63" fmla="*/ 16 h 57"/>
                <a:gd name="T64" fmla="*/ 23 w 63"/>
                <a:gd name="T65" fmla="*/ 3 h 57"/>
                <a:gd name="T66" fmla="*/ 18 w 63"/>
                <a:gd name="T67" fmla="*/ 0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7"/>
                <a:gd name="T104" fmla="*/ 63 w 63"/>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7">
                  <a:moveTo>
                    <a:pt x="18" y="0"/>
                  </a:moveTo>
                  <a:lnTo>
                    <a:pt x="21" y="8"/>
                  </a:lnTo>
                  <a:lnTo>
                    <a:pt x="21" y="13"/>
                  </a:lnTo>
                  <a:lnTo>
                    <a:pt x="18" y="15"/>
                  </a:lnTo>
                  <a:lnTo>
                    <a:pt x="18" y="18"/>
                  </a:lnTo>
                  <a:lnTo>
                    <a:pt x="18" y="21"/>
                  </a:lnTo>
                  <a:lnTo>
                    <a:pt x="23" y="22"/>
                  </a:lnTo>
                  <a:lnTo>
                    <a:pt x="24" y="24"/>
                  </a:lnTo>
                  <a:lnTo>
                    <a:pt x="25" y="27"/>
                  </a:lnTo>
                  <a:lnTo>
                    <a:pt x="23" y="31"/>
                  </a:lnTo>
                  <a:lnTo>
                    <a:pt x="18" y="30"/>
                  </a:lnTo>
                  <a:lnTo>
                    <a:pt x="12" y="31"/>
                  </a:lnTo>
                  <a:lnTo>
                    <a:pt x="10" y="35"/>
                  </a:lnTo>
                  <a:lnTo>
                    <a:pt x="5" y="45"/>
                  </a:lnTo>
                  <a:lnTo>
                    <a:pt x="5" y="51"/>
                  </a:lnTo>
                  <a:lnTo>
                    <a:pt x="0" y="53"/>
                  </a:lnTo>
                  <a:lnTo>
                    <a:pt x="5" y="54"/>
                  </a:lnTo>
                  <a:lnTo>
                    <a:pt x="8" y="57"/>
                  </a:lnTo>
                  <a:lnTo>
                    <a:pt x="10" y="57"/>
                  </a:lnTo>
                  <a:lnTo>
                    <a:pt x="12" y="53"/>
                  </a:lnTo>
                  <a:lnTo>
                    <a:pt x="14" y="50"/>
                  </a:lnTo>
                  <a:lnTo>
                    <a:pt x="21" y="50"/>
                  </a:lnTo>
                  <a:lnTo>
                    <a:pt x="27" y="48"/>
                  </a:lnTo>
                  <a:lnTo>
                    <a:pt x="32" y="43"/>
                  </a:lnTo>
                  <a:lnTo>
                    <a:pt x="39" y="34"/>
                  </a:lnTo>
                  <a:lnTo>
                    <a:pt x="48" y="29"/>
                  </a:lnTo>
                  <a:lnTo>
                    <a:pt x="63" y="29"/>
                  </a:lnTo>
                  <a:lnTo>
                    <a:pt x="56" y="23"/>
                  </a:lnTo>
                  <a:lnTo>
                    <a:pt x="49" y="16"/>
                  </a:lnTo>
                  <a:lnTo>
                    <a:pt x="46" y="15"/>
                  </a:lnTo>
                  <a:lnTo>
                    <a:pt x="33" y="18"/>
                  </a:lnTo>
                  <a:lnTo>
                    <a:pt x="33" y="16"/>
                  </a:lnTo>
                  <a:lnTo>
                    <a:pt x="23" y="3"/>
                  </a:lnTo>
                  <a:lnTo>
                    <a:pt x="18" y="0"/>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7" name="Freeform 181">
              <a:extLst>
                <a:ext uri="{FF2B5EF4-FFF2-40B4-BE49-F238E27FC236}">
                  <a16:creationId xmlns:a16="http://schemas.microsoft.com/office/drawing/2014/main" id="{77488484-3EB4-934A-A293-17666C6BC1B0}"/>
                </a:ext>
              </a:extLst>
            </p:cNvPr>
            <p:cNvSpPr>
              <a:spLocks/>
            </p:cNvSpPr>
            <p:nvPr/>
          </p:nvSpPr>
          <p:spPr bwMode="auto">
            <a:xfrm>
              <a:off x="4206460" y="2882548"/>
              <a:ext cx="38" cy="25"/>
            </a:xfrm>
            <a:custGeom>
              <a:avLst/>
              <a:gdLst>
                <a:gd name="T0" fmla="*/ 0 w 37"/>
                <a:gd name="T1" fmla="*/ 7 h 26"/>
                <a:gd name="T2" fmla="*/ 1 w 37"/>
                <a:gd name="T3" fmla="*/ 9 h 26"/>
                <a:gd name="T4" fmla="*/ 4 w 37"/>
                <a:gd name="T5" fmla="*/ 9 h 26"/>
                <a:gd name="T6" fmla="*/ 4 w 37"/>
                <a:gd name="T7" fmla="*/ 12 h 26"/>
                <a:gd name="T8" fmla="*/ 2 w 37"/>
                <a:gd name="T9" fmla="*/ 13 h 26"/>
                <a:gd name="T10" fmla="*/ 2 w 37"/>
                <a:gd name="T11" fmla="*/ 15 h 26"/>
                <a:gd name="T12" fmla="*/ 1 w 37"/>
                <a:gd name="T13" fmla="*/ 17 h 26"/>
                <a:gd name="T14" fmla="*/ 1 w 37"/>
                <a:gd name="T15" fmla="*/ 20 h 26"/>
                <a:gd name="T16" fmla="*/ 4 w 37"/>
                <a:gd name="T17" fmla="*/ 21 h 26"/>
                <a:gd name="T18" fmla="*/ 12 w 37"/>
                <a:gd name="T19" fmla="*/ 17 h 26"/>
                <a:gd name="T20" fmla="*/ 24 w 37"/>
                <a:gd name="T21" fmla="*/ 17 h 26"/>
                <a:gd name="T22" fmla="*/ 26 w 37"/>
                <a:gd name="T23" fmla="*/ 20 h 26"/>
                <a:gd name="T24" fmla="*/ 27 w 37"/>
                <a:gd name="T25" fmla="*/ 26 h 26"/>
                <a:gd name="T26" fmla="*/ 29 w 37"/>
                <a:gd name="T27" fmla="*/ 26 h 26"/>
                <a:gd name="T28" fmla="*/ 33 w 37"/>
                <a:gd name="T29" fmla="*/ 23 h 26"/>
                <a:gd name="T30" fmla="*/ 33 w 37"/>
                <a:gd name="T31" fmla="*/ 13 h 26"/>
                <a:gd name="T32" fmla="*/ 37 w 37"/>
                <a:gd name="T33" fmla="*/ 9 h 26"/>
                <a:gd name="T34" fmla="*/ 35 w 37"/>
                <a:gd name="T35" fmla="*/ 5 h 26"/>
                <a:gd name="T36" fmla="*/ 31 w 37"/>
                <a:gd name="T37" fmla="*/ 5 h 26"/>
                <a:gd name="T38" fmla="*/ 28 w 37"/>
                <a:gd name="T39" fmla="*/ 8 h 26"/>
                <a:gd name="T40" fmla="*/ 22 w 37"/>
                <a:gd name="T41" fmla="*/ 5 h 26"/>
                <a:gd name="T42" fmla="*/ 17 w 37"/>
                <a:gd name="T43" fmla="*/ 0 h 26"/>
                <a:gd name="T44" fmla="*/ 12 w 37"/>
                <a:gd name="T45" fmla="*/ 1 h 26"/>
                <a:gd name="T46" fmla="*/ 12 w 37"/>
                <a:gd name="T47" fmla="*/ 5 h 26"/>
                <a:gd name="T48" fmla="*/ 9 w 37"/>
                <a:gd name="T49" fmla="*/ 5 h 26"/>
                <a:gd name="T50" fmla="*/ 6 w 37"/>
                <a:gd name="T51" fmla="*/ 5 h 26"/>
                <a:gd name="T52" fmla="*/ 2 w 37"/>
                <a:gd name="T53" fmla="*/ 6 h 26"/>
                <a:gd name="T54" fmla="*/ 0 w 37"/>
                <a:gd name="T55" fmla="*/ 7 h 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26"/>
                <a:gd name="T86" fmla="*/ 37 w 37"/>
                <a:gd name="T87" fmla="*/ 26 h 26"/>
                <a:gd name="connsiteX0" fmla="*/ 0 w 10000"/>
                <a:gd name="connsiteY0" fmla="*/ 2692 h 10000"/>
                <a:gd name="connsiteX1" fmla="*/ 1081 w 10000"/>
                <a:gd name="connsiteY1" fmla="*/ 3462 h 10000"/>
                <a:gd name="connsiteX2" fmla="*/ 1081 w 10000"/>
                <a:gd name="connsiteY2" fmla="*/ 4615 h 10000"/>
                <a:gd name="connsiteX3" fmla="*/ 541 w 10000"/>
                <a:gd name="connsiteY3" fmla="*/ 5000 h 10000"/>
                <a:gd name="connsiteX4" fmla="*/ 541 w 10000"/>
                <a:gd name="connsiteY4" fmla="*/ 5769 h 10000"/>
                <a:gd name="connsiteX5" fmla="*/ 270 w 10000"/>
                <a:gd name="connsiteY5" fmla="*/ 6538 h 10000"/>
                <a:gd name="connsiteX6" fmla="*/ 270 w 10000"/>
                <a:gd name="connsiteY6" fmla="*/ 7692 h 10000"/>
                <a:gd name="connsiteX7" fmla="*/ 1081 w 10000"/>
                <a:gd name="connsiteY7" fmla="*/ 8077 h 10000"/>
                <a:gd name="connsiteX8" fmla="*/ 3243 w 10000"/>
                <a:gd name="connsiteY8" fmla="*/ 6538 h 10000"/>
                <a:gd name="connsiteX9" fmla="*/ 6486 w 10000"/>
                <a:gd name="connsiteY9" fmla="*/ 6538 h 10000"/>
                <a:gd name="connsiteX10" fmla="*/ 7027 w 10000"/>
                <a:gd name="connsiteY10" fmla="*/ 7692 h 10000"/>
                <a:gd name="connsiteX11" fmla="*/ 7297 w 10000"/>
                <a:gd name="connsiteY11" fmla="*/ 10000 h 10000"/>
                <a:gd name="connsiteX12" fmla="*/ 7838 w 10000"/>
                <a:gd name="connsiteY12" fmla="*/ 10000 h 10000"/>
                <a:gd name="connsiteX13" fmla="*/ 8919 w 10000"/>
                <a:gd name="connsiteY13" fmla="*/ 8846 h 10000"/>
                <a:gd name="connsiteX14" fmla="*/ 8919 w 10000"/>
                <a:gd name="connsiteY14" fmla="*/ 5000 h 10000"/>
                <a:gd name="connsiteX15" fmla="*/ 10000 w 10000"/>
                <a:gd name="connsiteY15" fmla="*/ 3462 h 10000"/>
                <a:gd name="connsiteX16" fmla="*/ 9459 w 10000"/>
                <a:gd name="connsiteY16" fmla="*/ 1923 h 10000"/>
                <a:gd name="connsiteX17" fmla="*/ 8378 w 10000"/>
                <a:gd name="connsiteY17" fmla="*/ 1923 h 10000"/>
                <a:gd name="connsiteX18" fmla="*/ 7568 w 10000"/>
                <a:gd name="connsiteY18" fmla="*/ 3077 h 10000"/>
                <a:gd name="connsiteX19" fmla="*/ 5946 w 10000"/>
                <a:gd name="connsiteY19" fmla="*/ 1923 h 10000"/>
                <a:gd name="connsiteX20" fmla="*/ 4595 w 10000"/>
                <a:gd name="connsiteY20" fmla="*/ 0 h 10000"/>
                <a:gd name="connsiteX21" fmla="*/ 3243 w 10000"/>
                <a:gd name="connsiteY21" fmla="*/ 385 h 10000"/>
                <a:gd name="connsiteX22" fmla="*/ 3243 w 10000"/>
                <a:gd name="connsiteY22" fmla="*/ 1923 h 10000"/>
                <a:gd name="connsiteX23" fmla="*/ 2432 w 10000"/>
                <a:gd name="connsiteY23" fmla="*/ 1923 h 10000"/>
                <a:gd name="connsiteX24" fmla="*/ 1622 w 10000"/>
                <a:gd name="connsiteY24" fmla="*/ 1923 h 10000"/>
                <a:gd name="connsiteX25" fmla="*/ 541 w 10000"/>
                <a:gd name="connsiteY25" fmla="*/ 2308 h 10000"/>
                <a:gd name="connsiteX26" fmla="*/ 0 w 10000"/>
                <a:gd name="connsiteY26" fmla="*/ 2692 h 10000"/>
                <a:gd name="connsiteX0" fmla="*/ 0 w 10068"/>
                <a:gd name="connsiteY0" fmla="*/ 2980 h 10000"/>
                <a:gd name="connsiteX1" fmla="*/ 1149 w 10068"/>
                <a:gd name="connsiteY1" fmla="*/ 3462 h 10000"/>
                <a:gd name="connsiteX2" fmla="*/ 1149 w 10068"/>
                <a:gd name="connsiteY2" fmla="*/ 4615 h 10000"/>
                <a:gd name="connsiteX3" fmla="*/ 609 w 10068"/>
                <a:gd name="connsiteY3" fmla="*/ 5000 h 10000"/>
                <a:gd name="connsiteX4" fmla="*/ 609 w 10068"/>
                <a:gd name="connsiteY4" fmla="*/ 5769 h 10000"/>
                <a:gd name="connsiteX5" fmla="*/ 338 w 10068"/>
                <a:gd name="connsiteY5" fmla="*/ 6538 h 10000"/>
                <a:gd name="connsiteX6" fmla="*/ 338 w 10068"/>
                <a:gd name="connsiteY6" fmla="*/ 7692 h 10000"/>
                <a:gd name="connsiteX7" fmla="*/ 1149 w 10068"/>
                <a:gd name="connsiteY7" fmla="*/ 8077 h 10000"/>
                <a:gd name="connsiteX8" fmla="*/ 3311 w 10068"/>
                <a:gd name="connsiteY8" fmla="*/ 6538 h 10000"/>
                <a:gd name="connsiteX9" fmla="*/ 6554 w 10068"/>
                <a:gd name="connsiteY9" fmla="*/ 6538 h 10000"/>
                <a:gd name="connsiteX10" fmla="*/ 7095 w 10068"/>
                <a:gd name="connsiteY10" fmla="*/ 7692 h 10000"/>
                <a:gd name="connsiteX11" fmla="*/ 7365 w 10068"/>
                <a:gd name="connsiteY11" fmla="*/ 10000 h 10000"/>
                <a:gd name="connsiteX12" fmla="*/ 7906 w 10068"/>
                <a:gd name="connsiteY12" fmla="*/ 10000 h 10000"/>
                <a:gd name="connsiteX13" fmla="*/ 8987 w 10068"/>
                <a:gd name="connsiteY13" fmla="*/ 8846 h 10000"/>
                <a:gd name="connsiteX14" fmla="*/ 8987 w 10068"/>
                <a:gd name="connsiteY14" fmla="*/ 5000 h 10000"/>
                <a:gd name="connsiteX15" fmla="*/ 10068 w 10068"/>
                <a:gd name="connsiteY15" fmla="*/ 3462 h 10000"/>
                <a:gd name="connsiteX16" fmla="*/ 9527 w 10068"/>
                <a:gd name="connsiteY16" fmla="*/ 1923 h 10000"/>
                <a:gd name="connsiteX17" fmla="*/ 8446 w 10068"/>
                <a:gd name="connsiteY17" fmla="*/ 1923 h 10000"/>
                <a:gd name="connsiteX18" fmla="*/ 7636 w 10068"/>
                <a:gd name="connsiteY18" fmla="*/ 3077 h 10000"/>
                <a:gd name="connsiteX19" fmla="*/ 6014 w 10068"/>
                <a:gd name="connsiteY19" fmla="*/ 1923 h 10000"/>
                <a:gd name="connsiteX20" fmla="*/ 4663 w 10068"/>
                <a:gd name="connsiteY20" fmla="*/ 0 h 10000"/>
                <a:gd name="connsiteX21" fmla="*/ 3311 w 10068"/>
                <a:gd name="connsiteY21" fmla="*/ 385 h 10000"/>
                <a:gd name="connsiteX22" fmla="*/ 3311 w 10068"/>
                <a:gd name="connsiteY22" fmla="*/ 1923 h 10000"/>
                <a:gd name="connsiteX23" fmla="*/ 2500 w 10068"/>
                <a:gd name="connsiteY23" fmla="*/ 1923 h 10000"/>
                <a:gd name="connsiteX24" fmla="*/ 1690 w 10068"/>
                <a:gd name="connsiteY24" fmla="*/ 1923 h 10000"/>
                <a:gd name="connsiteX25" fmla="*/ 609 w 10068"/>
                <a:gd name="connsiteY25" fmla="*/ 2308 h 10000"/>
                <a:gd name="connsiteX26" fmla="*/ 0 w 10068"/>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951 w 10410"/>
                <a:gd name="connsiteY4" fmla="*/ 5769 h 10000"/>
                <a:gd name="connsiteX5" fmla="*/ 0 w 10410"/>
                <a:gd name="connsiteY5" fmla="*/ 6826 h 10000"/>
                <a:gd name="connsiteX6" fmla="*/ 680 w 10410"/>
                <a:gd name="connsiteY6" fmla="*/ 7692 h 10000"/>
                <a:gd name="connsiteX7" fmla="*/ 1491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677 w 10410"/>
                <a:gd name="connsiteY4" fmla="*/ 5384 h 10000"/>
                <a:gd name="connsiteX5" fmla="*/ 0 w 10410"/>
                <a:gd name="connsiteY5" fmla="*/ 6826 h 10000"/>
                <a:gd name="connsiteX6" fmla="*/ 680 w 10410"/>
                <a:gd name="connsiteY6" fmla="*/ 7692 h 10000"/>
                <a:gd name="connsiteX7" fmla="*/ 1491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472 w 10410"/>
                <a:gd name="connsiteY4" fmla="*/ 5672 h 10000"/>
                <a:gd name="connsiteX5" fmla="*/ 0 w 10410"/>
                <a:gd name="connsiteY5" fmla="*/ 6826 h 10000"/>
                <a:gd name="connsiteX6" fmla="*/ 680 w 10410"/>
                <a:gd name="connsiteY6" fmla="*/ 7692 h 10000"/>
                <a:gd name="connsiteX7" fmla="*/ 1491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472 w 10410"/>
                <a:gd name="connsiteY4" fmla="*/ 5672 h 10000"/>
                <a:gd name="connsiteX5" fmla="*/ 0 w 10410"/>
                <a:gd name="connsiteY5" fmla="*/ 6826 h 10000"/>
                <a:gd name="connsiteX6" fmla="*/ 680 w 10410"/>
                <a:gd name="connsiteY6" fmla="*/ 7692 h 10000"/>
                <a:gd name="connsiteX7" fmla="*/ 1149 w 10410"/>
                <a:gd name="connsiteY7" fmla="*/ 8077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980 h 10000"/>
                <a:gd name="connsiteX1" fmla="*/ 1491 w 10410"/>
                <a:gd name="connsiteY1" fmla="*/ 3462 h 10000"/>
                <a:gd name="connsiteX2" fmla="*/ 1491 w 10410"/>
                <a:gd name="connsiteY2" fmla="*/ 4615 h 10000"/>
                <a:gd name="connsiteX3" fmla="*/ 951 w 10410"/>
                <a:gd name="connsiteY3" fmla="*/ 5000 h 10000"/>
                <a:gd name="connsiteX4" fmla="*/ 472 w 10410"/>
                <a:gd name="connsiteY4" fmla="*/ 5672 h 10000"/>
                <a:gd name="connsiteX5" fmla="*/ 0 w 10410"/>
                <a:gd name="connsiteY5" fmla="*/ 6826 h 10000"/>
                <a:gd name="connsiteX6" fmla="*/ 680 w 10410"/>
                <a:gd name="connsiteY6" fmla="*/ 7692 h 10000"/>
                <a:gd name="connsiteX7" fmla="*/ 1491 w 10410"/>
                <a:gd name="connsiteY7" fmla="*/ 8269 h 10000"/>
                <a:gd name="connsiteX8" fmla="*/ 3653 w 10410"/>
                <a:gd name="connsiteY8" fmla="*/ 6538 h 10000"/>
                <a:gd name="connsiteX9" fmla="*/ 6896 w 10410"/>
                <a:gd name="connsiteY9" fmla="*/ 6538 h 10000"/>
                <a:gd name="connsiteX10" fmla="*/ 7437 w 10410"/>
                <a:gd name="connsiteY10" fmla="*/ 7692 h 10000"/>
                <a:gd name="connsiteX11" fmla="*/ 7707 w 10410"/>
                <a:gd name="connsiteY11" fmla="*/ 10000 h 10000"/>
                <a:gd name="connsiteX12" fmla="*/ 8248 w 10410"/>
                <a:gd name="connsiteY12" fmla="*/ 10000 h 10000"/>
                <a:gd name="connsiteX13" fmla="*/ 9329 w 10410"/>
                <a:gd name="connsiteY13" fmla="*/ 8846 h 10000"/>
                <a:gd name="connsiteX14" fmla="*/ 9329 w 10410"/>
                <a:gd name="connsiteY14" fmla="*/ 5000 h 10000"/>
                <a:gd name="connsiteX15" fmla="*/ 10410 w 10410"/>
                <a:gd name="connsiteY15" fmla="*/ 3462 h 10000"/>
                <a:gd name="connsiteX16" fmla="*/ 9869 w 10410"/>
                <a:gd name="connsiteY16" fmla="*/ 1923 h 10000"/>
                <a:gd name="connsiteX17" fmla="*/ 8788 w 10410"/>
                <a:gd name="connsiteY17" fmla="*/ 1923 h 10000"/>
                <a:gd name="connsiteX18" fmla="*/ 7978 w 10410"/>
                <a:gd name="connsiteY18" fmla="*/ 3077 h 10000"/>
                <a:gd name="connsiteX19" fmla="*/ 6356 w 10410"/>
                <a:gd name="connsiteY19" fmla="*/ 1923 h 10000"/>
                <a:gd name="connsiteX20" fmla="*/ 5005 w 10410"/>
                <a:gd name="connsiteY20" fmla="*/ 0 h 10000"/>
                <a:gd name="connsiteX21" fmla="*/ 3653 w 10410"/>
                <a:gd name="connsiteY21" fmla="*/ 385 h 10000"/>
                <a:gd name="connsiteX22" fmla="*/ 3653 w 10410"/>
                <a:gd name="connsiteY22" fmla="*/ 1923 h 10000"/>
                <a:gd name="connsiteX23" fmla="*/ 2842 w 10410"/>
                <a:gd name="connsiteY23" fmla="*/ 1923 h 10000"/>
                <a:gd name="connsiteX24" fmla="*/ 2032 w 10410"/>
                <a:gd name="connsiteY24" fmla="*/ 1923 h 10000"/>
                <a:gd name="connsiteX25" fmla="*/ 951 w 10410"/>
                <a:gd name="connsiteY25" fmla="*/ 2308 h 10000"/>
                <a:gd name="connsiteX26" fmla="*/ 342 w 10410"/>
                <a:gd name="connsiteY26" fmla="*/ 2980 h 10000"/>
                <a:gd name="connsiteX0" fmla="*/ 342 w 10410"/>
                <a:gd name="connsiteY0" fmla="*/ 2595 h 9615"/>
                <a:gd name="connsiteX1" fmla="*/ 1491 w 10410"/>
                <a:gd name="connsiteY1" fmla="*/ 3077 h 9615"/>
                <a:gd name="connsiteX2" fmla="*/ 1491 w 10410"/>
                <a:gd name="connsiteY2" fmla="*/ 4230 h 9615"/>
                <a:gd name="connsiteX3" fmla="*/ 951 w 10410"/>
                <a:gd name="connsiteY3" fmla="*/ 4615 h 9615"/>
                <a:gd name="connsiteX4" fmla="*/ 472 w 10410"/>
                <a:gd name="connsiteY4" fmla="*/ 5287 h 9615"/>
                <a:gd name="connsiteX5" fmla="*/ 0 w 10410"/>
                <a:gd name="connsiteY5" fmla="*/ 6441 h 9615"/>
                <a:gd name="connsiteX6" fmla="*/ 680 w 10410"/>
                <a:gd name="connsiteY6" fmla="*/ 7307 h 9615"/>
                <a:gd name="connsiteX7" fmla="*/ 1491 w 10410"/>
                <a:gd name="connsiteY7" fmla="*/ 7884 h 9615"/>
                <a:gd name="connsiteX8" fmla="*/ 3653 w 10410"/>
                <a:gd name="connsiteY8" fmla="*/ 6153 h 9615"/>
                <a:gd name="connsiteX9" fmla="*/ 6896 w 10410"/>
                <a:gd name="connsiteY9" fmla="*/ 6153 h 9615"/>
                <a:gd name="connsiteX10" fmla="*/ 7437 w 10410"/>
                <a:gd name="connsiteY10" fmla="*/ 7307 h 9615"/>
                <a:gd name="connsiteX11" fmla="*/ 7707 w 10410"/>
                <a:gd name="connsiteY11" fmla="*/ 9615 h 9615"/>
                <a:gd name="connsiteX12" fmla="*/ 8248 w 10410"/>
                <a:gd name="connsiteY12" fmla="*/ 9615 h 9615"/>
                <a:gd name="connsiteX13" fmla="*/ 9329 w 10410"/>
                <a:gd name="connsiteY13" fmla="*/ 8461 h 9615"/>
                <a:gd name="connsiteX14" fmla="*/ 9329 w 10410"/>
                <a:gd name="connsiteY14" fmla="*/ 4615 h 9615"/>
                <a:gd name="connsiteX15" fmla="*/ 10410 w 10410"/>
                <a:gd name="connsiteY15" fmla="*/ 3077 h 9615"/>
                <a:gd name="connsiteX16" fmla="*/ 9869 w 10410"/>
                <a:gd name="connsiteY16" fmla="*/ 1538 h 9615"/>
                <a:gd name="connsiteX17" fmla="*/ 8788 w 10410"/>
                <a:gd name="connsiteY17" fmla="*/ 1538 h 9615"/>
                <a:gd name="connsiteX18" fmla="*/ 7978 w 10410"/>
                <a:gd name="connsiteY18" fmla="*/ 2692 h 9615"/>
                <a:gd name="connsiteX19" fmla="*/ 6356 w 10410"/>
                <a:gd name="connsiteY19" fmla="*/ 1538 h 9615"/>
                <a:gd name="connsiteX20" fmla="*/ 5005 w 10410"/>
                <a:gd name="connsiteY20" fmla="*/ 192 h 9615"/>
                <a:gd name="connsiteX21" fmla="*/ 3653 w 10410"/>
                <a:gd name="connsiteY21" fmla="*/ 0 h 9615"/>
                <a:gd name="connsiteX22" fmla="*/ 3653 w 10410"/>
                <a:gd name="connsiteY22" fmla="*/ 1538 h 9615"/>
                <a:gd name="connsiteX23" fmla="*/ 2842 w 10410"/>
                <a:gd name="connsiteY23" fmla="*/ 1538 h 9615"/>
                <a:gd name="connsiteX24" fmla="*/ 2032 w 10410"/>
                <a:gd name="connsiteY24" fmla="*/ 1538 h 9615"/>
                <a:gd name="connsiteX25" fmla="*/ 951 w 10410"/>
                <a:gd name="connsiteY25" fmla="*/ 1923 h 9615"/>
                <a:gd name="connsiteX26" fmla="*/ 342 w 10410"/>
                <a:gd name="connsiteY26" fmla="*/ 2595 h 9615"/>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664 w 10000"/>
                <a:gd name="connsiteY18" fmla="*/ 2800 h 10000"/>
                <a:gd name="connsiteX19" fmla="*/ 6106 w 10000"/>
                <a:gd name="connsiteY19" fmla="*/ 20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598 w 10000"/>
                <a:gd name="connsiteY18" fmla="*/ 3700 h 10000"/>
                <a:gd name="connsiteX19" fmla="*/ 6106 w 10000"/>
                <a:gd name="connsiteY19" fmla="*/ 20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598 w 10000"/>
                <a:gd name="connsiteY18" fmla="*/ 37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927 w 10000"/>
                <a:gd name="connsiteY18" fmla="*/ 63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861 w 10000"/>
                <a:gd name="connsiteY18" fmla="*/ 34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861 w 10000"/>
                <a:gd name="connsiteY18" fmla="*/ 3400 h 10000"/>
                <a:gd name="connsiteX19" fmla="*/ 6106 w 10000"/>
                <a:gd name="connsiteY19" fmla="*/ 32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861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8882 w 10000"/>
                <a:gd name="connsiteY18" fmla="*/ 3300 h 10000"/>
                <a:gd name="connsiteX19" fmla="*/ 7729 w 10000"/>
                <a:gd name="connsiteY19" fmla="*/ 3400 h 10000"/>
                <a:gd name="connsiteX20" fmla="*/ 5974 w 10000"/>
                <a:gd name="connsiteY20" fmla="*/ 2100 h 10000"/>
                <a:gd name="connsiteX21" fmla="*/ 4808 w 10000"/>
                <a:gd name="connsiteY21" fmla="*/ 200 h 10000"/>
                <a:gd name="connsiteX22" fmla="*/ 3509 w 10000"/>
                <a:gd name="connsiteY22" fmla="*/ 0 h 10000"/>
                <a:gd name="connsiteX23" fmla="*/ 3509 w 10000"/>
                <a:gd name="connsiteY23" fmla="*/ 1600 h 10000"/>
                <a:gd name="connsiteX24" fmla="*/ 2730 w 10000"/>
                <a:gd name="connsiteY24" fmla="*/ 1600 h 10000"/>
                <a:gd name="connsiteX25" fmla="*/ 1952 w 10000"/>
                <a:gd name="connsiteY25" fmla="*/ 16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1952 w 10000"/>
                <a:gd name="connsiteY24" fmla="*/ 16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2730 w 10000"/>
                <a:gd name="connsiteY23" fmla="*/ 1600 h 10000"/>
                <a:gd name="connsiteX24" fmla="*/ 2281 w 10000"/>
                <a:gd name="connsiteY24" fmla="*/ 20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4808 w 10000"/>
                <a:gd name="connsiteY20" fmla="*/ 200 h 10000"/>
                <a:gd name="connsiteX21" fmla="*/ 3509 w 10000"/>
                <a:gd name="connsiteY21" fmla="*/ 0 h 10000"/>
                <a:gd name="connsiteX22" fmla="*/ 3509 w 10000"/>
                <a:gd name="connsiteY22" fmla="*/ 1600 h 10000"/>
                <a:gd name="connsiteX23" fmla="*/ 3125 w 10000"/>
                <a:gd name="connsiteY23" fmla="*/ 2000 h 10000"/>
                <a:gd name="connsiteX24" fmla="*/ 2281 w 10000"/>
                <a:gd name="connsiteY24" fmla="*/ 20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5974 w 10000"/>
                <a:gd name="connsiteY19" fmla="*/ 2100 h 10000"/>
                <a:gd name="connsiteX20" fmla="*/ 5005 w 10000"/>
                <a:gd name="connsiteY20" fmla="*/ 600 h 10000"/>
                <a:gd name="connsiteX21" fmla="*/ 3509 w 10000"/>
                <a:gd name="connsiteY21" fmla="*/ 0 h 10000"/>
                <a:gd name="connsiteX22" fmla="*/ 3509 w 10000"/>
                <a:gd name="connsiteY22" fmla="*/ 1600 h 10000"/>
                <a:gd name="connsiteX23" fmla="*/ 3125 w 10000"/>
                <a:gd name="connsiteY23" fmla="*/ 2000 h 10000"/>
                <a:gd name="connsiteX24" fmla="*/ 2281 w 10000"/>
                <a:gd name="connsiteY24" fmla="*/ 2000 h 10000"/>
                <a:gd name="connsiteX25" fmla="*/ 914 w 10000"/>
                <a:gd name="connsiteY25" fmla="*/ 2000 h 10000"/>
                <a:gd name="connsiteX26" fmla="*/ 329 w 10000"/>
                <a:gd name="connsiteY26"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509 w 10000"/>
                <a:gd name="connsiteY23" fmla="*/ 16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509 w 10000"/>
                <a:gd name="connsiteY23" fmla="*/ 16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653 w 10000"/>
                <a:gd name="connsiteY6" fmla="*/ 76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246 w 10000"/>
                <a:gd name="connsiteY23" fmla="*/ 9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916 w 10000"/>
                <a:gd name="connsiteY6" fmla="*/ 8200 h 10000"/>
                <a:gd name="connsiteX7" fmla="*/ 1432 w 10000"/>
                <a:gd name="connsiteY7" fmla="*/ 82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246 w 10000"/>
                <a:gd name="connsiteY23" fmla="*/ 9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916 w 10000"/>
                <a:gd name="connsiteY6" fmla="*/ 8200 h 10000"/>
                <a:gd name="connsiteX7" fmla="*/ 1235 w 10000"/>
                <a:gd name="connsiteY7" fmla="*/ 8600 h 10000"/>
                <a:gd name="connsiteX8" fmla="*/ 3509 w 10000"/>
                <a:gd name="connsiteY8" fmla="*/ 6399 h 10000"/>
                <a:gd name="connsiteX9" fmla="*/ 6624 w 10000"/>
                <a:gd name="connsiteY9" fmla="*/ 6399 h 10000"/>
                <a:gd name="connsiteX10" fmla="*/ 7144 w 10000"/>
                <a:gd name="connsiteY10" fmla="*/ 7600 h 10000"/>
                <a:gd name="connsiteX11" fmla="*/ 7403 w 10000"/>
                <a:gd name="connsiteY11" fmla="*/ 10000 h 10000"/>
                <a:gd name="connsiteX12" fmla="*/ 7923 w 10000"/>
                <a:gd name="connsiteY12" fmla="*/ 10000 h 10000"/>
                <a:gd name="connsiteX13" fmla="*/ 8962 w 10000"/>
                <a:gd name="connsiteY13" fmla="*/ 8800 h 10000"/>
                <a:gd name="connsiteX14" fmla="*/ 8962 w 10000"/>
                <a:gd name="connsiteY14" fmla="*/ 4800 h 10000"/>
                <a:gd name="connsiteX15" fmla="*/ 10000 w 10000"/>
                <a:gd name="connsiteY15" fmla="*/ 3200 h 10000"/>
                <a:gd name="connsiteX16" fmla="*/ 9480 w 10000"/>
                <a:gd name="connsiteY16" fmla="*/ 1600 h 10000"/>
                <a:gd name="connsiteX17" fmla="*/ 8442 w 10000"/>
                <a:gd name="connsiteY17" fmla="*/ 1600 h 10000"/>
                <a:gd name="connsiteX18" fmla="*/ 7729 w 10000"/>
                <a:gd name="connsiteY18" fmla="*/ 3400 h 10000"/>
                <a:gd name="connsiteX19" fmla="*/ 6645 w 10000"/>
                <a:gd name="connsiteY19" fmla="*/ 2800 h 10000"/>
                <a:gd name="connsiteX20" fmla="*/ 5974 w 10000"/>
                <a:gd name="connsiteY20" fmla="*/ 2100 h 10000"/>
                <a:gd name="connsiteX21" fmla="*/ 5005 w 10000"/>
                <a:gd name="connsiteY21" fmla="*/ 600 h 10000"/>
                <a:gd name="connsiteX22" fmla="*/ 3509 w 10000"/>
                <a:gd name="connsiteY22" fmla="*/ 0 h 10000"/>
                <a:gd name="connsiteX23" fmla="*/ 3246 w 10000"/>
                <a:gd name="connsiteY23" fmla="*/ 900 h 10000"/>
                <a:gd name="connsiteX24" fmla="*/ 3125 w 10000"/>
                <a:gd name="connsiteY24" fmla="*/ 2000 h 10000"/>
                <a:gd name="connsiteX25" fmla="*/ 2281 w 10000"/>
                <a:gd name="connsiteY25" fmla="*/ 2000 h 10000"/>
                <a:gd name="connsiteX26" fmla="*/ 914 w 10000"/>
                <a:gd name="connsiteY26" fmla="*/ 2000 h 10000"/>
                <a:gd name="connsiteX27" fmla="*/ 329 w 10000"/>
                <a:gd name="connsiteY27" fmla="*/ 2699 h 10000"/>
                <a:gd name="connsiteX0" fmla="*/ 329 w 10000"/>
                <a:gd name="connsiteY0" fmla="*/ 26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5005 w 10000"/>
                <a:gd name="connsiteY22" fmla="*/ 6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2699 h 10000"/>
                <a:gd name="connsiteX0" fmla="*/ 329 w 10000"/>
                <a:gd name="connsiteY0" fmla="*/ 3099 h 10000"/>
                <a:gd name="connsiteX1" fmla="*/ 1432 w 10000"/>
                <a:gd name="connsiteY1" fmla="*/ 32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5005 w 10000"/>
                <a:gd name="connsiteY22" fmla="*/ 6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3099 h 10000"/>
                <a:gd name="connsiteX0" fmla="*/ 329 w 10000"/>
                <a:gd name="connsiteY0" fmla="*/ 3099 h 10000"/>
                <a:gd name="connsiteX1" fmla="*/ 1629 w 10000"/>
                <a:gd name="connsiteY1" fmla="*/ 34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5005 w 10000"/>
                <a:gd name="connsiteY22" fmla="*/ 6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3099 h 10000"/>
                <a:gd name="connsiteX0" fmla="*/ 329 w 10000"/>
                <a:gd name="connsiteY0" fmla="*/ 3099 h 10000"/>
                <a:gd name="connsiteX1" fmla="*/ 1629 w 10000"/>
                <a:gd name="connsiteY1" fmla="*/ 3400 h 10000"/>
                <a:gd name="connsiteX2" fmla="*/ 1432 w 10000"/>
                <a:gd name="connsiteY2" fmla="*/ 4399 h 10000"/>
                <a:gd name="connsiteX3" fmla="*/ 914 w 10000"/>
                <a:gd name="connsiteY3" fmla="*/ 4800 h 10000"/>
                <a:gd name="connsiteX4" fmla="*/ 453 w 10000"/>
                <a:gd name="connsiteY4" fmla="*/ 5499 h 10000"/>
                <a:gd name="connsiteX5" fmla="*/ 0 w 10000"/>
                <a:gd name="connsiteY5" fmla="*/ 6699 h 10000"/>
                <a:gd name="connsiteX6" fmla="*/ 395 w 10000"/>
                <a:gd name="connsiteY6" fmla="*/ 7500 h 10000"/>
                <a:gd name="connsiteX7" fmla="*/ 916 w 10000"/>
                <a:gd name="connsiteY7" fmla="*/ 8200 h 10000"/>
                <a:gd name="connsiteX8" fmla="*/ 1235 w 10000"/>
                <a:gd name="connsiteY8" fmla="*/ 8600 h 10000"/>
                <a:gd name="connsiteX9" fmla="*/ 3509 w 10000"/>
                <a:gd name="connsiteY9" fmla="*/ 6399 h 10000"/>
                <a:gd name="connsiteX10" fmla="*/ 6624 w 10000"/>
                <a:gd name="connsiteY10" fmla="*/ 6399 h 10000"/>
                <a:gd name="connsiteX11" fmla="*/ 7144 w 10000"/>
                <a:gd name="connsiteY11" fmla="*/ 7600 h 10000"/>
                <a:gd name="connsiteX12" fmla="*/ 7403 w 10000"/>
                <a:gd name="connsiteY12" fmla="*/ 10000 h 10000"/>
                <a:gd name="connsiteX13" fmla="*/ 7923 w 10000"/>
                <a:gd name="connsiteY13" fmla="*/ 10000 h 10000"/>
                <a:gd name="connsiteX14" fmla="*/ 8962 w 10000"/>
                <a:gd name="connsiteY14" fmla="*/ 8800 h 10000"/>
                <a:gd name="connsiteX15" fmla="*/ 8962 w 10000"/>
                <a:gd name="connsiteY15" fmla="*/ 4800 h 10000"/>
                <a:gd name="connsiteX16" fmla="*/ 10000 w 10000"/>
                <a:gd name="connsiteY16" fmla="*/ 3200 h 10000"/>
                <a:gd name="connsiteX17" fmla="*/ 9480 w 10000"/>
                <a:gd name="connsiteY17" fmla="*/ 1600 h 10000"/>
                <a:gd name="connsiteX18" fmla="*/ 8442 w 10000"/>
                <a:gd name="connsiteY18" fmla="*/ 1600 h 10000"/>
                <a:gd name="connsiteX19" fmla="*/ 7729 w 10000"/>
                <a:gd name="connsiteY19" fmla="*/ 3400 h 10000"/>
                <a:gd name="connsiteX20" fmla="*/ 6645 w 10000"/>
                <a:gd name="connsiteY20" fmla="*/ 2800 h 10000"/>
                <a:gd name="connsiteX21" fmla="*/ 5974 w 10000"/>
                <a:gd name="connsiteY21" fmla="*/ 2100 h 10000"/>
                <a:gd name="connsiteX22" fmla="*/ 4742 w 10000"/>
                <a:gd name="connsiteY22" fmla="*/ 100 h 10000"/>
                <a:gd name="connsiteX23" fmla="*/ 3509 w 10000"/>
                <a:gd name="connsiteY23" fmla="*/ 0 h 10000"/>
                <a:gd name="connsiteX24" fmla="*/ 3246 w 10000"/>
                <a:gd name="connsiteY24" fmla="*/ 900 h 10000"/>
                <a:gd name="connsiteX25" fmla="*/ 3125 w 10000"/>
                <a:gd name="connsiteY25" fmla="*/ 2000 h 10000"/>
                <a:gd name="connsiteX26" fmla="*/ 2281 w 10000"/>
                <a:gd name="connsiteY26" fmla="*/ 2000 h 10000"/>
                <a:gd name="connsiteX27" fmla="*/ 914 w 10000"/>
                <a:gd name="connsiteY27" fmla="*/ 2000 h 10000"/>
                <a:gd name="connsiteX28" fmla="*/ 329 w 10000"/>
                <a:gd name="connsiteY28" fmla="*/ 309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00" h="10000">
                  <a:moveTo>
                    <a:pt x="329" y="3099"/>
                  </a:moveTo>
                  <a:lnTo>
                    <a:pt x="1629" y="3400"/>
                  </a:lnTo>
                  <a:cubicBezTo>
                    <a:pt x="1563" y="3733"/>
                    <a:pt x="1498" y="4066"/>
                    <a:pt x="1432" y="4399"/>
                  </a:cubicBezTo>
                  <a:lnTo>
                    <a:pt x="914" y="4800"/>
                  </a:lnTo>
                  <a:lnTo>
                    <a:pt x="453" y="5499"/>
                  </a:lnTo>
                  <a:lnTo>
                    <a:pt x="0" y="6699"/>
                  </a:lnTo>
                  <a:cubicBezTo>
                    <a:pt x="197" y="7133"/>
                    <a:pt x="198" y="7066"/>
                    <a:pt x="395" y="7500"/>
                  </a:cubicBezTo>
                  <a:lnTo>
                    <a:pt x="916" y="8200"/>
                  </a:lnTo>
                  <a:lnTo>
                    <a:pt x="1235" y="8600"/>
                  </a:lnTo>
                  <a:lnTo>
                    <a:pt x="3509" y="6399"/>
                  </a:lnTo>
                  <a:lnTo>
                    <a:pt x="6624" y="6399"/>
                  </a:lnTo>
                  <a:lnTo>
                    <a:pt x="7144" y="7600"/>
                  </a:lnTo>
                  <a:cubicBezTo>
                    <a:pt x="7230" y="8400"/>
                    <a:pt x="7317" y="9200"/>
                    <a:pt x="7403" y="10000"/>
                  </a:cubicBezTo>
                  <a:lnTo>
                    <a:pt x="7923" y="10000"/>
                  </a:lnTo>
                  <a:lnTo>
                    <a:pt x="8962" y="8800"/>
                  </a:lnTo>
                  <a:lnTo>
                    <a:pt x="8962" y="4800"/>
                  </a:lnTo>
                  <a:lnTo>
                    <a:pt x="10000" y="3200"/>
                  </a:lnTo>
                  <a:lnTo>
                    <a:pt x="9480" y="1600"/>
                  </a:lnTo>
                  <a:lnTo>
                    <a:pt x="8442" y="1600"/>
                  </a:lnTo>
                  <a:cubicBezTo>
                    <a:pt x="8150" y="1900"/>
                    <a:pt x="8074" y="2417"/>
                    <a:pt x="7729" y="3400"/>
                  </a:cubicBezTo>
                  <a:cubicBezTo>
                    <a:pt x="7214" y="3033"/>
                    <a:pt x="7160" y="3167"/>
                    <a:pt x="6645" y="2800"/>
                  </a:cubicBezTo>
                  <a:lnTo>
                    <a:pt x="5974" y="2100"/>
                  </a:lnTo>
                  <a:lnTo>
                    <a:pt x="4742" y="100"/>
                  </a:lnTo>
                  <a:lnTo>
                    <a:pt x="3509" y="0"/>
                  </a:lnTo>
                  <a:cubicBezTo>
                    <a:pt x="3421" y="300"/>
                    <a:pt x="3334" y="600"/>
                    <a:pt x="3246" y="900"/>
                  </a:cubicBezTo>
                  <a:cubicBezTo>
                    <a:pt x="3206" y="1267"/>
                    <a:pt x="3165" y="1633"/>
                    <a:pt x="3125" y="2000"/>
                  </a:cubicBezTo>
                  <a:lnTo>
                    <a:pt x="2281" y="2000"/>
                  </a:lnTo>
                  <a:lnTo>
                    <a:pt x="914" y="2000"/>
                  </a:lnTo>
                  <a:lnTo>
                    <a:pt x="329" y="3099"/>
                  </a:ln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8" name="Freeform 182">
              <a:extLst>
                <a:ext uri="{FF2B5EF4-FFF2-40B4-BE49-F238E27FC236}">
                  <a16:creationId xmlns:a16="http://schemas.microsoft.com/office/drawing/2014/main" id="{C0FBFBAC-496A-946D-44F2-E128192E4DE3}"/>
                </a:ext>
              </a:extLst>
            </p:cNvPr>
            <p:cNvSpPr>
              <a:spLocks/>
            </p:cNvSpPr>
            <p:nvPr/>
          </p:nvSpPr>
          <p:spPr bwMode="auto">
            <a:xfrm>
              <a:off x="4206386" y="2882542"/>
              <a:ext cx="81" cy="52"/>
            </a:xfrm>
            <a:custGeom>
              <a:avLst/>
              <a:gdLst>
                <a:gd name="T0" fmla="*/ 50 w 84"/>
                <a:gd name="T1" fmla="*/ 0 h 52"/>
                <a:gd name="T2" fmla="*/ 46 w 84"/>
                <a:gd name="T3" fmla="*/ 6 h 52"/>
                <a:gd name="T4" fmla="*/ 28 w 84"/>
                <a:gd name="T5" fmla="*/ 12 h 52"/>
                <a:gd name="T6" fmla="*/ 25 w 84"/>
                <a:gd name="T7" fmla="*/ 12 h 52"/>
                <a:gd name="T8" fmla="*/ 19 w 84"/>
                <a:gd name="T9" fmla="*/ 16 h 52"/>
                <a:gd name="T10" fmla="*/ 14 w 84"/>
                <a:gd name="T11" fmla="*/ 20 h 52"/>
                <a:gd name="T12" fmla="*/ 10 w 84"/>
                <a:gd name="T13" fmla="*/ 21 h 52"/>
                <a:gd name="T14" fmla="*/ 4 w 84"/>
                <a:gd name="T15" fmla="*/ 24 h 52"/>
                <a:gd name="T16" fmla="*/ 0 w 84"/>
                <a:gd name="T17" fmla="*/ 32 h 52"/>
                <a:gd name="T18" fmla="*/ 23 w 84"/>
                <a:gd name="T19" fmla="*/ 39 h 52"/>
                <a:gd name="T20" fmla="*/ 34 w 84"/>
                <a:gd name="T21" fmla="*/ 44 h 52"/>
                <a:gd name="T22" fmla="*/ 38 w 84"/>
                <a:gd name="T23" fmla="*/ 37 h 52"/>
                <a:gd name="T24" fmla="*/ 42 w 84"/>
                <a:gd name="T25" fmla="*/ 36 h 52"/>
                <a:gd name="T26" fmla="*/ 52 w 84"/>
                <a:gd name="T27" fmla="*/ 29 h 52"/>
                <a:gd name="T28" fmla="*/ 62 w 84"/>
                <a:gd name="T29" fmla="*/ 27 h 52"/>
                <a:gd name="T30" fmla="*/ 67 w 84"/>
                <a:gd name="T31" fmla="*/ 28 h 52"/>
                <a:gd name="T32" fmla="*/ 70 w 84"/>
                <a:gd name="T33" fmla="*/ 30 h 52"/>
                <a:gd name="T34" fmla="*/ 64 w 84"/>
                <a:gd name="T35" fmla="*/ 35 h 52"/>
                <a:gd name="T36" fmla="*/ 64 w 84"/>
                <a:gd name="T37" fmla="*/ 37 h 52"/>
                <a:gd name="T38" fmla="*/ 61 w 84"/>
                <a:gd name="T39" fmla="*/ 43 h 52"/>
                <a:gd name="T40" fmla="*/ 60 w 84"/>
                <a:gd name="T41" fmla="*/ 48 h 52"/>
                <a:gd name="T42" fmla="*/ 64 w 84"/>
                <a:gd name="T43" fmla="*/ 52 h 52"/>
                <a:gd name="T44" fmla="*/ 68 w 84"/>
                <a:gd name="T45" fmla="*/ 47 h 52"/>
                <a:gd name="T46" fmla="*/ 76 w 84"/>
                <a:gd name="T47" fmla="*/ 43 h 52"/>
                <a:gd name="T48" fmla="*/ 80 w 84"/>
                <a:gd name="T49" fmla="*/ 40 h 52"/>
                <a:gd name="T50" fmla="*/ 82 w 84"/>
                <a:gd name="T51" fmla="*/ 31 h 52"/>
                <a:gd name="T52" fmla="*/ 84 w 84"/>
                <a:gd name="T53" fmla="*/ 27 h 52"/>
                <a:gd name="T54" fmla="*/ 80 w 84"/>
                <a:gd name="T55" fmla="*/ 28 h 52"/>
                <a:gd name="T56" fmla="*/ 76 w 84"/>
                <a:gd name="T57" fmla="*/ 25 h 52"/>
                <a:gd name="T58" fmla="*/ 78 w 84"/>
                <a:gd name="T59" fmla="*/ 21 h 52"/>
                <a:gd name="T60" fmla="*/ 82 w 84"/>
                <a:gd name="T61" fmla="*/ 18 h 52"/>
                <a:gd name="T62" fmla="*/ 82 w 84"/>
                <a:gd name="T63" fmla="*/ 15 h 52"/>
                <a:gd name="T64" fmla="*/ 78 w 84"/>
                <a:gd name="T65" fmla="*/ 15 h 52"/>
                <a:gd name="T66" fmla="*/ 74 w 84"/>
                <a:gd name="T67" fmla="*/ 15 h 52"/>
                <a:gd name="T68" fmla="*/ 69 w 84"/>
                <a:gd name="T69" fmla="*/ 12 h 52"/>
                <a:gd name="T70" fmla="*/ 62 w 84"/>
                <a:gd name="T71" fmla="*/ 12 h 52"/>
                <a:gd name="T72" fmla="*/ 60 w 84"/>
                <a:gd name="T73" fmla="*/ 19 h 52"/>
                <a:gd name="T74" fmla="*/ 53 w 84"/>
                <a:gd name="T75" fmla="*/ 18 h 52"/>
                <a:gd name="T76" fmla="*/ 52 w 84"/>
                <a:gd name="T77" fmla="*/ 11 h 52"/>
                <a:gd name="T78" fmla="*/ 50 w 84"/>
                <a:gd name="T79" fmla="*/ 11 h 52"/>
                <a:gd name="T80" fmla="*/ 49 w 84"/>
                <a:gd name="T81" fmla="*/ 6 h 52"/>
                <a:gd name="T82" fmla="*/ 50 w 84"/>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4"/>
                <a:gd name="T127" fmla="*/ 0 h 52"/>
                <a:gd name="T128" fmla="*/ 84 w 84"/>
                <a:gd name="T129" fmla="*/ 52 h 52"/>
                <a:gd name="connsiteX0" fmla="*/ 6131 w 10000"/>
                <a:gd name="connsiteY0" fmla="*/ 0 h 9904"/>
                <a:gd name="connsiteX1" fmla="*/ 5476 w 10000"/>
                <a:gd name="connsiteY1" fmla="*/ 1058 h 9904"/>
                <a:gd name="connsiteX2" fmla="*/ 3333 w 10000"/>
                <a:gd name="connsiteY2" fmla="*/ 2212 h 9904"/>
                <a:gd name="connsiteX3" fmla="*/ 2976 w 10000"/>
                <a:gd name="connsiteY3" fmla="*/ 2212 h 9904"/>
                <a:gd name="connsiteX4" fmla="*/ 2262 w 10000"/>
                <a:gd name="connsiteY4" fmla="*/ 2981 h 9904"/>
                <a:gd name="connsiteX5" fmla="*/ 1667 w 10000"/>
                <a:gd name="connsiteY5" fmla="*/ 3750 h 9904"/>
                <a:gd name="connsiteX6" fmla="*/ 1190 w 10000"/>
                <a:gd name="connsiteY6" fmla="*/ 3942 h 9904"/>
                <a:gd name="connsiteX7" fmla="*/ 476 w 10000"/>
                <a:gd name="connsiteY7" fmla="*/ 4519 h 9904"/>
                <a:gd name="connsiteX8" fmla="*/ 0 w 10000"/>
                <a:gd name="connsiteY8" fmla="*/ 6058 h 9904"/>
                <a:gd name="connsiteX9" fmla="*/ 2738 w 10000"/>
                <a:gd name="connsiteY9" fmla="*/ 7404 h 9904"/>
                <a:gd name="connsiteX10" fmla="*/ 4048 w 10000"/>
                <a:gd name="connsiteY10" fmla="*/ 8366 h 9904"/>
                <a:gd name="connsiteX11" fmla="*/ 4524 w 10000"/>
                <a:gd name="connsiteY11" fmla="*/ 7019 h 9904"/>
                <a:gd name="connsiteX12" fmla="*/ 5000 w 10000"/>
                <a:gd name="connsiteY12" fmla="*/ 6827 h 9904"/>
                <a:gd name="connsiteX13" fmla="*/ 6190 w 10000"/>
                <a:gd name="connsiteY13" fmla="*/ 5481 h 9904"/>
                <a:gd name="connsiteX14" fmla="*/ 7381 w 10000"/>
                <a:gd name="connsiteY14" fmla="*/ 5096 h 9904"/>
                <a:gd name="connsiteX15" fmla="*/ 7976 w 10000"/>
                <a:gd name="connsiteY15" fmla="*/ 5289 h 9904"/>
                <a:gd name="connsiteX16" fmla="*/ 8333 w 10000"/>
                <a:gd name="connsiteY16" fmla="*/ 5673 h 9904"/>
                <a:gd name="connsiteX17" fmla="*/ 7619 w 10000"/>
                <a:gd name="connsiteY17" fmla="*/ 6635 h 9904"/>
                <a:gd name="connsiteX18" fmla="*/ 7619 w 10000"/>
                <a:gd name="connsiteY18" fmla="*/ 7019 h 9904"/>
                <a:gd name="connsiteX19" fmla="*/ 7262 w 10000"/>
                <a:gd name="connsiteY19" fmla="*/ 8173 h 9904"/>
                <a:gd name="connsiteX20" fmla="*/ 7143 w 10000"/>
                <a:gd name="connsiteY20" fmla="*/ 9135 h 9904"/>
                <a:gd name="connsiteX21" fmla="*/ 7619 w 10000"/>
                <a:gd name="connsiteY21" fmla="*/ 9904 h 9904"/>
                <a:gd name="connsiteX22" fmla="*/ 8095 w 10000"/>
                <a:gd name="connsiteY22" fmla="*/ 8942 h 9904"/>
                <a:gd name="connsiteX23" fmla="*/ 9048 w 10000"/>
                <a:gd name="connsiteY23" fmla="*/ 8173 h 9904"/>
                <a:gd name="connsiteX24" fmla="*/ 9524 w 10000"/>
                <a:gd name="connsiteY24" fmla="*/ 7596 h 9904"/>
                <a:gd name="connsiteX25" fmla="*/ 9762 w 10000"/>
                <a:gd name="connsiteY25" fmla="*/ 5866 h 9904"/>
                <a:gd name="connsiteX26" fmla="*/ 10000 w 10000"/>
                <a:gd name="connsiteY26" fmla="*/ 5096 h 9904"/>
                <a:gd name="connsiteX27" fmla="*/ 9524 w 10000"/>
                <a:gd name="connsiteY27" fmla="*/ 5289 h 9904"/>
                <a:gd name="connsiteX28" fmla="*/ 9048 w 10000"/>
                <a:gd name="connsiteY28" fmla="*/ 4712 h 9904"/>
                <a:gd name="connsiteX29" fmla="*/ 9286 w 10000"/>
                <a:gd name="connsiteY29" fmla="*/ 3942 h 9904"/>
                <a:gd name="connsiteX30" fmla="*/ 9762 w 10000"/>
                <a:gd name="connsiteY30" fmla="*/ 3366 h 9904"/>
                <a:gd name="connsiteX31" fmla="*/ 9762 w 10000"/>
                <a:gd name="connsiteY31" fmla="*/ 2789 h 9904"/>
                <a:gd name="connsiteX32" fmla="*/ 9286 w 10000"/>
                <a:gd name="connsiteY32" fmla="*/ 2789 h 9904"/>
                <a:gd name="connsiteX33" fmla="*/ 8810 w 10000"/>
                <a:gd name="connsiteY33" fmla="*/ 2789 h 9904"/>
                <a:gd name="connsiteX34" fmla="*/ 8214 w 10000"/>
                <a:gd name="connsiteY34" fmla="*/ 2212 h 9904"/>
                <a:gd name="connsiteX35" fmla="*/ 7381 w 10000"/>
                <a:gd name="connsiteY35" fmla="*/ 2212 h 9904"/>
                <a:gd name="connsiteX36" fmla="*/ 7143 w 10000"/>
                <a:gd name="connsiteY36" fmla="*/ 3558 h 9904"/>
                <a:gd name="connsiteX37" fmla="*/ 6310 w 10000"/>
                <a:gd name="connsiteY37" fmla="*/ 3366 h 9904"/>
                <a:gd name="connsiteX38" fmla="*/ 6190 w 10000"/>
                <a:gd name="connsiteY38" fmla="*/ 2019 h 9904"/>
                <a:gd name="connsiteX39" fmla="*/ 5952 w 10000"/>
                <a:gd name="connsiteY39" fmla="*/ 2019 h 9904"/>
                <a:gd name="connsiteX40" fmla="*/ 5833 w 10000"/>
                <a:gd name="connsiteY40" fmla="*/ 1058 h 9904"/>
                <a:gd name="connsiteX41" fmla="*/ 6131 w 10000"/>
                <a:gd name="connsiteY41" fmla="*/ 0 h 9904"/>
                <a:gd name="connsiteX0" fmla="*/ 6131 w 10000"/>
                <a:gd name="connsiteY0" fmla="*/ 0 h 10000"/>
                <a:gd name="connsiteX1" fmla="*/ 5476 w 10000"/>
                <a:gd name="connsiteY1" fmla="*/ 1068 h 10000"/>
                <a:gd name="connsiteX2" fmla="*/ 3482 w 10000"/>
                <a:gd name="connsiteY2" fmla="*/ 2185 h 10000"/>
                <a:gd name="connsiteX3" fmla="*/ 2976 w 10000"/>
                <a:gd name="connsiteY3" fmla="*/ 2233 h 10000"/>
                <a:gd name="connsiteX4" fmla="*/ 2262 w 10000"/>
                <a:gd name="connsiteY4" fmla="*/ 3010 h 10000"/>
                <a:gd name="connsiteX5" fmla="*/ 1667 w 10000"/>
                <a:gd name="connsiteY5" fmla="*/ 3786 h 10000"/>
                <a:gd name="connsiteX6" fmla="*/ 1190 w 10000"/>
                <a:gd name="connsiteY6" fmla="*/ 3980 h 10000"/>
                <a:gd name="connsiteX7" fmla="*/ 476 w 10000"/>
                <a:gd name="connsiteY7" fmla="*/ 4563 h 10000"/>
                <a:gd name="connsiteX8" fmla="*/ 0 w 10000"/>
                <a:gd name="connsiteY8" fmla="*/ 6117 h 10000"/>
                <a:gd name="connsiteX9" fmla="*/ 2738 w 10000"/>
                <a:gd name="connsiteY9" fmla="*/ 7476 h 10000"/>
                <a:gd name="connsiteX10" fmla="*/ 4048 w 10000"/>
                <a:gd name="connsiteY10" fmla="*/ 8447 h 10000"/>
                <a:gd name="connsiteX11" fmla="*/ 4524 w 10000"/>
                <a:gd name="connsiteY11" fmla="*/ 7087 h 10000"/>
                <a:gd name="connsiteX12" fmla="*/ 5000 w 10000"/>
                <a:gd name="connsiteY12" fmla="*/ 6893 h 10000"/>
                <a:gd name="connsiteX13" fmla="*/ 6190 w 10000"/>
                <a:gd name="connsiteY13" fmla="*/ 5534 h 10000"/>
                <a:gd name="connsiteX14" fmla="*/ 7381 w 10000"/>
                <a:gd name="connsiteY14" fmla="*/ 5145 h 10000"/>
                <a:gd name="connsiteX15" fmla="*/ 7976 w 10000"/>
                <a:gd name="connsiteY15" fmla="*/ 5340 h 10000"/>
                <a:gd name="connsiteX16" fmla="*/ 8333 w 10000"/>
                <a:gd name="connsiteY16" fmla="*/ 5728 h 10000"/>
                <a:gd name="connsiteX17" fmla="*/ 7619 w 10000"/>
                <a:gd name="connsiteY17" fmla="*/ 6699 h 10000"/>
                <a:gd name="connsiteX18" fmla="*/ 7619 w 10000"/>
                <a:gd name="connsiteY18" fmla="*/ 7087 h 10000"/>
                <a:gd name="connsiteX19" fmla="*/ 7262 w 10000"/>
                <a:gd name="connsiteY19" fmla="*/ 8252 h 10000"/>
                <a:gd name="connsiteX20" fmla="*/ 7143 w 10000"/>
                <a:gd name="connsiteY20" fmla="*/ 9224 h 10000"/>
                <a:gd name="connsiteX21" fmla="*/ 7619 w 10000"/>
                <a:gd name="connsiteY21" fmla="*/ 10000 h 10000"/>
                <a:gd name="connsiteX22" fmla="*/ 8095 w 10000"/>
                <a:gd name="connsiteY22" fmla="*/ 9029 h 10000"/>
                <a:gd name="connsiteX23" fmla="*/ 9048 w 10000"/>
                <a:gd name="connsiteY23" fmla="*/ 8252 h 10000"/>
                <a:gd name="connsiteX24" fmla="*/ 9524 w 10000"/>
                <a:gd name="connsiteY24" fmla="*/ 7670 h 10000"/>
                <a:gd name="connsiteX25" fmla="*/ 9762 w 10000"/>
                <a:gd name="connsiteY25" fmla="*/ 5923 h 10000"/>
                <a:gd name="connsiteX26" fmla="*/ 10000 w 10000"/>
                <a:gd name="connsiteY26" fmla="*/ 5145 h 10000"/>
                <a:gd name="connsiteX27" fmla="*/ 9524 w 10000"/>
                <a:gd name="connsiteY27" fmla="*/ 5340 h 10000"/>
                <a:gd name="connsiteX28" fmla="*/ 9048 w 10000"/>
                <a:gd name="connsiteY28" fmla="*/ 4758 h 10000"/>
                <a:gd name="connsiteX29" fmla="*/ 9286 w 10000"/>
                <a:gd name="connsiteY29" fmla="*/ 3980 h 10000"/>
                <a:gd name="connsiteX30" fmla="*/ 9762 w 10000"/>
                <a:gd name="connsiteY30" fmla="*/ 3399 h 10000"/>
                <a:gd name="connsiteX31" fmla="*/ 9762 w 10000"/>
                <a:gd name="connsiteY31" fmla="*/ 2816 h 10000"/>
                <a:gd name="connsiteX32" fmla="*/ 9286 w 10000"/>
                <a:gd name="connsiteY32" fmla="*/ 2816 h 10000"/>
                <a:gd name="connsiteX33" fmla="*/ 8810 w 10000"/>
                <a:gd name="connsiteY33" fmla="*/ 2816 h 10000"/>
                <a:gd name="connsiteX34" fmla="*/ 8214 w 10000"/>
                <a:gd name="connsiteY34" fmla="*/ 2233 h 10000"/>
                <a:gd name="connsiteX35" fmla="*/ 7381 w 10000"/>
                <a:gd name="connsiteY35" fmla="*/ 2233 h 10000"/>
                <a:gd name="connsiteX36" fmla="*/ 7143 w 10000"/>
                <a:gd name="connsiteY36" fmla="*/ 3592 h 10000"/>
                <a:gd name="connsiteX37" fmla="*/ 6310 w 10000"/>
                <a:gd name="connsiteY37" fmla="*/ 3399 h 10000"/>
                <a:gd name="connsiteX38" fmla="*/ 6190 w 10000"/>
                <a:gd name="connsiteY38" fmla="*/ 2039 h 10000"/>
                <a:gd name="connsiteX39" fmla="*/ 5952 w 10000"/>
                <a:gd name="connsiteY39" fmla="*/ 2039 h 10000"/>
                <a:gd name="connsiteX40" fmla="*/ 5833 w 10000"/>
                <a:gd name="connsiteY40" fmla="*/ 1068 h 10000"/>
                <a:gd name="connsiteX41" fmla="*/ 6131 w 10000"/>
                <a:gd name="connsiteY41" fmla="*/ 0 h 10000"/>
                <a:gd name="connsiteX0" fmla="*/ 6131 w 10000"/>
                <a:gd name="connsiteY0" fmla="*/ 0 h 10000"/>
                <a:gd name="connsiteX1" fmla="*/ 5476 w 10000"/>
                <a:gd name="connsiteY1" fmla="*/ 1068 h 10000"/>
                <a:gd name="connsiteX2" fmla="*/ 3482 w 10000"/>
                <a:gd name="connsiteY2" fmla="*/ 2185 h 10000"/>
                <a:gd name="connsiteX3" fmla="*/ 3125 w 10000"/>
                <a:gd name="connsiteY3" fmla="*/ 2041 h 10000"/>
                <a:gd name="connsiteX4" fmla="*/ 2262 w 10000"/>
                <a:gd name="connsiteY4" fmla="*/ 3010 h 10000"/>
                <a:gd name="connsiteX5" fmla="*/ 1667 w 10000"/>
                <a:gd name="connsiteY5" fmla="*/ 3786 h 10000"/>
                <a:gd name="connsiteX6" fmla="*/ 1190 w 10000"/>
                <a:gd name="connsiteY6" fmla="*/ 3980 h 10000"/>
                <a:gd name="connsiteX7" fmla="*/ 476 w 10000"/>
                <a:gd name="connsiteY7" fmla="*/ 4563 h 10000"/>
                <a:gd name="connsiteX8" fmla="*/ 0 w 10000"/>
                <a:gd name="connsiteY8" fmla="*/ 6117 h 10000"/>
                <a:gd name="connsiteX9" fmla="*/ 2738 w 10000"/>
                <a:gd name="connsiteY9" fmla="*/ 7476 h 10000"/>
                <a:gd name="connsiteX10" fmla="*/ 4048 w 10000"/>
                <a:gd name="connsiteY10" fmla="*/ 8447 h 10000"/>
                <a:gd name="connsiteX11" fmla="*/ 4524 w 10000"/>
                <a:gd name="connsiteY11" fmla="*/ 7087 h 10000"/>
                <a:gd name="connsiteX12" fmla="*/ 5000 w 10000"/>
                <a:gd name="connsiteY12" fmla="*/ 6893 h 10000"/>
                <a:gd name="connsiteX13" fmla="*/ 6190 w 10000"/>
                <a:gd name="connsiteY13" fmla="*/ 5534 h 10000"/>
                <a:gd name="connsiteX14" fmla="*/ 7381 w 10000"/>
                <a:gd name="connsiteY14" fmla="*/ 5145 h 10000"/>
                <a:gd name="connsiteX15" fmla="*/ 7976 w 10000"/>
                <a:gd name="connsiteY15" fmla="*/ 5340 h 10000"/>
                <a:gd name="connsiteX16" fmla="*/ 8333 w 10000"/>
                <a:gd name="connsiteY16" fmla="*/ 5728 h 10000"/>
                <a:gd name="connsiteX17" fmla="*/ 7619 w 10000"/>
                <a:gd name="connsiteY17" fmla="*/ 6699 h 10000"/>
                <a:gd name="connsiteX18" fmla="*/ 7619 w 10000"/>
                <a:gd name="connsiteY18" fmla="*/ 7087 h 10000"/>
                <a:gd name="connsiteX19" fmla="*/ 7262 w 10000"/>
                <a:gd name="connsiteY19" fmla="*/ 8252 h 10000"/>
                <a:gd name="connsiteX20" fmla="*/ 7143 w 10000"/>
                <a:gd name="connsiteY20" fmla="*/ 9224 h 10000"/>
                <a:gd name="connsiteX21" fmla="*/ 7619 w 10000"/>
                <a:gd name="connsiteY21" fmla="*/ 10000 h 10000"/>
                <a:gd name="connsiteX22" fmla="*/ 8095 w 10000"/>
                <a:gd name="connsiteY22" fmla="*/ 9029 h 10000"/>
                <a:gd name="connsiteX23" fmla="*/ 9048 w 10000"/>
                <a:gd name="connsiteY23" fmla="*/ 8252 h 10000"/>
                <a:gd name="connsiteX24" fmla="*/ 9524 w 10000"/>
                <a:gd name="connsiteY24" fmla="*/ 7670 h 10000"/>
                <a:gd name="connsiteX25" fmla="*/ 9762 w 10000"/>
                <a:gd name="connsiteY25" fmla="*/ 5923 h 10000"/>
                <a:gd name="connsiteX26" fmla="*/ 10000 w 10000"/>
                <a:gd name="connsiteY26" fmla="*/ 5145 h 10000"/>
                <a:gd name="connsiteX27" fmla="*/ 9524 w 10000"/>
                <a:gd name="connsiteY27" fmla="*/ 5340 h 10000"/>
                <a:gd name="connsiteX28" fmla="*/ 9048 w 10000"/>
                <a:gd name="connsiteY28" fmla="*/ 4758 h 10000"/>
                <a:gd name="connsiteX29" fmla="*/ 9286 w 10000"/>
                <a:gd name="connsiteY29" fmla="*/ 3980 h 10000"/>
                <a:gd name="connsiteX30" fmla="*/ 9762 w 10000"/>
                <a:gd name="connsiteY30" fmla="*/ 3399 h 10000"/>
                <a:gd name="connsiteX31" fmla="*/ 9762 w 10000"/>
                <a:gd name="connsiteY31" fmla="*/ 2816 h 10000"/>
                <a:gd name="connsiteX32" fmla="*/ 9286 w 10000"/>
                <a:gd name="connsiteY32" fmla="*/ 2816 h 10000"/>
                <a:gd name="connsiteX33" fmla="*/ 8810 w 10000"/>
                <a:gd name="connsiteY33" fmla="*/ 2816 h 10000"/>
                <a:gd name="connsiteX34" fmla="*/ 8214 w 10000"/>
                <a:gd name="connsiteY34" fmla="*/ 2233 h 10000"/>
                <a:gd name="connsiteX35" fmla="*/ 7381 w 10000"/>
                <a:gd name="connsiteY35" fmla="*/ 2233 h 10000"/>
                <a:gd name="connsiteX36" fmla="*/ 7143 w 10000"/>
                <a:gd name="connsiteY36" fmla="*/ 3592 h 10000"/>
                <a:gd name="connsiteX37" fmla="*/ 6310 w 10000"/>
                <a:gd name="connsiteY37" fmla="*/ 3399 h 10000"/>
                <a:gd name="connsiteX38" fmla="*/ 6190 w 10000"/>
                <a:gd name="connsiteY38" fmla="*/ 2039 h 10000"/>
                <a:gd name="connsiteX39" fmla="*/ 5952 w 10000"/>
                <a:gd name="connsiteY39" fmla="*/ 2039 h 10000"/>
                <a:gd name="connsiteX40" fmla="*/ 5833 w 10000"/>
                <a:gd name="connsiteY40" fmla="*/ 1068 h 10000"/>
                <a:gd name="connsiteX41" fmla="*/ 6131 w 10000"/>
                <a:gd name="connsiteY41" fmla="*/ 0 h 10000"/>
                <a:gd name="connsiteX0" fmla="*/ 6101 w 9970"/>
                <a:gd name="connsiteY0" fmla="*/ 0 h 10000"/>
                <a:gd name="connsiteX1" fmla="*/ 5446 w 9970"/>
                <a:gd name="connsiteY1" fmla="*/ 1068 h 10000"/>
                <a:gd name="connsiteX2" fmla="*/ 3452 w 9970"/>
                <a:gd name="connsiteY2" fmla="*/ 2185 h 10000"/>
                <a:gd name="connsiteX3" fmla="*/ 3095 w 9970"/>
                <a:gd name="connsiteY3" fmla="*/ 2041 h 10000"/>
                <a:gd name="connsiteX4" fmla="*/ 2232 w 9970"/>
                <a:gd name="connsiteY4" fmla="*/ 3010 h 10000"/>
                <a:gd name="connsiteX5" fmla="*/ 1637 w 9970"/>
                <a:gd name="connsiteY5" fmla="*/ 3786 h 10000"/>
                <a:gd name="connsiteX6" fmla="*/ 1160 w 9970"/>
                <a:gd name="connsiteY6" fmla="*/ 3980 h 10000"/>
                <a:gd name="connsiteX7" fmla="*/ 446 w 9970"/>
                <a:gd name="connsiteY7" fmla="*/ 4563 h 10000"/>
                <a:gd name="connsiteX8" fmla="*/ 0 w 9970"/>
                <a:gd name="connsiteY8" fmla="*/ 6021 h 10000"/>
                <a:gd name="connsiteX9" fmla="*/ 2708 w 9970"/>
                <a:gd name="connsiteY9" fmla="*/ 7476 h 10000"/>
                <a:gd name="connsiteX10" fmla="*/ 4018 w 9970"/>
                <a:gd name="connsiteY10" fmla="*/ 8447 h 10000"/>
                <a:gd name="connsiteX11" fmla="*/ 4494 w 9970"/>
                <a:gd name="connsiteY11" fmla="*/ 7087 h 10000"/>
                <a:gd name="connsiteX12" fmla="*/ 4970 w 9970"/>
                <a:gd name="connsiteY12" fmla="*/ 6893 h 10000"/>
                <a:gd name="connsiteX13" fmla="*/ 6160 w 9970"/>
                <a:gd name="connsiteY13" fmla="*/ 5534 h 10000"/>
                <a:gd name="connsiteX14" fmla="*/ 7351 w 9970"/>
                <a:gd name="connsiteY14" fmla="*/ 5145 h 10000"/>
                <a:gd name="connsiteX15" fmla="*/ 7946 w 9970"/>
                <a:gd name="connsiteY15" fmla="*/ 5340 h 10000"/>
                <a:gd name="connsiteX16" fmla="*/ 8303 w 9970"/>
                <a:gd name="connsiteY16" fmla="*/ 5728 h 10000"/>
                <a:gd name="connsiteX17" fmla="*/ 7589 w 9970"/>
                <a:gd name="connsiteY17" fmla="*/ 6699 h 10000"/>
                <a:gd name="connsiteX18" fmla="*/ 7589 w 9970"/>
                <a:gd name="connsiteY18" fmla="*/ 7087 h 10000"/>
                <a:gd name="connsiteX19" fmla="*/ 7232 w 9970"/>
                <a:gd name="connsiteY19" fmla="*/ 8252 h 10000"/>
                <a:gd name="connsiteX20" fmla="*/ 7113 w 9970"/>
                <a:gd name="connsiteY20" fmla="*/ 9224 h 10000"/>
                <a:gd name="connsiteX21" fmla="*/ 7589 w 9970"/>
                <a:gd name="connsiteY21" fmla="*/ 10000 h 10000"/>
                <a:gd name="connsiteX22" fmla="*/ 8065 w 9970"/>
                <a:gd name="connsiteY22" fmla="*/ 9029 h 10000"/>
                <a:gd name="connsiteX23" fmla="*/ 9018 w 9970"/>
                <a:gd name="connsiteY23" fmla="*/ 8252 h 10000"/>
                <a:gd name="connsiteX24" fmla="*/ 9494 w 9970"/>
                <a:gd name="connsiteY24" fmla="*/ 7670 h 10000"/>
                <a:gd name="connsiteX25" fmla="*/ 9732 w 9970"/>
                <a:gd name="connsiteY25" fmla="*/ 5923 h 10000"/>
                <a:gd name="connsiteX26" fmla="*/ 9970 w 9970"/>
                <a:gd name="connsiteY26" fmla="*/ 5145 h 10000"/>
                <a:gd name="connsiteX27" fmla="*/ 9494 w 9970"/>
                <a:gd name="connsiteY27" fmla="*/ 5340 h 10000"/>
                <a:gd name="connsiteX28" fmla="*/ 9018 w 9970"/>
                <a:gd name="connsiteY28" fmla="*/ 4758 h 10000"/>
                <a:gd name="connsiteX29" fmla="*/ 9256 w 9970"/>
                <a:gd name="connsiteY29" fmla="*/ 3980 h 10000"/>
                <a:gd name="connsiteX30" fmla="*/ 9732 w 9970"/>
                <a:gd name="connsiteY30" fmla="*/ 3399 h 10000"/>
                <a:gd name="connsiteX31" fmla="*/ 9732 w 9970"/>
                <a:gd name="connsiteY31" fmla="*/ 2816 h 10000"/>
                <a:gd name="connsiteX32" fmla="*/ 9256 w 9970"/>
                <a:gd name="connsiteY32" fmla="*/ 2816 h 10000"/>
                <a:gd name="connsiteX33" fmla="*/ 8780 w 9970"/>
                <a:gd name="connsiteY33" fmla="*/ 2816 h 10000"/>
                <a:gd name="connsiteX34" fmla="*/ 8184 w 9970"/>
                <a:gd name="connsiteY34" fmla="*/ 2233 h 10000"/>
                <a:gd name="connsiteX35" fmla="*/ 7351 w 9970"/>
                <a:gd name="connsiteY35" fmla="*/ 2233 h 10000"/>
                <a:gd name="connsiteX36" fmla="*/ 7113 w 9970"/>
                <a:gd name="connsiteY36" fmla="*/ 3592 h 10000"/>
                <a:gd name="connsiteX37" fmla="*/ 6280 w 9970"/>
                <a:gd name="connsiteY37" fmla="*/ 3399 h 10000"/>
                <a:gd name="connsiteX38" fmla="*/ 6160 w 9970"/>
                <a:gd name="connsiteY38" fmla="*/ 2039 h 10000"/>
                <a:gd name="connsiteX39" fmla="*/ 5922 w 9970"/>
                <a:gd name="connsiteY39" fmla="*/ 2039 h 10000"/>
                <a:gd name="connsiteX40" fmla="*/ 5803 w 9970"/>
                <a:gd name="connsiteY40" fmla="*/ 1068 h 10000"/>
                <a:gd name="connsiteX41" fmla="*/ 6101 w 9970"/>
                <a:gd name="connsiteY41" fmla="*/ 0 h 10000"/>
                <a:gd name="connsiteX0" fmla="*/ 5821 w 9702"/>
                <a:gd name="connsiteY0" fmla="*/ 0 h 10000"/>
                <a:gd name="connsiteX1" fmla="*/ 5164 w 9702"/>
                <a:gd name="connsiteY1" fmla="*/ 1068 h 10000"/>
                <a:gd name="connsiteX2" fmla="*/ 3164 w 9702"/>
                <a:gd name="connsiteY2" fmla="*/ 2185 h 10000"/>
                <a:gd name="connsiteX3" fmla="*/ 2806 w 9702"/>
                <a:gd name="connsiteY3" fmla="*/ 2041 h 10000"/>
                <a:gd name="connsiteX4" fmla="*/ 1941 w 9702"/>
                <a:gd name="connsiteY4" fmla="*/ 3010 h 10000"/>
                <a:gd name="connsiteX5" fmla="*/ 1344 w 9702"/>
                <a:gd name="connsiteY5" fmla="*/ 3786 h 10000"/>
                <a:gd name="connsiteX6" fmla="*/ 865 w 9702"/>
                <a:gd name="connsiteY6" fmla="*/ 3980 h 10000"/>
                <a:gd name="connsiteX7" fmla="*/ 149 w 9702"/>
                <a:gd name="connsiteY7" fmla="*/ 4563 h 10000"/>
                <a:gd name="connsiteX8" fmla="*/ 0 w 9702"/>
                <a:gd name="connsiteY8" fmla="*/ 6069 h 10000"/>
                <a:gd name="connsiteX9" fmla="*/ 2418 w 9702"/>
                <a:gd name="connsiteY9" fmla="*/ 7476 h 10000"/>
                <a:gd name="connsiteX10" fmla="*/ 3732 w 9702"/>
                <a:gd name="connsiteY10" fmla="*/ 8447 h 10000"/>
                <a:gd name="connsiteX11" fmla="*/ 4210 w 9702"/>
                <a:gd name="connsiteY11" fmla="*/ 7087 h 10000"/>
                <a:gd name="connsiteX12" fmla="*/ 4687 w 9702"/>
                <a:gd name="connsiteY12" fmla="*/ 6893 h 10000"/>
                <a:gd name="connsiteX13" fmla="*/ 5881 w 9702"/>
                <a:gd name="connsiteY13" fmla="*/ 5534 h 10000"/>
                <a:gd name="connsiteX14" fmla="*/ 7075 w 9702"/>
                <a:gd name="connsiteY14" fmla="*/ 5145 h 10000"/>
                <a:gd name="connsiteX15" fmla="*/ 7672 w 9702"/>
                <a:gd name="connsiteY15" fmla="*/ 5340 h 10000"/>
                <a:gd name="connsiteX16" fmla="*/ 8030 w 9702"/>
                <a:gd name="connsiteY16" fmla="*/ 5728 h 10000"/>
                <a:gd name="connsiteX17" fmla="*/ 7314 w 9702"/>
                <a:gd name="connsiteY17" fmla="*/ 6699 h 10000"/>
                <a:gd name="connsiteX18" fmla="*/ 7314 w 9702"/>
                <a:gd name="connsiteY18" fmla="*/ 7087 h 10000"/>
                <a:gd name="connsiteX19" fmla="*/ 6956 w 9702"/>
                <a:gd name="connsiteY19" fmla="*/ 8252 h 10000"/>
                <a:gd name="connsiteX20" fmla="*/ 6836 w 9702"/>
                <a:gd name="connsiteY20" fmla="*/ 9224 h 10000"/>
                <a:gd name="connsiteX21" fmla="*/ 7314 w 9702"/>
                <a:gd name="connsiteY21" fmla="*/ 10000 h 10000"/>
                <a:gd name="connsiteX22" fmla="*/ 7791 w 9702"/>
                <a:gd name="connsiteY22" fmla="*/ 9029 h 10000"/>
                <a:gd name="connsiteX23" fmla="*/ 8747 w 9702"/>
                <a:gd name="connsiteY23" fmla="*/ 8252 h 10000"/>
                <a:gd name="connsiteX24" fmla="*/ 9225 w 9702"/>
                <a:gd name="connsiteY24" fmla="*/ 7670 h 10000"/>
                <a:gd name="connsiteX25" fmla="*/ 9463 w 9702"/>
                <a:gd name="connsiteY25" fmla="*/ 5923 h 10000"/>
                <a:gd name="connsiteX26" fmla="*/ 9702 w 9702"/>
                <a:gd name="connsiteY26" fmla="*/ 5145 h 10000"/>
                <a:gd name="connsiteX27" fmla="*/ 9225 w 9702"/>
                <a:gd name="connsiteY27" fmla="*/ 5340 h 10000"/>
                <a:gd name="connsiteX28" fmla="*/ 8747 w 9702"/>
                <a:gd name="connsiteY28" fmla="*/ 4758 h 10000"/>
                <a:gd name="connsiteX29" fmla="*/ 8986 w 9702"/>
                <a:gd name="connsiteY29" fmla="*/ 3980 h 10000"/>
                <a:gd name="connsiteX30" fmla="*/ 9463 w 9702"/>
                <a:gd name="connsiteY30" fmla="*/ 3399 h 10000"/>
                <a:gd name="connsiteX31" fmla="*/ 9463 w 9702"/>
                <a:gd name="connsiteY31" fmla="*/ 2816 h 10000"/>
                <a:gd name="connsiteX32" fmla="*/ 8986 w 9702"/>
                <a:gd name="connsiteY32" fmla="*/ 2816 h 10000"/>
                <a:gd name="connsiteX33" fmla="*/ 8508 w 9702"/>
                <a:gd name="connsiteY33" fmla="*/ 2816 h 10000"/>
                <a:gd name="connsiteX34" fmla="*/ 7911 w 9702"/>
                <a:gd name="connsiteY34" fmla="*/ 2233 h 10000"/>
                <a:gd name="connsiteX35" fmla="*/ 7075 w 9702"/>
                <a:gd name="connsiteY35" fmla="*/ 2233 h 10000"/>
                <a:gd name="connsiteX36" fmla="*/ 6836 w 9702"/>
                <a:gd name="connsiteY36" fmla="*/ 3592 h 10000"/>
                <a:gd name="connsiteX37" fmla="*/ 6001 w 9702"/>
                <a:gd name="connsiteY37" fmla="*/ 3399 h 10000"/>
                <a:gd name="connsiteX38" fmla="*/ 5881 w 9702"/>
                <a:gd name="connsiteY38" fmla="*/ 2039 h 10000"/>
                <a:gd name="connsiteX39" fmla="*/ 5642 w 9702"/>
                <a:gd name="connsiteY39" fmla="*/ 2039 h 10000"/>
                <a:gd name="connsiteX40" fmla="*/ 5522 w 9702"/>
                <a:gd name="connsiteY40" fmla="*/ 1068 h 10000"/>
                <a:gd name="connsiteX41" fmla="*/ 5821 w 9702"/>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016 w 10000"/>
                <a:gd name="connsiteY28" fmla="*/ 4758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046 w 10000"/>
                <a:gd name="connsiteY36" fmla="*/ 3592 h 10000"/>
                <a:gd name="connsiteX37" fmla="*/ 6185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016 w 10000"/>
                <a:gd name="connsiteY28" fmla="*/ 4758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046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016 w 10000"/>
                <a:gd name="connsiteY28" fmla="*/ 4758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231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508 w 10000"/>
                <a:gd name="connsiteY27" fmla="*/ 5340 h 10000"/>
                <a:gd name="connsiteX28" fmla="*/ 9201 w 10000"/>
                <a:gd name="connsiteY28" fmla="*/ 4614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231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 name="connsiteX0" fmla="*/ 6000 w 10000"/>
                <a:gd name="connsiteY0" fmla="*/ 0 h 10000"/>
                <a:gd name="connsiteX1" fmla="*/ 5323 w 10000"/>
                <a:gd name="connsiteY1" fmla="*/ 1068 h 10000"/>
                <a:gd name="connsiteX2" fmla="*/ 3261 w 10000"/>
                <a:gd name="connsiteY2" fmla="*/ 2185 h 10000"/>
                <a:gd name="connsiteX3" fmla="*/ 2892 w 10000"/>
                <a:gd name="connsiteY3" fmla="*/ 2041 h 10000"/>
                <a:gd name="connsiteX4" fmla="*/ 2001 w 10000"/>
                <a:gd name="connsiteY4" fmla="*/ 3010 h 10000"/>
                <a:gd name="connsiteX5" fmla="*/ 1385 w 10000"/>
                <a:gd name="connsiteY5" fmla="*/ 3786 h 10000"/>
                <a:gd name="connsiteX6" fmla="*/ 892 w 10000"/>
                <a:gd name="connsiteY6" fmla="*/ 3980 h 10000"/>
                <a:gd name="connsiteX7" fmla="*/ 154 w 10000"/>
                <a:gd name="connsiteY7" fmla="*/ 4563 h 10000"/>
                <a:gd name="connsiteX8" fmla="*/ 0 w 10000"/>
                <a:gd name="connsiteY8" fmla="*/ 5829 h 10000"/>
                <a:gd name="connsiteX9" fmla="*/ 2492 w 10000"/>
                <a:gd name="connsiteY9" fmla="*/ 7476 h 10000"/>
                <a:gd name="connsiteX10" fmla="*/ 3847 w 10000"/>
                <a:gd name="connsiteY10" fmla="*/ 8447 h 10000"/>
                <a:gd name="connsiteX11" fmla="*/ 4339 w 10000"/>
                <a:gd name="connsiteY11" fmla="*/ 7087 h 10000"/>
                <a:gd name="connsiteX12" fmla="*/ 4831 w 10000"/>
                <a:gd name="connsiteY12" fmla="*/ 6893 h 10000"/>
                <a:gd name="connsiteX13" fmla="*/ 6062 w 10000"/>
                <a:gd name="connsiteY13" fmla="*/ 5534 h 10000"/>
                <a:gd name="connsiteX14" fmla="*/ 7292 w 10000"/>
                <a:gd name="connsiteY14" fmla="*/ 5145 h 10000"/>
                <a:gd name="connsiteX15" fmla="*/ 7908 w 10000"/>
                <a:gd name="connsiteY15" fmla="*/ 5340 h 10000"/>
                <a:gd name="connsiteX16" fmla="*/ 8277 w 10000"/>
                <a:gd name="connsiteY16" fmla="*/ 5728 h 10000"/>
                <a:gd name="connsiteX17" fmla="*/ 7539 w 10000"/>
                <a:gd name="connsiteY17" fmla="*/ 6699 h 10000"/>
                <a:gd name="connsiteX18" fmla="*/ 7539 w 10000"/>
                <a:gd name="connsiteY18" fmla="*/ 7087 h 10000"/>
                <a:gd name="connsiteX19" fmla="*/ 7170 w 10000"/>
                <a:gd name="connsiteY19" fmla="*/ 8252 h 10000"/>
                <a:gd name="connsiteX20" fmla="*/ 7046 w 10000"/>
                <a:gd name="connsiteY20" fmla="*/ 9224 h 10000"/>
                <a:gd name="connsiteX21" fmla="*/ 7539 w 10000"/>
                <a:gd name="connsiteY21" fmla="*/ 10000 h 10000"/>
                <a:gd name="connsiteX22" fmla="*/ 8030 w 10000"/>
                <a:gd name="connsiteY22" fmla="*/ 9029 h 10000"/>
                <a:gd name="connsiteX23" fmla="*/ 9016 w 10000"/>
                <a:gd name="connsiteY23" fmla="*/ 8252 h 10000"/>
                <a:gd name="connsiteX24" fmla="*/ 9508 w 10000"/>
                <a:gd name="connsiteY24" fmla="*/ 7670 h 10000"/>
                <a:gd name="connsiteX25" fmla="*/ 9754 w 10000"/>
                <a:gd name="connsiteY25" fmla="*/ 5923 h 10000"/>
                <a:gd name="connsiteX26" fmla="*/ 10000 w 10000"/>
                <a:gd name="connsiteY26" fmla="*/ 5145 h 10000"/>
                <a:gd name="connsiteX27" fmla="*/ 9693 w 10000"/>
                <a:gd name="connsiteY27" fmla="*/ 5244 h 10000"/>
                <a:gd name="connsiteX28" fmla="*/ 9201 w 10000"/>
                <a:gd name="connsiteY28" fmla="*/ 4614 h 10000"/>
                <a:gd name="connsiteX29" fmla="*/ 9262 w 10000"/>
                <a:gd name="connsiteY29" fmla="*/ 3980 h 10000"/>
                <a:gd name="connsiteX30" fmla="*/ 9754 w 10000"/>
                <a:gd name="connsiteY30" fmla="*/ 3399 h 10000"/>
                <a:gd name="connsiteX31" fmla="*/ 9754 w 10000"/>
                <a:gd name="connsiteY31" fmla="*/ 2816 h 10000"/>
                <a:gd name="connsiteX32" fmla="*/ 9262 w 10000"/>
                <a:gd name="connsiteY32" fmla="*/ 2816 h 10000"/>
                <a:gd name="connsiteX33" fmla="*/ 8769 w 10000"/>
                <a:gd name="connsiteY33" fmla="*/ 2816 h 10000"/>
                <a:gd name="connsiteX34" fmla="*/ 8154 w 10000"/>
                <a:gd name="connsiteY34" fmla="*/ 2233 h 10000"/>
                <a:gd name="connsiteX35" fmla="*/ 7292 w 10000"/>
                <a:gd name="connsiteY35" fmla="*/ 2233 h 10000"/>
                <a:gd name="connsiteX36" fmla="*/ 7231 w 10000"/>
                <a:gd name="connsiteY36" fmla="*/ 3592 h 10000"/>
                <a:gd name="connsiteX37" fmla="*/ 6278 w 10000"/>
                <a:gd name="connsiteY37" fmla="*/ 3399 h 10000"/>
                <a:gd name="connsiteX38" fmla="*/ 6062 w 10000"/>
                <a:gd name="connsiteY38" fmla="*/ 2039 h 10000"/>
                <a:gd name="connsiteX39" fmla="*/ 5815 w 10000"/>
                <a:gd name="connsiteY39" fmla="*/ 2039 h 10000"/>
                <a:gd name="connsiteX40" fmla="*/ 5692 w 10000"/>
                <a:gd name="connsiteY40" fmla="*/ 1068 h 10000"/>
                <a:gd name="connsiteX41" fmla="*/ 6000 w 10000"/>
                <a:gd name="connsiteY4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00" h="10000">
                  <a:moveTo>
                    <a:pt x="6000" y="0"/>
                  </a:moveTo>
                  <a:lnTo>
                    <a:pt x="5323" y="1068"/>
                  </a:lnTo>
                  <a:lnTo>
                    <a:pt x="3261" y="2185"/>
                  </a:lnTo>
                  <a:lnTo>
                    <a:pt x="2892" y="2041"/>
                  </a:lnTo>
                  <a:lnTo>
                    <a:pt x="2001" y="3010"/>
                  </a:lnTo>
                  <a:lnTo>
                    <a:pt x="1385" y="3786"/>
                  </a:lnTo>
                  <a:lnTo>
                    <a:pt x="892" y="3980"/>
                  </a:lnTo>
                  <a:lnTo>
                    <a:pt x="154" y="4563"/>
                  </a:lnTo>
                  <a:cubicBezTo>
                    <a:pt x="102" y="5065"/>
                    <a:pt x="52" y="5327"/>
                    <a:pt x="0" y="5829"/>
                  </a:cubicBezTo>
                  <a:lnTo>
                    <a:pt x="2492" y="7476"/>
                  </a:lnTo>
                  <a:lnTo>
                    <a:pt x="3847" y="8447"/>
                  </a:lnTo>
                  <a:lnTo>
                    <a:pt x="4339" y="7087"/>
                  </a:lnTo>
                  <a:lnTo>
                    <a:pt x="4831" y="6893"/>
                  </a:lnTo>
                  <a:lnTo>
                    <a:pt x="6062" y="5534"/>
                  </a:lnTo>
                  <a:lnTo>
                    <a:pt x="7292" y="5145"/>
                  </a:lnTo>
                  <a:lnTo>
                    <a:pt x="7908" y="5340"/>
                  </a:lnTo>
                  <a:lnTo>
                    <a:pt x="8277" y="5728"/>
                  </a:lnTo>
                  <a:lnTo>
                    <a:pt x="7539" y="6699"/>
                  </a:lnTo>
                  <a:lnTo>
                    <a:pt x="7539" y="7087"/>
                  </a:lnTo>
                  <a:lnTo>
                    <a:pt x="7170" y="8252"/>
                  </a:lnTo>
                  <a:cubicBezTo>
                    <a:pt x="7128" y="8576"/>
                    <a:pt x="7088" y="8899"/>
                    <a:pt x="7046" y="9224"/>
                  </a:cubicBezTo>
                  <a:lnTo>
                    <a:pt x="7539" y="10000"/>
                  </a:lnTo>
                  <a:lnTo>
                    <a:pt x="8030" y="9029"/>
                  </a:lnTo>
                  <a:lnTo>
                    <a:pt x="9016" y="8252"/>
                  </a:lnTo>
                  <a:lnTo>
                    <a:pt x="9508" y="7670"/>
                  </a:lnTo>
                  <a:lnTo>
                    <a:pt x="9754" y="5923"/>
                  </a:lnTo>
                  <a:cubicBezTo>
                    <a:pt x="9836" y="5663"/>
                    <a:pt x="9919" y="5405"/>
                    <a:pt x="10000" y="5145"/>
                  </a:cubicBezTo>
                  <a:lnTo>
                    <a:pt x="9693" y="5244"/>
                  </a:lnTo>
                  <a:lnTo>
                    <a:pt x="9201" y="4614"/>
                  </a:lnTo>
                  <a:cubicBezTo>
                    <a:pt x="9282" y="4354"/>
                    <a:pt x="9181" y="4240"/>
                    <a:pt x="9262" y="3980"/>
                  </a:cubicBezTo>
                  <a:lnTo>
                    <a:pt x="9754" y="3399"/>
                  </a:lnTo>
                  <a:lnTo>
                    <a:pt x="9754" y="2816"/>
                  </a:lnTo>
                  <a:lnTo>
                    <a:pt x="9262" y="2816"/>
                  </a:lnTo>
                  <a:lnTo>
                    <a:pt x="8769" y="2816"/>
                  </a:lnTo>
                  <a:lnTo>
                    <a:pt x="8154" y="2233"/>
                  </a:lnTo>
                  <a:lnTo>
                    <a:pt x="7292" y="2233"/>
                  </a:lnTo>
                  <a:cubicBezTo>
                    <a:pt x="7211" y="2687"/>
                    <a:pt x="7313" y="3139"/>
                    <a:pt x="7231" y="3592"/>
                  </a:cubicBezTo>
                  <a:lnTo>
                    <a:pt x="6278" y="3399"/>
                  </a:lnTo>
                  <a:lnTo>
                    <a:pt x="6062" y="2039"/>
                  </a:lnTo>
                  <a:lnTo>
                    <a:pt x="5815" y="2039"/>
                  </a:lnTo>
                  <a:cubicBezTo>
                    <a:pt x="5774" y="1715"/>
                    <a:pt x="5734" y="1391"/>
                    <a:pt x="5692" y="1068"/>
                  </a:cubicBezTo>
                  <a:cubicBezTo>
                    <a:pt x="5795" y="712"/>
                    <a:pt x="5898" y="356"/>
                    <a:pt x="6000" y="0"/>
                  </a:cubicBezTo>
                  <a:close/>
                </a:path>
              </a:pathLst>
            </a:custGeom>
            <a:solidFill>
              <a:sysClr val="window" lastClr="FFFFFF"/>
            </a:solidFill>
            <a:ln w="25400">
              <a:solidFill>
                <a:srgbClr val="000000"/>
              </a:solidFill>
              <a:round/>
              <a:headEnd/>
              <a:tailEnd/>
            </a:ln>
          </p:spPr>
          <p:txBody>
            <a:body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sp>
          <p:nvSpPr>
            <p:cNvPr id="59" name="Freeform 183">
              <a:extLst>
                <a:ext uri="{FF2B5EF4-FFF2-40B4-BE49-F238E27FC236}">
                  <a16:creationId xmlns:a16="http://schemas.microsoft.com/office/drawing/2014/main" id="{7EC61B5B-B0EE-FEC9-158B-FC792F009151}"/>
                </a:ext>
              </a:extLst>
            </p:cNvPr>
            <p:cNvSpPr>
              <a:spLocks/>
            </p:cNvSpPr>
            <p:nvPr/>
          </p:nvSpPr>
          <p:spPr bwMode="auto">
            <a:xfrm rot="21399397">
              <a:off x="4206432" y="2882526"/>
              <a:ext cx="42" cy="34"/>
            </a:xfrm>
            <a:custGeom>
              <a:avLst/>
              <a:gdLst>
                <a:gd name="T0" fmla="*/ 10 w 40"/>
                <a:gd name="T1" fmla="*/ 0 h 33"/>
                <a:gd name="T2" fmla="*/ 10 w 40"/>
                <a:gd name="T3" fmla="*/ 6 h 33"/>
                <a:gd name="T4" fmla="*/ 0 w 40"/>
                <a:gd name="T5" fmla="*/ 20 h 33"/>
                <a:gd name="T6" fmla="*/ 4 w 40"/>
                <a:gd name="T7" fmla="*/ 27 h 33"/>
                <a:gd name="T8" fmla="*/ 6 w 40"/>
                <a:gd name="T9" fmla="*/ 33 h 33"/>
                <a:gd name="T10" fmla="*/ 14 w 40"/>
                <a:gd name="T11" fmla="*/ 28 h 33"/>
                <a:gd name="T12" fmla="*/ 26 w 40"/>
                <a:gd name="T13" fmla="*/ 27 h 33"/>
                <a:gd name="T14" fmla="*/ 33 w 40"/>
                <a:gd name="T15" fmla="*/ 28 h 33"/>
                <a:gd name="T16" fmla="*/ 43 w 40"/>
                <a:gd name="T17" fmla="*/ 27 h 33"/>
                <a:gd name="T18" fmla="*/ 46 w 40"/>
                <a:gd name="T19" fmla="*/ 16 h 33"/>
                <a:gd name="T20" fmla="*/ 38 w 40"/>
                <a:gd name="T21" fmla="*/ 5 h 33"/>
                <a:gd name="T22" fmla="*/ 18 w 40"/>
                <a:gd name="T23" fmla="*/ 0 h 33"/>
                <a:gd name="T24" fmla="*/ 10 w 40"/>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33"/>
                <a:gd name="T41" fmla="*/ 40 w 40"/>
                <a:gd name="T42" fmla="*/ 33 h 33"/>
                <a:gd name="connsiteX0" fmla="*/ 2500 w 10000"/>
                <a:gd name="connsiteY0" fmla="*/ 0 h 10000"/>
                <a:gd name="connsiteX1" fmla="*/ 2500 w 10000"/>
                <a:gd name="connsiteY1" fmla="*/ 1818 h 10000"/>
                <a:gd name="connsiteX2" fmla="*/ 0 w 10000"/>
                <a:gd name="connsiteY2" fmla="*/ 6061 h 10000"/>
                <a:gd name="connsiteX3" fmla="*/ 226 w 10000"/>
                <a:gd name="connsiteY3" fmla="*/ 7316 h 10000"/>
                <a:gd name="connsiteX4" fmla="*/ 1500 w 10000"/>
                <a:gd name="connsiteY4" fmla="*/ 10000 h 10000"/>
                <a:gd name="connsiteX5" fmla="*/ 3500 w 10000"/>
                <a:gd name="connsiteY5" fmla="*/ 8485 h 10000"/>
                <a:gd name="connsiteX6" fmla="*/ 5000 w 10000"/>
                <a:gd name="connsiteY6" fmla="*/ 8182 h 10000"/>
                <a:gd name="connsiteX7" fmla="*/ 6750 w 10000"/>
                <a:gd name="connsiteY7" fmla="*/ 8485 h 10000"/>
                <a:gd name="connsiteX8" fmla="*/ 9250 w 10000"/>
                <a:gd name="connsiteY8" fmla="*/ 8182 h 10000"/>
                <a:gd name="connsiteX9" fmla="*/ 10000 w 10000"/>
                <a:gd name="connsiteY9" fmla="*/ 4848 h 10000"/>
                <a:gd name="connsiteX10" fmla="*/ 8000 w 10000"/>
                <a:gd name="connsiteY10" fmla="*/ 1515 h 10000"/>
                <a:gd name="connsiteX11" fmla="*/ 4500 w 10000"/>
                <a:gd name="connsiteY11" fmla="*/ 0 h 10000"/>
                <a:gd name="connsiteX12" fmla="*/ 2500 w 10000"/>
                <a:gd name="connsiteY12" fmla="*/ 0 h 10000"/>
                <a:gd name="connsiteX0" fmla="*/ 2500 w 10000"/>
                <a:gd name="connsiteY0" fmla="*/ 0 h 9354"/>
                <a:gd name="connsiteX1" fmla="*/ 2500 w 10000"/>
                <a:gd name="connsiteY1" fmla="*/ 1818 h 9354"/>
                <a:gd name="connsiteX2" fmla="*/ 0 w 10000"/>
                <a:gd name="connsiteY2" fmla="*/ 6061 h 9354"/>
                <a:gd name="connsiteX3" fmla="*/ 226 w 10000"/>
                <a:gd name="connsiteY3" fmla="*/ 7316 h 9354"/>
                <a:gd name="connsiteX4" fmla="*/ 960 w 10000"/>
                <a:gd name="connsiteY4" fmla="*/ 9354 h 9354"/>
                <a:gd name="connsiteX5" fmla="*/ 3500 w 10000"/>
                <a:gd name="connsiteY5" fmla="*/ 8485 h 9354"/>
                <a:gd name="connsiteX6" fmla="*/ 5000 w 10000"/>
                <a:gd name="connsiteY6" fmla="*/ 8182 h 9354"/>
                <a:gd name="connsiteX7" fmla="*/ 6750 w 10000"/>
                <a:gd name="connsiteY7" fmla="*/ 8485 h 9354"/>
                <a:gd name="connsiteX8" fmla="*/ 9250 w 10000"/>
                <a:gd name="connsiteY8" fmla="*/ 8182 h 9354"/>
                <a:gd name="connsiteX9" fmla="*/ 10000 w 10000"/>
                <a:gd name="connsiteY9" fmla="*/ 4848 h 9354"/>
                <a:gd name="connsiteX10" fmla="*/ 8000 w 10000"/>
                <a:gd name="connsiteY10" fmla="*/ 1515 h 9354"/>
                <a:gd name="connsiteX11" fmla="*/ 4500 w 10000"/>
                <a:gd name="connsiteY11" fmla="*/ 0 h 9354"/>
                <a:gd name="connsiteX12" fmla="*/ 2500 w 10000"/>
                <a:gd name="connsiteY12" fmla="*/ 0 h 9354"/>
                <a:gd name="connsiteX0" fmla="*/ 2500 w 10000"/>
                <a:gd name="connsiteY0" fmla="*/ 0 h 10333"/>
                <a:gd name="connsiteX1" fmla="*/ 2500 w 10000"/>
                <a:gd name="connsiteY1" fmla="*/ 1944 h 10333"/>
                <a:gd name="connsiteX2" fmla="*/ 0 w 10000"/>
                <a:gd name="connsiteY2" fmla="*/ 6480 h 10333"/>
                <a:gd name="connsiteX3" fmla="*/ 226 w 10000"/>
                <a:gd name="connsiteY3" fmla="*/ 7821 h 10333"/>
                <a:gd name="connsiteX4" fmla="*/ 960 w 10000"/>
                <a:gd name="connsiteY4" fmla="*/ 10000 h 10333"/>
                <a:gd name="connsiteX5" fmla="*/ 3500 w 10000"/>
                <a:gd name="connsiteY5" fmla="*/ 9071 h 10333"/>
                <a:gd name="connsiteX6" fmla="*/ 5000 w 10000"/>
                <a:gd name="connsiteY6" fmla="*/ 8747 h 10333"/>
                <a:gd name="connsiteX7" fmla="*/ 6750 w 10000"/>
                <a:gd name="connsiteY7" fmla="*/ 9071 h 10333"/>
                <a:gd name="connsiteX8" fmla="*/ 9250 w 10000"/>
                <a:gd name="connsiteY8" fmla="*/ 8747 h 10333"/>
                <a:gd name="connsiteX9" fmla="*/ 10000 w 10000"/>
                <a:gd name="connsiteY9" fmla="*/ 5183 h 10333"/>
                <a:gd name="connsiteX10" fmla="*/ 8000 w 10000"/>
                <a:gd name="connsiteY10" fmla="*/ 1620 h 10333"/>
                <a:gd name="connsiteX11" fmla="*/ 4500 w 10000"/>
                <a:gd name="connsiteY11" fmla="*/ 0 h 10333"/>
                <a:gd name="connsiteX12" fmla="*/ 2500 w 10000"/>
                <a:gd name="connsiteY12" fmla="*/ 0 h 10333"/>
                <a:gd name="connsiteX0" fmla="*/ 2500 w 10000"/>
                <a:gd name="connsiteY0" fmla="*/ 0 h 10261"/>
                <a:gd name="connsiteX1" fmla="*/ 2500 w 10000"/>
                <a:gd name="connsiteY1" fmla="*/ 1944 h 10261"/>
                <a:gd name="connsiteX2" fmla="*/ 0 w 10000"/>
                <a:gd name="connsiteY2" fmla="*/ 6480 h 10261"/>
                <a:gd name="connsiteX3" fmla="*/ 226 w 10000"/>
                <a:gd name="connsiteY3" fmla="*/ 7821 h 10261"/>
                <a:gd name="connsiteX4" fmla="*/ 960 w 10000"/>
                <a:gd name="connsiteY4" fmla="*/ 10000 h 10261"/>
                <a:gd name="connsiteX5" fmla="*/ 2135 w 10000"/>
                <a:gd name="connsiteY5" fmla="*/ 10120 h 10261"/>
                <a:gd name="connsiteX6" fmla="*/ 3500 w 10000"/>
                <a:gd name="connsiteY6" fmla="*/ 9071 h 10261"/>
                <a:gd name="connsiteX7" fmla="*/ 5000 w 10000"/>
                <a:gd name="connsiteY7" fmla="*/ 8747 h 10261"/>
                <a:gd name="connsiteX8" fmla="*/ 6750 w 10000"/>
                <a:gd name="connsiteY8" fmla="*/ 9071 h 10261"/>
                <a:gd name="connsiteX9" fmla="*/ 9250 w 10000"/>
                <a:gd name="connsiteY9" fmla="*/ 8747 h 10261"/>
                <a:gd name="connsiteX10" fmla="*/ 10000 w 10000"/>
                <a:gd name="connsiteY10" fmla="*/ 5183 h 10261"/>
                <a:gd name="connsiteX11" fmla="*/ 8000 w 10000"/>
                <a:gd name="connsiteY11" fmla="*/ 1620 h 10261"/>
                <a:gd name="connsiteX12" fmla="*/ 4500 w 10000"/>
                <a:gd name="connsiteY12" fmla="*/ 0 h 10261"/>
                <a:gd name="connsiteX13" fmla="*/ 2500 w 10000"/>
                <a:gd name="connsiteY13" fmla="*/ 0 h 1026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50 w 10000"/>
                <a:gd name="connsiteY8" fmla="*/ 9071 h 10421"/>
                <a:gd name="connsiteX9" fmla="*/ 9250 w 10000"/>
                <a:gd name="connsiteY9" fmla="*/ 8747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50 w 10000"/>
                <a:gd name="connsiteY8" fmla="*/ 9071 h 10421"/>
                <a:gd name="connsiteX9" fmla="*/ 9250 w 10000"/>
                <a:gd name="connsiteY9" fmla="*/ 8747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50 w 10000"/>
                <a:gd name="connsiteY8" fmla="*/ 9071 h 10421"/>
                <a:gd name="connsiteX9" fmla="*/ 9737 w 10000"/>
                <a:gd name="connsiteY9" fmla="*/ 8785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737 w 10000"/>
                <a:gd name="connsiteY9" fmla="*/ 8785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876 w 10000"/>
                <a:gd name="connsiteY9" fmla="*/ 9339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26 w 10000"/>
                <a:gd name="connsiteY3" fmla="*/ 782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876 w 10000"/>
                <a:gd name="connsiteY9" fmla="*/ 9339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421"/>
                <a:gd name="connsiteX1" fmla="*/ 2500 w 10000"/>
                <a:gd name="connsiteY1" fmla="*/ 1944 h 10421"/>
                <a:gd name="connsiteX2" fmla="*/ 0 w 10000"/>
                <a:gd name="connsiteY2" fmla="*/ 6480 h 10421"/>
                <a:gd name="connsiteX3" fmla="*/ 288 w 10000"/>
                <a:gd name="connsiteY3" fmla="*/ 8261 h 10421"/>
                <a:gd name="connsiteX4" fmla="*/ 960 w 10000"/>
                <a:gd name="connsiteY4" fmla="*/ 10000 h 10421"/>
                <a:gd name="connsiteX5" fmla="*/ 2450 w 10000"/>
                <a:gd name="connsiteY5" fmla="*/ 10358 h 10421"/>
                <a:gd name="connsiteX6" fmla="*/ 3500 w 10000"/>
                <a:gd name="connsiteY6" fmla="*/ 9071 h 10421"/>
                <a:gd name="connsiteX7" fmla="*/ 5000 w 10000"/>
                <a:gd name="connsiteY7" fmla="*/ 8747 h 10421"/>
                <a:gd name="connsiteX8" fmla="*/ 6793 w 10000"/>
                <a:gd name="connsiteY8" fmla="*/ 9944 h 10421"/>
                <a:gd name="connsiteX9" fmla="*/ 9876 w 10000"/>
                <a:gd name="connsiteY9" fmla="*/ 9339 h 10421"/>
                <a:gd name="connsiteX10" fmla="*/ 10000 w 10000"/>
                <a:gd name="connsiteY10" fmla="*/ 5183 h 10421"/>
                <a:gd name="connsiteX11" fmla="*/ 8000 w 10000"/>
                <a:gd name="connsiteY11" fmla="*/ 1620 h 10421"/>
                <a:gd name="connsiteX12" fmla="*/ 4500 w 10000"/>
                <a:gd name="connsiteY12" fmla="*/ 0 h 10421"/>
                <a:gd name="connsiteX13" fmla="*/ 2500 w 10000"/>
                <a:gd name="connsiteY13" fmla="*/ 0 h 10421"/>
                <a:gd name="connsiteX0" fmla="*/ 2500 w 10000"/>
                <a:gd name="connsiteY0" fmla="*/ 0 h 10358"/>
                <a:gd name="connsiteX1" fmla="*/ 2500 w 10000"/>
                <a:gd name="connsiteY1" fmla="*/ 1944 h 10358"/>
                <a:gd name="connsiteX2" fmla="*/ 0 w 10000"/>
                <a:gd name="connsiteY2" fmla="*/ 6480 h 10358"/>
                <a:gd name="connsiteX3" fmla="*/ 288 w 10000"/>
                <a:gd name="connsiteY3" fmla="*/ 8261 h 10358"/>
                <a:gd name="connsiteX4" fmla="*/ 960 w 10000"/>
                <a:gd name="connsiteY4" fmla="*/ 10000 h 10358"/>
                <a:gd name="connsiteX5" fmla="*/ 750 w 10000"/>
                <a:gd name="connsiteY5" fmla="*/ 8359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88 w 10000"/>
                <a:gd name="connsiteY3" fmla="*/ 8261 h 10358"/>
                <a:gd name="connsiteX4" fmla="*/ 960 w 10000"/>
                <a:gd name="connsiteY4" fmla="*/ 10000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6 w 10000"/>
                <a:gd name="connsiteY3" fmla="*/ 4959 h 10358"/>
                <a:gd name="connsiteX4" fmla="*/ 960 w 10000"/>
                <a:gd name="connsiteY4" fmla="*/ 10000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960 w 10000"/>
                <a:gd name="connsiteY4" fmla="*/ 10000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1580 w 10000"/>
                <a:gd name="connsiteY4" fmla="*/ 7022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2334 w 10000"/>
                <a:gd name="connsiteY4" fmla="*/ 4703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712 w 10000"/>
                <a:gd name="connsiteY4" fmla="*/ 8252 h 10358"/>
                <a:gd name="connsiteX5" fmla="*/ 3666 w 10000"/>
                <a:gd name="connsiteY5" fmla="*/ 5018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358"/>
                <a:gd name="connsiteX1" fmla="*/ 2500 w 10000"/>
                <a:gd name="connsiteY1" fmla="*/ 1944 h 10358"/>
                <a:gd name="connsiteX2" fmla="*/ 0 w 10000"/>
                <a:gd name="connsiteY2" fmla="*/ 6480 h 10358"/>
                <a:gd name="connsiteX3" fmla="*/ 230 w 10000"/>
                <a:gd name="connsiteY3" fmla="*/ 7716 h 10358"/>
                <a:gd name="connsiteX4" fmla="*/ 712 w 10000"/>
                <a:gd name="connsiteY4" fmla="*/ 8252 h 10358"/>
                <a:gd name="connsiteX5" fmla="*/ 832 w 10000"/>
                <a:gd name="connsiteY5" fmla="*/ 10202 h 10358"/>
                <a:gd name="connsiteX6" fmla="*/ 2450 w 10000"/>
                <a:gd name="connsiteY6" fmla="*/ 10358 h 10358"/>
                <a:gd name="connsiteX7" fmla="*/ 3500 w 10000"/>
                <a:gd name="connsiteY7" fmla="*/ 9071 h 10358"/>
                <a:gd name="connsiteX8" fmla="*/ 5000 w 10000"/>
                <a:gd name="connsiteY8" fmla="*/ 8747 h 10358"/>
                <a:gd name="connsiteX9" fmla="*/ 6793 w 10000"/>
                <a:gd name="connsiteY9" fmla="*/ 9944 h 10358"/>
                <a:gd name="connsiteX10" fmla="*/ 9876 w 10000"/>
                <a:gd name="connsiteY10" fmla="*/ 9339 h 10358"/>
                <a:gd name="connsiteX11" fmla="*/ 10000 w 10000"/>
                <a:gd name="connsiteY11" fmla="*/ 5183 h 10358"/>
                <a:gd name="connsiteX12" fmla="*/ 8000 w 10000"/>
                <a:gd name="connsiteY12" fmla="*/ 1620 h 10358"/>
                <a:gd name="connsiteX13" fmla="*/ 4500 w 10000"/>
                <a:gd name="connsiteY13" fmla="*/ 0 h 10358"/>
                <a:gd name="connsiteX14" fmla="*/ 2500 w 10000"/>
                <a:gd name="connsiteY14" fmla="*/ 0 h 10358"/>
                <a:gd name="connsiteX0" fmla="*/ 2500 w 10000"/>
                <a:gd name="connsiteY0" fmla="*/ 0 h 10884"/>
                <a:gd name="connsiteX1" fmla="*/ 2500 w 10000"/>
                <a:gd name="connsiteY1" fmla="*/ 1944 h 10884"/>
                <a:gd name="connsiteX2" fmla="*/ 0 w 10000"/>
                <a:gd name="connsiteY2" fmla="*/ 6480 h 10884"/>
                <a:gd name="connsiteX3" fmla="*/ 230 w 10000"/>
                <a:gd name="connsiteY3" fmla="*/ 7716 h 10884"/>
                <a:gd name="connsiteX4" fmla="*/ 712 w 10000"/>
                <a:gd name="connsiteY4" fmla="*/ 8252 h 10884"/>
                <a:gd name="connsiteX5" fmla="*/ 832 w 10000"/>
                <a:gd name="connsiteY5" fmla="*/ 10202 h 10884"/>
                <a:gd name="connsiteX6" fmla="*/ 2264 w 10000"/>
                <a:gd name="connsiteY6" fmla="*/ 10884 h 10884"/>
                <a:gd name="connsiteX7" fmla="*/ 3500 w 10000"/>
                <a:gd name="connsiteY7" fmla="*/ 9071 h 10884"/>
                <a:gd name="connsiteX8" fmla="*/ 5000 w 10000"/>
                <a:gd name="connsiteY8" fmla="*/ 8747 h 10884"/>
                <a:gd name="connsiteX9" fmla="*/ 6793 w 10000"/>
                <a:gd name="connsiteY9" fmla="*/ 9944 h 10884"/>
                <a:gd name="connsiteX10" fmla="*/ 9876 w 10000"/>
                <a:gd name="connsiteY10" fmla="*/ 9339 h 10884"/>
                <a:gd name="connsiteX11" fmla="*/ 10000 w 10000"/>
                <a:gd name="connsiteY11" fmla="*/ 5183 h 10884"/>
                <a:gd name="connsiteX12" fmla="*/ 8000 w 10000"/>
                <a:gd name="connsiteY12" fmla="*/ 1620 h 10884"/>
                <a:gd name="connsiteX13" fmla="*/ 4500 w 10000"/>
                <a:gd name="connsiteY13" fmla="*/ 0 h 10884"/>
                <a:gd name="connsiteX14" fmla="*/ 2500 w 10000"/>
                <a:gd name="connsiteY14" fmla="*/ 0 h 10884"/>
                <a:gd name="connsiteX0" fmla="*/ 2500 w 10000"/>
                <a:gd name="connsiteY0" fmla="*/ 0 h 10884"/>
                <a:gd name="connsiteX1" fmla="*/ 2500 w 10000"/>
                <a:gd name="connsiteY1" fmla="*/ 1944 h 10884"/>
                <a:gd name="connsiteX2" fmla="*/ 0 w 10000"/>
                <a:gd name="connsiteY2" fmla="*/ 6480 h 10884"/>
                <a:gd name="connsiteX3" fmla="*/ 230 w 10000"/>
                <a:gd name="connsiteY3" fmla="*/ 7716 h 10884"/>
                <a:gd name="connsiteX4" fmla="*/ 712 w 10000"/>
                <a:gd name="connsiteY4" fmla="*/ 8252 h 10884"/>
                <a:gd name="connsiteX5" fmla="*/ 1147 w 10000"/>
                <a:gd name="connsiteY5" fmla="*/ 10440 h 10884"/>
                <a:gd name="connsiteX6" fmla="*/ 2264 w 10000"/>
                <a:gd name="connsiteY6" fmla="*/ 10884 h 10884"/>
                <a:gd name="connsiteX7" fmla="*/ 3500 w 10000"/>
                <a:gd name="connsiteY7" fmla="*/ 9071 h 10884"/>
                <a:gd name="connsiteX8" fmla="*/ 5000 w 10000"/>
                <a:gd name="connsiteY8" fmla="*/ 8747 h 10884"/>
                <a:gd name="connsiteX9" fmla="*/ 6793 w 10000"/>
                <a:gd name="connsiteY9" fmla="*/ 9944 h 10884"/>
                <a:gd name="connsiteX10" fmla="*/ 9876 w 10000"/>
                <a:gd name="connsiteY10" fmla="*/ 9339 h 10884"/>
                <a:gd name="connsiteX11" fmla="*/ 10000 w 10000"/>
                <a:gd name="connsiteY11" fmla="*/ 5183 h 10884"/>
                <a:gd name="connsiteX12" fmla="*/ 8000 w 10000"/>
                <a:gd name="connsiteY12" fmla="*/ 1620 h 10884"/>
                <a:gd name="connsiteX13" fmla="*/ 4500 w 10000"/>
                <a:gd name="connsiteY13" fmla="*/ 0 h 10884"/>
                <a:gd name="connsiteX14" fmla="*/ 2500 w 10000"/>
                <a:gd name="connsiteY14" fmla="*/ 0 h 10884"/>
                <a:gd name="connsiteX0" fmla="*/ 2500 w 10000"/>
                <a:gd name="connsiteY0" fmla="*/ 0 h 10884"/>
                <a:gd name="connsiteX1" fmla="*/ 2500 w 10000"/>
                <a:gd name="connsiteY1" fmla="*/ 1944 h 10884"/>
                <a:gd name="connsiteX2" fmla="*/ 0 w 10000"/>
                <a:gd name="connsiteY2" fmla="*/ 6480 h 10884"/>
                <a:gd name="connsiteX3" fmla="*/ 230 w 10000"/>
                <a:gd name="connsiteY3" fmla="*/ 7716 h 10884"/>
                <a:gd name="connsiteX4" fmla="*/ 712 w 10000"/>
                <a:gd name="connsiteY4" fmla="*/ 8252 h 10884"/>
                <a:gd name="connsiteX5" fmla="*/ 1079 w 10000"/>
                <a:gd name="connsiteY5" fmla="*/ 10595 h 10884"/>
                <a:gd name="connsiteX6" fmla="*/ 2264 w 10000"/>
                <a:gd name="connsiteY6" fmla="*/ 10884 h 10884"/>
                <a:gd name="connsiteX7" fmla="*/ 3500 w 10000"/>
                <a:gd name="connsiteY7" fmla="*/ 9071 h 10884"/>
                <a:gd name="connsiteX8" fmla="*/ 5000 w 10000"/>
                <a:gd name="connsiteY8" fmla="*/ 8747 h 10884"/>
                <a:gd name="connsiteX9" fmla="*/ 6793 w 10000"/>
                <a:gd name="connsiteY9" fmla="*/ 9944 h 10884"/>
                <a:gd name="connsiteX10" fmla="*/ 9876 w 10000"/>
                <a:gd name="connsiteY10" fmla="*/ 9339 h 10884"/>
                <a:gd name="connsiteX11" fmla="*/ 10000 w 10000"/>
                <a:gd name="connsiteY11" fmla="*/ 5183 h 10884"/>
                <a:gd name="connsiteX12" fmla="*/ 8000 w 10000"/>
                <a:gd name="connsiteY12" fmla="*/ 1620 h 10884"/>
                <a:gd name="connsiteX13" fmla="*/ 4500 w 10000"/>
                <a:gd name="connsiteY13" fmla="*/ 0 h 10884"/>
                <a:gd name="connsiteX14" fmla="*/ 2500 w 10000"/>
                <a:gd name="connsiteY14" fmla="*/ 0 h 10884"/>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00 w 10000"/>
                <a:gd name="connsiteY8" fmla="*/ 8747 h 11297"/>
                <a:gd name="connsiteX9" fmla="*/ 6793 w 10000"/>
                <a:gd name="connsiteY9" fmla="*/ 994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793 w 10000"/>
                <a:gd name="connsiteY9" fmla="*/ 994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793 w 10000"/>
                <a:gd name="connsiteY9" fmla="*/ 994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9876 w 10000"/>
                <a:gd name="connsiteY10" fmla="*/ 9339 h 11297"/>
                <a:gd name="connsiteX11" fmla="*/ 10000 w 10000"/>
                <a:gd name="connsiteY11" fmla="*/ 5183 h 11297"/>
                <a:gd name="connsiteX12" fmla="*/ 8000 w 10000"/>
                <a:gd name="connsiteY12" fmla="*/ 1620 h 11297"/>
                <a:gd name="connsiteX13" fmla="*/ 4500 w 10000"/>
                <a:gd name="connsiteY13" fmla="*/ 0 h 11297"/>
                <a:gd name="connsiteX14" fmla="*/ 2500 w 10000"/>
                <a:gd name="connsiteY14"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7633 w 10000"/>
                <a:gd name="connsiteY10" fmla="*/ 9651 h 11297"/>
                <a:gd name="connsiteX11" fmla="*/ 9876 w 10000"/>
                <a:gd name="connsiteY11" fmla="*/ 9339 h 11297"/>
                <a:gd name="connsiteX12" fmla="*/ 10000 w 10000"/>
                <a:gd name="connsiteY12" fmla="*/ 5183 h 11297"/>
                <a:gd name="connsiteX13" fmla="*/ 8000 w 10000"/>
                <a:gd name="connsiteY13" fmla="*/ 1620 h 11297"/>
                <a:gd name="connsiteX14" fmla="*/ 4500 w 10000"/>
                <a:gd name="connsiteY14" fmla="*/ 0 h 11297"/>
                <a:gd name="connsiteX15" fmla="*/ 2500 w 10000"/>
                <a:gd name="connsiteY15"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7680 w 10000"/>
                <a:gd name="connsiteY10" fmla="*/ 9978 h 11297"/>
                <a:gd name="connsiteX11" fmla="*/ 9876 w 10000"/>
                <a:gd name="connsiteY11" fmla="*/ 9339 h 11297"/>
                <a:gd name="connsiteX12" fmla="*/ 10000 w 10000"/>
                <a:gd name="connsiteY12" fmla="*/ 5183 h 11297"/>
                <a:gd name="connsiteX13" fmla="*/ 8000 w 10000"/>
                <a:gd name="connsiteY13" fmla="*/ 1620 h 11297"/>
                <a:gd name="connsiteX14" fmla="*/ 4500 w 10000"/>
                <a:gd name="connsiteY14" fmla="*/ 0 h 11297"/>
                <a:gd name="connsiteX15" fmla="*/ 2500 w 10000"/>
                <a:gd name="connsiteY15" fmla="*/ 0 h 11297"/>
                <a:gd name="connsiteX0" fmla="*/ 2500 w 10000"/>
                <a:gd name="connsiteY0" fmla="*/ 0 h 11297"/>
                <a:gd name="connsiteX1" fmla="*/ 2500 w 10000"/>
                <a:gd name="connsiteY1" fmla="*/ 1944 h 11297"/>
                <a:gd name="connsiteX2" fmla="*/ 0 w 10000"/>
                <a:gd name="connsiteY2" fmla="*/ 6480 h 11297"/>
                <a:gd name="connsiteX3" fmla="*/ 230 w 10000"/>
                <a:gd name="connsiteY3" fmla="*/ 7716 h 11297"/>
                <a:gd name="connsiteX4" fmla="*/ 712 w 10000"/>
                <a:gd name="connsiteY4" fmla="*/ 8252 h 11297"/>
                <a:gd name="connsiteX5" fmla="*/ 1079 w 10000"/>
                <a:gd name="connsiteY5" fmla="*/ 10595 h 11297"/>
                <a:gd name="connsiteX6" fmla="*/ 2429 w 10000"/>
                <a:gd name="connsiteY6" fmla="*/ 11297 h 11297"/>
                <a:gd name="connsiteX7" fmla="*/ 3500 w 10000"/>
                <a:gd name="connsiteY7" fmla="*/ 9071 h 11297"/>
                <a:gd name="connsiteX8" fmla="*/ 5097 w 10000"/>
                <a:gd name="connsiteY8" fmla="*/ 9320 h 11297"/>
                <a:gd name="connsiteX9" fmla="*/ 6113 w 10000"/>
                <a:gd name="connsiteY9" fmla="*/ 10134 h 11297"/>
                <a:gd name="connsiteX10" fmla="*/ 7680 w 10000"/>
                <a:gd name="connsiteY10" fmla="*/ 9978 h 11297"/>
                <a:gd name="connsiteX11" fmla="*/ 9876 w 10000"/>
                <a:gd name="connsiteY11" fmla="*/ 9339 h 11297"/>
                <a:gd name="connsiteX12" fmla="*/ 10000 w 10000"/>
                <a:gd name="connsiteY12" fmla="*/ 5183 h 11297"/>
                <a:gd name="connsiteX13" fmla="*/ 8000 w 10000"/>
                <a:gd name="connsiteY13" fmla="*/ 1620 h 11297"/>
                <a:gd name="connsiteX14" fmla="*/ 4500 w 10000"/>
                <a:gd name="connsiteY14" fmla="*/ 0 h 11297"/>
                <a:gd name="connsiteX15" fmla="*/ 2500 w 10000"/>
                <a:gd name="connsiteY15" fmla="*/ 0 h 11297"/>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079 w 10000"/>
                <a:gd name="connsiteY5" fmla="*/ 10595 h 11060"/>
                <a:gd name="connsiteX6" fmla="*/ 2501 w 10000"/>
                <a:gd name="connsiteY6" fmla="*/ 11060 h 11060"/>
                <a:gd name="connsiteX7" fmla="*/ 3500 w 10000"/>
                <a:gd name="connsiteY7" fmla="*/ 9071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500 w 10000"/>
                <a:gd name="connsiteY7" fmla="*/ 9071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206 w 10000"/>
                <a:gd name="connsiteY7" fmla="*/ 8804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206 w 10000"/>
                <a:gd name="connsiteY7" fmla="*/ 8804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3206 w 10000"/>
                <a:gd name="connsiteY7" fmla="*/ 8804 h 11060"/>
                <a:gd name="connsiteX8" fmla="*/ 5097 w 10000"/>
                <a:gd name="connsiteY8" fmla="*/ 9320 h 11060"/>
                <a:gd name="connsiteX9" fmla="*/ 6113 w 10000"/>
                <a:gd name="connsiteY9" fmla="*/ 10134 h 11060"/>
                <a:gd name="connsiteX10" fmla="*/ 7680 w 10000"/>
                <a:gd name="connsiteY10" fmla="*/ 9978 h 11060"/>
                <a:gd name="connsiteX11" fmla="*/ 9876 w 10000"/>
                <a:gd name="connsiteY11" fmla="*/ 9339 h 11060"/>
                <a:gd name="connsiteX12" fmla="*/ 10000 w 10000"/>
                <a:gd name="connsiteY12" fmla="*/ 5183 h 11060"/>
                <a:gd name="connsiteX13" fmla="*/ 8000 w 10000"/>
                <a:gd name="connsiteY13" fmla="*/ 1620 h 11060"/>
                <a:gd name="connsiteX14" fmla="*/ 4500 w 10000"/>
                <a:gd name="connsiteY14" fmla="*/ 0 h 11060"/>
                <a:gd name="connsiteX15" fmla="*/ 2500 w 10000"/>
                <a:gd name="connsiteY15" fmla="*/ 0 h 11060"/>
                <a:gd name="connsiteX0" fmla="*/ 2500 w 10000"/>
                <a:gd name="connsiteY0" fmla="*/ 0 h 11060"/>
                <a:gd name="connsiteX1" fmla="*/ 2500 w 10000"/>
                <a:gd name="connsiteY1" fmla="*/ 1944 h 11060"/>
                <a:gd name="connsiteX2" fmla="*/ 0 w 10000"/>
                <a:gd name="connsiteY2" fmla="*/ 6480 h 11060"/>
                <a:gd name="connsiteX3" fmla="*/ 230 w 10000"/>
                <a:gd name="connsiteY3" fmla="*/ 7716 h 11060"/>
                <a:gd name="connsiteX4" fmla="*/ 712 w 10000"/>
                <a:gd name="connsiteY4" fmla="*/ 8252 h 11060"/>
                <a:gd name="connsiteX5" fmla="*/ 1129 w 10000"/>
                <a:gd name="connsiteY5" fmla="*/ 10843 h 11060"/>
                <a:gd name="connsiteX6" fmla="*/ 2501 w 10000"/>
                <a:gd name="connsiteY6" fmla="*/ 11060 h 11060"/>
                <a:gd name="connsiteX7" fmla="*/ 5097 w 10000"/>
                <a:gd name="connsiteY7" fmla="*/ 9320 h 11060"/>
                <a:gd name="connsiteX8" fmla="*/ 6113 w 10000"/>
                <a:gd name="connsiteY8" fmla="*/ 10134 h 11060"/>
                <a:gd name="connsiteX9" fmla="*/ 7680 w 10000"/>
                <a:gd name="connsiteY9" fmla="*/ 9978 h 11060"/>
                <a:gd name="connsiteX10" fmla="*/ 9876 w 10000"/>
                <a:gd name="connsiteY10" fmla="*/ 9339 h 11060"/>
                <a:gd name="connsiteX11" fmla="*/ 10000 w 10000"/>
                <a:gd name="connsiteY11" fmla="*/ 5183 h 11060"/>
                <a:gd name="connsiteX12" fmla="*/ 8000 w 10000"/>
                <a:gd name="connsiteY12" fmla="*/ 1620 h 11060"/>
                <a:gd name="connsiteX13" fmla="*/ 4500 w 10000"/>
                <a:gd name="connsiteY13" fmla="*/ 0 h 11060"/>
                <a:gd name="connsiteX14" fmla="*/ 2500 w 10000"/>
                <a:gd name="connsiteY14" fmla="*/ 0 h 11060"/>
                <a:gd name="connsiteX0" fmla="*/ 2500 w 10000"/>
                <a:gd name="connsiteY0" fmla="*/ 0 h 11088"/>
                <a:gd name="connsiteX1" fmla="*/ 2500 w 10000"/>
                <a:gd name="connsiteY1" fmla="*/ 1944 h 11088"/>
                <a:gd name="connsiteX2" fmla="*/ 0 w 10000"/>
                <a:gd name="connsiteY2" fmla="*/ 6480 h 11088"/>
                <a:gd name="connsiteX3" fmla="*/ 230 w 10000"/>
                <a:gd name="connsiteY3" fmla="*/ 7716 h 11088"/>
                <a:gd name="connsiteX4" fmla="*/ 712 w 10000"/>
                <a:gd name="connsiteY4" fmla="*/ 8252 h 11088"/>
                <a:gd name="connsiteX5" fmla="*/ 1129 w 10000"/>
                <a:gd name="connsiteY5" fmla="*/ 10843 h 11088"/>
                <a:gd name="connsiteX6" fmla="*/ 2501 w 10000"/>
                <a:gd name="connsiteY6" fmla="*/ 11060 h 11088"/>
                <a:gd name="connsiteX7" fmla="*/ 3698 w 10000"/>
                <a:gd name="connsiteY7" fmla="*/ 10153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088"/>
                <a:gd name="connsiteX1" fmla="*/ 2500 w 10000"/>
                <a:gd name="connsiteY1" fmla="*/ 1944 h 11088"/>
                <a:gd name="connsiteX2" fmla="*/ 0 w 10000"/>
                <a:gd name="connsiteY2" fmla="*/ 6480 h 11088"/>
                <a:gd name="connsiteX3" fmla="*/ 205 w 10000"/>
                <a:gd name="connsiteY3" fmla="*/ 8286 h 11088"/>
                <a:gd name="connsiteX4" fmla="*/ 712 w 10000"/>
                <a:gd name="connsiteY4" fmla="*/ 8252 h 11088"/>
                <a:gd name="connsiteX5" fmla="*/ 1129 w 10000"/>
                <a:gd name="connsiteY5" fmla="*/ 10843 h 11088"/>
                <a:gd name="connsiteX6" fmla="*/ 2501 w 10000"/>
                <a:gd name="connsiteY6" fmla="*/ 11060 h 11088"/>
                <a:gd name="connsiteX7" fmla="*/ 3698 w 10000"/>
                <a:gd name="connsiteY7" fmla="*/ 10153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088"/>
                <a:gd name="connsiteX1" fmla="*/ 2500 w 10000"/>
                <a:gd name="connsiteY1" fmla="*/ 1944 h 11088"/>
                <a:gd name="connsiteX2" fmla="*/ 0 w 10000"/>
                <a:gd name="connsiteY2" fmla="*/ 6480 h 11088"/>
                <a:gd name="connsiteX3" fmla="*/ 205 w 10000"/>
                <a:gd name="connsiteY3" fmla="*/ 8286 h 11088"/>
                <a:gd name="connsiteX4" fmla="*/ 712 w 10000"/>
                <a:gd name="connsiteY4" fmla="*/ 8252 h 11088"/>
                <a:gd name="connsiteX5" fmla="*/ 1129 w 10000"/>
                <a:gd name="connsiteY5" fmla="*/ 10843 h 11088"/>
                <a:gd name="connsiteX6" fmla="*/ 2501 w 10000"/>
                <a:gd name="connsiteY6" fmla="*/ 11060 h 11088"/>
                <a:gd name="connsiteX7" fmla="*/ 3472 w 10000"/>
                <a:gd name="connsiteY7" fmla="*/ 9727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088"/>
                <a:gd name="connsiteX1" fmla="*/ 2500 w 10000"/>
                <a:gd name="connsiteY1" fmla="*/ 1944 h 11088"/>
                <a:gd name="connsiteX2" fmla="*/ 0 w 10000"/>
                <a:gd name="connsiteY2" fmla="*/ 6480 h 11088"/>
                <a:gd name="connsiteX3" fmla="*/ 205 w 10000"/>
                <a:gd name="connsiteY3" fmla="*/ 8286 h 11088"/>
                <a:gd name="connsiteX4" fmla="*/ 712 w 10000"/>
                <a:gd name="connsiteY4" fmla="*/ 8252 h 11088"/>
                <a:gd name="connsiteX5" fmla="*/ 1129 w 10000"/>
                <a:gd name="connsiteY5" fmla="*/ 10843 h 11088"/>
                <a:gd name="connsiteX6" fmla="*/ 2501 w 10000"/>
                <a:gd name="connsiteY6" fmla="*/ 11060 h 11088"/>
                <a:gd name="connsiteX7" fmla="*/ 3189 w 10000"/>
                <a:gd name="connsiteY7" fmla="*/ 9215 h 11088"/>
                <a:gd name="connsiteX8" fmla="*/ 5097 w 10000"/>
                <a:gd name="connsiteY8" fmla="*/ 9320 h 11088"/>
                <a:gd name="connsiteX9" fmla="*/ 6113 w 10000"/>
                <a:gd name="connsiteY9" fmla="*/ 10134 h 11088"/>
                <a:gd name="connsiteX10" fmla="*/ 7680 w 10000"/>
                <a:gd name="connsiteY10" fmla="*/ 9978 h 11088"/>
                <a:gd name="connsiteX11" fmla="*/ 9876 w 10000"/>
                <a:gd name="connsiteY11" fmla="*/ 9339 h 11088"/>
                <a:gd name="connsiteX12" fmla="*/ 10000 w 10000"/>
                <a:gd name="connsiteY12" fmla="*/ 5183 h 11088"/>
                <a:gd name="connsiteX13" fmla="*/ 8000 w 10000"/>
                <a:gd name="connsiteY13" fmla="*/ 1620 h 11088"/>
                <a:gd name="connsiteX14" fmla="*/ 4500 w 10000"/>
                <a:gd name="connsiteY14" fmla="*/ 0 h 11088"/>
                <a:gd name="connsiteX15" fmla="*/ 2500 w 10000"/>
                <a:gd name="connsiteY15" fmla="*/ 0 h 11088"/>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161 w 10000"/>
                <a:gd name="connsiteY7" fmla="*/ 9892 h 11126"/>
                <a:gd name="connsiteX8" fmla="*/ 3189 w 10000"/>
                <a:gd name="connsiteY8" fmla="*/ 9215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161 w 10000"/>
                <a:gd name="connsiteY7" fmla="*/ 9892 h 11126"/>
                <a:gd name="connsiteX8" fmla="*/ 3432 w 10000"/>
                <a:gd name="connsiteY8" fmla="*/ 9234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075 w 10000"/>
                <a:gd name="connsiteY7" fmla="*/ 10459 h 11126"/>
                <a:gd name="connsiteX8" fmla="*/ 3432 w 10000"/>
                <a:gd name="connsiteY8" fmla="*/ 9234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26"/>
                <a:gd name="connsiteX1" fmla="*/ 2500 w 10000"/>
                <a:gd name="connsiteY1" fmla="*/ 1944 h 11126"/>
                <a:gd name="connsiteX2" fmla="*/ 0 w 10000"/>
                <a:gd name="connsiteY2" fmla="*/ 6480 h 11126"/>
                <a:gd name="connsiteX3" fmla="*/ 205 w 10000"/>
                <a:gd name="connsiteY3" fmla="*/ 8286 h 11126"/>
                <a:gd name="connsiteX4" fmla="*/ 712 w 10000"/>
                <a:gd name="connsiteY4" fmla="*/ 8252 h 11126"/>
                <a:gd name="connsiteX5" fmla="*/ 1129 w 10000"/>
                <a:gd name="connsiteY5" fmla="*/ 10843 h 11126"/>
                <a:gd name="connsiteX6" fmla="*/ 2501 w 10000"/>
                <a:gd name="connsiteY6" fmla="*/ 11060 h 11126"/>
                <a:gd name="connsiteX7" fmla="*/ 3075 w 10000"/>
                <a:gd name="connsiteY7" fmla="*/ 10459 h 11126"/>
                <a:gd name="connsiteX8" fmla="*/ 3672 w 10000"/>
                <a:gd name="connsiteY8" fmla="*/ 9335 h 11126"/>
                <a:gd name="connsiteX9" fmla="*/ 5097 w 10000"/>
                <a:gd name="connsiteY9" fmla="*/ 9320 h 11126"/>
                <a:gd name="connsiteX10" fmla="*/ 6113 w 10000"/>
                <a:gd name="connsiteY10" fmla="*/ 10134 h 11126"/>
                <a:gd name="connsiteX11" fmla="*/ 7680 w 10000"/>
                <a:gd name="connsiteY11" fmla="*/ 9978 h 11126"/>
                <a:gd name="connsiteX12" fmla="*/ 9876 w 10000"/>
                <a:gd name="connsiteY12" fmla="*/ 9339 h 11126"/>
                <a:gd name="connsiteX13" fmla="*/ 10000 w 10000"/>
                <a:gd name="connsiteY13" fmla="*/ 5183 h 11126"/>
                <a:gd name="connsiteX14" fmla="*/ 8000 w 10000"/>
                <a:gd name="connsiteY14" fmla="*/ 1620 h 11126"/>
                <a:gd name="connsiteX15" fmla="*/ 4500 w 10000"/>
                <a:gd name="connsiteY15" fmla="*/ 0 h 11126"/>
                <a:gd name="connsiteX16" fmla="*/ 2500 w 10000"/>
                <a:gd name="connsiteY16" fmla="*/ 0 h 11126"/>
                <a:gd name="connsiteX0" fmla="*/ 2500 w 10000"/>
                <a:gd name="connsiteY0" fmla="*/ 0 h 11140"/>
                <a:gd name="connsiteX1" fmla="*/ 2500 w 10000"/>
                <a:gd name="connsiteY1" fmla="*/ 1944 h 11140"/>
                <a:gd name="connsiteX2" fmla="*/ 0 w 10000"/>
                <a:gd name="connsiteY2" fmla="*/ 6480 h 11140"/>
                <a:gd name="connsiteX3" fmla="*/ 205 w 10000"/>
                <a:gd name="connsiteY3" fmla="*/ 8286 h 11140"/>
                <a:gd name="connsiteX4" fmla="*/ 712 w 10000"/>
                <a:gd name="connsiteY4" fmla="*/ 8252 h 11140"/>
                <a:gd name="connsiteX5" fmla="*/ 1129 w 10000"/>
                <a:gd name="connsiteY5" fmla="*/ 10843 h 11140"/>
                <a:gd name="connsiteX6" fmla="*/ 2501 w 10000"/>
                <a:gd name="connsiteY6" fmla="*/ 11060 h 11140"/>
                <a:gd name="connsiteX7" fmla="*/ 3672 w 10000"/>
                <a:gd name="connsiteY7" fmla="*/ 9335 h 11140"/>
                <a:gd name="connsiteX8" fmla="*/ 5097 w 10000"/>
                <a:gd name="connsiteY8" fmla="*/ 9320 h 11140"/>
                <a:gd name="connsiteX9" fmla="*/ 6113 w 10000"/>
                <a:gd name="connsiteY9" fmla="*/ 10134 h 11140"/>
                <a:gd name="connsiteX10" fmla="*/ 7680 w 10000"/>
                <a:gd name="connsiteY10" fmla="*/ 9978 h 11140"/>
                <a:gd name="connsiteX11" fmla="*/ 9876 w 10000"/>
                <a:gd name="connsiteY11" fmla="*/ 9339 h 11140"/>
                <a:gd name="connsiteX12" fmla="*/ 10000 w 10000"/>
                <a:gd name="connsiteY12" fmla="*/ 5183 h 11140"/>
                <a:gd name="connsiteX13" fmla="*/ 8000 w 10000"/>
                <a:gd name="connsiteY13" fmla="*/ 1620 h 11140"/>
                <a:gd name="connsiteX14" fmla="*/ 4500 w 10000"/>
                <a:gd name="connsiteY14" fmla="*/ 0 h 11140"/>
                <a:gd name="connsiteX15" fmla="*/ 2500 w 10000"/>
                <a:gd name="connsiteY15" fmla="*/ 0 h 1114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672 w 10000"/>
                <a:gd name="connsiteY7" fmla="*/ 9335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514 w 10000"/>
                <a:gd name="connsiteY7" fmla="*/ 8744 h 11230"/>
                <a:gd name="connsiteX8" fmla="*/ 5097 w 10000"/>
                <a:gd name="connsiteY8" fmla="*/ 9320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480 w 10000"/>
                <a:gd name="connsiteY7" fmla="*/ 3861 h 11230"/>
                <a:gd name="connsiteX8" fmla="*/ 5097 w 10000"/>
                <a:gd name="connsiteY8" fmla="*/ 9320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480 w 10000"/>
                <a:gd name="connsiteY7" fmla="*/ 3861 h 11230"/>
                <a:gd name="connsiteX8" fmla="*/ 5127 w 10000"/>
                <a:gd name="connsiteY8" fmla="*/ 2953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1733 w 10000"/>
                <a:gd name="connsiteY7" fmla="*/ 6122 h 11230"/>
                <a:gd name="connsiteX8" fmla="*/ 5127 w 10000"/>
                <a:gd name="connsiteY8" fmla="*/ 2953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27 w 10000"/>
                <a:gd name="connsiteY8" fmla="*/ 2953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070 w 10000"/>
                <a:gd name="connsiteY9" fmla="*/ 4873 h 11230"/>
                <a:gd name="connsiteX10" fmla="*/ 6113 w 10000"/>
                <a:gd name="connsiteY10" fmla="*/ 10134 h 11230"/>
                <a:gd name="connsiteX11" fmla="*/ 7680 w 10000"/>
                <a:gd name="connsiteY11" fmla="*/ 9978 h 11230"/>
                <a:gd name="connsiteX12" fmla="*/ 9876 w 10000"/>
                <a:gd name="connsiteY12" fmla="*/ 9339 h 11230"/>
                <a:gd name="connsiteX13" fmla="*/ 10000 w 10000"/>
                <a:gd name="connsiteY13" fmla="*/ 5183 h 11230"/>
                <a:gd name="connsiteX14" fmla="*/ 8000 w 10000"/>
                <a:gd name="connsiteY14" fmla="*/ 1620 h 11230"/>
                <a:gd name="connsiteX15" fmla="*/ 4500 w 10000"/>
                <a:gd name="connsiteY15" fmla="*/ 0 h 11230"/>
                <a:gd name="connsiteX16" fmla="*/ 2500 w 10000"/>
                <a:gd name="connsiteY16"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7680 w 10000"/>
                <a:gd name="connsiteY10" fmla="*/ 9978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6622 w 10000"/>
                <a:gd name="connsiteY10" fmla="*/ 4766 h 11230"/>
                <a:gd name="connsiteX11" fmla="*/ 9876 w 10000"/>
                <a:gd name="connsiteY11" fmla="*/ 9339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6622 w 10000"/>
                <a:gd name="connsiteY10" fmla="*/ 4766 h 11230"/>
                <a:gd name="connsiteX11" fmla="*/ 8521 w 10000"/>
                <a:gd name="connsiteY11" fmla="*/ 5344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10000"/>
                <a:gd name="connsiteY0" fmla="*/ 0 h 11230"/>
                <a:gd name="connsiteX1" fmla="*/ 2500 w 10000"/>
                <a:gd name="connsiteY1" fmla="*/ 1944 h 11230"/>
                <a:gd name="connsiteX2" fmla="*/ 0 w 10000"/>
                <a:gd name="connsiteY2" fmla="*/ 6480 h 11230"/>
                <a:gd name="connsiteX3" fmla="*/ 205 w 10000"/>
                <a:gd name="connsiteY3" fmla="*/ 8286 h 11230"/>
                <a:gd name="connsiteX4" fmla="*/ 712 w 10000"/>
                <a:gd name="connsiteY4" fmla="*/ 8252 h 11230"/>
                <a:gd name="connsiteX5" fmla="*/ 1129 w 10000"/>
                <a:gd name="connsiteY5" fmla="*/ 10843 h 11230"/>
                <a:gd name="connsiteX6" fmla="*/ 2741 w 10000"/>
                <a:gd name="connsiteY6" fmla="*/ 11161 h 11230"/>
                <a:gd name="connsiteX7" fmla="*/ 3134 w 10000"/>
                <a:gd name="connsiteY7" fmla="*/ 9045 h 11230"/>
                <a:gd name="connsiteX8" fmla="*/ 5100 w 10000"/>
                <a:gd name="connsiteY8" fmla="*/ 9237 h 11230"/>
                <a:gd name="connsiteX9" fmla="*/ 6113 w 10000"/>
                <a:gd name="connsiteY9" fmla="*/ 10134 h 11230"/>
                <a:gd name="connsiteX10" fmla="*/ 6622 w 10000"/>
                <a:gd name="connsiteY10" fmla="*/ 4766 h 11230"/>
                <a:gd name="connsiteX11" fmla="*/ 8389 w 10000"/>
                <a:gd name="connsiteY11" fmla="*/ 5582 h 11230"/>
                <a:gd name="connsiteX12" fmla="*/ 10000 w 10000"/>
                <a:gd name="connsiteY12" fmla="*/ 5183 h 11230"/>
                <a:gd name="connsiteX13" fmla="*/ 8000 w 10000"/>
                <a:gd name="connsiteY13" fmla="*/ 1620 h 11230"/>
                <a:gd name="connsiteX14" fmla="*/ 4500 w 10000"/>
                <a:gd name="connsiteY14" fmla="*/ 0 h 11230"/>
                <a:gd name="connsiteX15" fmla="*/ 2500 w 10000"/>
                <a:gd name="connsiteY15" fmla="*/ 0 h 11230"/>
                <a:gd name="connsiteX0" fmla="*/ 2500 w 9158"/>
                <a:gd name="connsiteY0" fmla="*/ 0 h 11230"/>
                <a:gd name="connsiteX1" fmla="*/ 2500 w 9158"/>
                <a:gd name="connsiteY1" fmla="*/ 1944 h 11230"/>
                <a:gd name="connsiteX2" fmla="*/ 0 w 9158"/>
                <a:gd name="connsiteY2" fmla="*/ 6480 h 11230"/>
                <a:gd name="connsiteX3" fmla="*/ 205 w 9158"/>
                <a:gd name="connsiteY3" fmla="*/ 8286 h 11230"/>
                <a:gd name="connsiteX4" fmla="*/ 712 w 9158"/>
                <a:gd name="connsiteY4" fmla="*/ 8252 h 11230"/>
                <a:gd name="connsiteX5" fmla="*/ 1129 w 9158"/>
                <a:gd name="connsiteY5" fmla="*/ 10843 h 11230"/>
                <a:gd name="connsiteX6" fmla="*/ 2741 w 9158"/>
                <a:gd name="connsiteY6" fmla="*/ 11161 h 11230"/>
                <a:gd name="connsiteX7" fmla="*/ 3134 w 9158"/>
                <a:gd name="connsiteY7" fmla="*/ 9045 h 11230"/>
                <a:gd name="connsiteX8" fmla="*/ 5100 w 9158"/>
                <a:gd name="connsiteY8" fmla="*/ 9237 h 11230"/>
                <a:gd name="connsiteX9" fmla="*/ 6113 w 9158"/>
                <a:gd name="connsiteY9" fmla="*/ 10134 h 11230"/>
                <a:gd name="connsiteX10" fmla="*/ 6622 w 9158"/>
                <a:gd name="connsiteY10" fmla="*/ 4766 h 11230"/>
                <a:gd name="connsiteX11" fmla="*/ 8389 w 9158"/>
                <a:gd name="connsiteY11" fmla="*/ 5582 h 11230"/>
                <a:gd name="connsiteX12" fmla="*/ 9158 w 9158"/>
                <a:gd name="connsiteY12" fmla="*/ 4868 h 11230"/>
                <a:gd name="connsiteX13" fmla="*/ 8000 w 9158"/>
                <a:gd name="connsiteY13" fmla="*/ 1620 h 11230"/>
                <a:gd name="connsiteX14" fmla="*/ 4500 w 9158"/>
                <a:gd name="connsiteY14" fmla="*/ 0 h 11230"/>
                <a:gd name="connsiteX15" fmla="*/ 2500 w 9158"/>
                <a:gd name="connsiteY15" fmla="*/ 0 h 1123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231 w 11225"/>
                <a:gd name="connsiteY10" fmla="*/ 4244 h 10000"/>
                <a:gd name="connsiteX11" fmla="*/ 9160 w 11225"/>
                <a:gd name="connsiteY11" fmla="*/ 497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231 w 11225"/>
                <a:gd name="connsiteY10" fmla="*/ 4244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231 w 11225"/>
                <a:gd name="connsiteY10" fmla="*/ 4244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10555 w 11225"/>
                <a:gd name="connsiteY10" fmla="*/ 8219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10555 w 11225"/>
                <a:gd name="connsiteY10" fmla="*/ 8219 h 10000"/>
                <a:gd name="connsiteX11" fmla="*/ 11023 w 11225"/>
                <a:gd name="connsiteY11" fmla="*/ 6861 h 10000"/>
                <a:gd name="connsiteX12" fmla="*/ 11225 w 11225"/>
                <a:gd name="connsiteY12" fmla="*/ 4857 h 10000"/>
                <a:gd name="connsiteX13" fmla="*/ 8736 w 11225"/>
                <a:gd name="connsiteY13" fmla="*/ 1443 h 10000"/>
                <a:gd name="connsiteX14" fmla="*/ 4914 w 11225"/>
                <a:gd name="connsiteY14" fmla="*/ 0 h 10000"/>
                <a:gd name="connsiteX15" fmla="*/ 2730 w 11225"/>
                <a:gd name="connsiteY15"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174 w 11225"/>
                <a:gd name="connsiteY10" fmla="*/ 8557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7157 w 11225"/>
                <a:gd name="connsiteY10" fmla="*/ 4218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8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8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8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853 w 11225"/>
                <a:gd name="connsiteY10" fmla="*/ 8086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853 w 11225"/>
                <a:gd name="connsiteY10" fmla="*/ 8086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853 w 11225"/>
                <a:gd name="connsiteY10" fmla="*/ 8086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918 w 11225"/>
                <a:gd name="connsiteY10" fmla="*/ 8090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918 w 11225"/>
                <a:gd name="connsiteY10" fmla="*/ 8090 h 10000"/>
                <a:gd name="connsiteX11" fmla="*/ 9959 w 11225"/>
                <a:gd name="connsiteY11" fmla="*/ 8159 h 10000"/>
                <a:gd name="connsiteX12" fmla="*/ 10555 w 11225"/>
                <a:gd name="connsiteY12" fmla="*/ 8219 h 10000"/>
                <a:gd name="connsiteX13" fmla="*/ 11023 w 11225"/>
                <a:gd name="connsiteY13" fmla="*/ 6861 h 10000"/>
                <a:gd name="connsiteX14" fmla="*/ 11225 w 11225"/>
                <a:gd name="connsiteY14" fmla="*/ 4857 h 10000"/>
                <a:gd name="connsiteX15" fmla="*/ 8736 w 11225"/>
                <a:gd name="connsiteY15" fmla="*/ 1443 h 10000"/>
                <a:gd name="connsiteX16" fmla="*/ 4914 w 11225"/>
                <a:gd name="connsiteY16" fmla="*/ 0 h 10000"/>
                <a:gd name="connsiteX17" fmla="*/ 2730 w 11225"/>
                <a:gd name="connsiteY17"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8918 w 11225"/>
                <a:gd name="connsiteY11" fmla="*/ 8090 h 10000"/>
                <a:gd name="connsiteX12" fmla="*/ 9959 w 11225"/>
                <a:gd name="connsiteY12" fmla="*/ 8159 h 10000"/>
                <a:gd name="connsiteX13" fmla="*/ 10555 w 11225"/>
                <a:gd name="connsiteY13" fmla="*/ 8219 h 10000"/>
                <a:gd name="connsiteX14" fmla="*/ 11023 w 11225"/>
                <a:gd name="connsiteY14" fmla="*/ 6861 h 10000"/>
                <a:gd name="connsiteX15" fmla="*/ 11225 w 11225"/>
                <a:gd name="connsiteY15" fmla="*/ 4857 h 10000"/>
                <a:gd name="connsiteX16" fmla="*/ 8736 w 11225"/>
                <a:gd name="connsiteY16" fmla="*/ 1443 h 10000"/>
                <a:gd name="connsiteX17" fmla="*/ 4914 w 11225"/>
                <a:gd name="connsiteY17" fmla="*/ 0 h 10000"/>
                <a:gd name="connsiteX18" fmla="*/ 2730 w 11225"/>
                <a:gd name="connsiteY18"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8918 w 11225"/>
                <a:gd name="connsiteY11" fmla="*/ 8090 h 10000"/>
                <a:gd name="connsiteX12" fmla="*/ 9959 w 11225"/>
                <a:gd name="connsiteY12" fmla="*/ 8159 h 10000"/>
                <a:gd name="connsiteX13" fmla="*/ 10555 w 11225"/>
                <a:gd name="connsiteY13" fmla="*/ 8219 h 10000"/>
                <a:gd name="connsiteX14" fmla="*/ 11023 w 11225"/>
                <a:gd name="connsiteY14" fmla="*/ 6861 h 10000"/>
                <a:gd name="connsiteX15" fmla="*/ 11225 w 11225"/>
                <a:gd name="connsiteY15" fmla="*/ 4857 h 10000"/>
                <a:gd name="connsiteX16" fmla="*/ 8736 w 11225"/>
                <a:gd name="connsiteY16" fmla="*/ 1443 h 10000"/>
                <a:gd name="connsiteX17" fmla="*/ 4914 w 11225"/>
                <a:gd name="connsiteY17" fmla="*/ 0 h 10000"/>
                <a:gd name="connsiteX18" fmla="*/ 2730 w 11225"/>
                <a:gd name="connsiteY18"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8918 w 11225"/>
                <a:gd name="connsiteY11" fmla="*/ 8090 h 10000"/>
                <a:gd name="connsiteX12" fmla="*/ 10555 w 11225"/>
                <a:gd name="connsiteY12" fmla="*/ 8219 h 10000"/>
                <a:gd name="connsiteX13" fmla="*/ 11023 w 11225"/>
                <a:gd name="connsiteY13" fmla="*/ 6861 h 10000"/>
                <a:gd name="connsiteX14" fmla="*/ 11225 w 11225"/>
                <a:gd name="connsiteY14" fmla="*/ 4857 h 10000"/>
                <a:gd name="connsiteX15" fmla="*/ 8736 w 11225"/>
                <a:gd name="connsiteY15" fmla="*/ 1443 h 10000"/>
                <a:gd name="connsiteX16" fmla="*/ 4914 w 11225"/>
                <a:gd name="connsiteY16" fmla="*/ 0 h 10000"/>
                <a:gd name="connsiteX17" fmla="*/ 2730 w 11225"/>
                <a:gd name="connsiteY17"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9047 w 11225"/>
                <a:gd name="connsiteY10" fmla="*/ 8099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457 w 11225"/>
                <a:gd name="connsiteY10" fmla="*/ 8134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225"/>
                <a:gd name="connsiteY0" fmla="*/ 0 h 10000"/>
                <a:gd name="connsiteX1" fmla="*/ 2730 w 11225"/>
                <a:gd name="connsiteY1" fmla="*/ 1731 h 10000"/>
                <a:gd name="connsiteX2" fmla="*/ 0 w 11225"/>
                <a:gd name="connsiteY2" fmla="*/ 5770 h 10000"/>
                <a:gd name="connsiteX3" fmla="*/ 224 w 11225"/>
                <a:gd name="connsiteY3" fmla="*/ 7378 h 10000"/>
                <a:gd name="connsiteX4" fmla="*/ 777 w 11225"/>
                <a:gd name="connsiteY4" fmla="*/ 7348 h 10000"/>
                <a:gd name="connsiteX5" fmla="*/ 1233 w 11225"/>
                <a:gd name="connsiteY5" fmla="*/ 9655 h 10000"/>
                <a:gd name="connsiteX6" fmla="*/ 2993 w 11225"/>
                <a:gd name="connsiteY6" fmla="*/ 9939 h 10000"/>
                <a:gd name="connsiteX7" fmla="*/ 3422 w 11225"/>
                <a:gd name="connsiteY7" fmla="*/ 8054 h 10000"/>
                <a:gd name="connsiteX8" fmla="*/ 5569 w 11225"/>
                <a:gd name="connsiteY8" fmla="*/ 8225 h 10000"/>
                <a:gd name="connsiteX9" fmla="*/ 6675 w 11225"/>
                <a:gd name="connsiteY9" fmla="*/ 9024 h 10000"/>
                <a:gd name="connsiteX10" fmla="*/ 8518 w 11225"/>
                <a:gd name="connsiteY10" fmla="*/ 8212 h 10000"/>
                <a:gd name="connsiteX11" fmla="*/ 10555 w 11225"/>
                <a:gd name="connsiteY11" fmla="*/ 8219 h 10000"/>
                <a:gd name="connsiteX12" fmla="*/ 11023 w 11225"/>
                <a:gd name="connsiteY12" fmla="*/ 6861 h 10000"/>
                <a:gd name="connsiteX13" fmla="*/ 11225 w 11225"/>
                <a:gd name="connsiteY13" fmla="*/ 4857 h 10000"/>
                <a:gd name="connsiteX14" fmla="*/ 8736 w 11225"/>
                <a:gd name="connsiteY14" fmla="*/ 1443 h 10000"/>
                <a:gd name="connsiteX15" fmla="*/ 4914 w 11225"/>
                <a:gd name="connsiteY15" fmla="*/ 0 h 10000"/>
                <a:gd name="connsiteX16" fmla="*/ 2730 w 11225"/>
                <a:gd name="connsiteY16" fmla="*/ 0 h 10000"/>
                <a:gd name="connsiteX0" fmla="*/ 2730 w 11050"/>
                <a:gd name="connsiteY0" fmla="*/ 0 h 10000"/>
                <a:gd name="connsiteX1" fmla="*/ 2730 w 11050"/>
                <a:gd name="connsiteY1" fmla="*/ 1731 h 10000"/>
                <a:gd name="connsiteX2" fmla="*/ 0 w 11050"/>
                <a:gd name="connsiteY2" fmla="*/ 5770 h 10000"/>
                <a:gd name="connsiteX3" fmla="*/ 224 w 11050"/>
                <a:gd name="connsiteY3" fmla="*/ 7378 h 10000"/>
                <a:gd name="connsiteX4" fmla="*/ 777 w 11050"/>
                <a:gd name="connsiteY4" fmla="*/ 7348 h 10000"/>
                <a:gd name="connsiteX5" fmla="*/ 1233 w 11050"/>
                <a:gd name="connsiteY5" fmla="*/ 9655 h 10000"/>
                <a:gd name="connsiteX6" fmla="*/ 2993 w 11050"/>
                <a:gd name="connsiteY6" fmla="*/ 9939 h 10000"/>
                <a:gd name="connsiteX7" fmla="*/ 3422 w 11050"/>
                <a:gd name="connsiteY7" fmla="*/ 8054 h 10000"/>
                <a:gd name="connsiteX8" fmla="*/ 5569 w 11050"/>
                <a:gd name="connsiteY8" fmla="*/ 8225 h 10000"/>
                <a:gd name="connsiteX9" fmla="*/ 6675 w 11050"/>
                <a:gd name="connsiteY9" fmla="*/ 9024 h 10000"/>
                <a:gd name="connsiteX10" fmla="*/ 8518 w 11050"/>
                <a:gd name="connsiteY10" fmla="*/ 8212 h 10000"/>
                <a:gd name="connsiteX11" fmla="*/ 10555 w 11050"/>
                <a:gd name="connsiteY11" fmla="*/ 8219 h 10000"/>
                <a:gd name="connsiteX12" fmla="*/ 11023 w 11050"/>
                <a:gd name="connsiteY12" fmla="*/ 6861 h 10000"/>
                <a:gd name="connsiteX13" fmla="*/ 11022 w 11050"/>
                <a:gd name="connsiteY13" fmla="*/ 4991 h 10000"/>
                <a:gd name="connsiteX14" fmla="*/ 8736 w 11050"/>
                <a:gd name="connsiteY14" fmla="*/ 1443 h 10000"/>
                <a:gd name="connsiteX15" fmla="*/ 4914 w 11050"/>
                <a:gd name="connsiteY15" fmla="*/ 0 h 10000"/>
                <a:gd name="connsiteX16" fmla="*/ 2730 w 11050"/>
                <a:gd name="connsiteY16" fmla="*/ 0 h 10000"/>
                <a:gd name="connsiteX0" fmla="*/ 2730 w 11050"/>
                <a:gd name="connsiteY0" fmla="*/ 0 h 10000"/>
                <a:gd name="connsiteX1" fmla="*/ 2730 w 11050"/>
                <a:gd name="connsiteY1" fmla="*/ 1731 h 10000"/>
                <a:gd name="connsiteX2" fmla="*/ 0 w 11050"/>
                <a:gd name="connsiteY2" fmla="*/ 5770 h 10000"/>
                <a:gd name="connsiteX3" fmla="*/ 224 w 11050"/>
                <a:gd name="connsiteY3" fmla="*/ 7378 h 10000"/>
                <a:gd name="connsiteX4" fmla="*/ 777 w 11050"/>
                <a:gd name="connsiteY4" fmla="*/ 7348 h 10000"/>
                <a:gd name="connsiteX5" fmla="*/ 1233 w 11050"/>
                <a:gd name="connsiteY5" fmla="*/ 9655 h 10000"/>
                <a:gd name="connsiteX6" fmla="*/ 2993 w 11050"/>
                <a:gd name="connsiteY6" fmla="*/ 9939 h 10000"/>
                <a:gd name="connsiteX7" fmla="*/ 3422 w 11050"/>
                <a:gd name="connsiteY7" fmla="*/ 8054 h 10000"/>
                <a:gd name="connsiteX8" fmla="*/ 5569 w 11050"/>
                <a:gd name="connsiteY8" fmla="*/ 8225 h 10000"/>
                <a:gd name="connsiteX9" fmla="*/ 6675 w 11050"/>
                <a:gd name="connsiteY9" fmla="*/ 9024 h 10000"/>
                <a:gd name="connsiteX10" fmla="*/ 8518 w 11050"/>
                <a:gd name="connsiteY10" fmla="*/ 8212 h 10000"/>
                <a:gd name="connsiteX11" fmla="*/ 10555 w 11050"/>
                <a:gd name="connsiteY11" fmla="*/ 8219 h 10000"/>
                <a:gd name="connsiteX12" fmla="*/ 11023 w 11050"/>
                <a:gd name="connsiteY12" fmla="*/ 6861 h 10000"/>
                <a:gd name="connsiteX13" fmla="*/ 11022 w 11050"/>
                <a:gd name="connsiteY13" fmla="*/ 4991 h 10000"/>
                <a:gd name="connsiteX14" fmla="*/ 8904 w 11050"/>
                <a:gd name="connsiteY14" fmla="*/ 2127 h 10000"/>
                <a:gd name="connsiteX15" fmla="*/ 8736 w 11050"/>
                <a:gd name="connsiteY15" fmla="*/ 1443 h 10000"/>
                <a:gd name="connsiteX16" fmla="*/ 4914 w 11050"/>
                <a:gd name="connsiteY16" fmla="*/ 0 h 10000"/>
                <a:gd name="connsiteX17" fmla="*/ 2730 w 11050"/>
                <a:gd name="connsiteY17" fmla="*/ 0 h 10000"/>
                <a:gd name="connsiteX0" fmla="*/ 2730 w 11050"/>
                <a:gd name="connsiteY0" fmla="*/ 0 h 10000"/>
                <a:gd name="connsiteX1" fmla="*/ 2730 w 11050"/>
                <a:gd name="connsiteY1" fmla="*/ 1731 h 10000"/>
                <a:gd name="connsiteX2" fmla="*/ 0 w 11050"/>
                <a:gd name="connsiteY2" fmla="*/ 5770 h 10000"/>
                <a:gd name="connsiteX3" fmla="*/ 224 w 11050"/>
                <a:gd name="connsiteY3" fmla="*/ 7378 h 10000"/>
                <a:gd name="connsiteX4" fmla="*/ 777 w 11050"/>
                <a:gd name="connsiteY4" fmla="*/ 7348 h 10000"/>
                <a:gd name="connsiteX5" fmla="*/ 1233 w 11050"/>
                <a:gd name="connsiteY5" fmla="*/ 9655 h 10000"/>
                <a:gd name="connsiteX6" fmla="*/ 2993 w 11050"/>
                <a:gd name="connsiteY6" fmla="*/ 9939 h 10000"/>
                <a:gd name="connsiteX7" fmla="*/ 3422 w 11050"/>
                <a:gd name="connsiteY7" fmla="*/ 8054 h 10000"/>
                <a:gd name="connsiteX8" fmla="*/ 5569 w 11050"/>
                <a:gd name="connsiteY8" fmla="*/ 8225 h 10000"/>
                <a:gd name="connsiteX9" fmla="*/ 6675 w 11050"/>
                <a:gd name="connsiteY9" fmla="*/ 9024 h 10000"/>
                <a:gd name="connsiteX10" fmla="*/ 8518 w 11050"/>
                <a:gd name="connsiteY10" fmla="*/ 8212 h 10000"/>
                <a:gd name="connsiteX11" fmla="*/ 10555 w 11050"/>
                <a:gd name="connsiteY11" fmla="*/ 8219 h 10000"/>
                <a:gd name="connsiteX12" fmla="*/ 11023 w 11050"/>
                <a:gd name="connsiteY12" fmla="*/ 6861 h 10000"/>
                <a:gd name="connsiteX13" fmla="*/ 11022 w 11050"/>
                <a:gd name="connsiteY13" fmla="*/ 4991 h 10000"/>
                <a:gd name="connsiteX14" fmla="*/ 9406 w 11050"/>
                <a:gd name="connsiteY14" fmla="*/ 2602 h 10000"/>
                <a:gd name="connsiteX15" fmla="*/ 8736 w 11050"/>
                <a:gd name="connsiteY15" fmla="*/ 1443 h 10000"/>
                <a:gd name="connsiteX16" fmla="*/ 4914 w 11050"/>
                <a:gd name="connsiteY16" fmla="*/ 0 h 10000"/>
                <a:gd name="connsiteX17" fmla="*/ 2730 w 11050"/>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50" h="10000">
                  <a:moveTo>
                    <a:pt x="2730" y="0"/>
                  </a:moveTo>
                  <a:lnTo>
                    <a:pt x="2730" y="1731"/>
                  </a:lnTo>
                  <a:lnTo>
                    <a:pt x="0" y="5770"/>
                  </a:lnTo>
                  <a:cubicBezTo>
                    <a:pt x="82" y="6167"/>
                    <a:pt x="142" y="6980"/>
                    <a:pt x="224" y="7378"/>
                  </a:cubicBezTo>
                  <a:lnTo>
                    <a:pt x="777" y="7348"/>
                  </a:lnTo>
                  <a:cubicBezTo>
                    <a:pt x="862" y="7362"/>
                    <a:pt x="962" y="9602"/>
                    <a:pt x="1233" y="9655"/>
                  </a:cubicBezTo>
                  <a:cubicBezTo>
                    <a:pt x="1504" y="9709"/>
                    <a:pt x="2530" y="10162"/>
                    <a:pt x="2993" y="9939"/>
                  </a:cubicBezTo>
                  <a:cubicBezTo>
                    <a:pt x="3354" y="9119"/>
                    <a:pt x="3337" y="8558"/>
                    <a:pt x="3422" y="8054"/>
                  </a:cubicBezTo>
                  <a:cubicBezTo>
                    <a:pt x="3805" y="8020"/>
                    <a:pt x="5130" y="8228"/>
                    <a:pt x="5569" y="8225"/>
                  </a:cubicBezTo>
                  <a:cubicBezTo>
                    <a:pt x="6111" y="8386"/>
                    <a:pt x="6206" y="8914"/>
                    <a:pt x="6675" y="9024"/>
                  </a:cubicBezTo>
                  <a:cubicBezTo>
                    <a:pt x="7189" y="9011"/>
                    <a:pt x="8144" y="8368"/>
                    <a:pt x="8518" y="8212"/>
                  </a:cubicBezTo>
                  <a:cubicBezTo>
                    <a:pt x="9165" y="8078"/>
                    <a:pt x="10226" y="8425"/>
                    <a:pt x="10555" y="8219"/>
                  </a:cubicBezTo>
                  <a:cubicBezTo>
                    <a:pt x="10481" y="7618"/>
                    <a:pt x="10574" y="6639"/>
                    <a:pt x="11023" y="6861"/>
                  </a:cubicBezTo>
                  <a:cubicBezTo>
                    <a:pt x="11119" y="5791"/>
                    <a:pt x="10926" y="6060"/>
                    <a:pt x="11022" y="4991"/>
                  </a:cubicBezTo>
                  <a:cubicBezTo>
                    <a:pt x="10344" y="3915"/>
                    <a:pt x="10084" y="3678"/>
                    <a:pt x="9406" y="2602"/>
                  </a:cubicBezTo>
                  <a:lnTo>
                    <a:pt x="8736" y="1443"/>
                  </a:lnTo>
                  <a:lnTo>
                    <a:pt x="4914" y="0"/>
                  </a:lnTo>
                  <a:lnTo>
                    <a:pt x="2730" y="0"/>
                  </a:lnTo>
                  <a:close/>
                </a:path>
              </a:pathLst>
            </a:custGeom>
            <a:solidFill>
              <a:sysClr val="window" lastClr="FFFFFF"/>
            </a:solidFill>
            <a:ln w="25400">
              <a:solidFill>
                <a:srgbClr val="000000"/>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783">
                <a:defRPr/>
              </a:pPr>
              <a:endParaRPr kumimoji="1" lang="ja-JP" altLang="en-US" sz="1200" kern="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p:txBody>
        </p:sp>
      </p:grpSp>
      <p:sp>
        <p:nvSpPr>
          <p:cNvPr id="60" name="AutoShape 151">
            <a:extLst>
              <a:ext uri="{FF2B5EF4-FFF2-40B4-BE49-F238E27FC236}">
                <a16:creationId xmlns:a16="http://schemas.microsoft.com/office/drawing/2014/main" id="{C6B1666A-80E2-CD65-94F5-2C29871DAA49}"/>
              </a:ext>
            </a:extLst>
          </p:cNvPr>
          <p:cNvSpPr>
            <a:spLocks/>
          </p:cNvSpPr>
          <p:nvPr/>
        </p:nvSpPr>
        <p:spPr bwMode="auto">
          <a:xfrm>
            <a:off x="120196" y="4067438"/>
            <a:ext cx="2124095" cy="440471"/>
          </a:xfrm>
          <a:prstGeom prst="borderCallout1">
            <a:avLst>
              <a:gd name="adj1" fmla="val -1365"/>
              <a:gd name="adj2" fmla="val 100094"/>
              <a:gd name="adj3" fmla="val -188469"/>
              <a:gd name="adj4" fmla="val 197221"/>
            </a:avLst>
          </a:prstGeom>
          <a:solidFill>
            <a:srgbClr val="C0504D"/>
          </a:solidFill>
          <a:ln w="19050">
            <a:solidFill>
              <a:srgbClr val="C0504D">
                <a:lumMod val="75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National Cerebral and Cardiovascular Center</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1" name="AutoShape 151">
            <a:extLst>
              <a:ext uri="{FF2B5EF4-FFF2-40B4-BE49-F238E27FC236}">
                <a16:creationId xmlns:a16="http://schemas.microsoft.com/office/drawing/2014/main" id="{48A889C9-E490-33A0-B6AA-91DE155549D1}"/>
              </a:ext>
            </a:extLst>
          </p:cNvPr>
          <p:cNvSpPr>
            <a:spLocks/>
          </p:cNvSpPr>
          <p:nvPr/>
        </p:nvSpPr>
        <p:spPr bwMode="auto">
          <a:xfrm>
            <a:off x="5056538" y="156101"/>
            <a:ext cx="1878091" cy="324000"/>
          </a:xfrm>
          <a:prstGeom prst="borderCallout1">
            <a:avLst>
              <a:gd name="adj1" fmla="val 98733"/>
              <a:gd name="adj2" fmla="val 67300"/>
              <a:gd name="adj3" fmla="val 779717"/>
              <a:gd name="adj4" fmla="val 5064"/>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University of Toyama</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2" name="AutoShape 151">
            <a:extLst>
              <a:ext uri="{FF2B5EF4-FFF2-40B4-BE49-F238E27FC236}">
                <a16:creationId xmlns:a16="http://schemas.microsoft.com/office/drawing/2014/main" id="{2ABD2925-F6B6-67A7-313B-7F2D8B54D319}"/>
              </a:ext>
            </a:extLst>
          </p:cNvPr>
          <p:cNvSpPr>
            <a:spLocks/>
          </p:cNvSpPr>
          <p:nvPr/>
        </p:nvSpPr>
        <p:spPr bwMode="auto">
          <a:xfrm>
            <a:off x="2711986" y="4385541"/>
            <a:ext cx="1846001" cy="324000"/>
          </a:xfrm>
          <a:prstGeom prst="borderCallout1">
            <a:avLst>
              <a:gd name="adj1" fmla="val -1733"/>
              <a:gd name="adj2" fmla="val 99159"/>
              <a:gd name="adj3" fmla="val -339880"/>
              <a:gd name="adj4" fmla="val 156056"/>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Kitasato University</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3" name="AutoShape 151">
            <a:extLst>
              <a:ext uri="{FF2B5EF4-FFF2-40B4-BE49-F238E27FC236}">
                <a16:creationId xmlns:a16="http://schemas.microsoft.com/office/drawing/2014/main" id="{9EB72B2E-06A1-35CF-0358-EF49F100A98C}"/>
              </a:ext>
            </a:extLst>
          </p:cNvPr>
          <p:cNvSpPr>
            <a:spLocks/>
          </p:cNvSpPr>
          <p:nvPr/>
        </p:nvSpPr>
        <p:spPr bwMode="auto">
          <a:xfrm>
            <a:off x="3807533" y="750837"/>
            <a:ext cx="1878090" cy="324000"/>
          </a:xfrm>
          <a:prstGeom prst="borderCallout1">
            <a:avLst>
              <a:gd name="adj1" fmla="val 91160"/>
              <a:gd name="adj2" fmla="val 77353"/>
              <a:gd name="adj3" fmla="val 788358"/>
              <a:gd name="adj4" fmla="val 3106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Tenri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4" name="AutoShape 151">
            <a:extLst>
              <a:ext uri="{FF2B5EF4-FFF2-40B4-BE49-F238E27FC236}">
                <a16:creationId xmlns:a16="http://schemas.microsoft.com/office/drawing/2014/main" id="{A117036C-8796-429F-6B58-B9CE7A19E155}"/>
              </a:ext>
            </a:extLst>
          </p:cNvPr>
          <p:cNvSpPr>
            <a:spLocks/>
          </p:cNvSpPr>
          <p:nvPr/>
        </p:nvSpPr>
        <p:spPr bwMode="auto">
          <a:xfrm>
            <a:off x="7115329" y="2385222"/>
            <a:ext cx="1718231" cy="459000"/>
          </a:xfrm>
          <a:prstGeom prst="borderCallout1">
            <a:avLst>
              <a:gd name="adj1" fmla="val 94787"/>
              <a:gd name="adj2" fmla="val 357"/>
              <a:gd name="adj3" fmla="val 179933"/>
              <a:gd name="adj4" fmla="val -8470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Tokyo Medical University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5" name="AutoShape 151">
            <a:extLst>
              <a:ext uri="{FF2B5EF4-FFF2-40B4-BE49-F238E27FC236}">
                <a16:creationId xmlns:a16="http://schemas.microsoft.com/office/drawing/2014/main" id="{62BA76B8-7D65-B1D6-D74B-F91D3628CEAB}"/>
              </a:ext>
            </a:extLst>
          </p:cNvPr>
          <p:cNvSpPr>
            <a:spLocks/>
          </p:cNvSpPr>
          <p:nvPr/>
        </p:nvSpPr>
        <p:spPr bwMode="auto">
          <a:xfrm>
            <a:off x="199324" y="2970543"/>
            <a:ext cx="1790720" cy="459000"/>
          </a:xfrm>
          <a:prstGeom prst="borderCallout1">
            <a:avLst>
              <a:gd name="adj1" fmla="val 51866"/>
              <a:gd name="adj2" fmla="val 98882"/>
              <a:gd name="adj3" fmla="val 106584"/>
              <a:gd name="adj4" fmla="val 136581"/>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Miyazaki Medical Association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6" name="AutoShape 151">
            <a:extLst>
              <a:ext uri="{FF2B5EF4-FFF2-40B4-BE49-F238E27FC236}">
                <a16:creationId xmlns:a16="http://schemas.microsoft.com/office/drawing/2014/main" id="{E2B22259-2AE9-CA6C-89D4-759818A6A547}"/>
              </a:ext>
            </a:extLst>
          </p:cNvPr>
          <p:cNvSpPr>
            <a:spLocks/>
          </p:cNvSpPr>
          <p:nvPr/>
        </p:nvSpPr>
        <p:spPr bwMode="auto">
          <a:xfrm>
            <a:off x="2709194" y="3652043"/>
            <a:ext cx="1878091" cy="324000"/>
          </a:xfrm>
          <a:prstGeom prst="borderCallout1">
            <a:avLst>
              <a:gd name="adj1" fmla="val 1332"/>
              <a:gd name="adj2" fmla="val 99105"/>
              <a:gd name="adj3" fmla="val -119282"/>
              <a:gd name="adj4" fmla="val 153489"/>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Shonan Kamakura General Hospital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7" name="AutoShape 151">
            <a:extLst>
              <a:ext uri="{FF2B5EF4-FFF2-40B4-BE49-F238E27FC236}">
                <a16:creationId xmlns:a16="http://schemas.microsoft.com/office/drawing/2014/main" id="{7F431A73-BD54-754E-DA82-FA803B40FE16}"/>
              </a:ext>
            </a:extLst>
          </p:cNvPr>
          <p:cNvSpPr>
            <a:spLocks/>
          </p:cNvSpPr>
          <p:nvPr/>
        </p:nvSpPr>
        <p:spPr bwMode="auto">
          <a:xfrm>
            <a:off x="3058877" y="1587650"/>
            <a:ext cx="2015658" cy="324000"/>
          </a:xfrm>
          <a:prstGeom prst="borderCallout1">
            <a:avLst>
              <a:gd name="adj1" fmla="val 99858"/>
              <a:gd name="adj2" fmla="val 65311"/>
              <a:gd name="adj3" fmla="val 470280"/>
              <a:gd name="adj4" fmla="val 6465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Kansai Medical University</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CF1B5B8F-A895-042D-A75B-7295CDD093B2}"/>
              </a:ext>
            </a:extLst>
          </p:cNvPr>
          <p:cNvSpPr txBox="1"/>
          <p:nvPr/>
        </p:nvSpPr>
        <p:spPr>
          <a:xfrm>
            <a:off x="158992" y="4507909"/>
            <a:ext cx="2006489" cy="553998"/>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Kengo Kusano</a:t>
            </a:r>
            <a:endParaRPr lang="ja-JP" altLang="en-US" sz="1000" dirty="0">
              <a:solidFill>
                <a:prstClr val="black"/>
              </a:solidFill>
              <a:latin typeface="Arial Nova" panose="020B0504020202020204" pitchFamily="34" charset="0"/>
              <a:ea typeface="ＭＳ Ｐゴシック" panose="020B0600070205080204" pitchFamily="50" charset="-128"/>
              <a:cs typeface="Times New Roman" panose="02020603050405020304" pitchFamily="18" charset="0"/>
            </a:endParaRPr>
          </a:p>
          <a:p>
            <a:pPr algn="ctr" defTabSz="342900"/>
            <a:r>
              <a:rPr lang="en-US" altLang="ja-JP" sz="1000" dirty="0">
                <a:solidFill>
                  <a:prstClr val="black"/>
                </a:solidFill>
                <a:latin typeface="Arial Nova" panose="020B0504020202020204" pitchFamily="34" charset="0"/>
                <a:ea typeface="游明朝" panose="02020400000000000000" pitchFamily="18" charset="-128"/>
                <a:cs typeface="Times New Roman" panose="02020603050405020304" pitchFamily="18" charset="0"/>
              </a:rPr>
              <a:t>Koji Miyamoto</a:t>
            </a:r>
          </a:p>
          <a:p>
            <a:pPr algn="ctr" defTabSz="342900"/>
            <a:r>
              <a:rPr lang="en-US" altLang="ja-JP" sz="1000" dirty="0">
                <a:solidFill>
                  <a:prstClr val="black"/>
                </a:solidFill>
                <a:latin typeface="Arial Nova" panose="020B0504020202020204" pitchFamily="34" charset="0"/>
                <a:ea typeface="游明朝" panose="02020400000000000000" pitchFamily="18" charset="-128"/>
                <a:cs typeface="Times New Roman" panose="02020603050405020304" pitchFamily="18" charset="0"/>
              </a:rPr>
              <a:t>Koshiro </a:t>
            </a:r>
            <a:r>
              <a:rPr lang="en-US" altLang="ja-JP" sz="1000" dirty="0" err="1">
                <a:solidFill>
                  <a:prstClr val="black"/>
                </a:solidFill>
                <a:latin typeface="Arial Nova" panose="020B0504020202020204" pitchFamily="34" charset="0"/>
                <a:ea typeface="游明朝" panose="02020400000000000000" pitchFamily="18" charset="-128"/>
                <a:cs typeface="Times New Roman" panose="02020603050405020304" pitchFamily="18" charset="0"/>
              </a:rPr>
              <a:t>Kanaoka</a:t>
            </a:r>
            <a:endParaRPr lang="en-US" altLang="ja-JP" sz="1000" dirty="0">
              <a:solidFill>
                <a:prstClr val="black"/>
              </a:solidFill>
              <a:latin typeface="Arial Nova" panose="020B0504020202020204" pitchFamily="34" charset="0"/>
              <a:ea typeface="游明朝" panose="02020400000000000000" pitchFamily="18" charset="-128"/>
              <a:cs typeface="Times New Roman" panose="02020603050405020304" pitchFamily="18" charset="0"/>
            </a:endParaRPr>
          </a:p>
        </p:txBody>
      </p:sp>
      <p:sp>
        <p:nvSpPr>
          <p:cNvPr id="70" name="テキスト ボックス 69">
            <a:extLst>
              <a:ext uri="{FF2B5EF4-FFF2-40B4-BE49-F238E27FC236}">
                <a16:creationId xmlns:a16="http://schemas.microsoft.com/office/drawing/2014/main" id="{8B42EBD6-6F4C-710E-F8B7-ABF8A7B875BB}"/>
              </a:ext>
            </a:extLst>
          </p:cNvPr>
          <p:cNvSpPr txBox="1"/>
          <p:nvPr/>
        </p:nvSpPr>
        <p:spPr>
          <a:xfrm>
            <a:off x="2797116" y="1885750"/>
            <a:ext cx="1995521" cy="553998"/>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Masahiko Takagi</a:t>
            </a:r>
          </a:p>
          <a:p>
            <a:pPr algn="ctr" defTabSz="342900"/>
            <a:r>
              <a:rPr lang="en-US" altLang="ja-JP" sz="1000" dirty="0" err="1">
                <a:solidFill>
                  <a:prstClr val="black"/>
                </a:solidFill>
                <a:latin typeface="Arial Nova" panose="020B0504020202020204" pitchFamily="34" charset="0"/>
                <a:ea typeface="游明朝" panose="02020400000000000000" pitchFamily="18" charset="-128"/>
              </a:rPr>
              <a:t>Masue</a:t>
            </a:r>
            <a:r>
              <a:rPr lang="en-US" altLang="ja-JP" sz="1000" dirty="0">
                <a:solidFill>
                  <a:prstClr val="black"/>
                </a:solidFill>
                <a:latin typeface="Arial Nova" panose="020B0504020202020204" pitchFamily="34" charset="0"/>
                <a:ea typeface="游明朝" panose="02020400000000000000" pitchFamily="18" charset="-128"/>
              </a:rPr>
              <a:t> Yoh</a:t>
            </a:r>
            <a:endParaRPr lang="en-US" altLang="ja-JP" sz="1000" baseline="30000" dirty="0">
              <a:solidFill>
                <a:prstClr val="black"/>
              </a:solidFill>
              <a:latin typeface="Arial Nova" panose="020B0504020202020204" pitchFamily="34" charset="0"/>
              <a:ea typeface="游明朝" panose="02020400000000000000" pitchFamily="18" charset="-128"/>
            </a:endParaRPr>
          </a:p>
          <a:p>
            <a:pPr algn="ctr" defTabSz="342900"/>
            <a:r>
              <a:rPr lang="en-US" altLang="ja-JP" sz="1000" dirty="0">
                <a:solidFill>
                  <a:prstClr val="black"/>
                </a:solidFill>
                <a:latin typeface="Arial Nova" panose="020B0504020202020204" pitchFamily="34" charset="0"/>
                <a:ea typeface="游明朝" panose="02020400000000000000" pitchFamily="18" charset="-128"/>
              </a:rPr>
              <a:t>Hiroki Takahashi</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71" name="テキスト ボックス 70">
            <a:extLst>
              <a:ext uri="{FF2B5EF4-FFF2-40B4-BE49-F238E27FC236}">
                <a16:creationId xmlns:a16="http://schemas.microsoft.com/office/drawing/2014/main" id="{A4C51211-2F64-F1D6-0B78-184300A56C87}"/>
              </a:ext>
            </a:extLst>
          </p:cNvPr>
          <p:cNvSpPr txBox="1"/>
          <p:nvPr/>
        </p:nvSpPr>
        <p:spPr>
          <a:xfrm>
            <a:off x="2756889" y="4671765"/>
            <a:ext cx="1846002" cy="400110"/>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Hidehira Fukaya</a:t>
            </a:r>
            <a:endParaRPr lang="ja-JP" altLang="en-US" sz="1000" dirty="0">
              <a:solidFill>
                <a:prstClr val="black"/>
              </a:solidFill>
              <a:latin typeface="Arial Nova" panose="020B0504020202020204" pitchFamily="34" charset="0"/>
              <a:ea typeface="ＭＳ Ｐゴシック" panose="020B0600070205080204" pitchFamily="50" charset="-128"/>
            </a:endParaRPr>
          </a:p>
          <a:p>
            <a:pPr algn="ctr" defTabSz="342900"/>
            <a:r>
              <a:rPr lang="en-US" altLang="ja-JP" sz="1000" dirty="0">
                <a:solidFill>
                  <a:prstClr val="black"/>
                </a:solidFill>
                <a:latin typeface="Arial Nova" panose="020B0504020202020204" pitchFamily="34" charset="0"/>
                <a:ea typeface="游明朝" panose="02020400000000000000" pitchFamily="18" charset="-128"/>
              </a:rPr>
              <a:t>Jun </a:t>
            </a:r>
            <a:r>
              <a:rPr lang="en-US" altLang="ja-JP" sz="1000" dirty="0" err="1">
                <a:solidFill>
                  <a:prstClr val="black"/>
                </a:solidFill>
                <a:latin typeface="Arial Nova" panose="020B0504020202020204" pitchFamily="34" charset="0"/>
                <a:ea typeface="游明朝" panose="02020400000000000000" pitchFamily="18" charset="-128"/>
              </a:rPr>
              <a:t>Kishihara</a:t>
            </a:r>
            <a:endParaRPr lang="en-US" altLang="ja-JP" sz="1000" dirty="0">
              <a:solidFill>
                <a:prstClr val="black"/>
              </a:solidFill>
              <a:latin typeface="Arial Nova" panose="020B0504020202020204" pitchFamily="34" charset="0"/>
              <a:ea typeface="游明朝" panose="02020400000000000000" pitchFamily="18" charset="-128"/>
            </a:endParaRPr>
          </a:p>
        </p:txBody>
      </p:sp>
      <p:sp>
        <p:nvSpPr>
          <p:cNvPr id="72" name="テキスト ボックス 71">
            <a:extLst>
              <a:ext uri="{FF2B5EF4-FFF2-40B4-BE49-F238E27FC236}">
                <a16:creationId xmlns:a16="http://schemas.microsoft.com/office/drawing/2014/main" id="{02828DD0-2089-0601-CEB9-CA37A87C5A5F}"/>
              </a:ext>
            </a:extLst>
          </p:cNvPr>
          <p:cNvSpPr txBox="1"/>
          <p:nvPr/>
        </p:nvSpPr>
        <p:spPr>
          <a:xfrm>
            <a:off x="5081666" y="453074"/>
            <a:ext cx="1058105" cy="246221"/>
          </a:xfrm>
          <a:prstGeom prst="rect">
            <a:avLst/>
          </a:prstGeom>
          <a:noFill/>
        </p:spPr>
        <p:txBody>
          <a:bodyPr wrap="square">
            <a:spAutoFit/>
          </a:bodyPr>
          <a:lstStyle/>
          <a:p>
            <a:pPr defTabSz="342900"/>
            <a:r>
              <a:rPr lang="en-US" altLang="ja-JP" sz="1000" dirty="0">
                <a:solidFill>
                  <a:prstClr val="black"/>
                </a:solidFill>
                <a:latin typeface="Arial Nova" panose="020B0504020202020204" pitchFamily="34" charset="0"/>
                <a:ea typeface="游明朝" panose="02020400000000000000" pitchFamily="18" charset="-128"/>
              </a:rPr>
              <a:t>Naoya Kataoka</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73" name="テキスト ボックス 72">
            <a:extLst>
              <a:ext uri="{FF2B5EF4-FFF2-40B4-BE49-F238E27FC236}">
                <a16:creationId xmlns:a16="http://schemas.microsoft.com/office/drawing/2014/main" id="{80798CC4-D98A-679C-EA61-1650D75F3B17}"/>
              </a:ext>
            </a:extLst>
          </p:cNvPr>
          <p:cNvSpPr txBox="1"/>
          <p:nvPr/>
        </p:nvSpPr>
        <p:spPr>
          <a:xfrm>
            <a:off x="522030" y="3415903"/>
            <a:ext cx="1145308" cy="246221"/>
          </a:xfrm>
          <a:prstGeom prst="rect">
            <a:avLst/>
          </a:prstGeom>
          <a:noFill/>
        </p:spPr>
        <p:txBody>
          <a:bodyPr wrap="square">
            <a:spAutoFit/>
          </a:bodyPr>
          <a:lstStyle/>
          <a:p>
            <a:pPr defTabSz="342900"/>
            <a:r>
              <a:rPr lang="en-US" altLang="ja-JP" sz="1000" dirty="0">
                <a:solidFill>
                  <a:prstClr val="black"/>
                </a:solidFill>
                <a:latin typeface="Arial Nova" panose="020B0504020202020204" pitchFamily="34" charset="0"/>
                <a:ea typeface="游明朝" panose="02020400000000000000" pitchFamily="18" charset="-128"/>
              </a:rPr>
              <a:t>Keiichi Ashikaga</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74" name="テキスト ボックス 73">
            <a:extLst>
              <a:ext uri="{FF2B5EF4-FFF2-40B4-BE49-F238E27FC236}">
                <a16:creationId xmlns:a16="http://schemas.microsoft.com/office/drawing/2014/main" id="{06B12D8D-BB7D-D5F0-BFD6-EAE340306677}"/>
              </a:ext>
            </a:extLst>
          </p:cNvPr>
          <p:cNvSpPr txBox="1"/>
          <p:nvPr/>
        </p:nvSpPr>
        <p:spPr>
          <a:xfrm>
            <a:off x="7345978" y="2830668"/>
            <a:ext cx="1305041" cy="1015663"/>
          </a:xfrm>
          <a:prstGeom prst="rect">
            <a:avLst/>
          </a:prstGeom>
          <a:noFill/>
        </p:spPr>
        <p:txBody>
          <a:bodyPr wrap="square">
            <a:spAutoFit/>
          </a:bodyPr>
          <a:lstStyle/>
          <a:p>
            <a:pPr algn="ctr" defTabSz="342900"/>
            <a:r>
              <a:rPr lang="en-US" altLang="ja-JP" sz="1000" dirty="0">
                <a:solidFill>
                  <a:prstClr val="black"/>
                </a:solidFill>
                <a:latin typeface="Arial Nova" panose="020B0504020202020204" pitchFamily="34" charset="0"/>
                <a:ea typeface="游明朝" panose="02020400000000000000" pitchFamily="18" charset="-128"/>
              </a:rPr>
              <a:t>Kazuhiro Satomi</a:t>
            </a:r>
          </a:p>
          <a:p>
            <a:pPr algn="ctr" defTabSz="342900"/>
            <a:r>
              <a:rPr lang="en-US" altLang="ja-JP" sz="1000" dirty="0" err="1">
                <a:effectLst/>
                <a:latin typeface="Arial Nova" panose="020B0504020202020204" pitchFamily="34" charset="0"/>
                <a:ea typeface="游明朝" panose="02020400000000000000" pitchFamily="18" charset="-128"/>
              </a:rPr>
              <a:t>Yoshinao</a:t>
            </a:r>
            <a:r>
              <a:rPr lang="en-US" altLang="ja-JP" sz="1000" dirty="0">
                <a:effectLst/>
                <a:latin typeface="Arial Nova" panose="020B0504020202020204" pitchFamily="34" charset="0"/>
                <a:ea typeface="游明朝" panose="02020400000000000000" pitchFamily="18" charset="-128"/>
              </a:rPr>
              <a:t> Yazaki</a:t>
            </a:r>
          </a:p>
          <a:p>
            <a:pPr algn="ctr" defTabSz="342900"/>
            <a:r>
              <a:rPr lang="en-US" altLang="ja-JP" sz="1000" dirty="0" err="1">
                <a:effectLst/>
                <a:latin typeface="Arial Nova" panose="020B0504020202020204" pitchFamily="34" charset="0"/>
                <a:ea typeface="游明朝" panose="02020400000000000000" pitchFamily="18" charset="-128"/>
              </a:rPr>
              <a:t>Muryo</a:t>
            </a:r>
            <a:r>
              <a:rPr lang="en-US" altLang="ja-JP" sz="1000" dirty="0">
                <a:effectLst/>
                <a:latin typeface="Arial Nova" panose="020B0504020202020204" pitchFamily="34" charset="0"/>
                <a:ea typeface="游明朝" panose="02020400000000000000" pitchFamily="18" charset="-128"/>
              </a:rPr>
              <a:t> </a:t>
            </a:r>
            <a:r>
              <a:rPr lang="en-US" altLang="ja-JP" sz="1000" dirty="0" err="1">
                <a:effectLst/>
                <a:latin typeface="Arial Nova" panose="020B0504020202020204" pitchFamily="34" charset="0"/>
                <a:ea typeface="游明朝" panose="02020400000000000000" pitchFamily="18" charset="-128"/>
              </a:rPr>
              <a:t>Terasawa</a:t>
            </a:r>
            <a:endParaRPr lang="en-US" altLang="ja-JP" sz="1000" dirty="0">
              <a:effectLst/>
              <a:latin typeface="Arial Nova" panose="020B0504020202020204" pitchFamily="34" charset="0"/>
              <a:ea typeface="游明朝" panose="02020400000000000000" pitchFamily="18" charset="-128"/>
            </a:endParaRPr>
          </a:p>
          <a:p>
            <a:pPr algn="ctr" defTabSz="342900"/>
            <a:r>
              <a:rPr lang="en-US" altLang="ja-JP" sz="1000" dirty="0">
                <a:effectLst/>
                <a:latin typeface="Arial Nova" panose="020B0504020202020204" pitchFamily="34" charset="0"/>
                <a:ea typeface="游明朝" panose="02020400000000000000" pitchFamily="18" charset="-128"/>
              </a:rPr>
              <a:t>Takahiro </a:t>
            </a:r>
            <a:r>
              <a:rPr lang="en-US" altLang="ja-JP" sz="1000" dirty="0" err="1">
                <a:effectLst/>
                <a:latin typeface="Arial Nova" panose="020B0504020202020204" pitchFamily="34" charset="0"/>
                <a:ea typeface="游明朝" panose="02020400000000000000" pitchFamily="18" charset="-128"/>
              </a:rPr>
              <a:t>Kusume</a:t>
            </a:r>
            <a:endParaRPr lang="en-US" altLang="ja-JP" sz="1000" dirty="0">
              <a:latin typeface="Arial Nova" panose="020B0504020202020204" pitchFamily="34" charset="0"/>
              <a:ea typeface="游明朝" panose="02020400000000000000" pitchFamily="18" charset="-128"/>
            </a:endParaRPr>
          </a:p>
          <a:p>
            <a:pPr algn="ctr" defTabSz="342900"/>
            <a:r>
              <a:rPr lang="en-US" altLang="ja-JP" sz="1000" dirty="0" err="1">
                <a:effectLst/>
                <a:latin typeface="Arial Nova" panose="020B0504020202020204" pitchFamily="34" charset="0"/>
                <a:ea typeface="游明朝" panose="02020400000000000000" pitchFamily="18" charset="-128"/>
              </a:rPr>
              <a:t>Yasuyuki</a:t>
            </a:r>
            <a:r>
              <a:rPr lang="en-US" altLang="ja-JP" sz="1000" dirty="0">
                <a:effectLst/>
                <a:latin typeface="Arial Nova" panose="020B0504020202020204" pitchFamily="34" charset="0"/>
                <a:ea typeface="游明朝" panose="02020400000000000000" pitchFamily="18" charset="-128"/>
              </a:rPr>
              <a:t> Takada</a:t>
            </a:r>
          </a:p>
          <a:p>
            <a:pPr algn="ctr" defTabSz="342900"/>
            <a:r>
              <a:rPr lang="en-US" altLang="ja-JP" sz="1000" dirty="0">
                <a:effectLst/>
                <a:latin typeface="Arial Nova" panose="020B0504020202020204" pitchFamily="34" charset="0"/>
                <a:ea typeface="游明朝" panose="02020400000000000000" pitchFamily="18" charset="-128"/>
              </a:rPr>
              <a:t>Ken </a:t>
            </a:r>
            <a:r>
              <a:rPr lang="en-US" altLang="ja-JP" sz="1000" dirty="0" err="1">
                <a:effectLst/>
                <a:latin typeface="Arial Nova" panose="020B0504020202020204" pitchFamily="34" charset="0"/>
                <a:ea typeface="游明朝" panose="02020400000000000000" pitchFamily="18" charset="-128"/>
              </a:rPr>
              <a:t>Takarada</a:t>
            </a:r>
            <a:endParaRPr lang="en-US" altLang="ja-JP" sz="1000" dirty="0">
              <a:effectLst/>
              <a:latin typeface="Arial Nova" panose="020B0504020202020204" pitchFamily="34" charset="0"/>
              <a:ea typeface="游明朝" panose="02020400000000000000" pitchFamily="18" charset="-128"/>
            </a:endParaRPr>
          </a:p>
        </p:txBody>
      </p:sp>
      <p:sp>
        <p:nvSpPr>
          <p:cNvPr id="76" name="Page Title">
            <a:extLst>
              <a:ext uri="{FF2B5EF4-FFF2-40B4-BE49-F238E27FC236}">
                <a16:creationId xmlns:a16="http://schemas.microsoft.com/office/drawing/2014/main" id="{AC45D29F-C84C-AB40-81DD-968358B10CA7}"/>
              </a:ext>
            </a:extLst>
          </p:cNvPr>
          <p:cNvSpPr txBox="1">
            <a:spLocks/>
          </p:cNvSpPr>
          <p:nvPr/>
        </p:nvSpPr>
        <p:spPr>
          <a:xfrm>
            <a:off x="153734" y="163167"/>
            <a:ext cx="9266844"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Nova" panose="020B0504020202020204" pitchFamily="34" charset="0"/>
              </a:rPr>
              <a:t>CRRF-</a:t>
            </a:r>
            <a:r>
              <a:rPr kumimoji="0" lang="en-US" sz="2500" b="1" i="0" u="none" strike="noStrike" kern="1200" cap="all" spc="0" normalizeH="0" baseline="0" noProof="0" dirty="0" err="1">
                <a:ln>
                  <a:noFill/>
                </a:ln>
                <a:solidFill>
                  <a:srgbClr val="000000"/>
                </a:solidFill>
                <a:effectLst/>
                <a:uLnTx/>
                <a:uFillTx/>
                <a:latin typeface="Arial Nova" panose="020B0504020202020204" pitchFamily="34" charset="0"/>
              </a:rPr>
              <a:t>PeAF</a:t>
            </a:r>
            <a:r>
              <a:rPr kumimoji="0" lang="en-US" sz="2500" b="1" i="0" u="none" strike="noStrike" kern="1200" cap="all" spc="0" normalizeH="0" baseline="0" noProof="0" dirty="0">
                <a:ln>
                  <a:noFill/>
                </a:ln>
                <a:solidFill>
                  <a:srgbClr val="000000"/>
                </a:solidFill>
                <a:effectLst/>
                <a:uLnTx/>
                <a:uFillTx/>
                <a:latin typeface="Arial Nova" panose="020B0504020202020204" pitchFamily="34" charset="0"/>
              </a:rPr>
              <a:t> Study Group</a:t>
            </a:r>
          </a:p>
        </p:txBody>
      </p:sp>
      <p:sp>
        <p:nvSpPr>
          <p:cNvPr id="77" name="AutoShape 151">
            <a:extLst>
              <a:ext uri="{FF2B5EF4-FFF2-40B4-BE49-F238E27FC236}">
                <a16:creationId xmlns:a16="http://schemas.microsoft.com/office/drawing/2014/main" id="{3E25F21E-17F3-92D8-EAD4-CDC5747DEC53}"/>
              </a:ext>
            </a:extLst>
          </p:cNvPr>
          <p:cNvSpPr>
            <a:spLocks/>
          </p:cNvSpPr>
          <p:nvPr/>
        </p:nvSpPr>
        <p:spPr bwMode="auto">
          <a:xfrm>
            <a:off x="7067481" y="3887893"/>
            <a:ext cx="1718231" cy="380914"/>
          </a:xfrm>
          <a:prstGeom prst="borderCallout1">
            <a:avLst>
              <a:gd name="adj1" fmla="val 2975"/>
              <a:gd name="adj2" fmla="val -1031"/>
              <a:gd name="adj3" fmla="val -157867"/>
              <a:gd name="adj4" fmla="val -79610"/>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Nippon Medical School</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78" name="AutoShape 151">
            <a:extLst>
              <a:ext uri="{FF2B5EF4-FFF2-40B4-BE49-F238E27FC236}">
                <a16:creationId xmlns:a16="http://schemas.microsoft.com/office/drawing/2014/main" id="{6E4DD0A9-27FB-E01C-2518-975116F1B1A8}"/>
              </a:ext>
            </a:extLst>
          </p:cNvPr>
          <p:cNvSpPr>
            <a:spLocks/>
          </p:cNvSpPr>
          <p:nvPr/>
        </p:nvSpPr>
        <p:spPr bwMode="auto">
          <a:xfrm>
            <a:off x="5034640" y="3916987"/>
            <a:ext cx="1718231" cy="553998"/>
          </a:xfrm>
          <a:prstGeom prst="borderCallout1">
            <a:avLst>
              <a:gd name="adj1" fmla="val -1328"/>
              <a:gd name="adj2" fmla="val 50798"/>
              <a:gd name="adj3" fmla="val -116739"/>
              <a:gd name="adj4" fmla="val 36081"/>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lang="en-US" altLang="ja-JP" sz="1200" dirty="0">
                <a:solidFill>
                  <a:srgbClr val="FFFFFF"/>
                </a:solidFill>
                <a:effectLst/>
                <a:latin typeface="Arial Nova" panose="020B0504020202020204" pitchFamily="34" charset="0"/>
                <a:ea typeface="游明朝" panose="02020400000000000000" pitchFamily="18" charset="-128"/>
              </a:rPr>
              <a:t>Japan Red Cross Yokohama City Bay Hospital</a:t>
            </a:r>
            <a:endParaRPr kumimoji="1" lang="ja-JP" altLang="en-US" sz="1200" kern="0" dirty="0">
              <a:solidFill>
                <a:srgbClr val="FFFFFF"/>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81" name="AutoShape 151">
            <a:extLst>
              <a:ext uri="{FF2B5EF4-FFF2-40B4-BE49-F238E27FC236}">
                <a16:creationId xmlns:a16="http://schemas.microsoft.com/office/drawing/2014/main" id="{6F511965-5051-34CF-B6AF-258926ED10B0}"/>
              </a:ext>
            </a:extLst>
          </p:cNvPr>
          <p:cNvSpPr>
            <a:spLocks/>
          </p:cNvSpPr>
          <p:nvPr/>
        </p:nvSpPr>
        <p:spPr bwMode="auto">
          <a:xfrm>
            <a:off x="7161981" y="1243197"/>
            <a:ext cx="1718231" cy="459000"/>
          </a:xfrm>
          <a:prstGeom prst="borderCallout1">
            <a:avLst>
              <a:gd name="adj1" fmla="val 53212"/>
              <a:gd name="adj2" fmla="val 2208"/>
              <a:gd name="adj3" fmla="val 372220"/>
              <a:gd name="adj4" fmla="val -93492"/>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kumimoji="1" lang="en-US" altLang="ja-JP" sz="1200" kern="0" dirty="0" err="1">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Sakakibara</a:t>
            </a:r>
            <a:r>
              <a:rPr kumimoji="1" lang="en-US" altLang="ja-JP"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rPr>
              <a:t> Heart Institute</a:t>
            </a:r>
            <a:endParaRPr kumimoji="1" lang="ja-JP" altLang="en-US" sz="1200" kern="0" dirty="0">
              <a:solidFill>
                <a:prstClr val="white"/>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82" name="AutoShape 151">
            <a:extLst>
              <a:ext uri="{FF2B5EF4-FFF2-40B4-BE49-F238E27FC236}">
                <a16:creationId xmlns:a16="http://schemas.microsoft.com/office/drawing/2014/main" id="{792AA0CD-68B5-7313-F9E7-246D934D8C1F}"/>
              </a:ext>
            </a:extLst>
          </p:cNvPr>
          <p:cNvSpPr>
            <a:spLocks/>
          </p:cNvSpPr>
          <p:nvPr/>
        </p:nvSpPr>
        <p:spPr bwMode="auto">
          <a:xfrm>
            <a:off x="874091" y="1438711"/>
            <a:ext cx="2105737" cy="459000"/>
          </a:xfrm>
          <a:prstGeom prst="borderCallout1">
            <a:avLst>
              <a:gd name="adj1" fmla="val 98252"/>
              <a:gd name="adj2" fmla="val 78729"/>
              <a:gd name="adj3" fmla="val 337573"/>
              <a:gd name="adj4" fmla="val 153696"/>
            </a:avLst>
          </a:prstGeom>
          <a:solidFill>
            <a:srgbClr val="4F81BD"/>
          </a:solidFill>
          <a:ln w="19050">
            <a:solidFill>
              <a:srgbClr val="1F497D">
                <a:lumMod val="60000"/>
                <a:lumOff val="40000"/>
              </a:srgbClr>
            </a:solidFill>
            <a:miter lim="800000"/>
            <a:headEnd/>
            <a:tailEnd/>
          </a:ln>
        </p:spPr>
        <p:txBody>
          <a:bodyPr wrap="square" lIns="20574" tIns="13716" rIns="0" bIns="1371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783">
              <a:defRPr sz="1000"/>
            </a:pPr>
            <a:r>
              <a:rPr lang="en-US" altLang="ja-JP" sz="1200" dirty="0">
                <a:solidFill>
                  <a:srgbClr val="FFFFFF"/>
                </a:solidFill>
                <a:effectLst/>
                <a:latin typeface="Arial Nova" panose="020B0504020202020204" pitchFamily="34" charset="0"/>
                <a:ea typeface="游明朝" panose="02020400000000000000" pitchFamily="18" charset="-128"/>
              </a:rPr>
              <a:t>Kobe City Medical Center General Hospital</a:t>
            </a:r>
            <a:endParaRPr kumimoji="1" lang="ja-JP" altLang="en-US" sz="1200" kern="0" dirty="0">
              <a:solidFill>
                <a:srgbClr val="FFFFFF"/>
              </a:solidFill>
              <a:latin typeface="Arial Nova" panose="020B0504020202020204" pitchFamily="34" charset="0"/>
              <a:ea typeface="HG丸ｺﾞｼｯｸM-PRO" panose="020F0600000000000000" pitchFamily="50" charset="-128"/>
              <a:cs typeface="Times New Roman" panose="02020603050405020304" pitchFamily="18" charset="0"/>
            </a:endParaRPr>
          </a:p>
        </p:txBody>
      </p:sp>
      <p:sp>
        <p:nvSpPr>
          <p:cNvPr id="89" name="テキスト ボックス 88">
            <a:extLst>
              <a:ext uri="{FF2B5EF4-FFF2-40B4-BE49-F238E27FC236}">
                <a16:creationId xmlns:a16="http://schemas.microsoft.com/office/drawing/2014/main" id="{3FCB741F-C4B4-09FB-57C8-E94866717ADE}"/>
              </a:ext>
            </a:extLst>
          </p:cNvPr>
          <p:cNvSpPr txBox="1"/>
          <p:nvPr/>
        </p:nvSpPr>
        <p:spPr>
          <a:xfrm>
            <a:off x="7351589" y="4383264"/>
            <a:ext cx="1204013" cy="707886"/>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Yu-ki Iwasaki</a:t>
            </a:r>
          </a:p>
          <a:p>
            <a:pPr algn="ctr" defTabSz="342900"/>
            <a:r>
              <a:rPr lang="en-US" altLang="ja-JP" sz="1000" dirty="0">
                <a:effectLst/>
                <a:latin typeface="Arial Nova" panose="020B0504020202020204" pitchFamily="34" charset="0"/>
                <a:ea typeface="游明朝" panose="02020400000000000000" pitchFamily="18" charset="-128"/>
              </a:rPr>
              <a:t>Wataru Shimizu</a:t>
            </a:r>
          </a:p>
          <a:p>
            <a:pPr algn="ctr" defTabSz="342900"/>
            <a:r>
              <a:rPr lang="en-US" altLang="ja-JP" sz="1000" dirty="0">
                <a:solidFill>
                  <a:prstClr val="black"/>
                </a:solidFill>
                <a:latin typeface="Arial Nova" panose="020B0504020202020204" pitchFamily="34" charset="0"/>
                <a:ea typeface="游明朝" panose="02020400000000000000" pitchFamily="18" charset="-128"/>
              </a:rPr>
              <a:t>Kenji Yodogawa</a:t>
            </a:r>
          </a:p>
          <a:p>
            <a:pPr algn="ctr" defTabSz="342900"/>
            <a:r>
              <a:rPr lang="en-US" altLang="ja-JP" sz="1000" dirty="0" err="1">
                <a:effectLst/>
                <a:latin typeface="Arial Nova" panose="020B0504020202020204" pitchFamily="34" charset="0"/>
                <a:ea typeface="游明朝" panose="02020400000000000000" pitchFamily="18" charset="-128"/>
              </a:rPr>
              <a:t>Yuhi</a:t>
            </a:r>
            <a:r>
              <a:rPr lang="en-US" altLang="ja-JP" sz="1000" dirty="0">
                <a:effectLst/>
                <a:latin typeface="Arial Nova" panose="020B0504020202020204" pitchFamily="34" charset="0"/>
                <a:ea typeface="游明朝" panose="02020400000000000000" pitchFamily="18" charset="-128"/>
              </a:rPr>
              <a:t> Fujimoto</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0" name="テキスト ボックス 89">
            <a:extLst>
              <a:ext uri="{FF2B5EF4-FFF2-40B4-BE49-F238E27FC236}">
                <a16:creationId xmlns:a16="http://schemas.microsoft.com/office/drawing/2014/main" id="{84CE002B-AA3B-29A4-394D-D9236003170D}"/>
              </a:ext>
            </a:extLst>
          </p:cNvPr>
          <p:cNvSpPr txBox="1"/>
          <p:nvPr/>
        </p:nvSpPr>
        <p:spPr>
          <a:xfrm>
            <a:off x="7383536" y="1668211"/>
            <a:ext cx="1252340" cy="707886"/>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Junichi Nitta</a:t>
            </a:r>
          </a:p>
          <a:p>
            <a:pPr algn="ctr" defTabSz="342900"/>
            <a:r>
              <a:rPr lang="en-US" altLang="ja-JP" sz="1000" dirty="0">
                <a:effectLst/>
                <a:latin typeface="Arial Nova" panose="020B0504020202020204" pitchFamily="34" charset="0"/>
                <a:ea typeface="游明朝" panose="02020400000000000000" pitchFamily="18" charset="-128"/>
              </a:rPr>
              <a:t>Hiroshi Fukunaga</a:t>
            </a:r>
          </a:p>
          <a:p>
            <a:pPr algn="ctr" defTabSz="342900"/>
            <a:r>
              <a:rPr lang="en-US" altLang="ja-JP" sz="1000" dirty="0">
                <a:effectLst/>
                <a:latin typeface="Arial Nova" panose="020B0504020202020204" pitchFamily="34" charset="0"/>
                <a:ea typeface="游明朝" panose="02020400000000000000" pitchFamily="18" charset="-128"/>
              </a:rPr>
              <a:t>So Asano</a:t>
            </a:r>
          </a:p>
          <a:p>
            <a:pPr algn="ctr" defTabSz="342900"/>
            <a:r>
              <a:rPr lang="en-US" altLang="ja-JP" sz="1000" dirty="0">
                <a:effectLst/>
                <a:latin typeface="Arial Nova" panose="020B0504020202020204" pitchFamily="34" charset="0"/>
                <a:ea typeface="游明朝" panose="02020400000000000000" pitchFamily="18" charset="-128"/>
              </a:rPr>
              <a:t>Takahiko Nagase</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1" name="テキスト ボックス 90">
            <a:extLst>
              <a:ext uri="{FF2B5EF4-FFF2-40B4-BE49-F238E27FC236}">
                <a16:creationId xmlns:a16="http://schemas.microsoft.com/office/drawing/2014/main" id="{97849FD9-B925-732F-B735-9F42C4AA0F83}"/>
              </a:ext>
            </a:extLst>
          </p:cNvPr>
          <p:cNvSpPr txBox="1"/>
          <p:nvPr/>
        </p:nvSpPr>
        <p:spPr>
          <a:xfrm>
            <a:off x="5173997" y="4459948"/>
            <a:ext cx="1499359" cy="553998"/>
          </a:xfrm>
          <a:prstGeom prst="rect">
            <a:avLst/>
          </a:prstGeom>
          <a:noFill/>
        </p:spPr>
        <p:txBody>
          <a:bodyPr wrap="square">
            <a:spAutoFit/>
          </a:bodyPr>
          <a:lstStyle/>
          <a:p>
            <a:pPr algn="ctr" defTabSz="342900"/>
            <a:r>
              <a:rPr lang="en-US" altLang="ja-JP" sz="1000" dirty="0" err="1">
                <a:effectLst/>
                <a:latin typeface="Arial Nova" panose="020B0504020202020204" pitchFamily="34" charset="0"/>
                <a:ea typeface="游明朝" panose="02020400000000000000" pitchFamily="18" charset="-128"/>
              </a:rPr>
              <a:t>Yasuteru</a:t>
            </a:r>
            <a:r>
              <a:rPr lang="en-US" altLang="ja-JP" sz="1000" dirty="0">
                <a:effectLst/>
                <a:latin typeface="Arial Nova" panose="020B0504020202020204" pitchFamily="34" charset="0"/>
                <a:ea typeface="游明朝" panose="02020400000000000000" pitchFamily="18" charset="-128"/>
              </a:rPr>
              <a:t> Yamauchi</a:t>
            </a:r>
          </a:p>
          <a:p>
            <a:pPr algn="ctr" defTabSz="342900"/>
            <a:r>
              <a:rPr lang="en-US" altLang="ja-JP" sz="1000" dirty="0" err="1">
                <a:effectLst/>
                <a:latin typeface="Arial Nova" panose="020B0504020202020204" pitchFamily="34" charset="0"/>
                <a:ea typeface="游明朝" panose="02020400000000000000" pitchFamily="18" charset="-128"/>
              </a:rPr>
              <a:t>Yuichiro</a:t>
            </a:r>
            <a:r>
              <a:rPr lang="en-US" altLang="ja-JP" sz="1000" dirty="0">
                <a:effectLst/>
                <a:latin typeface="Arial Nova" panose="020B0504020202020204" pitchFamily="34" charset="0"/>
                <a:ea typeface="游明朝" panose="02020400000000000000" pitchFamily="18" charset="-128"/>
              </a:rPr>
              <a:t> Sagawa</a:t>
            </a:r>
          </a:p>
          <a:p>
            <a:pPr algn="ctr" defTabSz="342900"/>
            <a:r>
              <a:rPr lang="en-US" altLang="ja-JP" sz="1000" dirty="0" err="1">
                <a:effectLst/>
                <a:latin typeface="Arial Nova" panose="020B0504020202020204" pitchFamily="34" charset="0"/>
                <a:ea typeface="游明朝" panose="02020400000000000000" pitchFamily="18" charset="-128"/>
              </a:rPr>
              <a:t>Takatoshi</a:t>
            </a:r>
            <a:r>
              <a:rPr lang="en-US" altLang="ja-JP" sz="1000" dirty="0">
                <a:effectLst/>
                <a:latin typeface="Arial Nova" panose="020B0504020202020204" pitchFamily="34" charset="0"/>
                <a:ea typeface="游明朝" panose="02020400000000000000" pitchFamily="18" charset="-128"/>
              </a:rPr>
              <a:t> Shigeta</a:t>
            </a:r>
            <a:endParaRPr lang="en-US" altLang="ja-JP" sz="1000" dirty="0">
              <a:latin typeface="Arial Nova" panose="020B0504020202020204" pitchFamily="34" charset="0"/>
              <a:ea typeface="游明朝" panose="02020400000000000000" pitchFamily="18" charset="-128"/>
            </a:endParaRPr>
          </a:p>
        </p:txBody>
      </p:sp>
      <p:sp>
        <p:nvSpPr>
          <p:cNvPr id="92" name="テキスト ボックス 91">
            <a:extLst>
              <a:ext uri="{FF2B5EF4-FFF2-40B4-BE49-F238E27FC236}">
                <a16:creationId xmlns:a16="http://schemas.microsoft.com/office/drawing/2014/main" id="{713AD962-E574-EE8E-3FDA-AE1EE6C4C021}"/>
              </a:ext>
            </a:extLst>
          </p:cNvPr>
          <p:cNvSpPr txBox="1"/>
          <p:nvPr/>
        </p:nvSpPr>
        <p:spPr>
          <a:xfrm>
            <a:off x="778526" y="1888134"/>
            <a:ext cx="1457589" cy="707886"/>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Atsushi </a:t>
            </a:r>
            <a:r>
              <a:rPr lang="en-US" altLang="ja-JP" sz="1000" dirty="0" err="1">
                <a:effectLst/>
                <a:latin typeface="Arial Nova" panose="020B0504020202020204" pitchFamily="34" charset="0"/>
                <a:ea typeface="游明朝" panose="02020400000000000000" pitchFamily="18" charset="-128"/>
              </a:rPr>
              <a:t>Kobori</a:t>
            </a:r>
            <a:endParaRPr lang="en-US" altLang="ja-JP" sz="1000" dirty="0">
              <a:effectLst/>
              <a:latin typeface="Arial Nova" panose="020B0504020202020204" pitchFamily="34" charset="0"/>
              <a:ea typeface="游明朝" panose="02020400000000000000" pitchFamily="18" charset="-128"/>
            </a:endParaRPr>
          </a:p>
          <a:p>
            <a:pPr algn="ctr" defTabSz="342900"/>
            <a:r>
              <a:rPr lang="en-US" altLang="ja-JP" sz="1000" dirty="0">
                <a:effectLst/>
                <a:latin typeface="Arial Nova" panose="020B0504020202020204" pitchFamily="34" charset="0"/>
                <a:ea typeface="游明朝" panose="02020400000000000000" pitchFamily="18" charset="-128"/>
              </a:rPr>
              <a:t>Yasuhiro Sasaki</a:t>
            </a:r>
          </a:p>
          <a:p>
            <a:pPr algn="ctr" defTabSz="342900"/>
            <a:r>
              <a:rPr lang="en-US" altLang="ja-JP" sz="1000" dirty="0">
                <a:solidFill>
                  <a:prstClr val="black"/>
                </a:solidFill>
                <a:latin typeface="Arial Nova" panose="020B0504020202020204" pitchFamily="34" charset="0"/>
                <a:ea typeface="游明朝" panose="02020400000000000000" pitchFamily="18" charset="-128"/>
              </a:rPr>
              <a:t>Junichi </a:t>
            </a:r>
            <a:r>
              <a:rPr lang="en-US" altLang="ja-JP" sz="1000" dirty="0" err="1">
                <a:solidFill>
                  <a:prstClr val="black"/>
                </a:solidFill>
                <a:latin typeface="Arial Nova" panose="020B0504020202020204" pitchFamily="34" charset="0"/>
                <a:ea typeface="游明朝" panose="02020400000000000000" pitchFamily="18" charset="-128"/>
              </a:rPr>
              <a:t>Ooka</a:t>
            </a:r>
            <a:endParaRPr lang="en-US" altLang="ja-JP" sz="1000" dirty="0">
              <a:solidFill>
                <a:prstClr val="black"/>
              </a:solidFill>
              <a:latin typeface="Arial Nova" panose="020B0504020202020204" pitchFamily="34" charset="0"/>
              <a:ea typeface="游明朝" panose="02020400000000000000" pitchFamily="18" charset="-128"/>
            </a:endParaRPr>
          </a:p>
          <a:p>
            <a:pPr algn="ctr" defTabSz="342900"/>
            <a:r>
              <a:rPr lang="en-US" altLang="ja-JP" sz="1000" dirty="0">
                <a:solidFill>
                  <a:prstClr val="black"/>
                </a:solidFill>
                <a:latin typeface="Arial Nova" panose="020B0504020202020204" pitchFamily="34" charset="0"/>
                <a:ea typeface="ＭＳ Ｐゴシック" panose="020B0600070205080204" pitchFamily="50" charset="-128"/>
              </a:rPr>
              <a:t>Masahiro </a:t>
            </a:r>
            <a:r>
              <a:rPr lang="en-US" altLang="ja-JP" sz="1000" dirty="0" err="1">
                <a:solidFill>
                  <a:prstClr val="black"/>
                </a:solidFill>
                <a:latin typeface="Arial Nova" panose="020B0504020202020204" pitchFamily="34" charset="0"/>
                <a:ea typeface="ＭＳ Ｐゴシック" panose="020B0600070205080204" pitchFamily="50" charset="-128"/>
              </a:rPr>
              <a:t>Ishikura</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3" name="テキスト ボックス 92">
            <a:extLst>
              <a:ext uri="{FF2B5EF4-FFF2-40B4-BE49-F238E27FC236}">
                <a16:creationId xmlns:a16="http://schemas.microsoft.com/office/drawing/2014/main" id="{3C5D94F2-1EAF-C5D5-C3D8-EECAB1D6F46D}"/>
              </a:ext>
            </a:extLst>
          </p:cNvPr>
          <p:cNvSpPr txBox="1"/>
          <p:nvPr/>
        </p:nvSpPr>
        <p:spPr>
          <a:xfrm>
            <a:off x="3640555" y="1066886"/>
            <a:ext cx="1591997" cy="400110"/>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Suguru </a:t>
            </a:r>
            <a:r>
              <a:rPr lang="en-US" altLang="ja-JP" sz="1000" dirty="0" err="1">
                <a:effectLst/>
                <a:latin typeface="Arial Nova" panose="020B0504020202020204" pitchFamily="34" charset="0"/>
                <a:ea typeface="游明朝" panose="02020400000000000000" pitchFamily="18" charset="-128"/>
              </a:rPr>
              <a:t>Nishiuchi</a:t>
            </a:r>
            <a:endParaRPr lang="en-US" altLang="ja-JP" sz="1000" dirty="0">
              <a:effectLst/>
              <a:latin typeface="Arial Nova" panose="020B0504020202020204" pitchFamily="34" charset="0"/>
              <a:ea typeface="游明朝" panose="02020400000000000000" pitchFamily="18" charset="-128"/>
            </a:endParaRPr>
          </a:p>
          <a:p>
            <a:pPr algn="ctr" defTabSz="342900"/>
            <a:r>
              <a:rPr lang="en-US" altLang="ja-JP" sz="1000" dirty="0">
                <a:effectLst/>
                <a:latin typeface="Arial Nova" panose="020B0504020202020204" pitchFamily="34" charset="0"/>
                <a:ea typeface="游明朝" panose="02020400000000000000" pitchFamily="18" charset="-128"/>
              </a:rPr>
              <a:t>Shintaro Yamagami</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
        <p:nvSpPr>
          <p:cNvPr id="94" name="テキスト ボックス 93">
            <a:extLst>
              <a:ext uri="{FF2B5EF4-FFF2-40B4-BE49-F238E27FC236}">
                <a16:creationId xmlns:a16="http://schemas.microsoft.com/office/drawing/2014/main" id="{389B0873-0F87-1AC1-8C17-69FD4F103F87}"/>
              </a:ext>
            </a:extLst>
          </p:cNvPr>
          <p:cNvSpPr txBox="1"/>
          <p:nvPr/>
        </p:nvSpPr>
        <p:spPr>
          <a:xfrm>
            <a:off x="2884167" y="3953898"/>
            <a:ext cx="1463940" cy="400110"/>
          </a:xfrm>
          <a:prstGeom prst="rect">
            <a:avLst/>
          </a:prstGeom>
          <a:noFill/>
        </p:spPr>
        <p:txBody>
          <a:bodyPr wrap="square">
            <a:spAutoFit/>
          </a:bodyPr>
          <a:lstStyle/>
          <a:p>
            <a:pPr algn="ctr" defTabSz="342900"/>
            <a:r>
              <a:rPr lang="en-US" altLang="ja-JP" sz="1000" dirty="0">
                <a:effectLst/>
                <a:latin typeface="Arial Nova" panose="020B0504020202020204" pitchFamily="34" charset="0"/>
                <a:ea typeface="游明朝" panose="02020400000000000000" pitchFamily="18" charset="-128"/>
              </a:rPr>
              <a:t>Masato Murakami</a:t>
            </a:r>
          </a:p>
          <a:p>
            <a:pPr algn="ctr" defTabSz="342900"/>
            <a:r>
              <a:rPr lang="en-US" altLang="ja-JP" sz="1000" dirty="0" err="1">
                <a:solidFill>
                  <a:prstClr val="black"/>
                </a:solidFill>
                <a:latin typeface="Arial Nova" panose="020B0504020202020204" pitchFamily="34" charset="0"/>
                <a:ea typeface="游明朝" panose="02020400000000000000" pitchFamily="18" charset="-128"/>
              </a:rPr>
              <a:t>Shigo</a:t>
            </a:r>
            <a:r>
              <a:rPr lang="en-US" altLang="ja-JP" sz="1000" dirty="0">
                <a:solidFill>
                  <a:prstClr val="black"/>
                </a:solidFill>
                <a:latin typeface="Arial Nova" panose="020B0504020202020204" pitchFamily="34" charset="0"/>
                <a:ea typeface="游明朝" panose="02020400000000000000" pitchFamily="18" charset="-128"/>
              </a:rPr>
              <a:t> Mizuno</a:t>
            </a:r>
            <a:endParaRPr lang="ja-JP" altLang="en-US" sz="1000" dirty="0">
              <a:solidFill>
                <a:prstClr val="black"/>
              </a:solidFill>
              <a:latin typeface="Arial Nova" panose="020B05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0286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35A4D-4A80-F2B7-9722-C3C0955FC1C7}"/>
            </a:ext>
          </a:extLst>
        </p:cNvPr>
        <p:cNvGrpSpPr/>
        <p:nvPr/>
      </p:nvGrpSpPr>
      <p:grpSpPr>
        <a:xfrm>
          <a:off x="0" y="0"/>
          <a:ext cx="0" cy="0"/>
          <a:chOff x="0" y="0"/>
          <a:chExt cx="0" cy="0"/>
        </a:xfrm>
      </p:grpSpPr>
      <p:sp>
        <p:nvSpPr>
          <p:cNvPr id="2" name="Page Title">
            <a:extLst>
              <a:ext uri="{FF2B5EF4-FFF2-40B4-BE49-F238E27FC236}">
                <a16:creationId xmlns:a16="http://schemas.microsoft.com/office/drawing/2014/main" id="{3AB160A8-8835-0155-D3E2-E6AE8B0EA722}"/>
              </a:ext>
            </a:extLst>
          </p:cNvPr>
          <p:cNvSpPr>
            <a:spLocks noGrp="1"/>
          </p:cNvSpPr>
          <p:nvPr>
            <p:ph type="title"/>
          </p:nvPr>
        </p:nvSpPr>
        <p:spPr>
          <a:xfrm>
            <a:off x="153734" y="163167"/>
            <a:ext cx="8268020" cy="537069"/>
          </a:xfrm>
        </p:spPr>
        <p:txBody>
          <a:bodyPr>
            <a:noAutofit/>
          </a:bodyPr>
          <a:lstStyle/>
          <a:p>
            <a:r>
              <a:rPr lang="en-US" dirty="0"/>
              <a:t>Sample Size and Statistical analysis</a:t>
            </a:r>
          </a:p>
        </p:txBody>
      </p:sp>
      <p:sp>
        <p:nvSpPr>
          <p:cNvPr id="16" name="Page Subtitle">
            <a:extLst>
              <a:ext uri="{FF2B5EF4-FFF2-40B4-BE49-F238E27FC236}">
                <a16:creationId xmlns:a16="http://schemas.microsoft.com/office/drawing/2014/main" id="{4252D235-CEB9-E2CB-5503-466385CE5EDD}"/>
              </a:ext>
            </a:extLst>
          </p:cNvPr>
          <p:cNvSpPr>
            <a:spLocks noGrp="1"/>
          </p:cNvSpPr>
          <p:nvPr>
            <p:ph type="body" sz="quarter" idx="23"/>
          </p:nvPr>
        </p:nvSpPr>
        <p:spPr>
          <a:xfrm>
            <a:off x="347809" y="869524"/>
            <a:ext cx="8369421" cy="4026767"/>
          </a:xfrm>
        </p:spPr>
        <p:txBody>
          <a:bodyPr>
            <a:normAutofit/>
          </a:bodyPr>
          <a:lstStyle/>
          <a:p>
            <a:pPr marL="285750" indent="-285750" algn="l">
              <a:spcBef>
                <a:spcPts val="500"/>
              </a:spcBef>
              <a:spcAft>
                <a:spcPts val="400"/>
              </a:spcAft>
              <a:buFont typeface="Arial" panose="020B0604020202020204" pitchFamily="34" charset="0"/>
              <a:buChar char="•"/>
            </a:pP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Previous observational studies have reported that the freedom from atrial tachyarrhythmias at 1 year following ablation</a:t>
            </a:r>
            <a:r>
              <a:rPr lang="ja-JP" altLang="en-US" sz="1400" b="0" kern="0" dirty="0">
                <a:latin typeface="Arial Nova" panose="020B0504020202020204" pitchFamily="34" charset="0"/>
                <a:ea typeface="游明朝" panose="02020400000000000000" pitchFamily="18" charset="-128"/>
                <a:cs typeface="Times New Roman" panose="02020603050405020304" pitchFamily="18" charset="0"/>
              </a:rPr>
              <a:t> </a:t>
            </a: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of </a:t>
            </a:r>
            <a:r>
              <a:rPr lang="en-US" altLang="ja-JP" sz="1400" b="0" kern="0" dirty="0" err="1">
                <a:effectLst/>
                <a:latin typeface="Arial Nova" panose="020B0504020202020204" pitchFamily="34" charset="0"/>
                <a:ea typeface="游明朝" panose="02020400000000000000" pitchFamily="18" charset="-128"/>
                <a:cs typeface="Times New Roman" panose="02020603050405020304" pitchFamily="18" charset="0"/>
              </a:rPr>
              <a:t>PeAF</a:t>
            </a: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 is comparable between the CR and RF ablation, which rates ranging from 50 to 70 %. Based on these findings, we assumed a 60% freedom rate at 1 year in both groups. </a:t>
            </a:r>
          </a:p>
          <a:p>
            <a:pPr marL="285750" indent="-285750" algn="l">
              <a:spcBef>
                <a:spcPts val="500"/>
              </a:spcBef>
              <a:spcAft>
                <a:spcPts val="400"/>
              </a:spcAft>
              <a:buFont typeface="Arial" panose="020B0604020202020204" pitchFamily="34" charset="0"/>
              <a:buChar char="•"/>
            </a:pPr>
            <a:endPar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endParaRPr>
          </a:p>
          <a:p>
            <a:pPr marL="285750" indent="-285750" algn="l">
              <a:spcBef>
                <a:spcPts val="500"/>
              </a:spcBef>
              <a:spcAft>
                <a:spcPts val="400"/>
              </a:spcAft>
              <a:buFont typeface="Arial" panose="020B0604020202020204" pitchFamily="34" charset="0"/>
              <a:buChar char="•"/>
            </a:pP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The non-inferiority hypothesis was assessed using a log-rank test, with a non-inferiority margin defined as a hazard ratio</a:t>
            </a:r>
            <a:r>
              <a:rPr lang="ja-JP" altLang="en-US" sz="1400" b="0" kern="0" dirty="0">
                <a:latin typeface="Arial Nova" panose="020B0504020202020204" pitchFamily="34" charset="0"/>
                <a:ea typeface="游明朝" panose="02020400000000000000" pitchFamily="18" charset="-128"/>
                <a:cs typeface="Times New Roman" panose="02020603050405020304" pitchFamily="18" charset="0"/>
              </a:rPr>
              <a:t> </a:t>
            </a:r>
            <a:r>
              <a:rPr lang="en-US" altLang="ja-JP" sz="1400" b="0" kern="0" dirty="0">
                <a:effectLst/>
                <a:latin typeface="Arial Nova" panose="020B0504020202020204" pitchFamily="34" charset="0"/>
                <a:ea typeface="游明朝" panose="02020400000000000000" pitchFamily="18" charset="-128"/>
                <a:cs typeface="Times New Roman" panose="02020603050405020304" pitchFamily="18" charset="0"/>
              </a:rPr>
              <a:t>of 1.5. A sample size of 239 patients per group was calculated to achieve 80% power at a one-sided significance level of 2.5%. To account for cope potential loss to follow-up, a total of 500 patients (250 per group) were enrolled, and no replacements were made for withdrawn patients. </a:t>
            </a:r>
          </a:p>
        </p:txBody>
      </p:sp>
      <p:sp>
        <p:nvSpPr>
          <p:cNvPr id="8" name="Slide Number ">
            <a:extLst>
              <a:ext uri="{FF2B5EF4-FFF2-40B4-BE49-F238E27FC236}">
                <a16:creationId xmlns:a16="http://schemas.microsoft.com/office/drawing/2014/main" id="{4F4ADBA0-2A5B-C8EB-E2C6-AC7506928ECC}"/>
              </a:ext>
            </a:extLst>
          </p:cNvPr>
          <p:cNvSpPr>
            <a:spLocks noGrp="1"/>
          </p:cNvSpPr>
          <p:nvPr>
            <p:ph type="sldNum" sz="quarter" idx="4"/>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2588B39-E7E0-E440-80CD-D4458BA784F9}" type="slidenum">
              <a:rPr kumimoji="0" lang="en-US" sz="8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534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30058AB-5282-8992-0535-330072485BF7}"/>
              </a:ext>
            </a:extLst>
          </p:cNvPr>
          <p:cNvGraphicFramePr>
            <a:graphicFrameLocks noGrp="1"/>
          </p:cNvGraphicFramePr>
          <p:nvPr>
            <p:extLst>
              <p:ext uri="{D42A27DB-BD31-4B8C-83A1-F6EECF244321}">
                <p14:modId xmlns:p14="http://schemas.microsoft.com/office/powerpoint/2010/main" val="1088421651"/>
              </p:ext>
            </p:extLst>
          </p:nvPr>
        </p:nvGraphicFramePr>
        <p:xfrm>
          <a:off x="417689" y="683627"/>
          <a:ext cx="8032044" cy="4385852"/>
        </p:xfrm>
        <a:graphic>
          <a:graphicData uri="http://schemas.openxmlformats.org/drawingml/2006/table">
            <a:tbl>
              <a:tblPr firstRow="1" firstCol="1" bandRow="1">
                <a:tableStyleId>{5C22544A-7EE6-4342-B048-85BDC9FD1C3A}</a:tableStyleId>
              </a:tblPr>
              <a:tblGrid>
                <a:gridCol w="4632843">
                  <a:extLst>
                    <a:ext uri="{9D8B030D-6E8A-4147-A177-3AD203B41FA5}">
                      <a16:colId xmlns:a16="http://schemas.microsoft.com/office/drawing/2014/main" val="770418369"/>
                    </a:ext>
                  </a:extLst>
                </a:gridCol>
                <a:gridCol w="1699169">
                  <a:extLst>
                    <a:ext uri="{9D8B030D-6E8A-4147-A177-3AD203B41FA5}">
                      <a16:colId xmlns:a16="http://schemas.microsoft.com/office/drawing/2014/main" val="2109052926"/>
                    </a:ext>
                  </a:extLst>
                </a:gridCol>
                <a:gridCol w="1700032">
                  <a:extLst>
                    <a:ext uri="{9D8B030D-6E8A-4147-A177-3AD203B41FA5}">
                      <a16:colId xmlns:a16="http://schemas.microsoft.com/office/drawing/2014/main" val="3876756152"/>
                    </a:ext>
                  </a:extLst>
                </a:gridCol>
              </a:tblGrid>
              <a:tr h="543340">
                <a:tc>
                  <a:txBody>
                    <a:bodyPr/>
                    <a:lstStyle/>
                    <a:p>
                      <a:pPr algn="just">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tc>
                <a:tc>
                  <a:txBody>
                    <a:bodyPr/>
                    <a:lstStyle/>
                    <a:p>
                      <a:pPr algn="ctr">
                        <a:lnSpc>
                          <a:spcPct val="150000"/>
                        </a:lnSpc>
                      </a:pPr>
                      <a:r>
                        <a:rPr lang="en-US" sz="1200" kern="100" dirty="0">
                          <a:effectLst/>
                          <a:latin typeface="Arial Nova" panose="020B0504020202020204" pitchFamily="34" charset="0"/>
                        </a:rPr>
                        <a:t>Radiofrequency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tc>
                <a:extLst>
                  <a:ext uri="{0D108BD9-81ED-4DB2-BD59-A6C34878D82A}">
                    <a16:rowId xmlns:a16="http://schemas.microsoft.com/office/drawing/2014/main" val="1221109284"/>
                  </a:ext>
                </a:extLst>
              </a:tr>
              <a:tr h="240157">
                <a:tc>
                  <a:txBody>
                    <a:bodyPr/>
                    <a:lstStyle/>
                    <a:p>
                      <a:pPr algn="l">
                        <a:lnSpc>
                          <a:spcPct val="150000"/>
                        </a:lnSpc>
                      </a:pPr>
                      <a:r>
                        <a:rPr lang="en-US" sz="1200" kern="100" dirty="0">
                          <a:effectLst/>
                          <a:latin typeface="Arial Nova" panose="020B0504020202020204" pitchFamily="34" charset="0"/>
                        </a:rPr>
                        <a:t>  Age, y</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69 (60-74)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69 (62-74)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2914497641"/>
                  </a:ext>
                </a:extLst>
              </a:tr>
              <a:tr h="240157">
                <a:tc>
                  <a:txBody>
                    <a:bodyPr/>
                    <a:lstStyle/>
                    <a:p>
                      <a:pPr algn="l">
                        <a:lnSpc>
                          <a:spcPct val="150000"/>
                        </a:lnSpc>
                      </a:pPr>
                      <a:r>
                        <a:rPr lang="en-US" sz="1200" kern="100" dirty="0">
                          <a:effectLst/>
                          <a:latin typeface="Arial Nova" panose="020B0504020202020204" pitchFamily="34" charset="0"/>
                        </a:rPr>
                        <a:t>  Male,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182 (73.1)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181 (72.4)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2957193503"/>
                  </a:ext>
                </a:extLst>
              </a:tr>
              <a:tr h="240157">
                <a:tc>
                  <a:txBody>
                    <a:bodyPr/>
                    <a:lstStyle/>
                    <a:p>
                      <a:pPr algn="l">
                        <a:lnSpc>
                          <a:spcPct val="150000"/>
                        </a:lnSpc>
                      </a:pPr>
                      <a:r>
                        <a:rPr lang="en-US" sz="1200" kern="100" dirty="0">
                          <a:effectLst/>
                          <a:latin typeface="Arial Nova" panose="020B0504020202020204" pitchFamily="34" charset="0"/>
                        </a:rPr>
                        <a:t>  Body mass index, kg/m</a:t>
                      </a:r>
                      <a:r>
                        <a:rPr lang="en-US" sz="1200" kern="100" baseline="30000" dirty="0">
                          <a:effectLst/>
                          <a:latin typeface="Arial Nova" panose="020B0504020202020204" pitchFamily="34" charset="0"/>
                        </a:rPr>
                        <a:t>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24.4 (22.1-26.4)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24.3 (22.2-26.7)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077258312"/>
                  </a:ext>
                </a:extLst>
              </a:tr>
              <a:tr h="240157">
                <a:tc>
                  <a:txBody>
                    <a:bodyPr/>
                    <a:lstStyle/>
                    <a:p>
                      <a:pPr algn="l">
                        <a:lnSpc>
                          <a:spcPct val="150000"/>
                        </a:lnSpc>
                      </a:pPr>
                      <a:r>
                        <a:rPr lang="en-US" sz="1200" kern="100" dirty="0">
                          <a:effectLst/>
                          <a:latin typeface="Arial Nova" panose="020B0504020202020204" pitchFamily="34" charset="0"/>
                        </a:rPr>
                        <a:t>  The duration of continuous AF, months</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4 (2-6)</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3 (2-6)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290612253"/>
                  </a:ext>
                </a:extLst>
              </a:tr>
              <a:tr h="240157">
                <a:tc>
                  <a:txBody>
                    <a:bodyPr/>
                    <a:lstStyle/>
                    <a:p>
                      <a:pPr algn="l">
                        <a:lnSpc>
                          <a:spcPct val="150000"/>
                        </a:lnSpc>
                      </a:pPr>
                      <a:r>
                        <a:rPr lang="en-US" sz="1200" kern="100" dirty="0">
                          <a:effectLst/>
                          <a:latin typeface="Arial Nova" panose="020B0504020202020204" pitchFamily="34" charset="0"/>
                        </a:rPr>
                        <a:t>  Prior direct cardioversion of AF,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34 (13.7)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37 (14.8)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035196173"/>
                  </a:ext>
                </a:extLst>
              </a:tr>
              <a:tr h="240157">
                <a:tc>
                  <a:txBody>
                    <a:bodyPr/>
                    <a:lstStyle/>
                    <a:p>
                      <a:pPr algn="l">
                        <a:lnSpc>
                          <a:spcPct val="150000"/>
                        </a:lnSpc>
                      </a:pPr>
                      <a:r>
                        <a:rPr lang="en-US" sz="1200" kern="100" dirty="0">
                          <a:effectLst/>
                          <a:latin typeface="Arial Nova" panose="020B0504020202020204" pitchFamily="34" charset="0"/>
                        </a:rPr>
                        <a:t>  Failed antiarrhythmic drugs,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63 (25.3)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64 (25.6)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1419868910"/>
                  </a:ext>
                </a:extLst>
              </a:tr>
              <a:tr h="240157">
                <a:tc>
                  <a:txBody>
                    <a:bodyPr/>
                    <a:lstStyle/>
                    <a:p>
                      <a:pPr algn="l">
                        <a:lnSpc>
                          <a:spcPct val="150000"/>
                        </a:lnSpc>
                      </a:pPr>
                      <a:r>
                        <a:rPr lang="en-US" sz="1200" kern="100" dirty="0">
                          <a:effectLst/>
                          <a:latin typeface="Arial Nova" panose="020B0504020202020204" pitchFamily="34" charset="0"/>
                        </a:rPr>
                        <a:t>  AFEQT score</a:t>
                      </a:r>
                      <a:r>
                        <a:rPr lang="en-US" sz="1200" kern="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78 (65-87)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81 (70-90)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1126455790"/>
                  </a:ext>
                </a:extLst>
              </a:tr>
              <a:tr h="240157">
                <a:tc>
                  <a:txBody>
                    <a:bodyPr/>
                    <a:lstStyle/>
                    <a:p>
                      <a:pPr algn="l">
                        <a:lnSpc>
                          <a:spcPct val="150000"/>
                        </a:lnSpc>
                      </a:pPr>
                      <a:r>
                        <a:rPr lang="en-US" sz="1200" kern="100" dirty="0">
                          <a:effectLst/>
                          <a:latin typeface="Arial Nova" panose="020B0504020202020204" pitchFamily="34" charset="0"/>
                        </a:rPr>
                        <a:t>  Hypertension,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157 (63.1)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161 (64.4)</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610555599"/>
                  </a:ext>
                </a:extLst>
              </a:tr>
              <a:tr h="240157">
                <a:tc>
                  <a:txBody>
                    <a:bodyPr/>
                    <a:lstStyle/>
                    <a:p>
                      <a:pPr algn="l">
                        <a:lnSpc>
                          <a:spcPct val="150000"/>
                        </a:lnSpc>
                      </a:pPr>
                      <a:r>
                        <a:rPr lang="en-US" sz="1200" kern="100" dirty="0">
                          <a:effectLst/>
                          <a:latin typeface="Arial Nova" panose="020B0504020202020204" pitchFamily="34" charset="0"/>
                        </a:rPr>
                        <a:t>  Diabetes mellitus,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40 (16.1)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a:effectLst/>
                          <a:latin typeface="Arial Nova" panose="020B0504020202020204" pitchFamily="34" charset="0"/>
                        </a:rPr>
                        <a:t>35 (14.0)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658857237"/>
                  </a:ext>
                </a:extLst>
              </a:tr>
              <a:tr h="240157">
                <a:tc>
                  <a:txBody>
                    <a:bodyPr/>
                    <a:lstStyle/>
                    <a:p>
                      <a:pPr algn="l">
                        <a:lnSpc>
                          <a:spcPct val="150000"/>
                        </a:lnSpc>
                      </a:pPr>
                      <a:r>
                        <a:rPr lang="en-US" sz="1200" kern="100" dirty="0">
                          <a:effectLst/>
                          <a:latin typeface="Arial Nova" panose="020B0504020202020204" pitchFamily="34" charset="0"/>
                        </a:rPr>
                        <a:t>  Heart failure,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43 (17.3)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40 (16.0)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619958815"/>
                  </a:ext>
                </a:extLst>
              </a:tr>
              <a:tr h="240157">
                <a:tc>
                  <a:txBody>
                    <a:bodyPr/>
                    <a:lstStyle/>
                    <a:p>
                      <a:pPr algn="l">
                        <a:lnSpc>
                          <a:spcPct val="150000"/>
                        </a:lnSpc>
                      </a:pPr>
                      <a:r>
                        <a:rPr lang="en-US" sz="1200" kern="100" dirty="0">
                          <a:effectLst/>
                          <a:latin typeface="Arial Nova" panose="020B0504020202020204" pitchFamily="34" charset="0"/>
                        </a:rPr>
                        <a:t>  Stroke/TIA,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13 (5.2)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19 (7.6)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903905421"/>
                  </a:ext>
                </a:extLst>
              </a:tr>
              <a:tr h="240157">
                <a:tc>
                  <a:txBody>
                    <a:bodyPr/>
                    <a:lstStyle/>
                    <a:p>
                      <a:pPr algn="l">
                        <a:lnSpc>
                          <a:spcPct val="150000"/>
                        </a:lnSpc>
                      </a:pPr>
                      <a:r>
                        <a:rPr lang="en-US" sz="1200" kern="100" dirty="0">
                          <a:effectLst/>
                          <a:latin typeface="Arial Nova" panose="020B0504020202020204" pitchFamily="34" charset="0"/>
                        </a:rPr>
                        <a:t>  CHADS</a:t>
                      </a:r>
                      <a:r>
                        <a:rPr lang="en-US" sz="1200" kern="100" baseline="-25000" dirty="0">
                          <a:effectLst/>
                          <a:latin typeface="Arial Nova" panose="020B0504020202020204" pitchFamily="34" charset="0"/>
                        </a:rPr>
                        <a:t>2</a:t>
                      </a:r>
                      <a:r>
                        <a:rPr lang="en-US" sz="1200" kern="100" dirty="0">
                          <a:effectLst/>
                          <a:latin typeface="Arial Nova" panose="020B0504020202020204" pitchFamily="34" charset="0"/>
                        </a:rPr>
                        <a:t> score</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 (1-2)</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1257408443"/>
                  </a:ext>
                </a:extLst>
              </a:tr>
              <a:tr h="240157">
                <a:tc>
                  <a:txBody>
                    <a:bodyPr/>
                    <a:lstStyle/>
                    <a:p>
                      <a:pPr algn="l">
                        <a:lnSpc>
                          <a:spcPct val="150000"/>
                        </a:lnSpc>
                      </a:pPr>
                      <a:r>
                        <a:rPr lang="en-US" sz="1200" kern="100" dirty="0">
                          <a:effectLst/>
                          <a:latin typeface="Arial Nova" panose="020B0504020202020204" pitchFamily="34" charset="0"/>
                        </a:rPr>
                        <a:t>  LV ejection fraction,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60.0 (55.0-65.4)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60.0 (53.0-64.3)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403117820"/>
                  </a:ext>
                </a:extLst>
              </a:tr>
              <a:tr h="240157">
                <a:tc>
                  <a:txBody>
                    <a:bodyPr/>
                    <a:lstStyle/>
                    <a:p>
                      <a:pPr algn="l">
                        <a:lnSpc>
                          <a:spcPct val="150000"/>
                        </a:lnSpc>
                      </a:pPr>
                      <a:r>
                        <a:rPr lang="en-US" sz="1200" kern="100" dirty="0">
                          <a:effectLst/>
                          <a:latin typeface="Arial Nova" panose="020B0504020202020204" pitchFamily="34" charset="0"/>
                        </a:rPr>
                        <a:t>  LA diameter, mm</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41.5 (37.3-45.0)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42.0 (38.5-45.0)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3366463756"/>
                  </a:ext>
                </a:extLst>
              </a:tr>
              <a:tr h="240157">
                <a:tc>
                  <a:txBody>
                    <a:bodyPr/>
                    <a:lstStyle/>
                    <a:p>
                      <a:pPr algn="l">
                        <a:lnSpc>
                          <a:spcPct val="150000"/>
                        </a:lnSpc>
                      </a:pPr>
                      <a:r>
                        <a:rPr lang="en-US" sz="1200" kern="100" dirty="0">
                          <a:effectLst/>
                          <a:latin typeface="Arial Nova" panose="020B0504020202020204" pitchFamily="34" charset="0"/>
                        </a:rPr>
                        <a:t>  LA volume index</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45 (39-54)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45 (38-55)</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2049786754"/>
                  </a:ext>
                </a:extLst>
              </a:tr>
              <a:tr h="240157">
                <a:tc>
                  <a:txBody>
                    <a:bodyPr/>
                    <a:lstStyle/>
                    <a:p>
                      <a:pPr algn="l">
                        <a:lnSpc>
                          <a:spcPct val="150000"/>
                        </a:lnSpc>
                      </a:pPr>
                      <a:r>
                        <a:rPr lang="en-US" sz="1200" kern="100" dirty="0">
                          <a:effectLst/>
                          <a:latin typeface="Arial Nova" panose="020B0504020202020204" pitchFamily="34" charset="0"/>
                        </a:rPr>
                        <a:t>  BNP, </a:t>
                      </a:r>
                      <a:r>
                        <a:rPr lang="en-US" sz="1200" kern="100" dirty="0" err="1">
                          <a:effectLst/>
                          <a:latin typeface="Arial Nova" panose="020B0504020202020204" pitchFamily="34" charset="0"/>
                        </a:rPr>
                        <a:t>pg</a:t>
                      </a:r>
                      <a:r>
                        <a:rPr lang="en-US" sz="1200" kern="100" dirty="0">
                          <a:effectLst/>
                          <a:latin typeface="Arial Nova" panose="020B0504020202020204" pitchFamily="34" charset="0"/>
                        </a:rPr>
                        <a:t>/ml</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140.9 (77.8-213.7)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tc>
                  <a:txBody>
                    <a:bodyPr/>
                    <a:lstStyle/>
                    <a:p>
                      <a:pPr algn="ctr">
                        <a:lnSpc>
                          <a:spcPct val="150000"/>
                        </a:lnSpc>
                      </a:pPr>
                      <a:r>
                        <a:rPr lang="en-US" sz="1200" kern="100" dirty="0">
                          <a:effectLst/>
                          <a:latin typeface="Arial Nova" panose="020B0504020202020204" pitchFamily="34" charset="0"/>
                        </a:rPr>
                        <a:t>134.8 (72.3-205.0)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21477" marR="21477" marT="0" marB="0" anchor="ctr"/>
                </a:tc>
                <a:extLst>
                  <a:ext uri="{0D108BD9-81ED-4DB2-BD59-A6C34878D82A}">
                    <a16:rowId xmlns:a16="http://schemas.microsoft.com/office/drawing/2014/main" val="722062876"/>
                  </a:ext>
                </a:extLst>
              </a:tr>
            </a:tbl>
          </a:graphicData>
        </a:graphic>
      </p:graphicFrame>
      <p:sp>
        <p:nvSpPr>
          <p:cNvPr id="6" name="Page Title">
            <a:extLst>
              <a:ext uri="{FF2B5EF4-FFF2-40B4-BE49-F238E27FC236}">
                <a16:creationId xmlns:a16="http://schemas.microsoft.com/office/drawing/2014/main" id="{C914D38D-092F-25AE-D780-5003D1841877}"/>
              </a:ext>
            </a:extLst>
          </p:cNvPr>
          <p:cNvSpPr txBox="1">
            <a:spLocks/>
          </p:cNvSpPr>
          <p:nvPr/>
        </p:nvSpPr>
        <p:spPr>
          <a:xfrm>
            <a:off x="153734" y="163167"/>
            <a:ext cx="9266844"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PATIENTS Characteristics at Baseline</a:t>
            </a:r>
          </a:p>
        </p:txBody>
      </p:sp>
    </p:spTree>
    <p:extLst>
      <p:ext uri="{BB962C8B-B14F-4D97-AF65-F5344CB8AC3E}">
        <p14:creationId xmlns:p14="http://schemas.microsoft.com/office/powerpoint/2010/main" val="342436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13C3085-D76E-7A06-F81D-7181B27A82A7}"/>
              </a:ext>
            </a:extLst>
          </p:cNvPr>
          <p:cNvGraphicFramePr>
            <a:graphicFrameLocks noGrp="1"/>
          </p:cNvGraphicFramePr>
          <p:nvPr>
            <p:extLst>
              <p:ext uri="{D42A27DB-BD31-4B8C-83A1-F6EECF244321}">
                <p14:modId xmlns:p14="http://schemas.microsoft.com/office/powerpoint/2010/main" val="2817988333"/>
              </p:ext>
            </p:extLst>
          </p:nvPr>
        </p:nvGraphicFramePr>
        <p:xfrm>
          <a:off x="153734" y="1444978"/>
          <a:ext cx="8702399" cy="2840764"/>
        </p:xfrm>
        <a:graphic>
          <a:graphicData uri="http://schemas.openxmlformats.org/drawingml/2006/table">
            <a:tbl>
              <a:tblPr firstRow="1" firstCol="1" bandRow="1">
                <a:tableStyleId>{5C22544A-7EE6-4342-B048-85BDC9FD1C3A}</a:tableStyleId>
              </a:tblPr>
              <a:tblGrid>
                <a:gridCol w="3393820">
                  <a:extLst>
                    <a:ext uri="{9D8B030D-6E8A-4147-A177-3AD203B41FA5}">
                      <a16:colId xmlns:a16="http://schemas.microsoft.com/office/drawing/2014/main" val="18955341"/>
                    </a:ext>
                  </a:extLst>
                </a:gridCol>
                <a:gridCol w="2146936">
                  <a:extLst>
                    <a:ext uri="{9D8B030D-6E8A-4147-A177-3AD203B41FA5}">
                      <a16:colId xmlns:a16="http://schemas.microsoft.com/office/drawing/2014/main" val="1448254280"/>
                    </a:ext>
                  </a:extLst>
                </a:gridCol>
                <a:gridCol w="2146936">
                  <a:extLst>
                    <a:ext uri="{9D8B030D-6E8A-4147-A177-3AD203B41FA5}">
                      <a16:colId xmlns:a16="http://schemas.microsoft.com/office/drawing/2014/main" val="157440075"/>
                    </a:ext>
                  </a:extLst>
                </a:gridCol>
                <a:gridCol w="1014707">
                  <a:extLst>
                    <a:ext uri="{9D8B030D-6E8A-4147-A177-3AD203B41FA5}">
                      <a16:colId xmlns:a16="http://schemas.microsoft.com/office/drawing/2014/main" val="525374801"/>
                    </a:ext>
                  </a:extLst>
                </a:gridCol>
              </a:tblGrid>
              <a:tr h="659633">
                <a:tc>
                  <a:txBody>
                    <a:bodyPr/>
                    <a:lstStyle/>
                    <a:p>
                      <a:pPr algn="just">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Cryoballoon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(N=249)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Radiofrequency Group</a:t>
                      </a:r>
                      <a:endParaRPr lang="ja-JP" sz="1200" kern="100" dirty="0">
                        <a:effectLst/>
                        <a:latin typeface="Arial Nova" panose="020B0504020202020204" pitchFamily="34" charset="0"/>
                      </a:endParaRPr>
                    </a:p>
                    <a:p>
                      <a:pPr algn="ctr">
                        <a:lnSpc>
                          <a:spcPct val="150000"/>
                        </a:lnSpc>
                      </a:pPr>
                      <a:r>
                        <a:rPr lang="en-US" sz="1200" kern="100" dirty="0">
                          <a:effectLst/>
                          <a:latin typeface="Arial Nova" panose="020B0504020202020204" pitchFamily="34" charset="0"/>
                        </a:rPr>
                        <a:t>(N=250)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P Value</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extLst>
                  <a:ext uri="{0D108BD9-81ED-4DB2-BD59-A6C34878D82A}">
                    <a16:rowId xmlns:a16="http://schemas.microsoft.com/office/drawing/2014/main" val="1774664188"/>
                  </a:ext>
                </a:extLst>
              </a:tr>
              <a:tr h="227412">
                <a:tc>
                  <a:txBody>
                    <a:bodyPr/>
                    <a:lstStyle/>
                    <a:p>
                      <a:pPr algn="l">
                        <a:lnSpc>
                          <a:spcPct val="150000"/>
                        </a:lnSpc>
                      </a:pPr>
                      <a:r>
                        <a:rPr lang="en-US" sz="1200" kern="100" dirty="0">
                          <a:effectLst/>
                          <a:latin typeface="Arial Nova" panose="020B0504020202020204" pitchFamily="34" charset="0"/>
                        </a:rPr>
                        <a:t> Total procedure time, min*</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93 (69-120)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137 (99-177)</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&lt;0.001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1324718950"/>
                  </a:ext>
                </a:extLst>
              </a:tr>
              <a:tr h="227412">
                <a:tc>
                  <a:txBody>
                    <a:bodyPr/>
                    <a:lstStyle/>
                    <a:p>
                      <a:pPr algn="l">
                        <a:lnSpc>
                          <a:spcPct val="150000"/>
                        </a:lnSpc>
                      </a:pPr>
                      <a:r>
                        <a:rPr lang="en-US" sz="1200" kern="100" dirty="0">
                          <a:effectLst/>
                          <a:latin typeface="Arial Nova" panose="020B0504020202020204" pitchFamily="34" charset="0"/>
                        </a:rPr>
                        <a:t> LA dwell time, min</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66 (48-87)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102 (75-138)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&lt;0.001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948318054"/>
                  </a:ext>
                </a:extLst>
              </a:tr>
              <a:tr h="259875">
                <a:tc>
                  <a:txBody>
                    <a:bodyPr/>
                    <a:lstStyle/>
                    <a:p>
                      <a:pPr algn="l">
                        <a:lnSpc>
                          <a:spcPct val="150000"/>
                        </a:lnSpc>
                      </a:pPr>
                      <a:r>
                        <a:rPr lang="en-US" sz="1200" kern="100" dirty="0">
                          <a:effectLst/>
                          <a:latin typeface="Arial Nova" panose="020B0504020202020204" pitchFamily="34" charset="0"/>
                        </a:rPr>
                        <a:t> Fluoroscopic time, min</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18.4 (11.2-24.1)</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11.0 (5.9-18.0)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&lt;0.001</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4056557435"/>
                  </a:ext>
                </a:extLst>
              </a:tr>
              <a:tr h="227412">
                <a:tc>
                  <a:txBody>
                    <a:bodyPr/>
                    <a:lstStyle/>
                    <a:p>
                      <a:pPr algn="l">
                        <a:lnSpc>
                          <a:spcPct val="150000"/>
                        </a:lnSpc>
                      </a:pPr>
                      <a:r>
                        <a:rPr lang="en-US" sz="1200" kern="100" dirty="0">
                          <a:effectLst/>
                          <a:latin typeface="Arial Nova" panose="020B0504020202020204" pitchFamily="34" charset="0"/>
                        </a:rPr>
                        <a:t> Successful PVI,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249 (100.0)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250 (100.0)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1128621697"/>
                  </a:ext>
                </a:extLst>
              </a:tr>
              <a:tr h="227412">
                <a:tc>
                  <a:txBody>
                    <a:bodyPr/>
                    <a:lstStyle/>
                    <a:p>
                      <a:pPr algn="l">
                        <a:lnSpc>
                          <a:spcPct val="150000"/>
                        </a:lnSpc>
                      </a:pPr>
                      <a:r>
                        <a:rPr lang="en-US" sz="1200" kern="100" dirty="0">
                          <a:effectLst/>
                          <a:latin typeface="Arial Nova" panose="020B0504020202020204" pitchFamily="34" charset="0"/>
                        </a:rPr>
                        <a:t> Adjunctive ablation,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89 (35.7)</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100 (40.0)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0.33</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3717350029"/>
                  </a:ext>
                </a:extLst>
              </a:tr>
              <a:tr h="227412">
                <a:tc>
                  <a:txBody>
                    <a:bodyPr/>
                    <a:lstStyle/>
                    <a:p>
                      <a:pPr algn="l">
                        <a:lnSpc>
                          <a:spcPct val="150000"/>
                        </a:lnSpc>
                      </a:pPr>
                      <a:r>
                        <a:rPr lang="en-US" sz="1200" kern="100" dirty="0">
                          <a:effectLst/>
                          <a:latin typeface="Arial Nova" panose="020B0504020202020204" pitchFamily="34" charset="0"/>
                        </a:rPr>
                        <a:t>   Cavo-tricuspid isthmus,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34 (13.7)</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57 (22.8)</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a:effectLst/>
                          <a:latin typeface="Arial Nova" panose="020B0504020202020204" pitchFamily="34" charset="0"/>
                        </a:rPr>
                        <a:t> 0.008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2743662942"/>
                  </a:ext>
                </a:extLst>
              </a:tr>
              <a:tr h="227412">
                <a:tc>
                  <a:txBody>
                    <a:bodyPr/>
                    <a:lstStyle/>
                    <a:p>
                      <a:pPr algn="l">
                        <a:lnSpc>
                          <a:spcPct val="150000"/>
                        </a:lnSpc>
                      </a:pPr>
                      <a:r>
                        <a:rPr lang="en-US" sz="1200" kern="100" dirty="0">
                          <a:effectLst/>
                          <a:latin typeface="Arial Nova" panose="020B0504020202020204" pitchFamily="34" charset="0"/>
                        </a:rPr>
                        <a:t>   Superior vena cava isolation,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12 (4.8)</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26 (10.4)</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0.019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2527329353"/>
                  </a:ext>
                </a:extLst>
              </a:tr>
              <a:tr h="227412">
                <a:tc>
                  <a:txBody>
                    <a:bodyPr/>
                    <a:lstStyle/>
                    <a:p>
                      <a:pPr algn="l">
                        <a:lnSpc>
                          <a:spcPct val="150000"/>
                        </a:lnSpc>
                      </a:pPr>
                      <a:r>
                        <a:rPr lang="en-US" sz="1200" kern="100" dirty="0">
                          <a:effectLst/>
                          <a:latin typeface="Arial Nova" panose="020B0504020202020204" pitchFamily="34" charset="0"/>
                        </a:rPr>
                        <a:t>   LA posterior wall isolation,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a:effectLst/>
                          <a:latin typeface="Arial Nova" panose="020B0504020202020204" pitchFamily="34" charset="0"/>
                        </a:rPr>
                        <a:t>20 (8.0)</a:t>
                      </a:r>
                      <a:endParaRPr lang="ja-JP" sz="1200" kern="10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39 (15.6)</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 0.009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3619462226"/>
                  </a:ext>
                </a:extLst>
              </a:tr>
              <a:tr h="227412">
                <a:tc>
                  <a:txBody>
                    <a:bodyPr/>
                    <a:lstStyle/>
                    <a:p>
                      <a:pPr algn="l">
                        <a:lnSpc>
                          <a:spcPct val="150000"/>
                        </a:lnSpc>
                      </a:pPr>
                      <a:r>
                        <a:rPr lang="en-US" sz="1200" kern="100" dirty="0">
                          <a:effectLst/>
                          <a:latin typeface="Arial Nova" panose="020B0504020202020204" pitchFamily="34" charset="0"/>
                        </a:rPr>
                        <a:t>   LA roof line, n (%)</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tc>
                <a:tc>
                  <a:txBody>
                    <a:bodyPr/>
                    <a:lstStyle/>
                    <a:p>
                      <a:pPr algn="ctr">
                        <a:lnSpc>
                          <a:spcPct val="150000"/>
                        </a:lnSpc>
                      </a:pPr>
                      <a:r>
                        <a:rPr lang="en-US" sz="1200" kern="100" dirty="0">
                          <a:effectLst/>
                          <a:latin typeface="Arial Nova" panose="020B0504020202020204" pitchFamily="34" charset="0"/>
                        </a:rPr>
                        <a:t>47 (18.9)</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5 (2.0)</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tc>
                  <a:txBody>
                    <a:bodyPr/>
                    <a:lstStyle/>
                    <a:p>
                      <a:pPr algn="ctr">
                        <a:lnSpc>
                          <a:spcPct val="150000"/>
                        </a:lnSpc>
                      </a:pPr>
                      <a:r>
                        <a:rPr lang="en-US" sz="1200" kern="100" dirty="0">
                          <a:effectLst/>
                          <a:latin typeface="Arial Nova" panose="020B0504020202020204" pitchFamily="34" charset="0"/>
                        </a:rPr>
                        <a:t>&lt;0.001</a:t>
                      </a:r>
                      <a:r>
                        <a:rPr lang="en-US" sz="1200" kern="100" baseline="30000" dirty="0">
                          <a:effectLst/>
                          <a:latin typeface="Arial Nova" panose="020B0504020202020204" pitchFamily="34" charset="0"/>
                        </a:rPr>
                        <a:t>†</a:t>
                      </a:r>
                      <a:endParaRPr lang="ja-JP" sz="1200" kern="100" dirty="0">
                        <a:effectLst/>
                        <a:latin typeface="Arial Nova" panose="020B0504020202020204" pitchFamily="34" charset="0"/>
                        <a:ea typeface="游明朝" panose="02020400000000000000" pitchFamily="18" charset="-128"/>
                        <a:cs typeface="Times New Roman" panose="02020603050405020304" pitchFamily="18" charset="0"/>
                      </a:endParaRPr>
                    </a:p>
                  </a:txBody>
                  <a:tcPr marL="63398" marR="63398" marT="0" marB="0" anchor="b"/>
                </a:tc>
                <a:extLst>
                  <a:ext uri="{0D108BD9-81ED-4DB2-BD59-A6C34878D82A}">
                    <a16:rowId xmlns:a16="http://schemas.microsoft.com/office/drawing/2014/main" val="4093673790"/>
                  </a:ext>
                </a:extLst>
              </a:tr>
            </a:tbl>
          </a:graphicData>
        </a:graphic>
      </p:graphicFrame>
      <p:sp>
        <p:nvSpPr>
          <p:cNvPr id="5" name="Page Title">
            <a:extLst>
              <a:ext uri="{FF2B5EF4-FFF2-40B4-BE49-F238E27FC236}">
                <a16:creationId xmlns:a16="http://schemas.microsoft.com/office/drawing/2014/main" id="{CAF6742F-E4E1-AEA6-7CB1-CD864093B1C6}"/>
              </a:ext>
            </a:extLst>
          </p:cNvPr>
          <p:cNvSpPr txBox="1">
            <a:spLocks/>
          </p:cNvSpPr>
          <p:nvPr/>
        </p:nvSpPr>
        <p:spPr>
          <a:xfrm>
            <a:off x="153734" y="163167"/>
            <a:ext cx="8268020" cy="537069"/>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500" b="1" i="0" kern="1200" cap="all" baseline="0">
                <a:solidFill>
                  <a:schemeClr val="tx1"/>
                </a:solidFill>
                <a:latin typeface="+mj-lt"/>
                <a:ea typeface="+mj-ea"/>
                <a:cs typeface="+mj-cs"/>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2500" b="1" i="0" u="none" strike="noStrike" kern="1200" cap="all" spc="0" normalizeH="0" baseline="0" noProof="0" dirty="0">
                <a:ln>
                  <a:noFill/>
                </a:ln>
                <a:solidFill>
                  <a:srgbClr val="000000"/>
                </a:solidFill>
                <a:effectLst/>
                <a:uLnTx/>
                <a:uFillTx/>
                <a:latin typeface="Arial Black" panose="020B0A04020102020204"/>
                <a:ea typeface="+mj-ea"/>
                <a:cs typeface="+mj-cs"/>
              </a:rPr>
              <a:t>The Catheter Ablation Procedure</a:t>
            </a:r>
          </a:p>
        </p:txBody>
      </p:sp>
    </p:spTree>
    <p:extLst>
      <p:ext uri="{BB962C8B-B14F-4D97-AF65-F5344CB8AC3E}">
        <p14:creationId xmlns:p14="http://schemas.microsoft.com/office/powerpoint/2010/main" val="1374728425"/>
      </p:ext>
    </p:extLst>
  </p:cSld>
  <p:clrMapOvr>
    <a:masterClrMapping/>
  </p:clrMapOvr>
</p:sld>
</file>

<file path=ppt/theme/theme1.xml><?xml version="1.0" encoding="utf-8"?>
<a:theme xmlns:a="http://schemas.openxmlformats.org/drawingml/2006/main" name="Dark Background">
  <a:themeElements>
    <a:clrScheme name="American Heart Association">
      <a:dk1>
        <a:srgbClr val="000000"/>
      </a:dk1>
      <a:lt1>
        <a:srgbClr val="FFFFFF"/>
      </a:lt1>
      <a:dk2>
        <a:srgbClr val="2E2C2C"/>
      </a:dk2>
      <a:lt2>
        <a:srgbClr val="E8E8E8"/>
      </a:lt2>
      <a:accent1>
        <a:srgbClr val="C10E20"/>
      </a:accent1>
      <a:accent2>
        <a:srgbClr val="990000"/>
      </a:accent2>
      <a:accent3>
        <a:srgbClr val="000000"/>
      </a:accent3>
      <a:accent4>
        <a:srgbClr val="636466"/>
      </a:accent4>
      <a:accent5>
        <a:srgbClr val="E8E8E8"/>
      </a:accent5>
      <a:accent6>
        <a:srgbClr val="2E2C2C"/>
      </a:accent6>
      <a:hlink>
        <a:srgbClr val="C10E20"/>
      </a:hlink>
      <a:folHlink>
        <a:srgbClr val="99000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3184</TotalTime>
  <Words>3742</Words>
  <Application>Microsoft Office PowerPoint</Application>
  <PresentationFormat>画面に合わせる (16:9)</PresentationFormat>
  <Paragraphs>530</Paragraphs>
  <Slides>24</Slides>
  <Notes>5</Notes>
  <HiddenSlides>2</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24</vt:i4>
      </vt:variant>
    </vt:vector>
  </HeadingPairs>
  <TitlesOfParts>
    <vt:vector size="36" baseType="lpstr">
      <vt:lpstr>ＭＳ Ｐゴシック</vt:lpstr>
      <vt:lpstr>游明朝</vt:lpstr>
      <vt:lpstr>Aptos</vt:lpstr>
      <vt:lpstr>Arial</vt:lpstr>
      <vt:lpstr>Arial Black</vt:lpstr>
      <vt:lpstr>Arial Nova</vt:lpstr>
      <vt:lpstr>Calibri</vt:lpstr>
      <vt:lpstr>Calibri Light</vt:lpstr>
      <vt:lpstr>Times New Roman</vt:lpstr>
      <vt:lpstr>Dark Background</vt:lpstr>
      <vt:lpstr>Office テーマ</vt:lpstr>
      <vt:lpstr>1_Office テーマ</vt:lpstr>
      <vt:lpstr>Cryoballoon Ablation versus Radiofrequency Ablation  in Patients with Persistent Atrial Fibrillation (CRRF-PeAF):  A Prospective, Multicenter, Randomized, Non-inferiority Clinical Trial</vt:lpstr>
      <vt:lpstr>Disclosures</vt:lpstr>
      <vt:lpstr>INTRODUCTION</vt:lpstr>
      <vt:lpstr>AIMS</vt:lpstr>
      <vt:lpstr>PowerPoint プレゼンテーション</vt:lpstr>
      <vt:lpstr>PowerPoint プレゼンテーション</vt:lpstr>
      <vt:lpstr>Sample Size and Statistical analysis</vt:lpstr>
      <vt:lpstr>PowerPoint プレゼンテーション</vt:lpstr>
      <vt:lpstr>PowerPoint プレゼンテーション</vt:lpstr>
      <vt:lpstr>PowerPoint プレゼンテーション</vt:lpstr>
      <vt:lpstr>RESULTS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of results</vt:lpstr>
      <vt:lpstr>DISCUSSION</vt:lpstr>
      <vt:lpstr>DISCUSSION</vt:lpstr>
      <vt:lpstr>A Possible Reason for different impact on reverse remodeling after ablation between Cryoballoon and radiofrequency ablation</vt:lpstr>
      <vt:lpstr>Another Possible Reason for different impact on reverse remodeling after ablation between Cryoballoon and radiofrequency ablation</vt:lpstr>
      <vt:lpstr>STUDY LIMITATIONS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Kutos</dc:creator>
  <cp:lastModifiedBy>草野　研吾</cp:lastModifiedBy>
  <cp:revision>175</cp:revision>
  <dcterms:created xsi:type="dcterms:W3CDTF">2020-08-20T15:39:54Z</dcterms:created>
  <dcterms:modified xsi:type="dcterms:W3CDTF">2024-11-18T13:39:19Z</dcterms:modified>
</cp:coreProperties>
</file>