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4"/>
  </p:sldMasterIdLst>
  <p:notesMasterIdLst>
    <p:notesMasterId r:id="rId38"/>
  </p:notesMasterIdLst>
  <p:sldIdLst>
    <p:sldId id="2147471657" r:id="rId5"/>
    <p:sldId id="2147471740" r:id="rId6"/>
    <p:sldId id="2147471732" r:id="rId7"/>
    <p:sldId id="2147471608" r:id="rId8"/>
    <p:sldId id="2147471782" r:id="rId9"/>
    <p:sldId id="2147471597" r:id="rId10"/>
    <p:sldId id="2147471252" r:id="rId11"/>
    <p:sldId id="2147471745" r:id="rId12"/>
    <p:sldId id="2147471213" r:id="rId13"/>
    <p:sldId id="2147471278" r:id="rId14"/>
    <p:sldId id="2147471763" r:id="rId15"/>
    <p:sldId id="2147471605" r:id="rId16"/>
    <p:sldId id="2147471609" r:id="rId17"/>
    <p:sldId id="2147471643" r:id="rId18"/>
    <p:sldId id="2147471661" r:id="rId19"/>
    <p:sldId id="2147471644" r:id="rId20"/>
    <p:sldId id="2147471667" r:id="rId21"/>
    <p:sldId id="2147471669" r:id="rId22"/>
    <p:sldId id="2147471783" r:id="rId23"/>
    <p:sldId id="2147471720" r:id="rId24"/>
    <p:sldId id="2147471618" r:id="rId25"/>
    <p:sldId id="2147471770" r:id="rId26"/>
    <p:sldId id="2147471778" r:id="rId27"/>
    <p:sldId id="2147471700" r:id="rId28"/>
    <p:sldId id="2147471788" r:id="rId29"/>
    <p:sldId id="2147471373" r:id="rId30"/>
    <p:sldId id="2147471671" r:id="rId31"/>
    <p:sldId id="2147471781" r:id="rId32"/>
    <p:sldId id="2147471790" r:id="rId33"/>
    <p:sldId id="2147471768" r:id="rId34"/>
    <p:sldId id="2147471769" r:id="rId35"/>
    <p:sldId id="2147471744" r:id="rId36"/>
    <p:sldId id="2147471741" r:id="rId3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16" userDrawn="1">
          <p15:clr>
            <a:srgbClr val="A4A3A4"/>
          </p15:clr>
        </p15:guide>
        <p15:guide id="2" pos="2980" userDrawn="1">
          <p15:clr>
            <a:srgbClr val="A4A3A4"/>
          </p15:clr>
        </p15:guide>
        <p15:guide id="3" pos="5640" userDrawn="1">
          <p15:clr>
            <a:srgbClr val="A4A3A4"/>
          </p15:clr>
        </p15:guide>
        <p15:guide id="4" orient="horz" pos="492" userDrawn="1">
          <p15:clr>
            <a:srgbClr val="A4A3A4"/>
          </p15:clr>
        </p15:guide>
        <p15:guide id="5" orient="horz" pos="2676" userDrawn="1">
          <p15:clr>
            <a:srgbClr val="A4A3A4"/>
          </p15:clr>
        </p15:guide>
        <p15:guide id="6" orient="horz" pos="3060" userDrawn="1">
          <p15:clr>
            <a:srgbClr val="A4A3A4"/>
          </p15:clr>
        </p15:guide>
        <p15:guide id="7" orient="horz" pos="2100" userDrawn="1">
          <p15:clr>
            <a:srgbClr val="A4A3A4"/>
          </p15:clr>
        </p15:guide>
        <p15:guide id="8" orient="horz" pos="1140" userDrawn="1">
          <p15:clr>
            <a:srgbClr val="A4A3A4"/>
          </p15:clr>
        </p15:guide>
        <p15:guide id="9" orient="horz" pos="6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9A5B410-D172-83E7-DFFB-2D5902D8982D}" name="Tenley Koepnick" initials="TK" userId="S::Tenley_Koepnick@edwards.com::4af559d2-ea98-44a5-84dd-1a92281fda0e" providerId="AD"/>
  <p188:author id="{DAFF7B42-A0A9-3FC1-03A9-88F6C65ED104}" name="Heather Prince" initials="HP" userId="S::Heather_Prince@edwards.com::ca235cb6-e629-411e-b41b-1fda7714fc54" providerId="AD"/>
  <p188:author id="{DBEB294F-B9FC-799F-1AF8-33FB3F79B8BE}" name="Laura Murrieta" initials="LM" userId="S::Laura_Murrieta@edwards.com::cf8decde-2bd3-4195-b6b1-b5c5ad2bf262" providerId="AD"/>
  <p188:author id="{83BC367D-86A0-035E-C9A8-1DE1560D592A}" name="Yanglu Zhao" initials="YZ" userId="S::Yanglu_Zhao@edwards.com::7a8ab96f-9c9c-4a05-beae-9b2ddb0d68f8" providerId="AD"/>
  <p188:author id="{DA9D9080-6227-3EAC-D1C9-9597C0F9C948}" name="Sarah Clarke" initials="SC" userId="S::Sarah_Clarke@edwards.com::f3a244b5-8312-40ec-99dc-0efbe495b47d" providerId="AD"/>
  <p188:author id="{02A8B4D2-E39E-86B4-3135-04CD2043F1E5}" name="Marissa Gunnarsson" initials="MG" userId="S::Marissa_Gunnarsson@edwards.com::10f06138-a681-4874-8848-6591393c922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AF00"/>
    <a:srgbClr val="00AC4E"/>
    <a:srgbClr val="DF2613"/>
    <a:srgbClr val="E72713"/>
    <a:srgbClr val="D2A000"/>
    <a:srgbClr val="0D445E"/>
    <a:srgbClr val="1B8EC7"/>
    <a:srgbClr val="DDDBAD"/>
    <a:srgbClr val="EE3D2C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6234" autoAdjust="0"/>
  </p:normalViewPr>
  <p:slideViewPr>
    <p:cSldViewPr snapToGrid="0">
      <p:cViewPr varScale="1">
        <p:scale>
          <a:sx n="160" d="100"/>
          <a:sy n="160" d="100"/>
        </p:scale>
        <p:origin x="480" y="176"/>
      </p:cViewPr>
      <p:guideLst>
        <p:guide pos="216"/>
        <p:guide pos="2980"/>
        <p:guide pos="5640"/>
        <p:guide orient="horz" pos="492"/>
        <p:guide orient="horz" pos="2676"/>
        <p:guide orient="horz" pos="3060"/>
        <p:guide orient="horz" pos="2100"/>
        <p:guide orient="horz" pos="1140"/>
        <p:guide orient="horz" pos="6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4008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6/11/relationships/changesInfo" Target="changesInfos/changesInfo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ssa Gunnarsson" userId="10f06138-a681-4874-8848-6591393c9226" providerId="ADAL" clId="{C880C6CB-A22E-4F25-9005-342A979E69C3}"/>
    <pc:docChg chg="custSel delSld modSld">
      <pc:chgData name="Marissa Gunnarsson" userId="10f06138-a681-4874-8848-6591393c9226" providerId="ADAL" clId="{C880C6CB-A22E-4F25-9005-342A979E69C3}" dt="2024-10-23T00:39:50.461" v="36" actId="14100"/>
      <pc:docMkLst>
        <pc:docMk/>
      </pc:docMkLst>
      <pc:sldChg chg="del">
        <pc:chgData name="Marissa Gunnarsson" userId="10f06138-a681-4874-8848-6591393c9226" providerId="ADAL" clId="{C880C6CB-A22E-4F25-9005-342A979E69C3}" dt="2024-10-23T00:33:38.061" v="1" actId="47"/>
        <pc:sldMkLst>
          <pc:docMk/>
          <pc:sldMk cId="2003374730" sldId="1130"/>
        </pc:sldMkLst>
      </pc:sldChg>
      <pc:sldChg chg="modNotesTx">
        <pc:chgData name="Marissa Gunnarsson" userId="10f06138-a681-4874-8848-6591393c9226" providerId="ADAL" clId="{C880C6CB-A22E-4F25-9005-342A979E69C3}" dt="2024-10-23T00:35:40.788" v="5" actId="20577"/>
        <pc:sldMkLst>
          <pc:docMk/>
          <pc:sldMk cId="3444564906" sldId="2147471213"/>
        </pc:sldMkLst>
      </pc:sldChg>
      <pc:sldChg chg="modSp mod modNotesTx">
        <pc:chgData name="Marissa Gunnarsson" userId="10f06138-a681-4874-8848-6591393c9226" providerId="ADAL" clId="{C880C6CB-A22E-4F25-9005-342A979E69C3}" dt="2024-10-23T00:39:50.461" v="36" actId="14100"/>
        <pc:sldMkLst>
          <pc:docMk/>
          <pc:sldMk cId="1858435034" sldId="2147471278"/>
        </pc:sldMkLst>
        <pc:spChg chg="mod">
          <ac:chgData name="Marissa Gunnarsson" userId="10f06138-a681-4874-8848-6591393c9226" providerId="ADAL" clId="{C880C6CB-A22E-4F25-9005-342A979E69C3}" dt="2024-10-23T00:39:50.461" v="36" actId="14100"/>
          <ac:spMkLst>
            <pc:docMk/>
            <pc:sldMk cId="1858435034" sldId="2147471278"/>
            <ac:spMk id="7" creationId="{1495CA45-C9DD-EFA9-37C7-A4DCE752B03A}"/>
          </ac:spMkLst>
        </pc:spChg>
      </pc:sldChg>
      <pc:sldChg chg="del">
        <pc:chgData name="Marissa Gunnarsson" userId="10f06138-a681-4874-8848-6591393c9226" providerId="ADAL" clId="{C880C6CB-A22E-4F25-9005-342A979E69C3}" dt="2024-10-23T00:33:33.550" v="0" actId="47"/>
        <pc:sldMkLst>
          <pc:docMk/>
          <pc:sldMk cId="1438710747" sldId="2147471285"/>
        </pc:sldMkLst>
      </pc:sldChg>
      <pc:sldChg chg="modSp mod">
        <pc:chgData name="Marissa Gunnarsson" userId="10f06138-a681-4874-8848-6591393c9226" providerId="ADAL" clId="{C880C6CB-A22E-4F25-9005-342A979E69C3}" dt="2024-10-23T00:34:50.154" v="3" actId="14100"/>
        <pc:sldMkLst>
          <pc:docMk/>
          <pc:sldMk cId="2038419273" sldId="2147471643"/>
        </pc:sldMkLst>
        <pc:spChg chg="mod">
          <ac:chgData name="Marissa Gunnarsson" userId="10f06138-a681-4874-8848-6591393c9226" providerId="ADAL" clId="{C880C6CB-A22E-4F25-9005-342A979E69C3}" dt="2024-10-23T00:34:50.154" v="3" actId="14100"/>
          <ac:spMkLst>
            <pc:docMk/>
            <pc:sldMk cId="2038419273" sldId="2147471643"/>
            <ac:spMk id="23" creationId="{7F2620AA-B508-53BD-D13D-C4D2341FF078}"/>
          </ac:spMkLst>
        </pc:spChg>
      </pc:sldChg>
      <pc:sldChg chg="modSp mod">
        <pc:chgData name="Marissa Gunnarsson" userId="10f06138-a681-4874-8848-6591393c9226" providerId="ADAL" clId="{C880C6CB-A22E-4F25-9005-342A979E69C3}" dt="2024-10-23T00:36:42.593" v="10" actId="207"/>
        <pc:sldMkLst>
          <pc:docMk/>
          <pc:sldMk cId="3724466703" sldId="2147471700"/>
        </pc:sldMkLst>
        <pc:graphicFrameChg chg="modGraphic">
          <ac:chgData name="Marissa Gunnarsson" userId="10f06138-a681-4874-8848-6591393c9226" providerId="ADAL" clId="{C880C6CB-A22E-4F25-9005-342A979E69C3}" dt="2024-10-23T00:36:23.436" v="8" actId="207"/>
          <ac:graphicFrameMkLst>
            <pc:docMk/>
            <pc:sldMk cId="3724466703" sldId="2147471700"/>
            <ac:graphicFrameMk id="3" creationId="{A93AD505-3A63-2B38-F506-E91DAB47B268}"/>
          </ac:graphicFrameMkLst>
        </pc:graphicFrameChg>
        <pc:graphicFrameChg chg="modGraphic">
          <ac:chgData name="Marissa Gunnarsson" userId="10f06138-a681-4874-8848-6591393c9226" providerId="ADAL" clId="{C880C6CB-A22E-4F25-9005-342A979E69C3}" dt="2024-10-23T00:36:42.593" v="10" actId="207"/>
          <ac:graphicFrameMkLst>
            <pc:docMk/>
            <pc:sldMk cId="3724466703" sldId="2147471700"/>
            <ac:graphicFrameMk id="4" creationId="{20641C26-475C-835E-9508-201FD7F23919}"/>
          </ac:graphicFrameMkLst>
        </pc:graphicFrameChg>
        <pc:graphicFrameChg chg="modGraphic">
          <ac:chgData name="Marissa Gunnarsson" userId="10f06138-a681-4874-8848-6591393c9226" providerId="ADAL" clId="{C880C6CB-A22E-4F25-9005-342A979E69C3}" dt="2024-10-23T00:36:31.870" v="9" actId="207"/>
          <ac:graphicFrameMkLst>
            <pc:docMk/>
            <pc:sldMk cId="3724466703" sldId="2147471700"/>
            <ac:graphicFrameMk id="5" creationId="{378238D9-7B1A-C1D8-61FB-B95E8BE95EF0}"/>
          </ac:graphicFrameMkLst>
        </pc:graphicFrameChg>
      </pc:sldChg>
      <pc:sldChg chg="modNotesTx">
        <pc:chgData name="Marissa Gunnarsson" userId="10f06138-a681-4874-8848-6591393c9226" providerId="ADAL" clId="{C880C6CB-A22E-4F25-9005-342A979E69C3}" dt="2024-10-23T00:35:58.493" v="6" actId="20577"/>
        <pc:sldMkLst>
          <pc:docMk/>
          <pc:sldMk cId="1987467259" sldId="2147471720"/>
        </pc:sldMkLst>
      </pc:sldChg>
      <pc:sldChg chg="modSp mod">
        <pc:chgData name="Marissa Gunnarsson" userId="10f06138-a681-4874-8848-6591393c9226" providerId="ADAL" clId="{C880C6CB-A22E-4F25-9005-342A979E69C3}" dt="2024-10-23T00:39:08.518" v="25" actId="1037"/>
        <pc:sldMkLst>
          <pc:docMk/>
          <pc:sldMk cId="2161082513" sldId="2147471744"/>
        </pc:sldMkLst>
        <pc:spChg chg="mod">
          <ac:chgData name="Marissa Gunnarsson" userId="10f06138-a681-4874-8848-6591393c9226" providerId="ADAL" clId="{C880C6CB-A22E-4F25-9005-342A979E69C3}" dt="2024-10-23T00:39:08.518" v="25" actId="1037"/>
          <ac:spMkLst>
            <pc:docMk/>
            <pc:sldMk cId="2161082513" sldId="2147471744"/>
            <ac:spMk id="2" creationId="{965DEAAE-DF6C-D11E-69F9-89BCD9FF2610}"/>
          </ac:spMkLst>
        </pc:spChg>
      </pc:sldChg>
      <pc:sldChg chg="modNotesTx">
        <pc:chgData name="Marissa Gunnarsson" userId="10f06138-a681-4874-8848-6591393c9226" providerId="ADAL" clId="{C880C6CB-A22E-4F25-9005-342A979E69C3}" dt="2024-10-23T00:35:34.921" v="4" actId="20577"/>
        <pc:sldMkLst>
          <pc:docMk/>
          <pc:sldMk cId="868768215" sldId="2147471745"/>
        </pc:sldMkLst>
      </pc:sldChg>
      <pc:sldChg chg="del">
        <pc:chgData name="Marissa Gunnarsson" userId="10f06138-a681-4874-8848-6591393c9226" providerId="ADAL" clId="{C880C6CB-A22E-4F25-9005-342A979E69C3}" dt="2024-10-23T00:37:35.718" v="14" actId="47"/>
        <pc:sldMkLst>
          <pc:docMk/>
          <pc:sldMk cId="1224343803" sldId="2147471758"/>
        </pc:sldMkLst>
      </pc:sldChg>
      <pc:sldChg chg="modSp mod">
        <pc:chgData name="Marissa Gunnarsson" userId="10f06138-a681-4874-8848-6591393c9226" providerId="ADAL" clId="{C880C6CB-A22E-4F25-9005-342A979E69C3}" dt="2024-10-23T00:39:15.173" v="35" actId="1037"/>
        <pc:sldMkLst>
          <pc:docMk/>
          <pc:sldMk cId="2040064333" sldId="2147471768"/>
        </pc:sldMkLst>
        <pc:spChg chg="mod">
          <ac:chgData name="Marissa Gunnarsson" userId="10f06138-a681-4874-8848-6591393c9226" providerId="ADAL" clId="{C880C6CB-A22E-4F25-9005-342A979E69C3}" dt="2024-10-23T00:39:15.173" v="35" actId="1037"/>
          <ac:spMkLst>
            <pc:docMk/>
            <pc:sldMk cId="2040064333" sldId="2147471768"/>
            <ac:spMk id="2" creationId="{965DEAAE-DF6C-D11E-69F9-89BCD9FF2610}"/>
          </ac:spMkLst>
        </pc:spChg>
      </pc:sldChg>
      <pc:sldChg chg="modSp mod">
        <pc:chgData name="Marissa Gunnarsson" userId="10f06138-a681-4874-8848-6591393c9226" providerId="ADAL" clId="{C880C6CB-A22E-4F25-9005-342A979E69C3}" dt="2024-10-23T00:39:11.884" v="30" actId="1037"/>
        <pc:sldMkLst>
          <pc:docMk/>
          <pc:sldMk cId="1614875175" sldId="2147471769"/>
        </pc:sldMkLst>
        <pc:spChg chg="mod">
          <ac:chgData name="Marissa Gunnarsson" userId="10f06138-a681-4874-8848-6591393c9226" providerId="ADAL" clId="{C880C6CB-A22E-4F25-9005-342A979E69C3}" dt="2024-10-23T00:39:11.884" v="30" actId="1037"/>
          <ac:spMkLst>
            <pc:docMk/>
            <pc:sldMk cId="1614875175" sldId="2147471769"/>
            <ac:spMk id="2" creationId="{965DEAAE-DF6C-D11E-69F9-89BCD9FF2610}"/>
          </ac:spMkLst>
        </pc:spChg>
      </pc:sldChg>
      <pc:sldChg chg="del">
        <pc:chgData name="Marissa Gunnarsson" userId="10f06138-a681-4874-8848-6591393c9226" providerId="ADAL" clId="{C880C6CB-A22E-4F25-9005-342A979E69C3}" dt="2024-10-23T00:36:51.843" v="12" actId="47"/>
        <pc:sldMkLst>
          <pc:docMk/>
          <pc:sldMk cId="2284599595" sldId="2147471784"/>
        </pc:sldMkLst>
      </pc:sldChg>
      <pc:sldChg chg="del">
        <pc:chgData name="Marissa Gunnarsson" userId="10f06138-a681-4874-8848-6591393c9226" providerId="ADAL" clId="{C880C6CB-A22E-4F25-9005-342A979E69C3}" dt="2024-10-23T00:34:43.517" v="2" actId="47"/>
        <pc:sldMkLst>
          <pc:docMk/>
          <pc:sldMk cId="2028514753" sldId="2147471786"/>
        </pc:sldMkLst>
      </pc:sldChg>
      <pc:sldChg chg="del">
        <pc:chgData name="Marissa Gunnarsson" userId="10f06138-a681-4874-8848-6591393c9226" providerId="ADAL" clId="{C880C6CB-A22E-4F25-9005-342A979E69C3}" dt="2024-10-23T00:36:49.844" v="11" actId="47"/>
        <pc:sldMkLst>
          <pc:docMk/>
          <pc:sldMk cId="3003913321" sldId="2147471787"/>
        </pc:sldMkLst>
      </pc:sldChg>
      <pc:sldChg chg="del">
        <pc:chgData name="Marissa Gunnarsson" userId="10f06138-a681-4874-8848-6591393c9226" providerId="ADAL" clId="{C880C6CB-A22E-4F25-9005-342A979E69C3}" dt="2024-10-23T00:37:14.004" v="13" actId="47"/>
        <pc:sldMkLst>
          <pc:docMk/>
          <pc:sldMk cId="3609571556" sldId="2147471789"/>
        </pc:sldMkLst>
      </pc:sldChg>
      <pc:sldChg chg="del">
        <pc:chgData name="Marissa Gunnarsson" userId="10f06138-a681-4874-8848-6591393c9226" providerId="ADAL" clId="{C880C6CB-A22E-4F25-9005-342A979E69C3}" dt="2024-10-23T00:37:35.718" v="14" actId="47"/>
        <pc:sldMkLst>
          <pc:docMk/>
          <pc:sldMk cId="2601164153" sldId="2147471791"/>
        </pc:sldMkLst>
      </pc:sldChg>
      <pc:sldChg chg="del">
        <pc:chgData name="Marissa Gunnarsson" userId="10f06138-a681-4874-8848-6591393c9226" providerId="ADAL" clId="{C880C6CB-A22E-4F25-9005-342A979E69C3}" dt="2024-10-23T00:37:35.718" v="14" actId="47"/>
        <pc:sldMkLst>
          <pc:docMk/>
          <pc:sldMk cId="3634282781" sldId="214747179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ssa_gunnarsson\Downloads\Forest%20Plot%20Templat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362420180083957E-2"/>
          <c:y val="5.2967829292682178E-3"/>
          <c:w val="0.95104194147780219"/>
          <c:h val="0.85693393061043444"/>
        </c:manualLayout>
      </c:layout>
      <c:scatterChart>
        <c:scatterStyle val="lineMarker"/>
        <c:varyColors val="0"/>
        <c:ser>
          <c:idx val="0"/>
          <c:order val="0"/>
          <c:tx>
            <c:v>Hazard Ratios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9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'Test for Tutorial (2)'!$H$7:$H$57</c:f>
                <c:numCache>
                  <c:formatCode>General</c:formatCode>
                  <c:ptCount val="51"/>
                  <c:pt idx="0">
                    <c:v>0.13</c:v>
                  </c:pt>
                  <c:pt idx="1">
                    <c:v>0</c:v>
                  </c:pt>
                  <c:pt idx="2">
                    <c:v>0.13999999999999996</c:v>
                  </c:pt>
                  <c:pt idx="3">
                    <c:v>0.29000000000000004</c:v>
                  </c:pt>
                  <c:pt idx="4">
                    <c:v>0</c:v>
                  </c:pt>
                  <c:pt idx="5">
                    <c:v>0.13</c:v>
                  </c:pt>
                  <c:pt idx="6">
                    <c:v>0.5099999999999999</c:v>
                  </c:pt>
                  <c:pt idx="7">
                    <c:v>0</c:v>
                  </c:pt>
                  <c:pt idx="8">
                    <c:v>0.43999999999999995</c:v>
                  </c:pt>
                  <c:pt idx="9">
                    <c:v>0.14000000000000001</c:v>
                  </c:pt>
                  <c:pt idx="10">
                    <c:v>0</c:v>
                  </c:pt>
                  <c:pt idx="11">
                    <c:v>0.13</c:v>
                  </c:pt>
                  <c:pt idx="12">
                    <c:v>0.68</c:v>
                  </c:pt>
                </c:numCache>
              </c:numRef>
            </c:plus>
            <c:minus>
              <c:numRef>
                <c:f>'Test for Tutorial (2)'!$G$7:$G$57</c:f>
                <c:numCache>
                  <c:formatCode>General</c:formatCode>
                  <c:ptCount val="51"/>
                  <c:pt idx="0">
                    <c:v>9.9999999999999978E-2</c:v>
                  </c:pt>
                  <c:pt idx="1">
                    <c:v>0</c:v>
                  </c:pt>
                  <c:pt idx="2">
                    <c:v>0.11000000000000004</c:v>
                  </c:pt>
                  <c:pt idx="3">
                    <c:v>0.2</c:v>
                  </c:pt>
                  <c:pt idx="4">
                    <c:v>0</c:v>
                  </c:pt>
                  <c:pt idx="5">
                    <c:v>9.9999999999999978E-2</c:v>
                  </c:pt>
                  <c:pt idx="6">
                    <c:v>0.28000000000000003</c:v>
                  </c:pt>
                  <c:pt idx="7">
                    <c:v>0</c:v>
                  </c:pt>
                  <c:pt idx="8">
                    <c:v>0.24000000000000005</c:v>
                  </c:pt>
                  <c:pt idx="9">
                    <c:v>9.9999999999999978E-2</c:v>
                  </c:pt>
                  <c:pt idx="10">
                    <c:v>0</c:v>
                  </c:pt>
                  <c:pt idx="11">
                    <c:v>0.10999999999999999</c:v>
                  </c:pt>
                  <c:pt idx="12">
                    <c:v>0.31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'Test for Tutorial (2)'!$D$7:$D$57</c:f>
              <c:numCache>
                <c:formatCode>General</c:formatCode>
                <c:ptCount val="51"/>
                <c:pt idx="0">
                  <c:v>0.5</c:v>
                </c:pt>
                <c:pt idx="2">
                  <c:v>0.46</c:v>
                </c:pt>
                <c:pt idx="3">
                  <c:v>0.61</c:v>
                </c:pt>
                <c:pt idx="5">
                  <c:v>0.47</c:v>
                </c:pt>
                <c:pt idx="6">
                  <c:v>0.66</c:v>
                </c:pt>
                <c:pt idx="8">
                  <c:v>0.54</c:v>
                </c:pt>
                <c:pt idx="9">
                  <c:v>0.49</c:v>
                </c:pt>
                <c:pt idx="11">
                  <c:v>0.49</c:v>
                </c:pt>
                <c:pt idx="12">
                  <c:v>0.6</c:v>
                </c:pt>
              </c:numCache>
            </c:numRef>
          </c:xVal>
          <c:yVal>
            <c:numRef>
              <c:f>'Test for Tutorial (2)'!$C$7:$C$57</c:f>
              <c:numCache>
                <c:formatCode>General</c:formatCode>
                <c:ptCount val="51"/>
                <c:pt idx="0">
                  <c:v>13</c:v>
                </c:pt>
                <c:pt idx="1">
                  <c:v>12</c:v>
                </c:pt>
                <c:pt idx="2">
                  <c:v>11</c:v>
                </c:pt>
                <c:pt idx="3">
                  <c:v>10</c:v>
                </c:pt>
                <c:pt idx="4">
                  <c:v>9</c:v>
                </c:pt>
                <c:pt idx="5">
                  <c:v>8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3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2C1-485C-9759-CC647F36655A}"/>
            </c:ext>
          </c:extLst>
        </c:ser>
        <c:ser>
          <c:idx val="1"/>
          <c:order val="1"/>
          <c:tx>
            <c:v>Data Labels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6.6382981265413463E-2"/>
                  <c:y val="0"/>
                </c:manualLayout>
              </c:layout>
              <c:tx>
                <c:rich>
                  <a:bodyPr/>
                  <a:lstStyle/>
                  <a:p>
                    <a:fld id="{07F381D8-1005-1141-BC3A-B3B9C64F1D1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C2C1-485C-9759-CC647F36655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C8E9242-520B-904E-B52B-0E70EC4D46C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C2C1-485C-9759-CC647F36655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B2EB33C-BAB5-B343-BC1E-18B351FA5F6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C2C1-485C-9759-CC647F36655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4348539-9F0A-EA47-8945-95B6589BF7D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C2C1-485C-9759-CC647F36655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2D0B991-D8FA-D24B-92CA-2CBBBAFAA6F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C2C1-485C-9759-CC647F36655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94E7AA2E-3E85-0046-A109-41C75F6FADD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C2C1-485C-9759-CC647F36655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9337303C-61A3-5F4E-A5E4-5EF9C5FF115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C2C1-485C-9759-CC647F36655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12F9D9B9-D2C1-784E-8B70-2EFBA987CBF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C2C1-485C-9759-CC647F36655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F6E9C4BD-1509-4444-B23E-C654BD6AAC1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C2C1-485C-9759-CC647F36655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4B73588C-C1A4-AC47-82EE-E57A20E6AAC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C2C1-485C-9759-CC647F36655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C356A4B9-D8EF-C84D-8120-C8D87CED38E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C2C1-485C-9759-CC647F36655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A51790D2-AF99-0C42-B542-C0EFA599224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C2C1-485C-9759-CC647F36655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86CFB0BB-7997-9345-8394-9F1660D0A11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C2C1-485C-9759-CC647F36655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AF1381EB-FBFE-034C-A41D-C3CE684A83C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C2C1-485C-9759-CC647F36655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C2C1-485C-9759-CC647F36655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C2C1-485C-9759-CC647F36655A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C2C1-485C-9759-CC647F36655A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C2C1-485C-9759-CC647F36655A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C2C1-485C-9759-CC647F36655A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C2C1-485C-9759-CC647F36655A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C2C1-485C-9759-CC647F36655A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C2C1-485C-9759-CC647F36655A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C2C1-485C-9759-CC647F36655A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C2C1-485C-9759-CC647F36655A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C2C1-485C-9759-CC647F36655A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C2C1-485C-9759-CC647F36655A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C2C1-485C-9759-CC647F36655A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C2C1-485C-9759-CC647F36655A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C2C1-485C-9759-CC647F36655A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C2C1-485C-9759-CC647F36655A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C2C1-485C-9759-CC647F36655A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0-C2C1-485C-9759-CC647F36655A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1-C2C1-485C-9759-CC647F36655A}"/>
                </c:ext>
              </c:extLst>
            </c:dLbl>
            <c:dLbl>
              <c:idx val="3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2-C2C1-485C-9759-CC647F36655A}"/>
                </c:ext>
              </c:extLst>
            </c:dLbl>
            <c:dLbl>
              <c:idx val="3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3-C2C1-485C-9759-CC647F36655A}"/>
                </c:ext>
              </c:extLst>
            </c:dLbl>
            <c:dLbl>
              <c:idx val="3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C2C1-485C-9759-CC647F36655A}"/>
                </c:ext>
              </c:extLst>
            </c:dLbl>
            <c:dLbl>
              <c:idx val="3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5-C2C1-485C-9759-CC647F36655A}"/>
                </c:ext>
              </c:extLst>
            </c:dLbl>
            <c:dLbl>
              <c:idx val="3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6-C2C1-485C-9759-CC647F36655A}"/>
                </c:ext>
              </c:extLst>
            </c:dLbl>
            <c:dLbl>
              <c:idx val="3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7-C2C1-485C-9759-CC647F36655A}"/>
                </c:ext>
              </c:extLst>
            </c:dLbl>
            <c:dLbl>
              <c:idx val="3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8-C2C1-485C-9759-CC647F36655A}"/>
                </c:ext>
              </c:extLst>
            </c:dLbl>
            <c:dLbl>
              <c:idx val="4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9-C2C1-485C-9759-CC647F36655A}"/>
                </c:ext>
              </c:extLst>
            </c:dLbl>
            <c:dLbl>
              <c:idx val="4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C2C1-485C-9759-CC647F36655A}"/>
                </c:ext>
              </c:extLst>
            </c:dLbl>
            <c:dLbl>
              <c:idx val="4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B-C2C1-485C-9759-CC647F36655A}"/>
                </c:ext>
              </c:extLst>
            </c:dLbl>
            <c:dLbl>
              <c:idx val="4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C2C1-485C-9759-CC647F36655A}"/>
                </c:ext>
              </c:extLst>
            </c:dLbl>
            <c:dLbl>
              <c:idx val="4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D-C2C1-485C-9759-CC647F36655A}"/>
                </c:ext>
              </c:extLst>
            </c:dLbl>
            <c:dLbl>
              <c:idx val="4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C2C1-485C-9759-CC647F36655A}"/>
                </c:ext>
              </c:extLst>
            </c:dLbl>
            <c:dLbl>
              <c:idx val="4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F-C2C1-485C-9759-CC647F36655A}"/>
                </c:ext>
              </c:extLst>
            </c:dLbl>
            <c:dLbl>
              <c:idx val="4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0-C2C1-485C-9759-CC647F36655A}"/>
                </c:ext>
              </c:extLst>
            </c:dLbl>
            <c:dLbl>
              <c:idx val="4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1-C2C1-485C-9759-CC647F36655A}"/>
                </c:ext>
              </c:extLst>
            </c:dLbl>
            <c:dLbl>
              <c:idx val="4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2-C2C1-485C-9759-CC647F36655A}"/>
                </c:ext>
              </c:extLst>
            </c:dLbl>
            <c:dLbl>
              <c:idx val="5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3-C2C1-485C-9759-CC647F3665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wrap="none" anchorCtr="0"/>
              <a:lstStyle/>
              <a:p>
                <a:pPr algn="l">
                  <a:defRPr/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DataLabelsRange val="1"/>
                <c15:showLeaderLines val="0"/>
              </c:ext>
            </c:extLst>
          </c:dLbls>
          <c:xVal>
            <c:numRef>
              <c:f>'Test for Tutorial (2)'!$A$7:$A$57</c:f>
              <c:numCache>
                <c:formatCode>General</c:formatCode>
                <c:ptCount val="51"/>
                <c:pt idx="0">
                  <c:v>-4</c:v>
                </c:pt>
                <c:pt idx="1">
                  <c:v>-4</c:v>
                </c:pt>
                <c:pt idx="2">
                  <c:v>-4</c:v>
                </c:pt>
                <c:pt idx="3">
                  <c:v>-4</c:v>
                </c:pt>
                <c:pt idx="4">
                  <c:v>-4</c:v>
                </c:pt>
                <c:pt idx="5">
                  <c:v>-4</c:v>
                </c:pt>
                <c:pt idx="6">
                  <c:v>-4</c:v>
                </c:pt>
                <c:pt idx="7">
                  <c:v>-4</c:v>
                </c:pt>
                <c:pt idx="8">
                  <c:v>-4</c:v>
                </c:pt>
                <c:pt idx="9">
                  <c:v>-4</c:v>
                </c:pt>
                <c:pt idx="10">
                  <c:v>-4</c:v>
                </c:pt>
                <c:pt idx="11">
                  <c:v>-4</c:v>
                </c:pt>
                <c:pt idx="12">
                  <c:v>-4</c:v>
                </c:pt>
                <c:pt idx="13">
                  <c:v>-4</c:v>
                </c:pt>
                <c:pt idx="14">
                  <c:v>-4</c:v>
                </c:pt>
                <c:pt idx="15">
                  <c:v>-4</c:v>
                </c:pt>
                <c:pt idx="16">
                  <c:v>-4</c:v>
                </c:pt>
                <c:pt idx="17">
                  <c:v>-4</c:v>
                </c:pt>
                <c:pt idx="18">
                  <c:v>-4</c:v>
                </c:pt>
                <c:pt idx="19">
                  <c:v>-4</c:v>
                </c:pt>
                <c:pt idx="20">
                  <c:v>-4</c:v>
                </c:pt>
                <c:pt idx="21">
                  <c:v>-4</c:v>
                </c:pt>
                <c:pt idx="22">
                  <c:v>-4</c:v>
                </c:pt>
                <c:pt idx="23">
                  <c:v>-4</c:v>
                </c:pt>
                <c:pt idx="24">
                  <c:v>-4</c:v>
                </c:pt>
                <c:pt idx="25">
                  <c:v>-4</c:v>
                </c:pt>
                <c:pt idx="26">
                  <c:v>-4</c:v>
                </c:pt>
                <c:pt idx="27">
                  <c:v>-4</c:v>
                </c:pt>
                <c:pt idx="28">
                  <c:v>-4</c:v>
                </c:pt>
                <c:pt idx="29">
                  <c:v>-4</c:v>
                </c:pt>
                <c:pt idx="30">
                  <c:v>-4</c:v>
                </c:pt>
                <c:pt idx="31">
                  <c:v>-4</c:v>
                </c:pt>
                <c:pt idx="32">
                  <c:v>-4</c:v>
                </c:pt>
                <c:pt idx="33">
                  <c:v>-4</c:v>
                </c:pt>
                <c:pt idx="34">
                  <c:v>-4</c:v>
                </c:pt>
                <c:pt idx="35">
                  <c:v>-4</c:v>
                </c:pt>
                <c:pt idx="36">
                  <c:v>-4</c:v>
                </c:pt>
                <c:pt idx="37">
                  <c:v>-4</c:v>
                </c:pt>
                <c:pt idx="38">
                  <c:v>-4</c:v>
                </c:pt>
                <c:pt idx="39">
                  <c:v>-4</c:v>
                </c:pt>
                <c:pt idx="40">
                  <c:v>-4</c:v>
                </c:pt>
                <c:pt idx="41">
                  <c:v>-4</c:v>
                </c:pt>
                <c:pt idx="42">
                  <c:v>-4</c:v>
                </c:pt>
                <c:pt idx="43">
                  <c:v>-4</c:v>
                </c:pt>
                <c:pt idx="44">
                  <c:v>-4</c:v>
                </c:pt>
                <c:pt idx="45">
                  <c:v>-4</c:v>
                </c:pt>
                <c:pt idx="46">
                  <c:v>-4</c:v>
                </c:pt>
                <c:pt idx="47">
                  <c:v>-4</c:v>
                </c:pt>
                <c:pt idx="48">
                  <c:v>-4</c:v>
                </c:pt>
                <c:pt idx="49">
                  <c:v>-4</c:v>
                </c:pt>
                <c:pt idx="50">
                  <c:v>-4</c:v>
                </c:pt>
              </c:numCache>
            </c:numRef>
          </c:xVal>
          <c:yVal>
            <c:numRef>
              <c:f>'Test for Tutorial (2)'!$C$7:$C$57</c:f>
              <c:numCache>
                <c:formatCode>General</c:formatCode>
                <c:ptCount val="51"/>
                <c:pt idx="0">
                  <c:v>13</c:v>
                </c:pt>
                <c:pt idx="1">
                  <c:v>12</c:v>
                </c:pt>
                <c:pt idx="2">
                  <c:v>11</c:v>
                </c:pt>
                <c:pt idx="3">
                  <c:v>10</c:v>
                </c:pt>
                <c:pt idx="4">
                  <c:v>9</c:v>
                </c:pt>
                <c:pt idx="5">
                  <c:v>8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3">
                  <c:v>0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'Test for Tutorial (2)'!$B$7:$B$57</c15:f>
                <c15:dlblRangeCache>
                  <c:ptCount val="51"/>
                  <c:pt idx="0">
                    <c:v>All ITT Subjects</c:v>
                  </c:pt>
                  <c:pt idx="1">
                    <c:v>Sex</c:v>
                  </c:pt>
                  <c:pt idx="2">
                    <c:v>     Male (N=623)</c:v>
                  </c:pt>
                  <c:pt idx="3">
                    <c:v>     Female (N=278)</c:v>
                  </c:pt>
                  <c:pt idx="4">
                    <c:v>Baseline STS Score</c:v>
                  </c:pt>
                  <c:pt idx="5">
                    <c:v>     &lt; 3% (N=807)</c:v>
                  </c:pt>
                  <c:pt idx="6">
                    <c:v>     ≥ 3% (N=94)</c:v>
                  </c:pt>
                  <c:pt idx="7">
                    <c:v>Ability to Perform Stress Test </c:v>
                  </c:pt>
                  <c:pt idx="8">
                    <c:v>     No (N=85)</c:v>
                  </c:pt>
                  <c:pt idx="9">
                    <c:v>     Yes (N=816)</c:v>
                  </c:pt>
                  <c:pt idx="10">
                    <c:v>Baseline Jet Velocity (per Core Lab)</c:v>
                  </c:pt>
                  <c:pt idx="11">
                    <c:v>     &lt; 5 m/s (N=818)</c:v>
                  </c:pt>
                  <c:pt idx="12">
                    <c:v>     ≥ 5 m/s (N=94)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34-C2C1-485C-9759-CC647F36655A}"/>
            </c:ext>
          </c:extLst>
        </c:ser>
        <c:ser>
          <c:idx val="2"/>
          <c:order val="2"/>
          <c:tx>
            <c:strRef>
              <c:f>'Test for Tutorial (2)'!$K$9</c:f>
              <c:strCache>
                <c:ptCount val="1"/>
              </c:strCache>
            </c:strRef>
          </c:tx>
          <c:spPr>
            <a:ln w="19050">
              <a:noFill/>
            </a:ln>
          </c:spPr>
          <c:xVal>
            <c:numRef>
              <c:f>'Test for Tutorial (2)'!$D$7:$D$57</c:f>
              <c:numCache>
                <c:formatCode>General</c:formatCode>
                <c:ptCount val="51"/>
                <c:pt idx="0">
                  <c:v>0.5</c:v>
                </c:pt>
                <c:pt idx="2">
                  <c:v>0.46</c:v>
                </c:pt>
                <c:pt idx="3">
                  <c:v>0.61</c:v>
                </c:pt>
                <c:pt idx="5">
                  <c:v>0.47</c:v>
                </c:pt>
                <c:pt idx="6">
                  <c:v>0.66</c:v>
                </c:pt>
                <c:pt idx="8">
                  <c:v>0.54</c:v>
                </c:pt>
                <c:pt idx="9">
                  <c:v>0.49</c:v>
                </c:pt>
                <c:pt idx="11">
                  <c:v>0.49</c:v>
                </c:pt>
                <c:pt idx="12">
                  <c:v>0.6</c:v>
                </c:pt>
              </c:numCache>
            </c:numRef>
          </c:xVal>
          <c:yVal>
            <c:numRef>
              <c:f>'Test for Tutorial (2)'!$K$10</c:f>
              <c:numCache>
                <c:formatCode>General</c:formatCode>
                <c:ptCount val="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5-C2C1-485C-9759-CC647F3665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45234008"/>
        <c:axId val="1045229416"/>
      </c:scatterChart>
      <c:valAx>
        <c:axId val="1045234008"/>
        <c:scaling>
          <c:logBase val="10"/>
          <c:orientation val="minMax"/>
          <c:max val="10"/>
          <c:min val="0.1"/>
        </c:scaling>
        <c:delete val="0"/>
        <c:axPos val="b"/>
        <c:numFmt formatCode="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sz="1200">
                <a:latin typeface="+mj-lt"/>
                <a:cs typeface="Calibri" panose="020F0502020204030204" pitchFamily="34" charset="0"/>
              </a:defRPr>
            </a:pPr>
            <a:endParaRPr lang="en-US"/>
          </a:p>
        </c:txPr>
        <c:crossAx val="1045229416"/>
        <c:crosses val="autoZero"/>
        <c:crossBetween val="midCat"/>
        <c:majorUnit val="1"/>
      </c:valAx>
      <c:valAx>
        <c:axId val="1045229416"/>
        <c:scaling>
          <c:orientation val="minMax"/>
          <c:max val="14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045234008"/>
        <c:crossesAt val="1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143963256779324E-2"/>
          <c:y val="4.8600251530964235E-2"/>
          <c:w val="0.84261499911978543"/>
          <c:h val="0.6135981599815053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Advanced Signs/Symptoms</c:v>
                </c:pt>
              </c:strCache>
            </c:strRef>
          </c:tx>
          <c:spPr>
            <a:solidFill>
              <a:srgbClr val="EE3D2C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Sheet1!$A$2:$A$8</c:f>
              <c:strCache>
                <c:ptCount val="7"/>
                <c:pt idx="0">
                  <c:v>Total 
N=388</c:v>
                </c:pt>
                <c:pt idx="1">
                  <c:v>0-6M
N=116</c:v>
                </c:pt>
                <c:pt idx="2">
                  <c:v>&gt;6-12M
N=92</c:v>
                </c:pt>
                <c:pt idx="3">
                  <c:v>&gt;12-18M
N=76</c:v>
                </c:pt>
                <c:pt idx="4">
                  <c:v>&gt;18-24M
N=28</c:v>
                </c:pt>
                <c:pt idx="5">
                  <c:v>&gt;24-36M
N=54</c:v>
                </c:pt>
                <c:pt idx="6">
                  <c:v>&gt;36M
N=22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39.200000000000003</c:v>
                </c:pt>
                <c:pt idx="1">
                  <c:v>37.9</c:v>
                </c:pt>
                <c:pt idx="2">
                  <c:v>33.700000000000003</c:v>
                </c:pt>
                <c:pt idx="3">
                  <c:v>34.200000000000003</c:v>
                </c:pt>
                <c:pt idx="4">
                  <c:v>57.1</c:v>
                </c:pt>
                <c:pt idx="5">
                  <c:v>48.1</c:v>
                </c:pt>
                <c:pt idx="6">
                  <c:v>40.9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43-48FD-9294-B8855101575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Progressive Signs/Symptoms</c:v>
                </c:pt>
              </c:strCache>
            </c:strRef>
          </c:tx>
          <c:spPr>
            <a:solidFill>
              <a:srgbClr val="FFDD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Sheet1!$A$2:$A$8</c:f>
              <c:strCache>
                <c:ptCount val="7"/>
                <c:pt idx="0">
                  <c:v>Total 
N=388</c:v>
                </c:pt>
                <c:pt idx="1">
                  <c:v>0-6M
N=116</c:v>
                </c:pt>
                <c:pt idx="2">
                  <c:v>&gt;6-12M
N=92</c:v>
                </c:pt>
                <c:pt idx="3">
                  <c:v>&gt;12-18M
N=76</c:v>
                </c:pt>
                <c:pt idx="4">
                  <c:v>&gt;18-24M
N=28</c:v>
                </c:pt>
                <c:pt idx="5">
                  <c:v>&gt;24-36M
N=54</c:v>
                </c:pt>
                <c:pt idx="6">
                  <c:v>&gt;36M
N=22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58.5</c:v>
                </c:pt>
                <c:pt idx="1">
                  <c:v>60.3</c:v>
                </c:pt>
                <c:pt idx="2">
                  <c:v>63</c:v>
                </c:pt>
                <c:pt idx="3">
                  <c:v>65.8</c:v>
                </c:pt>
                <c:pt idx="4">
                  <c:v>42.9</c:v>
                </c:pt>
                <c:pt idx="5">
                  <c:v>48.1</c:v>
                </c:pt>
                <c:pt idx="6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43-48FD-9294-B8855101575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Symptoms</c:v>
                </c:pt>
              </c:strCache>
            </c:strRef>
          </c:tx>
          <c:spPr>
            <a:solidFill>
              <a:srgbClr val="00A84C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Sheet1!$A$2:$A$8</c:f>
              <c:strCache>
                <c:ptCount val="7"/>
                <c:pt idx="0">
                  <c:v>Total 
N=388</c:v>
                </c:pt>
                <c:pt idx="1">
                  <c:v>0-6M
N=116</c:v>
                </c:pt>
                <c:pt idx="2">
                  <c:v>&gt;6-12M
N=92</c:v>
                </c:pt>
                <c:pt idx="3">
                  <c:v>&gt;12-18M
N=76</c:v>
                </c:pt>
                <c:pt idx="4">
                  <c:v>&gt;18-24M
N=28</c:v>
                </c:pt>
                <c:pt idx="5">
                  <c:v>&gt;24-36M
N=54</c:v>
                </c:pt>
                <c:pt idx="6">
                  <c:v>&gt;36M
N=22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2.2999999999999998</c:v>
                </c:pt>
                <c:pt idx="1">
                  <c:v>1.7</c:v>
                </c:pt>
                <c:pt idx="2">
                  <c:v>3.3</c:v>
                </c:pt>
                <c:pt idx="3">
                  <c:v>0</c:v>
                </c:pt>
                <c:pt idx="4">
                  <c:v>0</c:v>
                </c:pt>
                <c:pt idx="5">
                  <c:v>3.7</c:v>
                </c:pt>
                <c:pt idx="6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43-48FD-9294-B8855101575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203163872"/>
        <c:axId val="1203164232"/>
      </c:barChart>
      <c:catAx>
        <c:axId val="1203163872"/>
        <c:scaling>
          <c:orientation val="minMax"/>
        </c:scaling>
        <c:delete val="0"/>
        <c:axPos val="b"/>
        <c:numFmt formatCode="General" sourceLinked="1"/>
        <c:majorTickMark val="none"/>
        <c:minorTickMark val="out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3164232"/>
        <c:crosses val="autoZero"/>
        <c:auto val="1"/>
        <c:lblAlgn val="ctr"/>
        <c:lblOffset val="100"/>
        <c:noMultiLvlLbl val="0"/>
      </c:catAx>
      <c:valAx>
        <c:axId val="1203164232"/>
        <c:scaling>
          <c:orientation val="minMax"/>
          <c:max val="1.1000000000000001"/>
          <c:min val="0"/>
        </c:scaling>
        <c:delete val="0"/>
        <c:axPos val="l"/>
        <c:numFmt formatCode="0%" sourceLinked="1"/>
        <c:majorTickMark val="out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3163872"/>
        <c:crosses val="autoZero"/>
        <c:crossBetween val="between"/>
        <c:majorUnit val="0.2"/>
      </c:valAx>
      <c:spPr>
        <a:noFill/>
        <a:ln w="19050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1549989457686467"/>
          <c:y val="0.88095563598773152"/>
          <c:w val="0.7372123643876477"/>
          <c:h val="5.5593884227627809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0.46689</cdr:x>
      <cdr:y>0.04712</cdr:y>
    </cdr:from>
    <cdr:to>
      <cdr:x>0.54833</cdr:x>
      <cdr:y>0.10663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CC95BE4-3585-ECAA-271F-4C996A14D9B4}"/>
            </a:ext>
          </a:extLst>
        </cdr:cNvPr>
        <cdr:cNvSpPr txBox="1"/>
      </cdr:nvSpPr>
      <cdr:spPr>
        <a:xfrm xmlns:a="http://schemas.openxmlformats.org/drawingml/2006/main">
          <a:off x="3917207" y="207492"/>
          <a:ext cx="683281" cy="26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0</a:t>
          </a:r>
        </a:p>
      </cdr:txBody>
    </cdr:sp>
  </cdr:relSizeAnchor>
  <cdr:relSizeAnchor xmlns:cdr="http://schemas.openxmlformats.org/drawingml/2006/chartDrawing">
    <cdr:from>
      <cdr:x>0.58845</cdr:x>
      <cdr:y>0.04712</cdr:y>
    </cdr:from>
    <cdr:to>
      <cdr:x>0.6669</cdr:x>
      <cdr:y>0.10663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145513EE-2157-7F8F-F00B-BA2357F37657}"/>
            </a:ext>
          </a:extLst>
        </cdr:cNvPr>
        <cdr:cNvSpPr txBox="1"/>
      </cdr:nvSpPr>
      <cdr:spPr>
        <a:xfrm xmlns:a="http://schemas.openxmlformats.org/drawingml/2006/main">
          <a:off x="4937095" y="207492"/>
          <a:ext cx="658195" cy="26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/>
            <a:t>0</a:t>
          </a:r>
        </a:p>
      </cdr:txBody>
    </cdr:sp>
  </cdr:relSizeAnchor>
  <cdr:relSizeAnchor xmlns:cdr="http://schemas.openxmlformats.org/drawingml/2006/chartDrawing">
    <cdr:from>
      <cdr:x>0.70941</cdr:x>
      <cdr:y>0.04712</cdr:y>
    </cdr:from>
    <cdr:to>
      <cdr:x>0.78487</cdr:x>
      <cdr:y>0.10663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57581E22-068B-3BAF-BD2E-BA741666C634}"/>
            </a:ext>
          </a:extLst>
        </cdr:cNvPr>
        <cdr:cNvSpPr txBox="1"/>
      </cdr:nvSpPr>
      <cdr:spPr>
        <a:xfrm xmlns:a="http://schemas.openxmlformats.org/drawingml/2006/main">
          <a:off x="5951949" y="207492"/>
          <a:ext cx="633110" cy="26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/>
            <a:t>3.7</a:t>
          </a:r>
        </a:p>
      </cdr:txBody>
    </cdr:sp>
  </cdr:relSizeAnchor>
  <cdr:relSizeAnchor xmlns:cdr="http://schemas.openxmlformats.org/drawingml/2006/chartDrawing">
    <cdr:from>
      <cdr:x>0.34832</cdr:x>
      <cdr:y>0.04712</cdr:y>
    </cdr:from>
    <cdr:to>
      <cdr:x>0.42677</cdr:x>
      <cdr:y>0.10663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8E1DB282-B023-2236-6C4B-0B3F2317F705}"/>
            </a:ext>
          </a:extLst>
        </cdr:cNvPr>
        <cdr:cNvSpPr txBox="1"/>
      </cdr:nvSpPr>
      <cdr:spPr>
        <a:xfrm xmlns:a="http://schemas.openxmlformats.org/drawingml/2006/main">
          <a:off x="2922404" y="207492"/>
          <a:ext cx="658196" cy="26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/>
            <a:t>3.3</a:t>
          </a:r>
        </a:p>
      </cdr:txBody>
    </cdr:sp>
  </cdr:relSizeAnchor>
  <cdr:relSizeAnchor xmlns:cdr="http://schemas.openxmlformats.org/drawingml/2006/chartDrawing">
    <cdr:from>
      <cdr:x>0.22855</cdr:x>
      <cdr:y>0.04712</cdr:y>
    </cdr:from>
    <cdr:to>
      <cdr:x>0.3064</cdr:x>
      <cdr:y>0.10663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5CE57040-E40E-83C7-63F7-F3AF26795EBF}"/>
            </a:ext>
          </a:extLst>
        </cdr:cNvPr>
        <cdr:cNvSpPr txBox="1"/>
      </cdr:nvSpPr>
      <cdr:spPr>
        <a:xfrm xmlns:a="http://schemas.openxmlformats.org/drawingml/2006/main">
          <a:off x="1917534" y="207492"/>
          <a:ext cx="653162" cy="26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/>
            <a:t>1.7</a:t>
          </a:r>
        </a:p>
      </cdr:txBody>
    </cdr:sp>
  </cdr:relSizeAnchor>
  <cdr:relSizeAnchor xmlns:cdr="http://schemas.openxmlformats.org/drawingml/2006/chartDrawing">
    <cdr:from>
      <cdr:x>0.11669</cdr:x>
      <cdr:y>0.04712</cdr:y>
    </cdr:from>
    <cdr:to>
      <cdr:x>0.17729</cdr:x>
      <cdr:y>0.10663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5CE57040-E40E-83C7-63F7-F3AF26795EBF}"/>
            </a:ext>
          </a:extLst>
        </cdr:cNvPr>
        <cdr:cNvSpPr txBox="1"/>
      </cdr:nvSpPr>
      <cdr:spPr>
        <a:xfrm xmlns:a="http://schemas.openxmlformats.org/drawingml/2006/main">
          <a:off x="979029" y="207492"/>
          <a:ext cx="508434" cy="26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/>
            <a:t>2.3</a:t>
          </a:r>
        </a:p>
      </cdr:txBody>
    </cdr:sp>
  </cdr:relSizeAnchor>
  <cdr:relSizeAnchor xmlns:cdr="http://schemas.openxmlformats.org/drawingml/2006/chartDrawing">
    <cdr:from>
      <cdr:x>0.82896</cdr:x>
      <cdr:y>0.04712</cdr:y>
    </cdr:from>
    <cdr:to>
      <cdr:x>0.90954</cdr:x>
      <cdr:y>0.10663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DB2C03CA-5AEF-E299-41E1-BB069402F9F9}"/>
            </a:ext>
          </a:extLst>
        </cdr:cNvPr>
        <cdr:cNvSpPr txBox="1"/>
      </cdr:nvSpPr>
      <cdr:spPr>
        <a:xfrm xmlns:a="http://schemas.openxmlformats.org/drawingml/2006/main">
          <a:off x="6954981" y="207492"/>
          <a:ext cx="676042" cy="26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/>
            <a:t>9.1</a:t>
          </a:r>
        </a:p>
      </cdr:txBody>
    </cdr:sp>
  </cdr:relSizeAnchor>
  <cdr:relSizeAnchor xmlns:cdr="http://schemas.openxmlformats.org/drawingml/2006/chartDrawing">
    <cdr:from>
      <cdr:x>0.10648</cdr:x>
      <cdr:y>0.15574</cdr:y>
    </cdr:from>
    <cdr:to>
      <cdr:x>0.9089</cdr:x>
      <cdr:y>0.21525</cdr:y>
    </cdr:to>
    <cdr:grpSp>
      <cdr:nvGrpSpPr>
        <cdr:cNvPr id="16" name="Group 15">
          <a:extLst xmlns:a="http://schemas.openxmlformats.org/drawingml/2006/main">
            <a:ext uri="{FF2B5EF4-FFF2-40B4-BE49-F238E27FC236}">
              <a16:creationId xmlns:a16="http://schemas.microsoft.com/office/drawing/2014/main" id="{1909AC5A-85FE-B039-F346-57B261CDB456}"/>
            </a:ext>
          </a:extLst>
        </cdr:cNvPr>
        <cdr:cNvGrpSpPr/>
      </cdr:nvGrpSpPr>
      <cdr:grpSpPr>
        <a:xfrm xmlns:a="http://schemas.openxmlformats.org/drawingml/2006/main">
          <a:off x="893367" y="685791"/>
          <a:ext cx="6732303" cy="262048"/>
          <a:chOff x="898687" y="554776"/>
          <a:chExt cx="6732323" cy="262048"/>
        </a:xfrm>
      </cdr:grpSpPr>
      <cdr:sp macro="" textlink="">
        <cdr:nvSpPr>
          <cdr:cNvPr id="9" name="TextBox 1">
            <a:extLst xmlns:a="http://schemas.openxmlformats.org/drawingml/2006/main">
              <a:ext uri="{FF2B5EF4-FFF2-40B4-BE49-F238E27FC236}">
                <a16:creationId xmlns:a16="http://schemas.microsoft.com/office/drawing/2014/main" id="{897295CF-B888-DB4D-669D-A476B747AE68}"/>
              </a:ext>
            </a:extLst>
          </cdr:cNvPr>
          <cdr:cNvSpPr txBox="1"/>
        </cdr:nvSpPr>
        <cdr:spPr>
          <a:xfrm xmlns:a="http://schemas.openxmlformats.org/drawingml/2006/main">
            <a:off x="3917194" y="554776"/>
            <a:ext cx="683281" cy="262048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n-US" sz="1400" b="1" dirty="0"/>
              <a:t>65.8</a:t>
            </a:r>
          </a:p>
        </cdr:txBody>
      </cdr:sp>
      <cdr:sp macro="" textlink="">
        <cdr:nvSpPr>
          <cdr:cNvPr id="10" name="TextBox 1">
            <a:extLst xmlns:a="http://schemas.openxmlformats.org/drawingml/2006/main">
              <a:ext uri="{FF2B5EF4-FFF2-40B4-BE49-F238E27FC236}">
                <a16:creationId xmlns:a16="http://schemas.microsoft.com/office/drawing/2014/main" id="{A76FA816-1ABC-1EB6-8DDC-D87077B7E030}"/>
              </a:ext>
            </a:extLst>
          </cdr:cNvPr>
          <cdr:cNvSpPr txBox="1"/>
        </cdr:nvSpPr>
        <cdr:spPr>
          <a:xfrm xmlns:a="http://schemas.openxmlformats.org/drawingml/2006/main">
            <a:off x="4937082" y="554776"/>
            <a:ext cx="658195" cy="262048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n-US" sz="1400" b="1" dirty="0"/>
              <a:t>42.9</a:t>
            </a:r>
          </a:p>
        </cdr:txBody>
      </cdr:sp>
      <cdr:sp macro="" textlink="">
        <cdr:nvSpPr>
          <cdr:cNvPr id="11" name="TextBox 1">
            <a:extLst xmlns:a="http://schemas.openxmlformats.org/drawingml/2006/main">
              <a:ext uri="{FF2B5EF4-FFF2-40B4-BE49-F238E27FC236}">
                <a16:creationId xmlns:a16="http://schemas.microsoft.com/office/drawing/2014/main" id="{64B6CB96-6CB3-5EF3-75B4-E7DC71359B1F}"/>
              </a:ext>
            </a:extLst>
          </cdr:cNvPr>
          <cdr:cNvSpPr txBox="1"/>
        </cdr:nvSpPr>
        <cdr:spPr>
          <a:xfrm xmlns:a="http://schemas.openxmlformats.org/drawingml/2006/main">
            <a:off x="5951936" y="554776"/>
            <a:ext cx="657740" cy="262048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n-US" sz="1400" b="1" dirty="0"/>
              <a:t>48.1</a:t>
            </a:r>
          </a:p>
        </cdr:txBody>
      </cdr:sp>
      <cdr:sp macro="" textlink="">
        <cdr:nvSpPr>
          <cdr:cNvPr id="12" name="TextBox 1">
            <a:extLst xmlns:a="http://schemas.openxmlformats.org/drawingml/2006/main">
              <a:ext uri="{FF2B5EF4-FFF2-40B4-BE49-F238E27FC236}">
                <a16:creationId xmlns:a16="http://schemas.microsoft.com/office/drawing/2014/main" id="{4F3D7C44-4EC0-1299-7567-9C35DABA5834}"/>
              </a:ext>
            </a:extLst>
          </cdr:cNvPr>
          <cdr:cNvSpPr txBox="1"/>
        </cdr:nvSpPr>
        <cdr:spPr>
          <a:xfrm xmlns:a="http://schemas.openxmlformats.org/drawingml/2006/main">
            <a:off x="2922391" y="554776"/>
            <a:ext cx="658196" cy="262048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n-US" sz="1400" b="1" dirty="0"/>
              <a:t>63.0</a:t>
            </a:r>
          </a:p>
        </cdr:txBody>
      </cdr:sp>
      <cdr:sp macro="" textlink="">
        <cdr:nvSpPr>
          <cdr:cNvPr id="13" name="TextBox 1">
            <a:extLst xmlns:a="http://schemas.openxmlformats.org/drawingml/2006/main">
              <a:ext uri="{FF2B5EF4-FFF2-40B4-BE49-F238E27FC236}">
                <a16:creationId xmlns:a16="http://schemas.microsoft.com/office/drawing/2014/main" id="{422578F1-2141-7FD3-FC6E-E2D1B8FBBC06}"/>
              </a:ext>
            </a:extLst>
          </cdr:cNvPr>
          <cdr:cNvSpPr txBox="1"/>
        </cdr:nvSpPr>
        <cdr:spPr>
          <a:xfrm xmlns:a="http://schemas.openxmlformats.org/drawingml/2006/main">
            <a:off x="1893297" y="554776"/>
            <a:ext cx="677386" cy="262048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n-US" sz="1400" b="1" dirty="0"/>
              <a:t>60.3</a:t>
            </a:r>
          </a:p>
        </cdr:txBody>
      </cdr:sp>
      <cdr:sp macro="" textlink="">
        <cdr:nvSpPr>
          <cdr:cNvPr id="14" name="TextBox 1">
            <a:extLst xmlns:a="http://schemas.openxmlformats.org/drawingml/2006/main">
              <a:ext uri="{FF2B5EF4-FFF2-40B4-BE49-F238E27FC236}">
                <a16:creationId xmlns:a16="http://schemas.microsoft.com/office/drawing/2014/main" id="{4C95DF71-48A2-491D-7E06-D8C81AE633E0}"/>
              </a:ext>
            </a:extLst>
          </cdr:cNvPr>
          <cdr:cNvSpPr txBox="1"/>
        </cdr:nvSpPr>
        <cdr:spPr>
          <a:xfrm xmlns:a="http://schemas.openxmlformats.org/drawingml/2006/main">
            <a:off x="898687" y="554776"/>
            <a:ext cx="673768" cy="262048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n-US" sz="1400" b="1" dirty="0"/>
              <a:t>58.5</a:t>
            </a:r>
          </a:p>
        </cdr:txBody>
      </cdr:sp>
      <cdr:sp macro="" textlink="">
        <cdr:nvSpPr>
          <cdr:cNvPr id="15" name="TextBox 1">
            <a:extLst xmlns:a="http://schemas.openxmlformats.org/drawingml/2006/main">
              <a:ext uri="{FF2B5EF4-FFF2-40B4-BE49-F238E27FC236}">
                <a16:creationId xmlns:a16="http://schemas.microsoft.com/office/drawing/2014/main" id="{B0DDE48B-FBC0-0CFB-AD32-D0950BF5E952}"/>
              </a:ext>
            </a:extLst>
          </cdr:cNvPr>
          <cdr:cNvSpPr txBox="1"/>
        </cdr:nvSpPr>
        <cdr:spPr>
          <a:xfrm xmlns:a="http://schemas.openxmlformats.org/drawingml/2006/main">
            <a:off x="6954968" y="554776"/>
            <a:ext cx="676042" cy="262048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n-US" sz="1400" b="1" dirty="0"/>
              <a:t>50.0</a:t>
            </a:r>
          </a:p>
        </cdr:txBody>
      </cdr: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C7D9AB-A4F2-408B-8AA4-E7CC67A0DFB7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F443A-7105-473F-B65A-B3F31EEE6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87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798733-5E0E-249D-09AB-09C266FCB0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BB0976-C539-5FBA-DD15-9DA34738D6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23E4DBA-9D25-3C80-57FD-B76B46A83A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5FD15-F2EC-D588-378B-0F991AA66E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B0400-47A9-4EA8-B376-A7B6FCFF7FE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5932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37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081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23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These are the proportion of patients with an event, so they differ from the KM estimates on the previous slide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121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118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734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2140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8238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012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70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328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54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778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808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440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60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67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798733-5E0E-249D-09AB-09C266FCB0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BB0976-C539-5FBA-DD15-9DA34738D6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23E4DBA-9D25-3C80-57FD-B76B46A83A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5FD15-F2EC-D588-378B-0F991AA66E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B0400-47A9-4EA8-B376-A7B6FCFF7FE2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347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24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32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6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2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25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330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7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1"/>
            <a:ext cx="7772400" cy="645319"/>
          </a:xfrm>
        </p:spPr>
        <p:txBody>
          <a:bodyPr/>
          <a:lstStyle>
            <a:lvl1pPr algn="ctr">
              <a:defRPr sz="2850">
                <a:solidFill>
                  <a:srgbClr val="AAA04E"/>
                </a:solidFill>
              </a:defRPr>
            </a:lvl1pPr>
          </a:lstStyle>
          <a:p>
            <a:r>
              <a:rPr lang="en-US"/>
              <a:t>Headline goes here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71750"/>
            <a:ext cx="7772400" cy="514350"/>
          </a:xfrm>
        </p:spPr>
        <p:txBody>
          <a:bodyPr/>
          <a:lstStyle>
            <a:lvl1pPr marL="0" indent="0" algn="ctr">
              <a:defRPr b="1"/>
            </a:lvl1pPr>
          </a:lstStyle>
          <a:p>
            <a:r>
              <a:rPr lang="en-US"/>
              <a:t>Sub-title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4EF1A-220E-4A8B-8FB4-A71854D54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54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6511" y="0"/>
            <a:ext cx="6340289" cy="6858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SzPct val="100000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3C94F-AE1B-40DD-BBA5-6EF83C640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0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20329-5696-4030-86D4-1E9FA348F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403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715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715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9E08B-1A45-422C-83B8-EBF4F8870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0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33377-BFF0-414C-9004-9DFB2A872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1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65CF1-4B1B-4295-B8EA-59206C9BB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15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AF30A11-C444-656C-A464-61FAF0EB58DD}"/>
              </a:ext>
            </a:extLst>
          </p:cNvPr>
          <p:cNvGrpSpPr/>
          <p:nvPr userDrawn="1"/>
        </p:nvGrpSpPr>
        <p:grpSpPr>
          <a:xfrm>
            <a:off x="0" y="4786310"/>
            <a:ext cx="9144000" cy="357189"/>
            <a:chOff x="0" y="4993876"/>
            <a:chExt cx="9144000" cy="149624"/>
          </a:xfrm>
        </p:grpSpPr>
        <p:sp>
          <p:nvSpPr>
            <p:cNvPr id="8" name="Rectangle 7"/>
            <p:cNvSpPr/>
            <p:nvPr userDrawn="1"/>
          </p:nvSpPr>
          <p:spPr bwMode="auto">
            <a:xfrm>
              <a:off x="0" y="4993876"/>
              <a:ext cx="9144000" cy="149624"/>
            </a:xfrm>
            <a:prstGeom prst="rect">
              <a:avLst/>
            </a:prstGeom>
            <a:solidFill>
              <a:srgbClr val="D3CFB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3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3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3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3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3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3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3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5" name="Straight Connector 14"/>
            <p:cNvCxnSpPr/>
            <p:nvPr userDrawn="1"/>
          </p:nvCxnSpPr>
          <p:spPr bwMode="auto">
            <a:xfrm>
              <a:off x="0" y="5002304"/>
              <a:ext cx="9144000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E9E7D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" name="Straight Connector 4"/>
          <p:cNvCxnSpPr/>
          <p:nvPr userDrawn="1"/>
        </p:nvCxnSpPr>
        <p:spPr bwMode="auto">
          <a:xfrm>
            <a:off x="0" y="669283"/>
            <a:ext cx="9144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D0CDA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9276" y="0"/>
            <a:ext cx="666301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Background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715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copy goes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F210B925-127C-5F94-EFDC-CBC0C492C19D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5" y="138746"/>
            <a:ext cx="2086185" cy="34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40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08845"/>
        </a:buClr>
        <a:buFont typeface="Arial" panose="020B0604020202020204" pitchFamily="34" charset="0"/>
        <a:buChar char="•"/>
        <a:defRPr sz="2100">
          <a:solidFill>
            <a:schemeClr val="accent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908845"/>
        </a:buClr>
        <a:buSzPct val="100000"/>
        <a:buFont typeface="Arial" panose="020B0604020202020204" pitchFamily="34" charset="0"/>
        <a:buChar char="•"/>
        <a:defRPr sz="1800">
          <a:solidFill>
            <a:srgbClr val="0D445E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908845"/>
        </a:buClr>
        <a:buFont typeface="Arial" panose="020B0604020202020204" pitchFamily="34" charset="0"/>
        <a:buChar char="•"/>
        <a:defRPr sz="1500">
          <a:solidFill>
            <a:srgbClr val="0D445E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rgbClr val="908845"/>
        </a:buClr>
        <a:buFont typeface="Arial" panose="020B0604020202020204" pitchFamily="34" charset="0"/>
        <a:buChar char="•"/>
        <a:defRPr sz="1500">
          <a:solidFill>
            <a:schemeClr val="accent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rgbClr val="908845"/>
        </a:buClr>
        <a:buFont typeface="Arial" panose="020B0604020202020204" pitchFamily="34" charset="0"/>
        <a:buChar char="•"/>
        <a:defRPr sz="1200">
          <a:solidFill>
            <a:srgbClr val="0D445E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lr>
          <a:srgbClr val="AAA04E"/>
        </a:buClr>
        <a:buChar char="•"/>
        <a:defRPr sz="1200">
          <a:solidFill>
            <a:srgbClr val="999999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rgbClr val="AAA04E"/>
        </a:buClr>
        <a:buChar char="•"/>
        <a:defRPr sz="1200">
          <a:solidFill>
            <a:srgbClr val="999999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lr>
          <a:srgbClr val="AAA04E"/>
        </a:buClr>
        <a:buChar char="•"/>
        <a:defRPr sz="1200">
          <a:solidFill>
            <a:srgbClr val="999999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lr>
          <a:srgbClr val="AAA04E"/>
        </a:buClr>
        <a:buChar char="•"/>
        <a:defRPr sz="1200">
          <a:solidFill>
            <a:srgbClr val="999999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svg"/><Relationship Id="rId11" Type="http://schemas.openxmlformats.org/officeDocument/2006/relationships/image" Target="../media/image10.sv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4.svg"/><Relationship Id="rId9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89617-BB60-4BD3-F7DD-7EDBAD170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>
            <a:extLst>
              <a:ext uri="{FF2B5EF4-FFF2-40B4-BE49-F238E27FC236}">
                <a16:creationId xmlns:a16="http://schemas.microsoft.com/office/drawing/2014/main" id="{16B5F39B-B2A6-1433-3918-9EC05717F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"/>
            <a:ext cx="9144000" cy="294802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shape">
              <a:fillToRect l="50000" t="50000" r="50000" b="50000"/>
            </a:path>
          </a:gra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chemeClr val="accent3">
                <a:lumMod val="75000"/>
              </a:scheme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>
              <a:solidFill>
                <a:srgbClr val="000000"/>
              </a:solidFill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C1E3491-82B6-2A4A-BF5E-4F0909B5D4E4}"/>
              </a:ext>
            </a:extLst>
          </p:cNvPr>
          <p:cNvSpPr txBox="1">
            <a:spLocks/>
          </p:cNvSpPr>
          <p:nvPr/>
        </p:nvSpPr>
        <p:spPr bwMode="auto">
          <a:xfrm>
            <a:off x="0" y="439654"/>
            <a:ext cx="9144000" cy="1651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50000"/>
              <a:buFont typeface="Arial" charset="0"/>
              <a:buChar char="•"/>
              <a:defRPr sz="2400">
                <a:solidFill>
                  <a:srgbClr val="0D445E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rgbClr val="0D445E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accent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1600">
                <a:solidFill>
                  <a:srgbClr val="0D445E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AA04E"/>
              </a:buClr>
              <a:buChar char="•"/>
              <a:defRPr sz="1600">
                <a:solidFill>
                  <a:srgbClr val="9999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AA04E"/>
              </a:buClr>
              <a:buChar char="•"/>
              <a:defRPr sz="1600">
                <a:solidFill>
                  <a:srgbClr val="9999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AA04E"/>
              </a:buClr>
              <a:buChar char="•"/>
              <a:defRPr sz="1600">
                <a:solidFill>
                  <a:srgbClr val="9999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AA04E"/>
              </a:buClr>
              <a:buChar char="•"/>
              <a:defRPr sz="1600">
                <a:solidFill>
                  <a:srgbClr val="999999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</a:pPr>
            <a:r>
              <a:rPr lang="en-US" sz="4400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TAVR for Asymptomatic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4400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Aortic Stenosis: </a:t>
            </a:r>
          </a:p>
          <a:p>
            <a:pPr>
              <a:spcBef>
                <a:spcPts val="0"/>
              </a:spcBef>
            </a:pPr>
            <a:r>
              <a:rPr lang="en-US" sz="4000" i="1" kern="0">
                <a:solidFill>
                  <a:srgbClr val="DDDBA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of the EARLY TAVR Trial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AFE144AF-C636-C022-6D20-0980D55E37A6}"/>
              </a:ext>
            </a:extLst>
          </p:cNvPr>
          <p:cNvSpPr txBox="1">
            <a:spLocks/>
          </p:cNvSpPr>
          <p:nvPr/>
        </p:nvSpPr>
        <p:spPr bwMode="auto">
          <a:xfrm>
            <a:off x="2263415" y="3142366"/>
            <a:ext cx="6621387" cy="106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50000"/>
              <a:buFont typeface="Arial" charset="0"/>
              <a:buChar char="•"/>
              <a:defRPr sz="2400">
                <a:solidFill>
                  <a:srgbClr val="0D445E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rgbClr val="0D445E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accent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1600">
                <a:solidFill>
                  <a:srgbClr val="0D445E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AA04E"/>
              </a:buClr>
              <a:buChar char="•"/>
              <a:defRPr sz="1600">
                <a:solidFill>
                  <a:srgbClr val="9999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AA04E"/>
              </a:buClr>
              <a:buChar char="•"/>
              <a:defRPr sz="1600">
                <a:solidFill>
                  <a:srgbClr val="9999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AA04E"/>
              </a:buClr>
              <a:buChar char="•"/>
              <a:defRPr sz="1600">
                <a:solidFill>
                  <a:srgbClr val="9999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AA04E"/>
              </a:buClr>
              <a:buChar char="•"/>
              <a:defRPr sz="1600">
                <a:solidFill>
                  <a:srgbClr val="999999"/>
                </a:solidFill>
                <a:latin typeface="+mn-lt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3200" kern="0"/>
              <a:t>Drs. Philippe Genereux, </a:t>
            </a:r>
          </a:p>
          <a:p>
            <a:pPr algn="l">
              <a:spcBef>
                <a:spcPts val="0"/>
              </a:spcBef>
            </a:pPr>
            <a:r>
              <a:rPr lang="en-US" sz="3200" kern="0"/>
              <a:t>Allan Schwartz, &amp; Martin Leon</a:t>
            </a:r>
          </a:p>
          <a:p>
            <a:pPr algn="l">
              <a:spcBef>
                <a:spcPts val="0"/>
              </a:spcBef>
            </a:pPr>
            <a:r>
              <a:rPr lang="en-US" sz="2600" b="0" kern="0"/>
              <a:t>on behalf of the EARLY TAVR Investigators </a:t>
            </a:r>
          </a:p>
        </p:txBody>
      </p:sp>
      <p:pic>
        <p:nvPicPr>
          <p:cNvPr id="2050" name="Picture 2" descr="See Us at the Annual TCT Conference in Washington, DC!">
            <a:extLst>
              <a:ext uri="{FF2B5EF4-FFF2-40B4-BE49-F238E27FC236}">
                <a16:creationId xmlns:a16="http://schemas.microsoft.com/office/drawing/2014/main" id="{AA2C4BB0-E1D3-DB2C-1BC4-C9CF283612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67"/>
          <a:stretch/>
        </p:blipFill>
        <p:spPr bwMode="auto">
          <a:xfrm>
            <a:off x="496313" y="3179236"/>
            <a:ext cx="1577591" cy="1383224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19736"/>
      </p:ext>
    </p:extLst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07917A-08FD-A253-1470-CD49FEB703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151F9AE-5AF9-AD16-44B2-49D7C60CA311}"/>
              </a:ext>
            </a:extLst>
          </p:cNvPr>
          <p:cNvCxnSpPr>
            <a:cxnSpLocks/>
            <a:endCxn id="9" idx="0"/>
          </p:cNvCxnSpPr>
          <p:nvPr/>
        </p:nvCxnSpPr>
        <p:spPr bwMode="auto">
          <a:xfrm flipH="1">
            <a:off x="3098924" y="1477034"/>
            <a:ext cx="1" cy="111556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521CB13-85B0-5B96-A0A4-187413E03247}"/>
              </a:ext>
            </a:extLst>
          </p:cNvPr>
          <p:cNvSpPr txBox="1"/>
          <p:nvPr/>
        </p:nvSpPr>
        <p:spPr>
          <a:xfrm>
            <a:off x="297981" y="2592603"/>
            <a:ext cx="5601886" cy="707886"/>
          </a:xfrm>
          <a:prstGeom prst="rect">
            <a:avLst/>
          </a:prstGeom>
          <a:solidFill>
            <a:srgbClr val="D3CFA5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+mj-lt"/>
              </a:rPr>
              <a:t>Enrolled and randomized 1:1</a:t>
            </a:r>
          </a:p>
          <a:p>
            <a:pPr algn="ctr"/>
            <a:r>
              <a:rPr lang="en-US" sz="2000" b="1">
                <a:latin typeface="+mj-lt"/>
              </a:rPr>
              <a:t>N=901 at 75 sites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F393D74-1022-5E07-5134-19AB168D7DF3}"/>
              </a:ext>
            </a:extLst>
          </p:cNvPr>
          <p:cNvSpPr txBox="1"/>
          <p:nvPr/>
        </p:nvSpPr>
        <p:spPr>
          <a:xfrm>
            <a:off x="6145879" y="1643938"/>
            <a:ext cx="2700143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800" b="1">
                <a:latin typeface="+mj-lt"/>
              </a:rPr>
              <a:t>Excluded from randomization</a:t>
            </a:r>
          </a:p>
          <a:p>
            <a:pPr algn="ctr"/>
            <a:r>
              <a:rPr lang="en-US" sz="1800" b="1">
                <a:latin typeface="+mj-lt"/>
              </a:rPr>
              <a:t>N=677 (42.9%)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4CBE4FE-2146-D514-1843-4C416B07D3B1}"/>
              </a:ext>
            </a:extLst>
          </p:cNvPr>
          <p:cNvCxnSpPr>
            <a:cxnSpLocks/>
            <a:endCxn id="16" idx="1"/>
          </p:cNvCxnSpPr>
          <p:nvPr/>
        </p:nvCxnSpPr>
        <p:spPr bwMode="auto">
          <a:xfrm>
            <a:off x="3098925" y="2105603"/>
            <a:ext cx="30469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283455B9-B122-7531-7818-88A465B67826}"/>
              </a:ext>
            </a:extLst>
          </p:cNvPr>
          <p:cNvCxnSpPr>
            <a:cxnSpLocks/>
            <a:stCxn id="9" idx="2"/>
            <a:endCxn id="29" idx="0"/>
          </p:cNvCxnSpPr>
          <p:nvPr/>
        </p:nvCxnSpPr>
        <p:spPr bwMode="auto">
          <a:xfrm rot="5400000">
            <a:off x="2071181" y="2898890"/>
            <a:ext cx="626145" cy="142934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B22653AC-B651-840B-D272-B4DB57F2DC23}"/>
              </a:ext>
            </a:extLst>
          </p:cNvPr>
          <p:cNvCxnSpPr>
            <a:cxnSpLocks/>
            <a:stCxn id="9" idx="2"/>
            <a:endCxn id="33" idx="0"/>
          </p:cNvCxnSpPr>
          <p:nvPr/>
        </p:nvCxnSpPr>
        <p:spPr bwMode="auto">
          <a:xfrm rot="16200000" flipH="1">
            <a:off x="3500523" y="2898889"/>
            <a:ext cx="626145" cy="142934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A7D7430-5FEE-5F6A-A1FD-B34D4926F30E}"/>
              </a:ext>
            </a:extLst>
          </p:cNvPr>
          <p:cNvSpPr txBox="1"/>
          <p:nvPr/>
        </p:nvSpPr>
        <p:spPr>
          <a:xfrm>
            <a:off x="297981" y="3926634"/>
            <a:ext cx="2743200" cy="707886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+mj-lt"/>
              </a:rPr>
              <a:t>Transfemoral TAVR</a:t>
            </a:r>
          </a:p>
          <a:p>
            <a:pPr algn="ctr"/>
            <a:r>
              <a:rPr lang="en-US" sz="2000" b="1">
                <a:solidFill>
                  <a:schemeClr val="bg1"/>
                </a:solidFill>
                <a:latin typeface="+mj-lt"/>
              </a:rPr>
              <a:t>N=455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F213F8A-6C7B-C6E7-8EE3-A47E060D5B96}"/>
              </a:ext>
            </a:extLst>
          </p:cNvPr>
          <p:cNvSpPr txBox="1"/>
          <p:nvPr/>
        </p:nvSpPr>
        <p:spPr>
          <a:xfrm>
            <a:off x="3156667" y="3926634"/>
            <a:ext cx="2743200" cy="707886"/>
          </a:xfrm>
          <a:prstGeom prst="rect">
            <a:avLst/>
          </a:prstGeom>
          <a:solidFill>
            <a:srgbClr val="EE3D2C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+mj-lt"/>
              </a:rPr>
              <a:t>Clinical Surveillance</a:t>
            </a:r>
          </a:p>
          <a:p>
            <a:pPr algn="ctr"/>
            <a:r>
              <a:rPr lang="en-US" sz="2000" b="1">
                <a:solidFill>
                  <a:schemeClr val="bg1"/>
                </a:solidFill>
                <a:latin typeface="+mj-lt"/>
              </a:rPr>
              <a:t>N=446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478CB1-0444-17EC-0971-63EFDC1CAAB6}"/>
              </a:ext>
            </a:extLst>
          </p:cNvPr>
          <p:cNvSpPr txBox="1"/>
          <p:nvPr/>
        </p:nvSpPr>
        <p:spPr>
          <a:xfrm>
            <a:off x="297981" y="818629"/>
            <a:ext cx="8548041" cy="738664"/>
          </a:xfrm>
          <a:prstGeom prst="rect">
            <a:avLst/>
          </a:prstGeom>
          <a:solidFill>
            <a:srgbClr val="025B98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100" b="1">
                <a:solidFill>
                  <a:schemeClr val="bg1"/>
                </a:solidFill>
                <a:latin typeface="+mj-lt"/>
              </a:rPr>
              <a:t>N=1578 Patients consented for screening between </a:t>
            </a:r>
          </a:p>
          <a:p>
            <a:pPr algn="ctr"/>
            <a:r>
              <a:rPr lang="en-US" sz="2100" b="1">
                <a:solidFill>
                  <a:schemeClr val="bg1"/>
                </a:solidFill>
                <a:latin typeface="+mj-lt"/>
              </a:rPr>
              <a:t>March 2017 and December 2021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1A3DF4D-E0C4-5F80-7669-F8F28682803D}"/>
              </a:ext>
            </a:extLst>
          </p:cNvPr>
          <p:cNvSpPr txBox="1"/>
          <p:nvPr/>
        </p:nvSpPr>
        <p:spPr>
          <a:xfrm>
            <a:off x="6145879" y="2591121"/>
            <a:ext cx="3069680" cy="2123658"/>
          </a:xfrm>
          <a:prstGeom prst="rect">
            <a:avLst/>
          </a:prstGeom>
          <a:noFill/>
          <a:ln w="12700"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u="none" strike="noStrike" dirty="0">
                <a:effectLst/>
                <a:latin typeface="+mj-lt"/>
              </a:rPr>
              <a:t>313 Class I indications for AVR</a:t>
            </a: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effectLst/>
                <a:latin typeface="+mj-lt"/>
              </a:rPr>
              <a:t>277 Symptomatic severe AS</a:t>
            </a:r>
            <a:endParaRPr lang="en-US" sz="1200" dirty="0">
              <a:latin typeface="+mj-lt"/>
              <a:cs typeface="Calibri"/>
            </a:endParaRP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</a:rPr>
              <a:t>34 Other cardiac indication</a:t>
            </a:r>
            <a:endParaRPr lang="en-US" sz="1200" dirty="0">
              <a:latin typeface="+mj-lt"/>
              <a:cs typeface="Calibri"/>
            </a:endParaRP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effectLst/>
                <a:latin typeface="+mj-lt"/>
              </a:rPr>
              <a:t>2 </a:t>
            </a:r>
            <a:r>
              <a:rPr lang="en-US" sz="1200" u="none" strike="noStrike" dirty="0" err="1">
                <a:effectLst/>
                <a:latin typeface="+mj-lt"/>
              </a:rPr>
              <a:t>Asym</a:t>
            </a:r>
            <a:r>
              <a:rPr lang="en-US" sz="1200" u="none" strike="noStrike" dirty="0">
                <a:effectLst/>
                <a:latin typeface="+mj-lt"/>
              </a:rPr>
              <a:t>. severe AS, LVEF &lt; 50%</a:t>
            </a:r>
            <a:endParaRPr lang="en-US" sz="1200" u="none" strike="noStrike" dirty="0">
              <a:effectLst/>
              <a:latin typeface="+mj-lt"/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i="0" dirty="0">
                <a:solidFill>
                  <a:srgbClr val="000000"/>
                </a:solidFill>
                <a:latin typeface="+mj-lt"/>
              </a:rPr>
              <a:t>213 Anatomical exclusions</a:t>
            </a:r>
            <a:endParaRPr lang="en-US" sz="1200" b="1" i="0" dirty="0">
              <a:solidFill>
                <a:srgbClr val="000000"/>
              </a:solidFill>
              <a:latin typeface="+mj-lt"/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+mj-lt"/>
              </a:rPr>
              <a:t>32 &lt; Severe 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+mj-lt"/>
              </a:rPr>
              <a:t>29 Medical exclusions</a:t>
            </a:r>
            <a:endParaRPr lang="en-US" sz="1200" i="0" dirty="0">
              <a:solidFill>
                <a:srgbClr val="000000"/>
              </a:solidFill>
              <a:latin typeface="+mj-lt"/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+mj-lt"/>
              </a:rPr>
              <a:t>24 Other exclusions</a:t>
            </a:r>
            <a:endParaRPr lang="en-US" sz="1200" dirty="0">
              <a:solidFill>
                <a:srgbClr val="000000"/>
              </a:solidFill>
              <a:latin typeface="+mj-lt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latin typeface="+mj-lt"/>
              </a:rPr>
              <a:t>66 Withdrew consent </a:t>
            </a:r>
            <a:endParaRPr lang="en-US" sz="1200" u="none" strike="noStrike" dirty="0">
              <a:solidFill>
                <a:srgbClr val="000000"/>
              </a:solidFill>
              <a:effectLst/>
              <a:latin typeface="+mj-lt"/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i="0" u="none" strike="noStrike" dirty="0">
              <a:solidFill>
                <a:srgbClr val="000000"/>
              </a:solidFill>
              <a:effectLst/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highlight>
                <a:srgbClr val="FFFF00"/>
              </a:highlight>
              <a:latin typeface="+mj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495CA45-C9DD-EFA9-37C7-A4DCE752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799" y="0"/>
            <a:ext cx="5613401" cy="685800"/>
          </a:xfrm>
        </p:spPr>
        <p:txBody>
          <a:bodyPr/>
          <a:lstStyle/>
          <a:p>
            <a:pPr algn="ctr"/>
            <a:r>
              <a:rPr lang="en-US" dirty="0"/>
              <a:t>Patient Flow</a:t>
            </a:r>
          </a:p>
        </p:txBody>
      </p:sp>
    </p:spTree>
    <p:extLst>
      <p:ext uri="{BB962C8B-B14F-4D97-AF65-F5344CB8AC3E}">
        <p14:creationId xmlns:p14="http://schemas.microsoft.com/office/powerpoint/2010/main" val="1858435034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07917A-08FD-A253-1470-CD49FEB703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E899393-95B8-8ABC-4A4A-41095DA386CE}"/>
              </a:ext>
            </a:extLst>
          </p:cNvPr>
          <p:cNvCxnSpPr>
            <a:cxnSpLocks/>
            <a:stCxn id="7" idx="2"/>
            <a:endCxn id="23" idx="0"/>
          </p:cNvCxnSpPr>
          <p:nvPr/>
        </p:nvCxnSpPr>
        <p:spPr bwMode="auto">
          <a:xfrm>
            <a:off x="2445497" y="1675649"/>
            <a:ext cx="0" cy="171449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07F22A8-F374-1BE3-1885-88D705D37297}"/>
              </a:ext>
            </a:extLst>
          </p:cNvPr>
          <p:cNvCxnSpPr>
            <a:cxnSpLocks/>
            <a:stCxn id="8" idx="2"/>
            <a:endCxn id="24" idx="0"/>
          </p:cNvCxnSpPr>
          <p:nvPr/>
        </p:nvCxnSpPr>
        <p:spPr bwMode="auto">
          <a:xfrm flipH="1">
            <a:off x="6698503" y="1675649"/>
            <a:ext cx="1" cy="171449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F7D8124-FB38-1EAF-1B59-1E28B5317398}"/>
              </a:ext>
            </a:extLst>
          </p:cNvPr>
          <p:cNvSpPr txBox="1"/>
          <p:nvPr/>
        </p:nvSpPr>
        <p:spPr>
          <a:xfrm>
            <a:off x="502397" y="1920037"/>
            <a:ext cx="8139201" cy="769441"/>
          </a:xfrm>
          <a:prstGeom prst="rect">
            <a:avLst/>
          </a:prstGeom>
          <a:solidFill>
            <a:srgbClr val="068D9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solidFill>
                  <a:schemeClr val="bg1"/>
                </a:solidFill>
                <a:latin typeface="+mj-lt"/>
              </a:rPr>
              <a:t>Minimum follow-up 2 years</a:t>
            </a:r>
          </a:p>
          <a:p>
            <a:pPr algn="ctr"/>
            <a:r>
              <a:rPr lang="en-US" sz="2200" b="1">
                <a:solidFill>
                  <a:schemeClr val="bg1"/>
                </a:solidFill>
                <a:latin typeface="+mj-lt"/>
              </a:rPr>
              <a:t>Median follow-up 3.8 years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C3C631-BCF1-0DE4-C75C-DD49E8B962A4}"/>
              </a:ext>
            </a:extLst>
          </p:cNvPr>
          <p:cNvSpPr txBox="1"/>
          <p:nvPr/>
        </p:nvSpPr>
        <p:spPr>
          <a:xfrm>
            <a:off x="502397" y="906208"/>
            <a:ext cx="3886200" cy="769441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solidFill>
                  <a:schemeClr val="bg1"/>
                </a:solidFill>
                <a:latin typeface="+mj-lt"/>
              </a:rPr>
              <a:t>Transfemoral TAVR</a:t>
            </a:r>
          </a:p>
          <a:p>
            <a:pPr algn="ctr"/>
            <a:r>
              <a:rPr lang="en-US" sz="2200" b="1">
                <a:solidFill>
                  <a:schemeClr val="bg1"/>
                </a:solidFill>
                <a:latin typeface="+mj-lt"/>
              </a:rPr>
              <a:t>N=455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98966D-9CDA-6DC5-CF51-0292B68730AF}"/>
              </a:ext>
            </a:extLst>
          </p:cNvPr>
          <p:cNvSpPr txBox="1"/>
          <p:nvPr/>
        </p:nvSpPr>
        <p:spPr>
          <a:xfrm>
            <a:off x="4755404" y="906208"/>
            <a:ext cx="3886200" cy="769441"/>
          </a:xfrm>
          <a:prstGeom prst="rect">
            <a:avLst/>
          </a:prstGeom>
          <a:solidFill>
            <a:srgbClr val="EE3D2C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solidFill>
                  <a:schemeClr val="bg1"/>
                </a:solidFill>
                <a:latin typeface="+mj-lt"/>
              </a:rPr>
              <a:t>Clinical Surveillance</a:t>
            </a:r>
          </a:p>
          <a:p>
            <a:pPr algn="ctr"/>
            <a:r>
              <a:rPr lang="en-US" sz="2200" b="1">
                <a:solidFill>
                  <a:schemeClr val="bg1"/>
                </a:solidFill>
                <a:latin typeface="+mj-lt"/>
              </a:rPr>
              <a:t>N=446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B641BE4-9685-25B6-6127-55758162B3C6}"/>
              </a:ext>
            </a:extLst>
          </p:cNvPr>
          <p:cNvSpPr txBox="1"/>
          <p:nvPr/>
        </p:nvSpPr>
        <p:spPr>
          <a:xfrm>
            <a:off x="502397" y="3390141"/>
            <a:ext cx="3886200" cy="769441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solidFill>
                  <a:schemeClr val="bg1"/>
                </a:solidFill>
                <a:latin typeface="+mj-lt"/>
              </a:rPr>
              <a:t>442 (97.1%) available for </a:t>
            </a:r>
          </a:p>
          <a:p>
            <a:pPr algn="ctr"/>
            <a:r>
              <a:rPr lang="en-US" sz="2200" b="1">
                <a:solidFill>
                  <a:schemeClr val="bg1"/>
                </a:solidFill>
                <a:latin typeface="+mj-lt"/>
              </a:rPr>
              <a:t>primary analysis</a:t>
            </a:r>
            <a:endParaRPr lang="en-US" sz="2200" b="1" baseline="300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6325459-EC99-346B-A057-9F21AF05C77D}"/>
              </a:ext>
            </a:extLst>
          </p:cNvPr>
          <p:cNvSpPr txBox="1"/>
          <p:nvPr/>
        </p:nvSpPr>
        <p:spPr>
          <a:xfrm>
            <a:off x="4755403" y="3390141"/>
            <a:ext cx="3886200" cy="769441"/>
          </a:xfrm>
          <a:prstGeom prst="rect">
            <a:avLst/>
          </a:prstGeom>
          <a:solidFill>
            <a:srgbClr val="EE3D2C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solidFill>
                  <a:schemeClr val="bg1"/>
                </a:solidFill>
                <a:latin typeface="+mj-lt"/>
              </a:rPr>
              <a:t>435 (97.5%) available for </a:t>
            </a:r>
          </a:p>
          <a:p>
            <a:pPr algn="ctr"/>
            <a:r>
              <a:rPr lang="en-US" sz="2200" b="1">
                <a:solidFill>
                  <a:schemeClr val="bg1"/>
                </a:solidFill>
                <a:latin typeface="+mj-lt"/>
              </a:rPr>
              <a:t>primary analysis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3650E13-3E89-0D81-1356-62201AC23D8E}"/>
              </a:ext>
            </a:extLst>
          </p:cNvPr>
          <p:cNvSpPr txBox="1"/>
          <p:nvPr/>
        </p:nvSpPr>
        <p:spPr>
          <a:xfrm>
            <a:off x="6697504" y="2736850"/>
            <a:ext cx="1967008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1400">
                <a:latin typeface="+mj-lt"/>
              </a:rPr>
              <a:t>11 Withdrawn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1145FFB-D9CF-1252-E20C-9F184FC0017E}"/>
              </a:ext>
            </a:extLst>
          </p:cNvPr>
          <p:cNvSpPr txBox="1"/>
          <p:nvPr/>
        </p:nvSpPr>
        <p:spPr>
          <a:xfrm flipH="1">
            <a:off x="469253" y="2736850"/>
            <a:ext cx="1967008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>
                <a:latin typeface="+mj-lt"/>
              </a:rPr>
              <a:t>12 Withdrawn </a:t>
            </a:r>
          </a:p>
          <a:p>
            <a:pPr algn="r"/>
            <a:r>
              <a:rPr lang="en-US" sz="1400">
                <a:latin typeface="+mj-lt"/>
              </a:rPr>
              <a:t>1 Lost to follow/up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62B75B6-2E18-448C-0B63-9AF609C6D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799" y="0"/>
            <a:ext cx="5886246" cy="685800"/>
          </a:xfrm>
        </p:spPr>
        <p:txBody>
          <a:bodyPr/>
          <a:lstStyle/>
          <a:p>
            <a:pPr algn="ctr"/>
            <a:r>
              <a:rPr lang="en-US" dirty="0"/>
              <a:t>Patient Follow-up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92CA8C-56D2-219A-4D53-E5CEA95654C5}"/>
              </a:ext>
            </a:extLst>
          </p:cNvPr>
          <p:cNvSpPr txBox="1"/>
          <p:nvPr/>
        </p:nvSpPr>
        <p:spPr>
          <a:xfrm>
            <a:off x="1339776" y="4268696"/>
            <a:ext cx="64644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i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</a:rPr>
              <a:t>Primary analysis evaluated in the ITT population </a:t>
            </a:r>
            <a:endParaRPr lang="en-US" sz="2000" b="1" i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324591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A5EDB-7E4F-C4D3-1D84-9B0D2A435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B8D41E1-E839-C567-3ADC-8116E18D3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364122"/>
              </p:ext>
            </p:extLst>
          </p:nvPr>
        </p:nvGraphicFramePr>
        <p:xfrm>
          <a:off x="182880" y="850297"/>
          <a:ext cx="8778241" cy="33872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5651">
                  <a:extLst>
                    <a:ext uri="{9D8B030D-6E8A-4147-A177-3AD203B41FA5}">
                      <a16:colId xmlns:a16="http://schemas.microsoft.com/office/drawing/2014/main" val="3474505626"/>
                    </a:ext>
                  </a:extLst>
                </a:gridCol>
                <a:gridCol w="1166735">
                  <a:extLst>
                    <a:ext uri="{9D8B030D-6E8A-4147-A177-3AD203B41FA5}">
                      <a16:colId xmlns:a16="http://schemas.microsoft.com/office/drawing/2014/main" val="1299705657"/>
                    </a:ext>
                  </a:extLst>
                </a:gridCol>
                <a:gridCol w="1166735">
                  <a:extLst>
                    <a:ext uri="{9D8B030D-6E8A-4147-A177-3AD203B41FA5}">
                      <a16:colId xmlns:a16="http://schemas.microsoft.com/office/drawing/2014/main" val="3340260568"/>
                    </a:ext>
                  </a:extLst>
                </a:gridCol>
                <a:gridCol w="1887414">
                  <a:extLst>
                    <a:ext uri="{9D8B030D-6E8A-4147-A177-3AD203B41FA5}">
                      <a16:colId xmlns:a16="http://schemas.microsoft.com/office/drawing/2014/main" val="505861811"/>
                    </a:ext>
                  </a:extLst>
                </a:gridCol>
                <a:gridCol w="1221546">
                  <a:extLst>
                    <a:ext uri="{9D8B030D-6E8A-4147-A177-3AD203B41FA5}">
                      <a16:colId xmlns:a16="http://schemas.microsoft.com/office/drawing/2014/main" val="2460375579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917941022"/>
                    </a:ext>
                  </a:extLst>
                </a:gridCol>
              </a:tblGrid>
              <a:tr h="49411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</a:rPr>
                        <a:t>Characteristic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</a:rPr>
                        <a:t>TAVR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</a:rPr>
                        <a:t>(N=455)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</a:rPr>
                        <a:t>CS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</a:rPr>
                        <a:t>(N=446)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+mj-lt"/>
                        </a:rPr>
                        <a:t>Characteristic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+mj-lt"/>
                        </a:rPr>
                        <a:t>TAVR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+mj-lt"/>
                        </a:rPr>
                        <a:t>(N=455)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+mj-lt"/>
                        </a:rPr>
                        <a:t>CS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+mj-lt"/>
                        </a:rPr>
                        <a:t>(N=446)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749052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Age, y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76.0 ± 6.0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75.6 ± 6.0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Bicuspid valve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8.1%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8.8%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420188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+mj-lt"/>
                        </a:rPr>
                        <a:t>Female sex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28.8%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33.0%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Hx</a:t>
                      </a: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of </a:t>
                      </a:r>
                      <a:r>
                        <a:rPr lang="en-US" sz="1400" b="0" kern="1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afib</a:t>
                      </a:r>
                      <a:endParaRPr lang="en-US" sz="1400" b="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15.6%</a:t>
                      </a:r>
                      <a:endParaRPr lang="en-US" sz="1400" b="0" kern="1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13.2%</a:t>
                      </a:r>
                      <a:endParaRPr lang="en-US" sz="1400" b="0" kern="1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442810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BMI, kg/m</a:t>
                      </a:r>
                      <a:r>
                        <a:rPr lang="en-US" sz="1400" b="0" baseline="30000" dirty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28.4 ± 4.6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28.6 ± 4.8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Pacemaker</a:t>
                      </a:r>
                      <a:r>
                        <a:rPr lang="en-US" sz="1400" baseline="30000" dirty="0"/>
                        <a:t>†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4.6%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2.0%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0079149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+mj-lt"/>
                        </a:rPr>
                        <a:t>STS score, %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1.8 ± 1.0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1.7 ± 1.0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Prior MI 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5.1%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4.0%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7259802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Low-risk per Heart team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83.5%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83.9%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Prior</a:t>
                      </a:r>
                      <a:r>
                        <a:rPr lang="en-US" sz="1400" kern="100" spc="-1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stroke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4.2%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4.5%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0778104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trike="noStrike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Asymptomatic Criteria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CAD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29.2%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25.3%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690916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By stress test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90.3%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90.8%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PVD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7.3%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4.7%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4274928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By clinical history only</a:t>
                      </a:r>
                      <a:r>
                        <a:rPr lang="en-US" sz="1400" strike="noStrik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9.7%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9.2%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HTN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81.1%</a:t>
                      </a:r>
                      <a:endParaRPr lang="en-US" sz="14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81.8%</a:t>
                      </a:r>
                      <a:endParaRPr lang="en-US" sz="14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6501773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KCCQ Score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92.7 ± 8.7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92.7 ± 9.4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Diabetes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26.2%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25.6%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906430"/>
                  </a:ext>
                </a:extLst>
              </a:tr>
              <a:tr h="49411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NT-</a:t>
                      </a:r>
                      <a:r>
                        <a:rPr lang="en-US" sz="1400" kern="10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proBNP</a:t>
                      </a: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, </a:t>
                      </a:r>
                      <a:r>
                        <a:rPr lang="en-US" sz="1400" kern="10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pg</a:t>
                      </a:r>
                      <a:r>
                        <a:rPr lang="en-US" sz="1400" kern="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/mL </a:t>
                      </a:r>
                      <a:endParaRPr lang="en-US" sz="1400" kern="1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276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(139, 599)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297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(148, 608)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eGFR &lt;45 mL/min/ 1.73 m</a:t>
                      </a:r>
                      <a:r>
                        <a:rPr lang="en-US" sz="1400" kern="1200" baseline="300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25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6.8%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25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4.5%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31581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798520F-129D-E109-62D6-4631E07F5BC8}"/>
              </a:ext>
            </a:extLst>
          </p:cNvPr>
          <p:cNvSpPr txBox="1"/>
          <p:nvPr/>
        </p:nvSpPr>
        <p:spPr>
          <a:xfrm>
            <a:off x="150714" y="4223701"/>
            <a:ext cx="76405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Values presented as %, mean ± SD, or median (IQR) </a:t>
            </a:r>
          </a:p>
          <a:p>
            <a:r>
              <a:rPr lang="en-US" sz="1000" baseline="30000"/>
              <a:t>*</a:t>
            </a:r>
            <a:r>
              <a:rPr lang="en-US" sz="1000"/>
              <a:t>Unable to take the stress test for orthopedic and/or neurologic reasons </a:t>
            </a:r>
          </a:p>
          <a:p>
            <a:r>
              <a:rPr lang="en-US" sz="1000" baseline="30000"/>
              <a:t>†</a:t>
            </a:r>
            <a:r>
              <a:rPr lang="en-US" sz="1000"/>
              <a:t>P&lt;0.05 at baseline </a:t>
            </a:r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BABD5C08-7DDE-7D4D-5FA9-1375C06D3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1389" y="0"/>
            <a:ext cx="6279091" cy="685800"/>
          </a:xfrm>
        </p:spPr>
        <p:txBody>
          <a:bodyPr/>
          <a:lstStyle/>
          <a:p>
            <a:r>
              <a:rPr lang="en-US"/>
              <a:t>Baseline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2542547225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A5EDB-7E4F-C4D3-1D84-9B0D2A435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B8D41E1-E839-C567-3ADC-8116E18D3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834574"/>
              </p:ext>
            </p:extLst>
          </p:nvPr>
        </p:nvGraphicFramePr>
        <p:xfrm>
          <a:off x="693420" y="1242822"/>
          <a:ext cx="7757160" cy="2657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518">
                  <a:extLst>
                    <a:ext uri="{9D8B030D-6E8A-4147-A177-3AD203B41FA5}">
                      <a16:colId xmlns:a16="http://schemas.microsoft.com/office/drawing/2014/main" val="3474505626"/>
                    </a:ext>
                  </a:extLst>
                </a:gridCol>
                <a:gridCol w="2286321">
                  <a:extLst>
                    <a:ext uri="{9D8B030D-6E8A-4147-A177-3AD203B41FA5}">
                      <a16:colId xmlns:a16="http://schemas.microsoft.com/office/drawing/2014/main" val="1299705657"/>
                    </a:ext>
                  </a:extLst>
                </a:gridCol>
                <a:gridCol w="2286321">
                  <a:extLst>
                    <a:ext uri="{9D8B030D-6E8A-4147-A177-3AD203B41FA5}">
                      <a16:colId xmlns:a16="http://schemas.microsoft.com/office/drawing/2014/main" val="3340260568"/>
                    </a:ext>
                  </a:extLst>
                </a:gridCol>
              </a:tblGrid>
              <a:tr h="29515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+mj-lt"/>
                        </a:rPr>
                        <a:t>Characteristic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+mj-lt"/>
                        </a:rPr>
                        <a:t>TAVR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+mj-lt"/>
                        </a:rPr>
                        <a:t>(N=455)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+mj-lt"/>
                        </a:rPr>
                        <a:t>CS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+mj-lt"/>
                        </a:rPr>
                        <a:t>(N=446)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7490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/>
                        </a:rPr>
                        <a:t>AVA, cm</a:t>
                      </a:r>
                      <a:r>
                        <a:rPr lang="en-US" sz="1600" kern="100" baseline="300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/>
                        </a:rPr>
                        <a:t>2</a:t>
                      </a:r>
                      <a:endParaRPr lang="en-US" sz="1600" kern="100">
                        <a:effectLst/>
                        <a:latin typeface="+mj-lt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45720" marR="45720" marT="91440" marB="9144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/>
                        </a:rPr>
                        <a:t>0.9 ± 0.2</a:t>
                      </a:r>
                      <a:endParaRPr lang="en-US" sz="1600" kern="100">
                        <a:effectLst/>
                        <a:latin typeface="+mj-lt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45720" marR="45720"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/>
                        </a:rPr>
                        <a:t>0.8 ± 0.2</a:t>
                      </a:r>
                      <a:endParaRPr lang="en-US" sz="1600" kern="100">
                        <a:effectLst/>
                        <a:latin typeface="+mj-lt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45720" marR="45720"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8427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/>
                        </a:rPr>
                        <a:t>Peak velocity, m/s</a:t>
                      </a:r>
                      <a:endParaRPr lang="en-US" sz="1600" kern="100">
                        <a:effectLst/>
                        <a:latin typeface="+mj-lt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45720" marR="45720" marT="91440" marB="9144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/>
                        </a:rPr>
                        <a:t>4.3 ± 0.5</a:t>
                      </a:r>
                      <a:endParaRPr lang="en-US" sz="1600" kern="100">
                        <a:effectLst/>
                        <a:latin typeface="+mj-lt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45720" marR="45720"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/>
                        </a:rPr>
                        <a:t>4.4 ± 0.4</a:t>
                      </a:r>
                      <a:endParaRPr lang="en-US" sz="1600" kern="100">
                        <a:effectLst/>
                        <a:latin typeface="+mj-lt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45720" marR="45720"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490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/>
                        </a:rPr>
                        <a:t>Mean gradient, mmHg</a:t>
                      </a:r>
                      <a:endParaRPr lang="en-US" sz="1600" kern="100">
                        <a:effectLst/>
                        <a:latin typeface="+mj-lt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45720" marR="45720" marT="91440" marB="9144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/>
                        </a:rPr>
                        <a:t>46.5 ± 10.1</a:t>
                      </a:r>
                      <a:endParaRPr lang="en-US" sz="1600" kern="100">
                        <a:effectLst/>
                        <a:latin typeface="+mj-lt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45720" marR="45720"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/>
                        </a:rPr>
                        <a:t>47.3 ± 10.6</a:t>
                      </a:r>
                      <a:endParaRPr lang="en-US" sz="1600" kern="100">
                        <a:effectLst/>
                        <a:latin typeface="+mj-lt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45720" marR="45720"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0079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/>
                        </a:rPr>
                        <a:t>LVEF, %</a:t>
                      </a:r>
                      <a:endParaRPr lang="en-US" sz="1600" kern="100">
                        <a:effectLst/>
                        <a:latin typeface="+mj-lt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45720" marR="45720" marT="91440" marB="9144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/>
                        </a:rPr>
                        <a:t>67.4 ± 6.5</a:t>
                      </a:r>
                      <a:endParaRPr lang="en-US" sz="16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/>
                        </a:rPr>
                        <a:t>67.4 ± 6.7</a:t>
                      </a:r>
                      <a:endParaRPr lang="en-US" sz="1600" kern="100">
                        <a:effectLst/>
                        <a:latin typeface="+mj-lt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45720" marR="45720"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4641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/>
                        </a:rPr>
                        <a:t>LV diastolic dysfunction ≥ Grade II</a:t>
                      </a:r>
                      <a:endParaRPr lang="en-US" sz="1600" kern="100">
                        <a:effectLst/>
                        <a:latin typeface="+mj-lt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45720" marR="45720" marT="91440" marB="9144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/>
                        </a:rPr>
                        <a:t>42.7%</a:t>
                      </a:r>
                      <a:endParaRPr lang="en-US" sz="1600" kern="100">
                        <a:effectLst/>
                        <a:latin typeface="+mj-lt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45720" marR="45720"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/>
                        </a:rPr>
                        <a:t>37.3%</a:t>
                      </a:r>
                      <a:endParaRPr lang="en-US" sz="1600" kern="100" dirty="0">
                        <a:effectLst/>
                        <a:latin typeface="+mj-lt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45720" marR="45720"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077810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798520F-129D-E109-62D6-4631E07F5BC8}"/>
              </a:ext>
            </a:extLst>
          </p:cNvPr>
          <p:cNvSpPr txBox="1"/>
          <p:nvPr/>
        </p:nvSpPr>
        <p:spPr>
          <a:xfrm>
            <a:off x="697607" y="3902318"/>
            <a:ext cx="3015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Values presented as % or mean ± SD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43D6909-8FD7-A528-63A7-44652FAE2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1421" y="0"/>
            <a:ext cx="6589059" cy="685800"/>
          </a:xfrm>
        </p:spPr>
        <p:txBody>
          <a:bodyPr/>
          <a:lstStyle/>
          <a:p>
            <a:r>
              <a:rPr lang="en-US"/>
              <a:t>Baseline Echo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2318161690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F8F01-1E82-7DB9-D59F-7936A7EE1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>
            <a:extLst>
              <a:ext uri="{FF2B5EF4-FFF2-40B4-BE49-F238E27FC236}">
                <a16:creationId xmlns:a16="http://schemas.microsoft.com/office/drawing/2014/main" id="{AC777A67-617D-25B4-9736-3A81955C274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31204" y="459536"/>
            <a:ext cx="5743575" cy="395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1486DE4C-F77B-7B6E-8ED3-162D5F73C93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30593" y="560775"/>
            <a:ext cx="5743575" cy="395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B878B0-D962-F240-69C3-F37EAC0A1828}"/>
              </a:ext>
            </a:extLst>
          </p:cNvPr>
          <p:cNvSpPr/>
          <p:nvPr/>
        </p:nvSpPr>
        <p:spPr bwMode="auto">
          <a:xfrm>
            <a:off x="1874708" y="845975"/>
            <a:ext cx="6325596" cy="257564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371049-A846-1E3F-0109-32C2DCE6D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4462" y="3901617"/>
            <a:ext cx="63158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latin typeface="+mj-lt"/>
              </a:rPr>
              <a:t>Months from Randomization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16941513-5DD5-9D2B-8591-323FF97988C3}"/>
              </a:ext>
            </a:extLst>
          </p:cNvPr>
          <p:cNvGrpSpPr/>
          <p:nvPr/>
        </p:nvGrpSpPr>
        <p:grpSpPr>
          <a:xfrm>
            <a:off x="1501536" y="843282"/>
            <a:ext cx="372844" cy="246221"/>
            <a:chOff x="1531032" y="843282"/>
            <a:chExt cx="372844" cy="246221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CBE2190-4613-1FDC-1AE7-8AEF41655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8" name="Rectangle 89">
              <a:extLst>
                <a:ext uri="{FF2B5EF4-FFF2-40B4-BE49-F238E27FC236}">
                  <a16:creationId xmlns:a16="http://schemas.microsoft.com/office/drawing/2014/main" id="{D70E8A5E-78C0-5DC1-8C1D-36ECF6347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1032" y="8432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60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7C93698-B605-748B-E7FC-99224CDF63DE}"/>
              </a:ext>
            </a:extLst>
          </p:cNvPr>
          <p:cNvGrpSpPr/>
          <p:nvPr/>
        </p:nvGrpSpPr>
        <p:grpSpPr>
          <a:xfrm>
            <a:off x="1501536" y="1623065"/>
            <a:ext cx="372844" cy="246221"/>
            <a:chOff x="1683432" y="995682"/>
            <a:chExt cx="372844" cy="246221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E9C18395-041D-1630-F48D-E84BE946D7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Rectangle 89">
              <a:extLst>
                <a:ext uri="{FF2B5EF4-FFF2-40B4-BE49-F238E27FC236}">
                  <a16:creationId xmlns:a16="http://schemas.microsoft.com/office/drawing/2014/main" id="{CA21D00F-AD08-36A3-0492-FFF665981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432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40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A535B8B5-19DB-D1CF-2175-E7D6CD29EA84}"/>
              </a:ext>
            </a:extLst>
          </p:cNvPr>
          <p:cNvGrpSpPr/>
          <p:nvPr/>
        </p:nvGrpSpPr>
        <p:grpSpPr>
          <a:xfrm>
            <a:off x="1501536" y="2402848"/>
            <a:ext cx="372844" cy="246221"/>
            <a:chOff x="1683432" y="995682"/>
            <a:chExt cx="372844" cy="246221"/>
          </a:xfrm>
        </p:grpSpPr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DA606F85-8951-183F-3A37-7472479C63D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8" name="Rectangle 89">
              <a:extLst>
                <a:ext uri="{FF2B5EF4-FFF2-40B4-BE49-F238E27FC236}">
                  <a16:creationId xmlns:a16="http://schemas.microsoft.com/office/drawing/2014/main" id="{639B2A04-455E-4AED-80CD-3C36DBDA8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432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20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92A6FE-F04E-D11F-33C4-02519BD02129}"/>
              </a:ext>
            </a:extLst>
          </p:cNvPr>
          <p:cNvGrpSpPr/>
          <p:nvPr/>
        </p:nvGrpSpPr>
        <p:grpSpPr>
          <a:xfrm>
            <a:off x="1615349" y="3182632"/>
            <a:ext cx="259031" cy="246221"/>
            <a:chOff x="1797245" y="995682"/>
            <a:chExt cx="259031" cy="246221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A4A09AC9-7601-3AA6-6C22-A7DE4C7365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Rectangle 89">
              <a:extLst>
                <a:ext uri="{FF2B5EF4-FFF2-40B4-BE49-F238E27FC236}">
                  <a16:creationId xmlns:a16="http://schemas.microsoft.com/office/drawing/2014/main" id="{E1DEF1D5-9CC0-9913-3EFA-2C02CF81F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245" y="995682"/>
              <a:ext cx="1138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0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6F10AD10-4A2C-618F-A20D-89CA71959C61}"/>
              </a:ext>
            </a:extLst>
          </p:cNvPr>
          <p:cNvGrpSpPr/>
          <p:nvPr/>
        </p:nvGrpSpPr>
        <p:grpSpPr>
          <a:xfrm>
            <a:off x="1956255" y="3423334"/>
            <a:ext cx="113814" cy="335839"/>
            <a:chOff x="1729287" y="906064"/>
            <a:chExt cx="113814" cy="335839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CA20FCB9-BBF3-1FF2-8320-D2BC99D194E9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6" name="Rectangle 89">
              <a:extLst>
                <a:ext uri="{FF2B5EF4-FFF2-40B4-BE49-F238E27FC236}">
                  <a16:creationId xmlns:a16="http://schemas.microsoft.com/office/drawing/2014/main" id="{3F736278-60E7-6A69-D24B-DCD24DD8E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287" y="995682"/>
              <a:ext cx="11381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0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0CCAF1FC-FDC1-6C55-1764-95C9D46EB4FE}"/>
              </a:ext>
            </a:extLst>
          </p:cNvPr>
          <p:cNvGrpSpPr/>
          <p:nvPr/>
        </p:nvGrpSpPr>
        <p:grpSpPr>
          <a:xfrm>
            <a:off x="2998249" y="3423334"/>
            <a:ext cx="227626" cy="335839"/>
            <a:chOff x="1672381" y="906064"/>
            <a:chExt cx="227626" cy="335839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3C46D2E4-C333-AB01-AE6F-6BCFAE41B074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Rectangle 89">
              <a:extLst>
                <a:ext uri="{FF2B5EF4-FFF2-40B4-BE49-F238E27FC236}">
                  <a16:creationId xmlns:a16="http://schemas.microsoft.com/office/drawing/2014/main" id="{7A80F89B-C8F9-27E1-8002-ABDC72343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12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3C91DA61-CECD-B9BE-4351-B90045094E00}"/>
              </a:ext>
            </a:extLst>
          </p:cNvPr>
          <p:cNvGrpSpPr/>
          <p:nvPr/>
        </p:nvGrpSpPr>
        <p:grpSpPr>
          <a:xfrm>
            <a:off x="4097149" y="3423334"/>
            <a:ext cx="227626" cy="335839"/>
            <a:chOff x="1672381" y="906064"/>
            <a:chExt cx="227626" cy="335839"/>
          </a:xfrm>
        </p:grpSpPr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CC2E2ECF-FBA3-E8B0-2931-981895482DD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2" name="Rectangle 89">
              <a:extLst>
                <a:ext uri="{FF2B5EF4-FFF2-40B4-BE49-F238E27FC236}">
                  <a16:creationId xmlns:a16="http://schemas.microsoft.com/office/drawing/2014/main" id="{E76507A7-B236-0E47-13CA-B0319109A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24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B4F518BD-E0BB-BFCF-A22A-C3C95F5B7F2F}"/>
              </a:ext>
            </a:extLst>
          </p:cNvPr>
          <p:cNvGrpSpPr/>
          <p:nvPr/>
        </p:nvGrpSpPr>
        <p:grpSpPr>
          <a:xfrm>
            <a:off x="5196049" y="3423334"/>
            <a:ext cx="227626" cy="335839"/>
            <a:chOff x="1672381" y="906064"/>
            <a:chExt cx="227626" cy="335839"/>
          </a:xfrm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D68B82D-A07C-F8A0-0C54-6A7165CBBC9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8" name="Rectangle 89">
              <a:extLst>
                <a:ext uri="{FF2B5EF4-FFF2-40B4-BE49-F238E27FC236}">
                  <a16:creationId xmlns:a16="http://schemas.microsoft.com/office/drawing/2014/main" id="{510C8554-715C-923C-FB6B-233308ADF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36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2841263-9811-C7AC-1CF7-057848A91FA8}"/>
              </a:ext>
            </a:extLst>
          </p:cNvPr>
          <p:cNvGrpSpPr/>
          <p:nvPr/>
        </p:nvGrpSpPr>
        <p:grpSpPr>
          <a:xfrm>
            <a:off x="6294949" y="3423334"/>
            <a:ext cx="227626" cy="335839"/>
            <a:chOff x="1672381" y="906064"/>
            <a:chExt cx="227626" cy="335839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7ADCA7F-C460-CC19-F036-C2EB76B6F58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Rectangle 89">
              <a:extLst>
                <a:ext uri="{FF2B5EF4-FFF2-40B4-BE49-F238E27FC236}">
                  <a16:creationId xmlns:a16="http://schemas.microsoft.com/office/drawing/2014/main" id="{21A4058C-8C5D-23F4-C396-1D4E50AF3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48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2155859-73A9-706C-065A-E3E34467EDD2}"/>
              </a:ext>
            </a:extLst>
          </p:cNvPr>
          <p:cNvGrpSpPr/>
          <p:nvPr/>
        </p:nvGrpSpPr>
        <p:grpSpPr>
          <a:xfrm>
            <a:off x="7393848" y="3423334"/>
            <a:ext cx="227626" cy="335839"/>
            <a:chOff x="1672381" y="906064"/>
            <a:chExt cx="227626" cy="335839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7177130-B6EF-1BC9-43E4-138440528CC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Rectangle 89">
              <a:extLst>
                <a:ext uri="{FF2B5EF4-FFF2-40B4-BE49-F238E27FC236}">
                  <a16:creationId xmlns:a16="http://schemas.microsoft.com/office/drawing/2014/main" id="{C74C558E-663D-899E-7ABB-89BD8FD1A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60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AEBF054-0661-8CA6-6CAC-4EC6AF27EC05}"/>
              </a:ext>
            </a:extLst>
          </p:cNvPr>
          <p:cNvGrpSpPr/>
          <p:nvPr/>
        </p:nvGrpSpPr>
        <p:grpSpPr>
          <a:xfrm>
            <a:off x="1941073" y="904567"/>
            <a:ext cx="1023960" cy="463383"/>
            <a:chOff x="2748411" y="1389471"/>
            <a:chExt cx="1365281" cy="61784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7E89C31-0D96-B255-22CA-9B93C866DB95}"/>
                </a:ext>
              </a:extLst>
            </p:cNvPr>
            <p:cNvGrpSpPr/>
            <p:nvPr/>
          </p:nvGrpSpPr>
          <p:grpSpPr>
            <a:xfrm>
              <a:off x="2748411" y="1389471"/>
              <a:ext cx="1365281" cy="617840"/>
              <a:chOff x="1733948" y="1260023"/>
              <a:chExt cx="1365281" cy="617840"/>
            </a:xfrm>
          </p:grpSpPr>
          <p:sp>
            <p:nvSpPr>
              <p:cNvPr id="20" name="Rectangle 88">
                <a:extLst>
                  <a:ext uri="{FF2B5EF4-FFF2-40B4-BE49-F238E27FC236}">
                    <a16:creationId xmlns:a16="http://schemas.microsoft.com/office/drawing/2014/main" id="{FE3598D9-1343-80F7-2BB6-04A93E67F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956" y="1260023"/>
                <a:ext cx="861273" cy="3282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en-US" altLang="en-US" sz="1600"/>
                  <a:t>CS</a:t>
                </a:r>
              </a:p>
            </p:txBody>
          </p:sp>
          <p:sp>
            <p:nvSpPr>
              <p:cNvPr id="21" name="Rectangle 89">
                <a:extLst>
                  <a:ext uri="{FF2B5EF4-FFF2-40B4-BE49-F238E27FC236}">
                    <a16:creationId xmlns:a16="http://schemas.microsoft.com/office/drawing/2014/main" id="{DCA14F14-BA93-5903-D1E8-50F7A5E06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955" y="1549569"/>
                <a:ext cx="891274" cy="328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en-US" altLang="en-US" sz="1600"/>
                  <a:t>TAVR</a:t>
                </a:r>
              </a:p>
            </p:txBody>
          </p:sp>
          <p:sp>
            <p:nvSpPr>
              <p:cNvPr id="22" name="Line 90">
                <a:extLst>
                  <a:ext uri="{FF2B5EF4-FFF2-40B4-BE49-F238E27FC236}">
                    <a16:creationId xmlns:a16="http://schemas.microsoft.com/office/drawing/2014/main" id="{5FD6282E-E7CB-CEAE-CF54-D9A63E73C9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33948" y="1413910"/>
                <a:ext cx="363334" cy="0"/>
              </a:xfrm>
              <a:prstGeom prst="line">
                <a:avLst/>
              </a:prstGeom>
              <a:noFill/>
              <a:ln w="57150" cap="flat">
                <a:solidFill>
                  <a:srgbClr val="EE3D2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342900">
                  <a:defRPr/>
                </a:pPr>
                <a:endParaRPr lang="en-US" sz="1800" b="1">
                  <a:latin typeface="Arial"/>
                </a:endParaRPr>
              </a:p>
            </p:txBody>
          </p:sp>
        </p:grpSp>
        <p:sp>
          <p:nvSpPr>
            <p:cNvPr id="18" name="Line 91">
              <a:extLst>
                <a:ext uri="{FF2B5EF4-FFF2-40B4-BE49-F238E27FC236}">
                  <a16:creationId xmlns:a16="http://schemas.microsoft.com/office/drawing/2014/main" id="{586284F7-CBF7-DD84-A85B-AFED6A48A1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8411" y="1832905"/>
              <a:ext cx="363334" cy="0"/>
            </a:xfrm>
            <a:prstGeom prst="line">
              <a:avLst/>
            </a:prstGeom>
            <a:noFill/>
            <a:ln w="57150" cap="flat">
              <a:solidFill>
                <a:srgbClr val="00355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342900">
                <a:defRPr/>
              </a:pPr>
              <a:endParaRPr lang="en-US" sz="1800" b="1">
                <a:latin typeface="Arial"/>
              </a:endParaRP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7F2620AA-B508-53BD-D13D-C4D2341FF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799" y="0"/>
            <a:ext cx="5959231" cy="685800"/>
          </a:xfrm>
        </p:spPr>
        <p:txBody>
          <a:bodyPr/>
          <a:lstStyle/>
          <a:p>
            <a:pPr algn="ctr"/>
            <a:r>
              <a:rPr lang="en-US" dirty="0"/>
              <a:t>Primary Endpoint</a:t>
            </a:r>
          </a:p>
        </p:txBody>
      </p:sp>
      <p:sp>
        <p:nvSpPr>
          <p:cNvPr id="25" name="Rectangle 88">
            <a:extLst>
              <a:ext uri="{FF2B5EF4-FFF2-40B4-BE49-F238E27FC236}">
                <a16:creationId xmlns:a16="http://schemas.microsoft.com/office/drawing/2014/main" id="{E1F5AB18-B5C7-E4F3-2415-927C27E1D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940" y="968208"/>
            <a:ext cx="394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600" dirty="0"/>
              <a:t>HR [95%CI]: </a:t>
            </a:r>
            <a:r>
              <a:rPr lang="en-US" sz="16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0.50 [0.40, 0.63]</a:t>
            </a:r>
          </a:p>
          <a:p>
            <a:pPr algn="ctr">
              <a:defRPr/>
            </a:pPr>
            <a:r>
              <a:rPr lang="en-US" altLang="en-US" sz="1600" b="1" dirty="0"/>
              <a:t>p &lt; 0.001</a:t>
            </a:r>
          </a:p>
        </p:txBody>
      </p:sp>
      <p:sp>
        <p:nvSpPr>
          <p:cNvPr id="10" name="Rectangle 88">
            <a:extLst>
              <a:ext uri="{FF2B5EF4-FFF2-40B4-BE49-F238E27FC236}">
                <a16:creationId xmlns:a16="http://schemas.microsoft.com/office/drawing/2014/main" id="{43EFDFEA-7B43-E3D6-35E2-325C2183D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312179"/>
            <a:ext cx="45262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400">
                <a:latin typeface="+mj-lt"/>
              </a:rPr>
              <a:t>TAVR</a:t>
            </a: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BA961FF4-E1A2-1E48-89D0-6919F70F5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081" y="4312179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455</a:t>
            </a:r>
          </a:p>
        </p:txBody>
      </p:sp>
      <p:sp>
        <p:nvSpPr>
          <p:cNvPr id="15" name="Rectangle 20">
            <a:extLst>
              <a:ext uri="{FF2B5EF4-FFF2-40B4-BE49-F238E27FC236}">
                <a16:creationId xmlns:a16="http://schemas.microsoft.com/office/drawing/2014/main" id="{AF7F249B-4A34-6EAA-B6FF-F5C57453C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081" y="4481824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446</a:t>
            </a: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6ABA9531-E9B3-A120-8CD3-28A534E47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982" y="4312179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390</a:t>
            </a:r>
          </a:p>
        </p:txBody>
      </p:sp>
      <p:sp>
        <p:nvSpPr>
          <p:cNvPr id="47" name="Rectangle 21">
            <a:extLst>
              <a:ext uri="{FF2B5EF4-FFF2-40B4-BE49-F238E27FC236}">
                <a16:creationId xmlns:a16="http://schemas.microsoft.com/office/drawing/2014/main" id="{581DC127-15EC-95FE-CB2B-CDA54A6C3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982" y="4481824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305</a:t>
            </a:r>
          </a:p>
        </p:txBody>
      </p:sp>
      <p:sp>
        <p:nvSpPr>
          <p:cNvPr id="48" name="Rectangle 16">
            <a:extLst>
              <a:ext uri="{FF2B5EF4-FFF2-40B4-BE49-F238E27FC236}">
                <a16:creationId xmlns:a16="http://schemas.microsoft.com/office/drawing/2014/main" id="{C005B6EB-DE4B-7E40-EF78-75069FA0D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882" y="4312179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363</a:t>
            </a:r>
          </a:p>
        </p:txBody>
      </p:sp>
      <p:sp>
        <p:nvSpPr>
          <p:cNvPr id="49" name="Rectangle 22">
            <a:extLst>
              <a:ext uri="{FF2B5EF4-FFF2-40B4-BE49-F238E27FC236}">
                <a16:creationId xmlns:a16="http://schemas.microsoft.com/office/drawing/2014/main" id="{24FB2694-C476-9400-D700-EBD32A2E2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882" y="4481824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266</a:t>
            </a:r>
          </a:p>
        </p:txBody>
      </p:sp>
      <p:sp>
        <p:nvSpPr>
          <p:cNvPr id="50" name="Rectangle 17">
            <a:extLst>
              <a:ext uri="{FF2B5EF4-FFF2-40B4-BE49-F238E27FC236}">
                <a16:creationId xmlns:a16="http://schemas.microsoft.com/office/drawing/2014/main" id="{3F9E181C-F48B-F14D-549B-054FE7342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782" y="4312179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285</a:t>
            </a:r>
          </a:p>
        </p:txBody>
      </p:sp>
      <p:sp>
        <p:nvSpPr>
          <p:cNvPr id="51" name="Rectangle 23">
            <a:extLst>
              <a:ext uri="{FF2B5EF4-FFF2-40B4-BE49-F238E27FC236}">
                <a16:creationId xmlns:a16="http://schemas.microsoft.com/office/drawing/2014/main" id="{B4F2B233-01FD-4B06-86DD-3CDDB85B7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782" y="4481824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187</a:t>
            </a:r>
          </a:p>
        </p:txBody>
      </p:sp>
      <p:sp>
        <p:nvSpPr>
          <p:cNvPr id="52" name="Rectangle 18">
            <a:extLst>
              <a:ext uri="{FF2B5EF4-FFF2-40B4-BE49-F238E27FC236}">
                <a16:creationId xmlns:a16="http://schemas.microsoft.com/office/drawing/2014/main" id="{29D34889-2732-ED73-CE51-C250C2C77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9682" y="4312179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142</a:t>
            </a:r>
          </a:p>
        </p:txBody>
      </p:sp>
      <p:sp>
        <p:nvSpPr>
          <p:cNvPr id="53" name="Rectangle 24">
            <a:extLst>
              <a:ext uri="{FF2B5EF4-FFF2-40B4-BE49-F238E27FC236}">
                <a16:creationId xmlns:a16="http://schemas.microsoft.com/office/drawing/2014/main" id="{9EFF0B7B-7448-5152-2B2E-FD8735D9A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6351" y="4481824"/>
            <a:ext cx="2848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117</a:t>
            </a:r>
          </a:p>
        </p:txBody>
      </p:sp>
      <p:sp>
        <p:nvSpPr>
          <p:cNvPr id="54" name="Rectangle 19">
            <a:extLst>
              <a:ext uri="{FF2B5EF4-FFF2-40B4-BE49-F238E27FC236}">
                <a16:creationId xmlns:a16="http://schemas.microsoft.com/office/drawing/2014/main" id="{86518EC9-666F-37C0-6B7C-34E5FEEA6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8581" y="4312179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103</a:t>
            </a:r>
          </a:p>
        </p:txBody>
      </p:sp>
      <p:sp>
        <p:nvSpPr>
          <p:cNvPr id="55" name="Rectangle 25">
            <a:extLst>
              <a:ext uri="{FF2B5EF4-FFF2-40B4-BE49-F238E27FC236}">
                <a16:creationId xmlns:a16="http://schemas.microsoft.com/office/drawing/2014/main" id="{E05B1B6F-324A-4B7A-F1CA-246F00E89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8275" y="4481824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46</a:t>
            </a:r>
          </a:p>
        </p:txBody>
      </p:sp>
      <p:sp>
        <p:nvSpPr>
          <p:cNvPr id="56" name="Rectangle 88">
            <a:extLst>
              <a:ext uri="{FF2B5EF4-FFF2-40B4-BE49-F238E27FC236}">
                <a16:creationId xmlns:a16="http://schemas.microsoft.com/office/drawing/2014/main" id="{14B4D475-6E83-419F-893F-528FD2D7C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481824"/>
            <a:ext cx="25006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400">
                <a:latin typeface="+mj-lt"/>
              </a:rPr>
              <a:t>CS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CF0094B-1714-C3F7-8F65-20C1FF960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122913"/>
            <a:ext cx="8560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i="1">
                <a:latin typeface="+mj-lt"/>
              </a:rPr>
              <a:t>No. at risk:</a:t>
            </a:r>
            <a:endParaRPr lang="en-US" altLang="en-US" sz="1400">
              <a:latin typeface="+mj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3253968-75BC-950E-AA99-4F851236501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12029" y="1895887"/>
            <a:ext cx="285629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latin typeface="+mj-lt"/>
              </a:rPr>
              <a:t>Death, Stroke, or Unplanned CV Hosp (%)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3CBE017-22F1-B0B3-F397-585E5AF1109F}"/>
              </a:ext>
            </a:extLst>
          </p:cNvPr>
          <p:cNvGrpSpPr/>
          <p:nvPr/>
        </p:nvGrpSpPr>
        <p:grpSpPr>
          <a:xfrm>
            <a:off x="2008973" y="1821432"/>
            <a:ext cx="6245130" cy="1497177"/>
            <a:chOff x="2008973" y="1821432"/>
            <a:chExt cx="6245130" cy="1497177"/>
          </a:xfrm>
        </p:grpSpPr>
        <p:sp>
          <p:nvSpPr>
            <p:cNvPr id="77" name="pl11">
              <a:extLst>
                <a:ext uri="{FF2B5EF4-FFF2-40B4-BE49-F238E27FC236}">
                  <a16:creationId xmlns:a16="http://schemas.microsoft.com/office/drawing/2014/main" id="{30D4EABB-68FB-333A-98B9-44445A244809}"/>
                </a:ext>
              </a:extLst>
            </p:cNvPr>
            <p:cNvSpPr/>
            <p:nvPr/>
          </p:nvSpPr>
          <p:spPr>
            <a:xfrm>
              <a:off x="2008973" y="1959170"/>
              <a:ext cx="5500935" cy="1359439"/>
            </a:xfrm>
            <a:custGeom>
              <a:avLst/>
              <a:gdLst/>
              <a:ahLst/>
              <a:cxnLst/>
              <a:rect l="0" t="0" r="0" b="0"/>
              <a:pathLst>
                <a:path w="7246253" h="1756756">
                  <a:moveTo>
                    <a:pt x="0" y="1756756"/>
                  </a:moveTo>
                  <a:lnTo>
                    <a:pt x="3970" y="1756756"/>
                  </a:lnTo>
                  <a:lnTo>
                    <a:pt x="3970" y="1745723"/>
                  </a:lnTo>
                  <a:lnTo>
                    <a:pt x="7941" y="1745723"/>
                  </a:lnTo>
                  <a:lnTo>
                    <a:pt x="7941" y="1745723"/>
                  </a:lnTo>
                  <a:lnTo>
                    <a:pt x="27793" y="1745723"/>
                  </a:lnTo>
                  <a:lnTo>
                    <a:pt x="27793" y="1723510"/>
                  </a:lnTo>
                  <a:lnTo>
                    <a:pt x="39705" y="1723510"/>
                  </a:lnTo>
                  <a:lnTo>
                    <a:pt x="39705" y="1701297"/>
                  </a:lnTo>
                  <a:lnTo>
                    <a:pt x="47646" y="1701297"/>
                  </a:lnTo>
                  <a:lnTo>
                    <a:pt x="47646" y="1690191"/>
                  </a:lnTo>
                  <a:lnTo>
                    <a:pt x="51617" y="1690191"/>
                  </a:lnTo>
                  <a:lnTo>
                    <a:pt x="51617" y="1679084"/>
                  </a:lnTo>
                  <a:lnTo>
                    <a:pt x="55587" y="1679084"/>
                  </a:lnTo>
                  <a:lnTo>
                    <a:pt x="55587" y="1656871"/>
                  </a:lnTo>
                  <a:lnTo>
                    <a:pt x="63528" y="1656871"/>
                  </a:lnTo>
                  <a:lnTo>
                    <a:pt x="63528" y="1645765"/>
                  </a:lnTo>
                  <a:lnTo>
                    <a:pt x="67499" y="1645765"/>
                  </a:lnTo>
                  <a:lnTo>
                    <a:pt x="67499" y="1634658"/>
                  </a:lnTo>
                  <a:lnTo>
                    <a:pt x="79410" y="1634658"/>
                  </a:lnTo>
                  <a:lnTo>
                    <a:pt x="79410" y="1623552"/>
                  </a:lnTo>
                  <a:lnTo>
                    <a:pt x="83381" y="1623552"/>
                  </a:lnTo>
                  <a:lnTo>
                    <a:pt x="83381" y="1612420"/>
                  </a:lnTo>
                  <a:lnTo>
                    <a:pt x="99263" y="1612420"/>
                  </a:lnTo>
                  <a:lnTo>
                    <a:pt x="99263" y="1612420"/>
                  </a:lnTo>
                  <a:lnTo>
                    <a:pt x="107204" y="1612420"/>
                  </a:lnTo>
                  <a:lnTo>
                    <a:pt x="107204" y="1590105"/>
                  </a:lnTo>
                  <a:lnTo>
                    <a:pt x="115145" y="1590105"/>
                  </a:lnTo>
                  <a:lnTo>
                    <a:pt x="115145" y="1567790"/>
                  </a:lnTo>
                  <a:lnTo>
                    <a:pt x="119116" y="1567790"/>
                  </a:lnTo>
                  <a:lnTo>
                    <a:pt x="119116" y="1556633"/>
                  </a:lnTo>
                  <a:lnTo>
                    <a:pt x="131028" y="1556633"/>
                  </a:lnTo>
                  <a:lnTo>
                    <a:pt x="131028" y="1545476"/>
                  </a:lnTo>
                  <a:lnTo>
                    <a:pt x="150880" y="1545476"/>
                  </a:lnTo>
                  <a:lnTo>
                    <a:pt x="150880" y="1534318"/>
                  </a:lnTo>
                  <a:lnTo>
                    <a:pt x="154851" y="1534318"/>
                  </a:lnTo>
                  <a:lnTo>
                    <a:pt x="154851" y="1534318"/>
                  </a:lnTo>
                  <a:lnTo>
                    <a:pt x="190586" y="1534318"/>
                  </a:lnTo>
                  <a:lnTo>
                    <a:pt x="190586" y="1523135"/>
                  </a:lnTo>
                  <a:lnTo>
                    <a:pt x="206468" y="1523135"/>
                  </a:lnTo>
                  <a:lnTo>
                    <a:pt x="206468" y="1511925"/>
                  </a:lnTo>
                  <a:lnTo>
                    <a:pt x="214409" y="1511925"/>
                  </a:lnTo>
                  <a:lnTo>
                    <a:pt x="214409" y="1500715"/>
                  </a:lnTo>
                  <a:lnTo>
                    <a:pt x="218380" y="1500715"/>
                  </a:lnTo>
                  <a:lnTo>
                    <a:pt x="218380" y="1489506"/>
                  </a:lnTo>
                  <a:lnTo>
                    <a:pt x="222350" y="1489506"/>
                  </a:lnTo>
                  <a:lnTo>
                    <a:pt x="222350" y="1478296"/>
                  </a:lnTo>
                  <a:lnTo>
                    <a:pt x="262056" y="1478296"/>
                  </a:lnTo>
                  <a:lnTo>
                    <a:pt x="262056" y="1478296"/>
                  </a:lnTo>
                  <a:lnTo>
                    <a:pt x="293820" y="1478296"/>
                  </a:lnTo>
                  <a:lnTo>
                    <a:pt x="293820" y="1467060"/>
                  </a:lnTo>
                  <a:lnTo>
                    <a:pt x="297791" y="1467060"/>
                  </a:lnTo>
                  <a:lnTo>
                    <a:pt x="297791" y="1455823"/>
                  </a:lnTo>
                  <a:lnTo>
                    <a:pt x="301761" y="1455823"/>
                  </a:lnTo>
                  <a:lnTo>
                    <a:pt x="301761" y="1444587"/>
                  </a:lnTo>
                  <a:lnTo>
                    <a:pt x="313673" y="1444587"/>
                  </a:lnTo>
                  <a:lnTo>
                    <a:pt x="313673" y="1433351"/>
                  </a:lnTo>
                  <a:lnTo>
                    <a:pt x="317643" y="1433351"/>
                  </a:lnTo>
                  <a:lnTo>
                    <a:pt x="317643" y="1422114"/>
                  </a:lnTo>
                  <a:lnTo>
                    <a:pt x="428819" y="1422114"/>
                  </a:lnTo>
                  <a:lnTo>
                    <a:pt x="428819" y="1410878"/>
                  </a:lnTo>
                  <a:lnTo>
                    <a:pt x="500289" y="1410878"/>
                  </a:lnTo>
                  <a:lnTo>
                    <a:pt x="500289" y="1410878"/>
                  </a:lnTo>
                  <a:lnTo>
                    <a:pt x="607494" y="1410878"/>
                  </a:lnTo>
                  <a:lnTo>
                    <a:pt x="607494" y="1410878"/>
                  </a:lnTo>
                  <a:lnTo>
                    <a:pt x="611464" y="1410878"/>
                  </a:lnTo>
                  <a:lnTo>
                    <a:pt x="611464" y="1388297"/>
                  </a:lnTo>
                  <a:lnTo>
                    <a:pt x="663081" y="1388297"/>
                  </a:lnTo>
                  <a:lnTo>
                    <a:pt x="663081" y="1377006"/>
                  </a:lnTo>
                  <a:lnTo>
                    <a:pt x="750433" y="1377006"/>
                  </a:lnTo>
                  <a:lnTo>
                    <a:pt x="750433" y="1365715"/>
                  </a:lnTo>
                  <a:lnTo>
                    <a:pt x="786168" y="1365715"/>
                  </a:lnTo>
                  <a:lnTo>
                    <a:pt x="786168" y="1354424"/>
                  </a:lnTo>
                  <a:lnTo>
                    <a:pt x="825874" y="1354424"/>
                  </a:lnTo>
                  <a:lnTo>
                    <a:pt x="825874" y="1343134"/>
                  </a:lnTo>
                  <a:lnTo>
                    <a:pt x="893373" y="1343134"/>
                  </a:lnTo>
                  <a:lnTo>
                    <a:pt x="893373" y="1320552"/>
                  </a:lnTo>
                  <a:lnTo>
                    <a:pt x="897344" y="1320552"/>
                  </a:lnTo>
                  <a:lnTo>
                    <a:pt x="897344" y="1309261"/>
                  </a:lnTo>
                  <a:lnTo>
                    <a:pt x="1016460" y="1309261"/>
                  </a:lnTo>
                  <a:lnTo>
                    <a:pt x="1016460" y="1297971"/>
                  </a:lnTo>
                  <a:lnTo>
                    <a:pt x="1056166" y="1297971"/>
                  </a:lnTo>
                  <a:lnTo>
                    <a:pt x="1056166" y="1286680"/>
                  </a:lnTo>
                  <a:lnTo>
                    <a:pt x="1060136" y="1286680"/>
                  </a:lnTo>
                  <a:lnTo>
                    <a:pt x="1060136" y="1275389"/>
                  </a:lnTo>
                  <a:lnTo>
                    <a:pt x="1064107" y="1275389"/>
                  </a:lnTo>
                  <a:lnTo>
                    <a:pt x="1064107" y="1264098"/>
                  </a:lnTo>
                  <a:lnTo>
                    <a:pt x="1135577" y="1264098"/>
                  </a:lnTo>
                  <a:lnTo>
                    <a:pt x="1135577" y="1252808"/>
                  </a:lnTo>
                  <a:lnTo>
                    <a:pt x="1139547" y="1252808"/>
                  </a:lnTo>
                  <a:lnTo>
                    <a:pt x="1139547" y="1241517"/>
                  </a:lnTo>
                  <a:lnTo>
                    <a:pt x="1254693" y="1241517"/>
                  </a:lnTo>
                  <a:lnTo>
                    <a:pt x="1254693" y="1230226"/>
                  </a:lnTo>
                  <a:lnTo>
                    <a:pt x="1258664" y="1230226"/>
                  </a:lnTo>
                  <a:lnTo>
                    <a:pt x="1258664" y="1218935"/>
                  </a:lnTo>
                  <a:lnTo>
                    <a:pt x="1270575" y="1218935"/>
                  </a:lnTo>
                  <a:lnTo>
                    <a:pt x="1270575" y="1207645"/>
                  </a:lnTo>
                  <a:lnTo>
                    <a:pt x="1302340" y="1207645"/>
                  </a:lnTo>
                  <a:lnTo>
                    <a:pt x="1302340" y="1196354"/>
                  </a:lnTo>
                  <a:lnTo>
                    <a:pt x="1306310" y="1196354"/>
                  </a:lnTo>
                  <a:lnTo>
                    <a:pt x="1306310" y="1185063"/>
                  </a:lnTo>
                  <a:lnTo>
                    <a:pt x="1318222" y="1185063"/>
                  </a:lnTo>
                  <a:lnTo>
                    <a:pt x="1318222" y="1173772"/>
                  </a:lnTo>
                  <a:lnTo>
                    <a:pt x="1334104" y="1173772"/>
                  </a:lnTo>
                  <a:lnTo>
                    <a:pt x="1334104" y="1162482"/>
                  </a:lnTo>
                  <a:lnTo>
                    <a:pt x="1365869" y="1162482"/>
                  </a:lnTo>
                  <a:lnTo>
                    <a:pt x="1365869" y="1151191"/>
                  </a:lnTo>
                  <a:lnTo>
                    <a:pt x="1500867" y="1151191"/>
                  </a:lnTo>
                  <a:lnTo>
                    <a:pt x="1500867" y="1139900"/>
                  </a:lnTo>
                  <a:lnTo>
                    <a:pt x="1512779" y="1139900"/>
                  </a:lnTo>
                  <a:lnTo>
                    <a:pt x="1512779" y="1139900"/>
                  </a:lnTo>
                  <a:lnTo>
                    <a:pt x="1516749" y="1139900"/>
                  </a:lnTo>
                  <a:lnTo>
                    <a:pt x="1516749" y="1128580"/>
                  </a:lnTo>
                  <a:lnTo>
                    <a:pt x="1544543" y="1128580"/>
                  </a:lnTo>
                  <a:lnTo>
                    <a:pt x="1544543" y="1117261"/>
                  </a:lnTo>
                  <a:lnTo>
                    <a:pt x="1651748" y="1117261"/>
                  </a:lnTo>
                  <a:lnTo>
                    <a:pt x="1651748" y="1105941"/>
                  </a:lnTo>
                  <a:lnTo>
                    <a:pt x="1687483" y="1105941"/>
                  </a:lnTo>
                  <a:lnTo>
                    <a:pt x="1687483" y="1094621"/>
                  </a:lnTo>
                  <a:lnTo>
                    <a:pt x="1699395" y="1094621"/>
                  </a:lnTo>
                  <a:lnTo>
                    <a:pt x="1699395" y="1083301"/>
                  </a:lnTo>
                  <a:lnTo>
                    <a:pt x="1735130" y="1083301"/>
                  </a:lnTo>
                  <a:lnTo>
                    <a:pt x="1735130" y="1071981"/>
                  </a:lnTo>
                  <a:lnTo>
                    <a:pt x="1751012" y="1071981"/>
                  </a:lnTo>
                  <a:lnTo>
                    <a:pt x="1751012" y="1060661"/>
                  </a:lnTo>
                  <a:lnTo>
                    <a:pt x="1774835" y="1060661"/>
                  </a:lnTo>
                  <a:lnTo>
                    <a:pt x="1774835" y="1049341"/>
                  </a:lnTo>
                  <a:lnTo>
                    <a:pt x="1782776" y="1049341"/>
                  </a:lnTo>
                  <a:lnTo>
                    <a:pt x="1782776" y="1038022"/>
                  </a:lnTo>
                  <a:lnTo>
                    <a:pt x="1878070" y="1038022"/>
                  </a:lnTo>
                  <a:lnTo>
                    <a:pt x="1878070" y="1026702"/>
                  </a:lnTo>
                  <a:lnTo>
                    <a:pt x="1997186" y="1026702"/>
                  </a:lnTo>
                  <a:lnTo>
                    <a:pt x="1997186" y="1015382"/>
                  </a:lnTo>
                  <a:lnTo>
                    <a:pt x="2096450" y="1015382"/>
                  </a:lnTo>
                  <a:lnTo>
                    <a:pt x="2096450" y="1004062"/>
                  </a:lnTo>
                  <a:lnTo>
                    <a:pt x="2156008" y="1004062"/>
                  </a:lnTo>
                  <a:lnTo>
                    <a:pt x="2156008" y="992742"/>
                  </a:lnTo>
                  <a:lnTo>
                    <a:pt x="2259242" y="992742"/>
                  </a:lnTo>
                  <a:lnTo>
                    <a:pt x="2259242" y="981422"/>
                  </a:lnTo>
                  <a:lnTo>
                    <a:pt x="2271154" y="981422"/>
                  </a:lnTo>
                  <a:lnTo>
                    <a:pt x="2271154" y="970103"/>
                  </a:lnTo>
                  <a:lnTo>
                    <a:pt x="2322771" y="970103"/>
                  </a:lnTo>
                  <a:lnTo>
                    <a:pt x="2322771" y="970103"/>
                  </a:lnTo>
                  <a:lnTo>
                    <a:pt x="2366447" y="970103"/>
                  </a:lnTo>
                  <a:lnTo>
                    <a:pt x="2366447" y="958752"/>
                  </a:lnTo>
                  <a:lnTo>
                    <a:pt x="2378359" y="958752"/>
                  </a:lnTo>
                  <a:lnTo>
                    <a:pt x="2378359" y="936052"/>
                  </a:lnTo>
                  <a:lnTo>
                    <a:pt x="2426005" y="936052"/>
                  </a:lnTo>
                  <a:lnTo>
                    <a:pt x="2426005" y="924701"/>
                  </a:lnTo>
                  <a:lnTo>
                    <a:pt x="2437917" y="924701"/>
                  </a:lnTo>
                  <a:lnTo>
                    <a:pt x="2437917" y="913351"/>
                  </a:lnTo>
                  <a:lnTo>
                    <a:pt x="2703944" y="913351"/>
                  </a:lnTo>
                  <a:lnTo>
                    <a:pt x="2703944" y="902001"/>
                  </a:lnTo>
                  <a:lnTo>
                    <a:pt x="2779384" y="902001"/>
                  </a:lnTo>
                  <a:lnTo>
                    <a:pt x="2779384" y="890651"/>
                  </a:lnTo>
                  <a:lnTo>
                    <a:pt x="2795267" y="890651"/>
                  </a:lnTo>
                  <a:lnTo>
                    <a:pt x="2795267" y="879300"/>
                  </a:lnTo>
                  <a:lnTo>
                    <a:pt x="2834972" y="879300"/>
                  </a:lnTo>
                  <a:lnTo>
                    <a:pt x="2834972" y="867950"/>
                  </a:lnTo>
                  <a:lnTo>
                    <a:pt x="2950118" y="867950"/>
                  </a:lnTo>
                  <a:lnTo>
                    <a:pt x="2950118" y="856600"/>
                  </a:lnTo>
                  <a:lnTo>
                    <a:pt x="2954089" y="856600"/>
                  </a:lnTo>
                  <a:lnTo>
                    <a:pt x="2954089" y="856600"/>
                  </a:lnTo>
                  <a:lnTo>
                    <a:pt x="2958059" y="856600"/>
                  </a:lnTo>
                  <a:lnTo>
                    <a:pt x="2958059" y="856600"/>
                  </a:lnTo>
                  <a:lnTo>
                    <a:pt x="2962030" y="856600"/>
                  </a:lnTo>
                  <a:lnTo>
                    <a:pt x="2962030" y="856600"/>
                  </a:lnTo>
                  <a:lnTo>
                    <a:pt x="2966000" y="856600"/>
                  </a:lnTo>
                  <a:lnTo>
                    <a:pt x="2966000" y="856600"/>
                  </a:lnTo>
                  <a:lnTo>
                    <a:pt x="2969971" y="856600"/>
                  </a:lnTo>
                  <a:lnTo>
                    <a:pt x="2969971" y="856600"/>
                  </a:lnTo>
                  <a:lnTo>
                    <a:pt x="2977912" y="856600"/>
                  </a:lnTo>
                  <a:lnTo>
                    <a:pt x="2977912" y="856600"/>
                  </a:lnTo>
                  <a:lnTo>
                    <a:pt x="2981882" y="856600"/>
                  </a:lnTo>
                  <a:lnTo>
                    <a:pt x="2981882" y="856600"/>
                  </a:lnTo>
                  <a:lnTo>
                    <a:pt x="2989823" y="856600"/>
                  </a:lnTo>
                  <a:lnTo>
                    <a:pt x="2989823" y="856600"/>
                  </a:lnTo>
                  <a:lnTo>
                    <a:pt x="2993794" y="856600"/>
                  </a:lnTo>
                  <a:lnTo>
                    <a:pt x="2993794" y="856600"/>
                  </a:lnTo>
                  <a:lnTo>
                    <a:pt x="2997765" y="856600"/>
                  </a:lnTo>
                  <a:lnTo>
                    <a:pt x="2997765" y="856600"/>
                  </a:lnTo>
                  <a:lnTo>
                    <a:pt x="3001735" y="856600"/>
                  </a:lnTo>
                  <a:lnTo>
                    <a:pt x="3001735" y="856600"/>
                  </a:lnTo>
                  <a:lnTo>
                    <a:pt x="3005706" y="856600"/>
                  </a:lnTo>
                  <a:lnTo>
                    <a:pt x="3005706" y="856600"/>
                  </a:lnTo>
                  <a:lnTo>
                    <a:pt x="3009676" y="856600"/>
                  </a:lnTo>
                  <a:lnTo>
                    <a:pt x="3009676" y="856600"/>
                  </a:lnTo>
                  <a:lnTo>
                    <a:pt x="3013647" y="856600"/>
                  </a:lnTo>
                  <a:lnTo>
                    <a:pt x="3013647" y="856600"/>
                  </a:lnTo>
                  <a:lnTo>
                    <a:pt x="3017617" y="856600"/>
                  </a:lnTo>
                  <a:lnTo>
                    <a:pt x="3017617" y="856600"/>
                  </a:lnTo>
                  <a:lnTo>
                    <a:pt x="3029529" y="856600"/>
                  </a:lnTo>
                  <a:lnTo>
                    <a:pt x="3029529" y="844551"/>
                  </a:lnTo>
                  <a:lnTo>
                    <a:pt x="3033499" y="844551"/>
                  </a:lnTo>
                  <a:lnTo>
                    <a:pt x="3033499" y="844551"/>
                  </a:lnTo>
                  <a:lnTo>
                    <a:pt x="3037470" y="844551"/>
                  </a:lnTo>
                  <a:lnTo>
                    <a:pt x="3037470" y="844551"/>
                  </a:lnTo>
                  <a:lnTo>
                    <a:pt x="3041441" y="844551"/>
                  </a:lnTo>
                  <a:lnTo>
                    <a:pt x="3041441" y="844551"/>
                  </a:lnTo>
                  <a:lnTo>
                    <a:pt x="3045411" y="844551"/>
                  </a:lnTo>
                  <a:lnTo>
                    <a:pt x="3045411" y="844551"/>
                  </a:lnTo>
                  <a:lnTo>
                    <a:pt x="3049382" y="844551"/>
                  </a:lnTo>
                  <a:lnTo>
                    <a:pt x="3049382" y="844551"/>
                  </a:lnTo>
                  <a:lnTo>
                    <a:pt x="3057323" y="844551"/>
                  </a:lnTo>
                  <a:lnTo>
                    <a:pt x="3057323" y="844551"/>
                  </a:lnTo>
                  <a:lnTo>
                    <a:pt x="3069234" y="844551"/>
                  </a:lnTo>
                  <a:lnTo>
                    <a:pt x="3069234" y="844551"/>
                  </a:lnTo>
                  <a:lnTo>
                    <a:pt x="3073205" y="844551"/>
                  </a:lnTo>
                  <a:lnTo>
                    <a:pt x="3073205" y="844551"/>
                  </a:lnTo>
                  <a:lnTo>
                    <a:pt x="3077176" y="844551"/>
                  </a:lnTo>
                  <a:lnTo>
                    <a:pt x="3077176" y="844551"/>
                  </a:lnTo>
                  <a:lnTo>
                    <a:pt x="3085117" y="844551"/>
                  </a:lnTo>
                  <a:lnTo>
                    <a:pt x="3085117" y="844551"/>
                  </a:lnTo>
                  <a:lnTo>
                    <a:pt x="3089087" y="844551"/>
                  </a:lnTo>
                  <a:lnTo>
                    <a:pt x="3089087" y="844551"/>
                  </a:lnTo>
                  <a:lnTo>
                    <a:pt x="3097028" y="844551"/>
                  </a:lnTo>
                  <a:lnTo>
                    <a:pt x="3097028" y="844551"/>
                  </a:lnTo>
                  <a:lnTo>
                    <a:pt x="3100999" y="844551"/>
                  </a:lnTo>
                  <a:lnTo>
                    <a:pt x="3100999" y="844551"/>
                  </a:lnTo>
                  <a:lnTo>
                    <a:pt x="3104969" y="844551"/>
                  </a:lnTo>
                  <a:lnTo>
                    <a:pt x="3104969" y="844551"/>
                  </a:lnTo>
                  <a:lnTo>
                    <a:pt x="3116881" y="844551"/>
                  </a:lnTo>
                  <a:lnTo>
                    <a:pt x="3116881" y="844551"/>
                  </a:lnTo>
                  <a:lnTo>
                    <a:pt x="3136734" y="844551"/>
                  </a:lnTo>
                  <a:lnTo>
                    <a:pt x="3136734" y="844551"/>
                  </a:lnTo>
                  <a:lnTo>
                    <a:pt x="3140704" y="844551"/>
                  </a:lnTo>
                  <a:lnTo>
                    <a:pt x="3140704" y="844551"/>
                  </a:lnTo>
                  <a:lnTo>
                    <a:pt x="3144675" y="844551"/>
                  </a:lnTo>
                  <a:lnTo>
                    <a:pt x="3144675" y="844551"/>
                  </a:lnTo>
                  <a:lnTo>
                    <a:pt x="3148645" y="844551"/>
                  </a:lnTo>
                  <a:lnTo>
                    <a:pt x="3148645" y="844551"/>
                  </a:lnTo>
                  <a:lnTo>
                    <a:pt x="3156587" y="844551"/>
                  </a:lnTo>
                  <a:lnTo>
                    <a:pt x="3156587" y="844551"/>
                  </a:lnTo>
                  <a:lnTo>
                    <a:pt x="3160557" y="844551"/>
                  </a:lnTo>
                  <a:lnTo>
                    <a:pt x="3160557" y="844551"/>
                  </a:lnTo>
                  <a:lnTo>
                    <a:pt x="3168498" y="844551"/>
                  </a:lnTo>
                  <a:lnTo>
                    <a:pt x="3168498" y="844551"/>
                  </a:lnTo>
                  <a:lnTo>
                    <a:pt x="3204233" y="844551"/>
                  </a:lnTo>
                  <a:lnTo>
                    <a:pt x="3204233" y="844551"/>
                  </a:lnTo>
                  <a:lnTo>
                    <a:pt x="3235998" y="844551"/>
                  </a:lnTo>
                  <a:lnTo>
                    <a:pt x="3235998" y="844551"/>
                  </a:lnTo>
                  <a:lnTo>
                    <a:pt x="3255850" y="844551"/>
                  </a:lnTo>
                  <a:lnTo>
                    <a:pt x="3255850" y="831249"/>
                  </a:lnTo>
                  <a:lnTo>
                    <a:pt x="3279674" y="831249"/>
                  </a:lnTo>
                  <a:lnTo>
                    <a:pt x="3279674" y="817905"/>
                  </a:lnTo>
                  <a:lnTo>
                    <a:pt x="3295556" y="817905"/>
                  </a:lnTo>
                  <a:lnTo>
                    <a:pt x="3295556" y="817905"/>
                  </a:lnTo>
                  <a:lnTo>
                    <a:pt x="3307467" y="817905"/>
                  </a:lnTo>
                  <a:lnTo>
                    <a:pt x="3307467" y="817905"/>
                  </a:lnTo>
                  <a:lnTo>
                    <a:pt x="3323350" y="817905"/>
                  </a:lnTo>
                  <a:lnTo>
                    <a:pt x="3323350" y="804472"/>
                  </a:lnTo>
                  <a:lnTo>
                    <a:pt x="3347173" y="804472"/>
                  </a:lnTo>
                  <a:lnTo>
                    <a:pt x="3347173" y="804472"/>
                  </a:lnTo>
                  <a:lnTo>
                    <a:pt x="3402761" y="804472"/>
                  </a:lnTo>
                  <a:lnTo>
                    <a:pt x="3402761" y="804472"/>
                  </a:lnTo>
                  <a:lnTo>
                    <a:pt x="3414672" y="804472"/>
                  </a:lnTo>
                  <a:lnTo>
                    <a:pt x="3414672" y="804472"/>
                  </a:lnTo>
                  <a:lnTo>
                    <a:pt x="3442466" y="804472"/>
                  </a:lnTo>
                  <a:lnTo>
                    <a:pt x="3442466" y="790905"/>
                  </a:lnTo>
                  <a:lnTo>
                    <a:pt x="3505995" y="790905"/>
                  </a:lnTo>
                  <a:lnTo>
                    <a:pt x="3505995" y="777337"/>
                  </a:lnTo>
                  <a:lnTo>
                    <a:pt x="3537759" y="777337"/>
                  </a:lnTo>
                  <a:lnTo>
                    <a:pt x="3537759" y="763770"/>
                  </a:lnTo>
                  <a:lnTo>
                    <a:pt x="3549671" y="763770"/>
                  </a:lnTo>
                  <a:lnTo>
                    <a:pt x="3549671" y="750202"/>
                  </a:lnTo>
                  <a:lnTo>
                    <a:pt x="3561583" y="750202"/>
                  </a:lnTo>
                  <a:lnTo>
                    <a:pt x="3561583" y="750202"/>
                  </a:lnTo>
                  <a:lnTo>
                    <a:pt x="3597318" y="750202"/>
                  </a:lnTo>
                  <a:lnTo>
                    <a:pt x="3597318" y="736589"/>
                  </a:lnTo>
                  <a:lnTo>
                    <a:pt x="3668787" y="736589"/>
                  </a:lnTo>
                  <a:lnTo>
                    <a:pt x="3668787" y="736589"/>
                  </a:lnTo>
                  <a:lnTo>
                    <a:pt x="3807757" y="736589"/>
                  </a:lnTo>
                  <a:lnTo>
                    <a:pt x="3807757" y="722928"/>
                  </a:lnTo>
                  <a:lnTo>
                    <a:pt x="3855403" y="722928"/>
                  </a:lnTo>
                  <a:lnTo>
                    <a:pt x="3855403" y="709268"/>
                  </a:lnTo>
                  <a:lnTo>
                    <a:pt x="3879227" y="709268"/>
                  </a:lnTo>
                  <a:lnTo>
                    <a:pt x="3879227" y="695608"/>
                  </a:lnTo>
                  <a:lnTo>
                    <a:pt x="3974520" y="695608"/>
                  </a:lnTo>
                  <a:lnTo>
                    <a:pt x="3974520" y="681948"/>
                  </a:lnTo>
                  <a:lnTo>
                    <a:pt x="3990402" y="681948"/>
                  </a:lnTo>
                  <a:lnTo>
                    <a:pt x="3990402" y="668288"/>
                  </a:lnTo>
                  <a:lnTo>
                    <a:pt x="4169077" y="668288"/>
                  </a:lnTo>
                  <a:lnTo>
                    <a:pt x="4169077" y="668288"/>
                  </a:lnTo>
                  <a:lnTo>
                    <a:pt x="4220694" y="668288"/>
                  </a:lnTo>
                  <a:lnTo>
                    <a:pt x="4220694" y="668288"/>
                  </a:lnTo>
                  <a:lnTo>
                    <a:pt x="4351722" y="668288"/>
                  </a:lnTo>
                  <a:lnTo>
                    <a:pt x="4351722" y="668288"/>
                  </a:lnTo>
                  <a:lnTo>
                    <a:pt x="4375545" y="668288"/>
                  </a:lnTo>
                  <a:lnTo>
                    <a:pt x="4375545" y="668288"/>
                  </a:lnTo>
                  <a:lnTo>
                    <a:pt x="4379516" y="668288"/>
                  </a:lnTo>
                  <a:lnTo>
                    <a:pt x="4379516" y="668288"/>
                  </a:lnTo>
                  <a:lnTo>
                    <a:pt x="4391428" y="668288"/>
                  </a:lnTo>
                  <a:lnTo>
                    <a:pt x="4391428" y="668288"/>
                  </a:lnTo>
                  <a:lnTo>
                    <a:pt x="4395398" y="668288"/>
                  </a:lnTo>
                  <a:lnTo>
                    <a:pt x="4395398" y="668288"/>
                  </a:lnTo>
                  <a:lnTo>
                    <a:pt x="4399369" y="668288"/>
                  </a:lnTo>
                  <a:lnTo>
                    <a:pt x="4399369" y="668288"/>
                  </a:lnTo>
                  <a:lnTo>
                    <a:pt x="4407310" y="668288"/>
                  </a:lnTo>
                  <a:lnTo>
                    <a:pt x="4407310" y="668288"/>
                  </a:lnTo>
                  <a:lnTo>
                    <a:pt x="4411280" y="668288"/>
                  </a:lnTo>
                  <a:lnTo>
                    <a:pt x="4411280" y="668288"/>
                  </a:lnTo>
                  <a:lnTo>
                    <a:pt x="4415251" y="668288"/>
                  </a:lnTo>
                  <a:lnTo>
                    <a:pt x="4415251" y="668288"/>
                  </a:lnTo>
                  <a:lnTo>
                    <a:pt x="4423192" y="668288"/>
                  </a:lnTo>
                  <a:lnTo>
                    <a:pt x="4423192" y="668288"/>
                  </a:lnTo>
                  <a:lnTo>
                    <a:pt x="4427162" y="668288"/>
                  </a:lnTo>
                  <a:lnTo>
                    <a:pt x="4427162" y="668288"/>
                  </a:lnTo>
                  <a:lnTo>
                    <a:pt x="4431133" y="668288"/>
                  </a:lnTo>
                  <a:lnTo>
                    <a:pt x="4431133" y="668288"/>
                  </a:lnTo>
                  <a:lnTo>
                    <a:pt x="4439074" y="668288"/>
                  </a:lnTo>
                  <a:lnTo>
                    <a:pt x="4439074" y="653549"/>
                  </a:lnTo>
                  <a:lnTo>
                    <a:pt x="4447015" y="653549"/>
                  </a:lnTo>
                  <a:lnTo>
                    <a:pt x="4447015" y="653549"/>
                  </a:lnTo>
                  <a:lnTo>
                    <a:pt x="4450986" y="653549"/>
                  </a:lnTo>
                  <a:lnTo>
                    <a:pt x="4450986" y="653549"/>
                  </a:lnTo>
                  <a:lnTo>
                    <a:pt x="4458927" y="653549"/>
                  </a:lnTo>
                  <a:lnTo>
                    <a:pt x="4458927" y="653549"/>
                  </a:lnTo>
                  <a:lnTo>
                    <a:pt x="4466868" y="653549"/>
                  </a:lnTo>
                  <a:lnTo>
                    <a:pt x="4466868" y="653549"/>
                  </a:lnTo>
                  <a:lnTo>
                    <a:pt x="4470838" y="653549"/>
                  </a:lnTo>
                  <a:lnTo>
                    <a:pt x="4470838" y="653549"/>
                  </a:lnTo>
                  <a:lnTo>
                    <a:pt x="4482750" y="653549"/>
                  </a:lnTo>
                  <a:lnTo>
                    <a:pt x="4482750" y="653549"/>
                  </a:lnTo>
                  <a:lnTo>
                    <a:pt x="4486721" y="653549"/>
                  </a:lnTo>
                  <a:lnTo>
                    <a:pt x="4486721" y="653549"/>
                  </a:lnTo>
                  <a:lnTo>
                    <a:pt x="4490691" y="653549"/>
                  </a:lnTo>
                  <a:lnTo>
                    <a:pt x="4490691" y="653549"/>
                  </a:lnTo>
                  <a:lnTo>
                    <a:pt x="4494662" y="653549"/>
                  </a:lnTo>
                  <a:lnTo>
                    <a:pt x="4494662" y="653549"/>
                  </a:lnTo>
                  <a:lnTo>
                    <a:pt x="4502603" y="653549"/>
                  </a:lnTo>
                  <a:lnTo>
                    <a:pt x="4502603" y="653549"/>
                  </a:lnTo>
                  <a:lnTo>
                    <a:pt x="4506573" y="653549"/>
                  </a:lnTo>
                  <a:lnTo>
                    <a:pt x="4506573" y="637736"/>
                  </a:lnTo>
                  <a:lnTo>
                    <a:pt x="4510544" y="637736"/>
                  </a:lnTo>
                  <a:lnTo>
                    <a:pt x="4510544" y="637736"/>
                  </a:lnTo>
                  <a:lnTo>
                    <a:pt x="4514515" y="637736"/>
                  </a:lnTo>
                  <a:lnTo>
                    <a:pt x="4514515" y="637736"/>
                  </a:lnTo>
                  <a:lnTo>
                    <a:pt x="4522456" y="637736"/>
                  </a:lnTo>
                  <a:lnTo>
                    <a:pt x="4522456" y="637736"/>
                  </a:lnTo>
                  <a:lnTo>
                    <a:pt x="4526426" y="637736"/>
                  </a:lnTo>
                  <a:lnTo>
                    <a:pt x="4526426" y="637736"/>
                  </a:lnTo>
                  <a:lnTo>
                    <a:pt x="4530397" y="637736"/>
                  </a:lnTo>
                  <a:lnTo>
                    <a:pt x="4530397" y="637736"/>
                  </a:lnTo>
                  <a:lnTo>
                    <a:pt x="4534367" y="637736"/>
                  </a:lnTo>
                  <a:lnTo>
                    <a:pt x="4534367" y="637736"/>
                  </a:lnTo>
                  <a:lnTo>
                    <a:pt x="4558191" y="637736"/>
                  </a:lnTo>
                  <a:lnTo>
                    <a:pt x="4558191" y="637736"/>
                  </a:lnTo>
                  <a:lnTo>
                    <a:pt x="4562161" y="637736"/>
                  </a:lnTo>
                  <a:lnTo>
                    <a:pt x="4562161" y="637736"/>
                  </a:lnTo>
                  <a:lnTo>
                    <a:pt x="4613778" y="637736"/>
                  </a:lnTo>
                  <a:lnTo>
                    <a:pt x="4613778" y="621183"/>
                  </a:lnTo>
                  <a:lnTo>
                    <a:pt x="4617749" y="621183"/>
                  </a:lnTo>
                  <a:lnTo>
                    <a:pt x="4617749" y="621183"/>
                  </a:lnTo>
                  <a:lnTo>
                    <a:pt x="4649513" y="621183"/>
                  </a:lnTo>
                  <a:lnTo>
                    <a:pt x="4649513" y="604559"/>
                  </a:lnTo>
                  <a:lnTo>
                    <a:pt x="4673337" y="604559"/>
                  </a:lnTo>
                  <a:lnTo>
                    <a:pt x="4673337" y="604559"/>
                  </a:lnTo>
                  <a:lnTo>
                    <a:pt x="4685248" y="604559"/>
                  </a:lnTo>
                  <a:lnTo>
                    <a:pt x="4685248" y="604559"/>
                  </a:lnTo>
                  <a:lnTo>
                    <a:pt x="4689219" y="604559"/>
                  </a:lnTo>
                  <a:lnTo>
                    <a:pt x="4689219" y="604559"/>
                  </a:lnTo>
                  <a:lnTo>
                    <a:pt x="4693189" y="604559"/>
                  </a:lnTo>
                  <a:lnTo>
                    <a:pt x="4693189" y="604559"/>
                  </a:lnTo>
                  <a:lnTo>
                    <a:pt x="4701130" y="604559"/>
                  </a:lnTo>
                  <a:lnTo>
                    <a:pt x="4701130" y="604559"/>
                  </a:lnTo>
                  <a:lnTo>
                    <a:pt x="4748777" y="604559"/>
                  </a:lnTo>
                  <a:lnTo>
                    <a:pt x="4748777" y="604559"/>
                  </a:lnTo>
                  <a:lnTo>
                    <a:pt x="4756718" y="604559"/>
                  </a:lnTo>
                  <a:lnTo>
                    <a:pt x="4756718" y="604559"/>
                  </a:lnTo>
                  <a:lnTo>
                    <a:pt x="4776571" y="604559"/>
                  </a:lnTo>
                  <a:lnTo>
                    <a:pt x="4776571" y="604559"/>
                  </a:lnTo>
                  <a:lnTo>
                    <a:pt x="4780541" y="604559"/>
                  </a:lnTo>
                  <a:lnTo>
                    <a:pt x="4780541" y="604559"/>
                  </a:lnTo>
                  <a:lnTo>
                    <a:pt x="4784512" y="604559"/>
                  </a:lnTo>
                  <a:lnTo>
                    <a:pt x="4784512" y="604559"/>
                  </a:lnTo>
                  <a:lnTo>
                    <a:pt x="4804365" y="604559"/>
                  </a:lnTo>
                  <a:lnTo>
                    <a:pt x="4804365" y="604559"/>
                  </a:lnTo>
                  <a:lnTo>
                    <a:pt x="4808335" y="604559"/>
                  </a:lnTo>
                  <a:lnTo>
                    <a:pt x="4808335" y="604559"/>
                  </a:lnTo>
                  <a:lnTo>
                    <a:pt x="4855982" y="604559"/>
                  </a:lnTo>
                  <a:lnTo>
                    <a:pt x="4855982" y="604559"/>
                  </a:lnTo>
                  <a:lnTo>
                    <a:pt x="4859952" y="604559"/>
                  </a:lnTo>
                  <a:lnTo>
                    <a:pt x="4859952" y="586786"/>
                  </a:lnTo>
                  <a:lnTo>
                    <a:pt x="4883776" y="586786"/>
                  </a:lnTo>
                  <a:lnTo>
                    <a:pt x="4883776" y="586786"/>
                  </a:lnTo>
                  <a:lnTo>
                    <a:pt x="4887746" y="586786"/>
                  </a:lnTo>
                  <a:lnTo>
                    <a:pt x="4887746" y="586786"/>
                  </a:lnTo>
                  <a:lnTo>
                    <a:pt x="4907599" y="586786"/>
                  </a:lnTo>
                  <a:lnTo>
                    <a:pt x="4907599" y="586786"/>
                  </a:lnTo>
                  <a:lnTo>
                    <a:pt x="4935393" y="586786"/>
                  </a:lnTo>
                  <a:lnTo>
                    <a:pt x="4935393" y="586786"/>
                  </a:lnTo>
                  <a:lnTo>
                    <a:pt x="4959216" y="586786"/>
                  </a:lnTo>
                  <a:lnTo>
                    <a:pt x="4959216" y="568678"/>
                  </a:lnTo>
                  <a:lnTo>
                    <a:pt x="4971128" y="568678"/>
                  </a:lnTo>
                  <a:lnTo>
                    <a:pt x="4971128" y="568678"/>
                  </a:lnTo>
                  <a:lnTo>
                    <a:pt x="4987010" y="568678"/>
                  </a:lnTo>
                  <a:lnTo>
                    <a:pt x="4987010" y="568678"/>
                  </a:lnTo>
                  <a:lnTo>
                    <a:pt x="4994951" y="568678"/>
                  </a:lnTo>
                  <a:lnTo>
                    <a:pt x="4994951" y="568678"/>
                  </a:lnTo>
                  <a:lnTo>
                    <a:pt x="4998922" y="568678"/>
                  </a:lnTo>
                  <a:lnTo>
                    <a:pt x="4998922" y="568678"/>
                  </a:lnTo>
                  <a:lnTo>
                    <a:pt x="5002892" y="568678"/>
                  </a:lnTo>
                  <a:lnTo>
                    <a:pt x="5002892" y="550219"/>
                  </a:lnTo>
                  <a:lnTo>
                    <a:pt x="5046568" y="550219"/>
                  </a:lnTo>
                  <a:lnTo>
                    <a:pt x="5046568" y="550219"/>
                  </a:lnTo>
                  <a:lnTo>
                    <a:pt x="5054509" y="550219"/>
                  </a:lnTo>
                  <a:lnTo>
                    <a:pt x="5054509" y="550219"/>
                  </a:lnTo>
                  <a:lnTo>
                    <a:pt x="5082303" y="550219"/>
                  </a:lnTo>
                  <a:lnTo>
                    <a:pt x="5082303" y="531580"/>
                  </a:lnTo>
                  <a:lnTo>
                    <a:pt x="5086274" y="531580"/>
                  </a:lnTo>
                  <a:lnTo>
                    <a:pt x="5086274" y="531580"/>
                  </a:lnTo>
                  <a:lnTo>
                    <a:pt x="5141861" y="531580"/>
                  </a:lnTo>
                  <a:lnTo>
                    <a:pt x="5141861" y="531580"/>
                  </a:lnTo>
                  <a:lnTo>
                    <a:pt x="5149803" y="531580"/>
                  </a:lnTo>
                  <a:lnTo>
                    <a:pt x="5149803" y="531580"/>
                  </a:lnTo>
                  <a:lnTo>
                    <a:pt x="5173626" y="531580"/>
                  </a:lnTo>
                  <a:lnTo>
                    <a:pt x="5173626" y="531580"/>
                  </a:lnTo>
                  <a:lnTo>
                    <a:pt x="5185537" y="531580"/>
                  </a:lnTo>
                  <a:lnTo>
                    <a:pt x="5185537" y="531580"/>
                  </a:lnTo>
                  <a:lnTo>
                    <a:pt x="5221272" y="531580"/>
                  </a:lnTo>
                  <a:lnTo>
                    <a:pt x="5221272" y="531580"/>
                  </a:lnTo>
                  <a:lnTo>
                    <a:pt x="5225243" y="531580"/>
                  </a:lnTo>
                  <a:lnTo>
                    <a:pt x="5225243" y="531580"/>
                  </a:lnTo>
                  <a:lnTo>
                    <a:pt x="5237155" y="531580"/>
                  </a:lnTo>
                  <a:lnTo>
                    <a:pt x="5237155" y="531580"/>
                  </a:lnTo>
                  <a:lnTo>
                    <a:pt x="5249066" y="531580"/>
                  </a:lnTo>
                  <a:lnTo>
                    <a:pt x="5249066" y="531580"/>
                  </a:lnTo>
                  <a:lnTo>
                    <a:pt x="5257007" y="531580"/>
                  </a:lnTo>
                  <a:lnTo>
                    <a:pt x="5257007" y="511770"/>
                  </a:lnTo>
                  <a:lnTo>
                    <a:pt x="5264948" y="511770"/>
                  </a:lnTo>
                  <a:lnTo>
                    <a:pt x="5264948" y="491959"/>
                  </a:lnTo>
                  <a:lnTo>
                    <a:pt x="5276860" y="491959"/>
                  </a:lnTo>
                  <a:lnTo>
                    <a:pt x="5276860" y="491959"/>
                  </a:lnTo>
                  <a:lnTo>
                    <a:pt x="5304654" y="491959"/>
                  </a:lnTo>
                  <a:lnTo>
                    <a:pt x="5304654" y="471937"/>
                  </a:lnTo>
                  <a:lnTo>
                    <a:pt x="5308624" y="471937"/>
                  </a:lnTo>
                  <a:lnTo>
                    <a:pt x="5308624" y="471937"/>
                  </a:lnTo>
                  <a:lnTo>
                    <a:pt x="5316566" y="471937"/>
                  </a:lnTo>
                  <a:lnTo>
                    <a:pt x="5316566" y="471937"/>
                  </a:lnTo>
                  <a:lnTo>
                    <a:pt x="5332448" y="471937"/>
                  </a:lnTo>
                  <a:lnTo>
                    <a:pt x="5332448" y="471937"/>
                  </a:lnTo>
                  <a:lnTo>
                    <a:pt x="5344359" y="471937"/>
                  </a:lnTo>
                  <a:lnTo>
                    <a:pt x="5344359" y="471937"/>
                  </a:lnTo>
                  <a:lnTo>
                    <a:pt x="5352301" y="471937"/>
                  </a:lnTo>
                  <a:lnTo>
                    <a:pt x="5352301" y="471937"/>
                  </a:lnTo>
                  <a:lnTo>
                    <a:pt x="5360242" y="471937"/>
                  </a:lnTo>
                  <a:lnTo>
                    <a:pt x="5360242" y="471937"/>
                  </a:lnTo>
                  <a:lnTo>
                    <a:pt x="5392006" y="471937"/>
                  </a:lnTo>
                  <a:lnTo>
                    <a:pt x="5392006" y="471937"/>
                  </a:lnTo>
                  <a:lnTo>
                    <a:pt x="5403918" y="471937"/>
                  </a:lnTo>
                  <a:lnTo>
                    <a:pt x="5403918" y="471937"/>
                  </a:lnTo>
                  <a:lnTo>
                    <a:pt x="5411859" y="471937"/>
                  </a:lnTo>
                  <a:lnTo>
                    <a:pt x="5411859" y="450777"/>
                  </a:lnTo>
                  <a:lnTo>
                    <a:pt x="5435682" y="450777"/>
                  </a:lnTo>
                  <a:lnTo>
                    <a:pt x="5435682" y="429617"/>
                  </a:lnTo>
                  <a:lnTo>
                    <a:pt x="5463476" y="429617"/>
                  </a:lnTo>
                  <a:lnTo>
                    <a:pt x="5463476" y="429617"/>
                  </a:lnTo>
                  <a:lnTo>
                    <a:pt x="5471417" y="429617"/>
                  </a:lnTo>
                  <a:lnTo>
                    <a:pt x="5471417" y="429617"/>
                  </a:lnTo>
                  <a:lnTo>
                    <a:pt x="5487299" y="429617"/>
                  </a:lnTo>
                  <a:lnTo>
                    <a:pt x="5487299" y="429617"/>
                  </a:lnTo>
                  <a:lnTo>
                    <a:pt x="5499211" y="429617"/>
                  </a:lnTo>
                  <a:lnTo>
                    <a:pt x="5499211" y="429617"/>
                  </a:lnTo>
                  <a:lnTo>
                    <a:pt x="5503181" y="429617"/>
                  </a:lnTo>
                  <a:lnTo>
                    <a:pt x="5503181" y="429617"/>
                  </a:lnTo>
                  <a:lnTo>
                    <a:pt x="5507152" y="429617"/>
                  </a:lnTo>
                  <a:lnTo>
                    <a:pt x="5507152" y="429617"/>
                  </a:lnTo>
                  <a:lnTo>
                    <a:pt x="5527005" y="429617"/>
                  </a:lnTo>
                  <a:lnTo>
                    <a:pt x="5527005" y="429617"/>
                  </a:lnTo>
                  <a:lnTo>
                    <a:pt x="5530975" y="429617"/>
                  </a:lnTo>
                  <a:lnTo>
                    <a:pt x="5530975" y="429617"/>
                  </a:lnTo>
                  <a:lnTo>
                    <a:pt x="5538916" y="429617"/>
                  </a:lnTo>
                  <a:lnTo>
                    <a:pt x="5538916" y="429617"/>
                  </a:lnTo>
                  <a:lnTo>
                    <a:pt x="5542887" y="429617"/>
                  </a:lnTo>
                  <a:lnTo>
                    <a:pt x="5542887" y="429617"/>
                  </a:lnTo>
                  <a:lnTo>
                    <a:pt x="5554799" y="429617"/>
                  </a:lnTo>
                  <a:lnTo>
                    <a:pt x="5554799" y="429617"/>
                  </a:lnTo>
                  <a:lnTo>
                    <a:pt x="5558769" y="429617"/>
                  </a:lnTo>
                  <a:lnTo>
                    <a:pt x="5558769" y="429617"/>
                  </a:lnTo>
                  <a:lnTo>
                    <a:pt x="5570681" y="429617"/>
                  </a:lnTo>
                  <a:lnTo>
                    <a:pt x="5570681" y="429617"/>
                  </a:lnTo>
                  <a:lnTo>
                    <a:pt x="5578622" y="429617"/>
                  </a:lnTo>
                  <a:lnTo>
                    <a:pt x="5578622" y="429617"/>
                  </a:lnTo>
                  <a:lnTo>
                    <a:pt x="5582592" y="429617"/>
                  </a:lnTo>
                  <a:lnTo>
                    <a:pt x="5582592" y="429617"/>
                  </a:lnTo>
                  <a:lnTo>
                    <a:pt x="5586563" y="429617"/>
                  </a:lnTo>
                  <a:lnTo>
                    <a:pt x="5586563" y="429617"/>
                  </a:lnTo>
                  <a:lnTo>
                    <a:pt x="5590534" y="429617"/>
                  </a:lnTo>
                  <a:lnTo>
                    <a:pt x="5590534" y="406166"/>
                  </a:lnTo>
                  <a:lnTo>
                    <a:pt x="5602445" y="406166"/>
                  </a:lnTo>
                  <a:lnTo>
                    <a:pt x="5602445" y="382715"/>
                  </a:lnTo>
                  <a:lnTo>
                    <a:pt x="5614357" y="382715"/>
                  </a:lnTo>
                  <a:lnTo>
                    <a:pt x="5614357" y="382715"/>
                  </a:lnTo>
                  <a:lnTo>
                    <a:pt x="5622298" y="382715"/>
                  </a:lnTo>
                  <a:lnTo>
                    <a:pt x="5622298" y="358958"/>
                  </a:lnTo>
                  <a:lnTo>
                    <a:pt x="5642151" y="358958"/>
                  </a:lnTo>
                  <a:lnTo>
                    <a:pt x="5642151" y="358958"/>
                  </a:lnTo>
                  <a:lnTo>
                    <a:pt x="5669945" y="358958"/>
                  </a:lnTo>
                  <a:lnTo>
                    <a:pt x="5669945" y="358958"/>
                  </a:lnTo>
                  <a:lnTo>
                    <a:pt x="5673915" y="358958"/>
                  </a:lnTo>
                  <a:lnTo>
                    <a:pt x="5673915" y="358958"/>
                  </a:lnTo>
                  <a:lnTo>
                    <a:pt x="5713621" y="358958"/>
                  </a:lnTo>
                  <a:lnTo>
                    <a:pt x="5713621" y="358958"/>
                  </a:lnTo>
                  <a:lnTo>
                    <a:pt x="5725532" y="358958"/>
                  </a:lnTo>
                  <a:lnTo>
                    <a:pt x="5725532" y="358958"/>
                  </a:lnTo>
                  <a:lnTo>
                    <a:pt x="5729503" y="358958"/>
                  </a:lnTo>
                  <a:lnTo>
                    <a:pt x="5729503" y="358958"/>
                  </a:lnTo>
                  <a:lnTo>
                    <a:pt x="5741414" y="358958"/>
                  </a:lnTo>
                  <a:lnTo>
                    <a:pt x="5741414" y="358958"/>
                  </a:lnTo>
                  <a:lnTo>
                    <a:pt x="5765238" y="358958"/>
                  </a:lnTo>
                  <a:lnTo>
                    <a:pt x="5765238" y="334053"/>
                  </a:lnTo>
                  <a:lnTo>
                    <a:pt x="5793032" y="334053"/>
                  </a:lnTo>
                  <a:lnTo>
                    <a:pt x="5793032" y="334053"/>
                  </a:lnTo>
                  <a:lnTo>
                    <a:pt x="5797002" y="334053"/>
                  </a:lnTo>
                  <a:lnTo>
                    <a:pt x="5797002" y="334053"/>
                  </a:lnTo>
                  <a:lnTo>
                    <a:pt x="5836708" y="334053"/>
                  </a:lnTo>
                  <a:lnTo>
                    <a:pt x="5836708" y="334053"/>
                  </a:lnTo>
                  <a:lnTo>
                    <a:pt x="5856560" y="334053"/>
                  </a:lnTo>
                  <a:lnTo>
                    <a:pt x="5856560" y="334053"/>
                  </a:lnTo>
                  <a:lnTo>
                    <a:pt x="5860531" y="334053"/>
                  </a:lnTo>
                  <a:lnTo>
                    <a:pt x="5860531" y="334053"/>
                  </a:lnTo>
                  <a:lnTo>
                    <a:pt x="5876413" y="334053"/>
                  </a:lnTo>
                  <a:lnTo>
                    <a:pt x="5876413" y="334053"/>
                  </a:lnTo>
                  <a:lnTo>
                    <a:pt x="5888325" y="334053"/>
                  </a:lnTo>
                  <a:lnTo>
                    <a:pt x="5888325" y="334053"/>
                  </a:lnTo>
                  <a:lnTo>
                    <a:pt x="5900236" y="334053"/>
                  </a:lnTo>
                  <a:lnTo>
                    <a:pt x="5900236" y="334053"/>
                  </a:lnTo>
                  <a:lnTo>
                    <a:pt x="5928030" y="334053"/>
                  </a:lnTo>
                  <a:lnTo>
                    <a:pt x="5928030" y="307290"/>
                  </a:lnTo>
                  <a:lnTo>
                    <a:pt x="5935971" y="307290"/>
                  </a:lnTo>
                  <a:lnTo>
                    <a:pt x="5935971" y="307290"/>
                  </a:lnTo>
                  <a:lnTo>
                    <a:pt x="5939942" y="307290"/>
                  </a:lnTo>
                  <a:lnTo>
                    <a:pt x="5939942" y="307290"/>
                  </a:lnTo>
                  <a:lnTo>
                    <a:pt x="5975677" y="307290"/>
                  </a:lnTo>
                  <a:lnTo>
                    <a:pt x="5975677" y="307290"/>
                  </a:lnTo>
                  <a:lnTo>
                    <a:pt x="5979647" y="307290"/>
                  </a:lnTo>
                  <a:lnTo>
                    <a:pt x="5979647" y="307290"/>
                  </a:lnTo>
                  <a:lnTo>
                    <a:pt x="6003471" y="307290"/>
                  </a:lnTo>
                  <a:lnTo>
                    <a:pt x="6003471" y="307290"/>
                  </a:lnTo>
                  <a:lnTo>
                    <a:pt x="6035235" y="307290"/>
                  </a:lnTo>
                  <a:lnTo>
                    <a:pt x="6035235" y="307290"/>
                  </a:lnTo>
                  <a:lnTo>
                    <a:pt x="6047147" y="307290"/>
                  </a:lnTo>
                  <a:lnTo>
                    <a:pt x="6047147" y="307290"/>
                  </a:lnTo>
                  <a:lnTo>
                    <a:pt x="6078911" y="307290"/>
                  </a:lnTo>
                  <a:lnTo>
                    <a:pt x="6078911" y="307290"/>
                  </a:lnTo>
                  <a:lnTo>
                    <a:pt x="6086852" y="307290"/>
                  </a:lnTo>
                  <a:lnTo>
                    <a:pt x="6086852" y="307290"/>
                  </a:lnTo>
                  <a:lnTo>
                    <a:pt x="6098764" y="307290"/>
                  </a:lnTo>
                  <a:lnTo>
                    <a:pt x="6098764" y="307290"/>
                  </a:lnTo>
                  <a:lnTo>
                    <a:pt x="6110676" y="307290"/>
                  </a:lnTo>
                  <a:lnTo>
                    <a:pt x="6110676" y="307290"/>
                  </a:lnTo>
                  <a:lnTo>
                    <a:pt x="6154352" y="307290"/>
                  </a:lnTo>
                  <a:lnTo>
                    <a:pt x="6154352" y="307290"/>
                  </a:lnTo>
                  <a:lnTo>
                    <a:pt x="6158322" y="307290"/>
                  </a:lnTo>
                  <a:lnTo>
                    <a:pt x="6158322" y="307290"/>
                  </a:lnTo>
                  <a:lnTo>
                    <a:pt x="6182145" y="307290"/>
                  </a:lnTo>
                  <a:lnTo>
                    <a:pt x="6182145" y="307290"/>
                  </a:lnTo>
                  <a:lnTo>
                    <a:pt x="6249645" y="307290"/>
                  </a:lnTo>
                  <a:lnTo>
                    <a:pt x="6249645" y="276867"/>
                  </a:lnTo>
                  <a:lnTo>
                    <a:pt x="6408467" y="276867"/>
                  </a:lnTo>
                  <a:lnTo>
                    <a:pt x="6408467" y="246444"/>
                  </a:lnTo>
                  <a:lnTo>
                    <a:pt x="6460084" y="246444"/>
                  </a:lnTo>
                  <a:lnTo>
                    <a:pt x="6460084" y="216021"/>
                  </a:lnTo>
                  <a:lnTo>
                    <a:pt x="6487878" y="216021"/>
                  </a:lnTo>
                  <a:lnTo>
                    <a:pt x="6487878" y="185598"/>
                  </a:lnTo>
                  <a:lnTo>
                    <a:pt x="6535524" y="185598"/>
                  </a:lnTo>
                  <a:lnTo>
                    <a:pt x="6535524" y="155175"/>
                  </a:lnTo>
                  <a:lnTo>
                    <a:pt x="6563318" y="155175"/>
                  </a:lnTo>
                  <a:lnTo>
                    <a:pt x="6563318" y="155175"/>
                  </a:lnTo>
                  <a:lnTo>
                    <a:pt x="6571259" y="155175"/>
                  </a:lnTo>
                  <a:lnTo>
                    <a:pt x="6571259" y="124199"/>
                  </a:lnTo>
                  <a:lnTo>
                    <a:pt x="6634788" y="124199"/>
                  </a:lnTo>
                  <a:lnTo>
                    <a:pt x="6634788" y="93223"/>
                  </a:lnTo>
                  <a:lnTo>
                    <a:pt x="6845227" y="93223"/>
                  </a:lnTo>
                  <a:lnTo>
                    <a:pt x="6845227" y="62247"/>
                  </a:lnTo>
                  <a:lnTo>
                    <a:pt x="6904785" y="62247"/>
                  </a:lnTo>
                  <a:lnTo>
                    <a:pt x="6904785" y="31271"/>
                  </a:lnTo>
                  <a:lnTo>
                    <a:pt x="6992138" y="31271"/>
                  </a:lnTo>
                  <a:lnTo>
                    <a:pt x="6992138" y="31271"/>
                  </a:lnTo>
                  <a:lnTo>
                    <a:pt x="7047725" y="31271"/>
                  </a:lnTo>
                  <a:lnTo>
                    <a:pt x="7047725" y="0"/>
                  </a:lnTo>
                  <a:lnTo>
                    <a:pt x="7131107" y="0"/>
                  </a:lnTo>
                  <a:lnTo>
                    <a:pt x="7131107" y="0"/>
                  </a:lnTo>
                  <a:lnTo>
                    <a:pt x="7246253" y="0"/>
                  </a:lnTo>
                </a:path>
              </a:pathLst>
            </a:custGeom>
            <a:ln w="57150" cap="rnd">
              <a:solidFill>
                <a:schemeClr val="accent1"/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" name="Rectangle 88">
              <a:extLst>
                <a:ext uri="{FF2B5EF4-FFF2-40B4-BE49-F238E27FC236}">
                  <a16:creationId xmlns:a16="http://schemas.microsoft.com/office/drawing/2014/main" id="{E0624FC3-6CBE-E99A-F2B5-31657F8272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7333" y="2681505"/>
              <a:ext cx="58520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>
                  <a:solidFill>
                    <a:schemeClr val="accent1"/>
                  </a:solidFill>
                </a:rPr>
                <a:t>17.7%</a:t>
              </a:r>
            </a:p>
          </p:txBody>
        </p:sp>
        <p:sp>
          <p:nvSpPr>
            <p:cNvPr id="62" name="Rectangle 88">
              <a:extLst>
                <a:ext uri="{FF2B5EF4-FFF2-40B4-BE49-F238E27FC236}">
                  <a16:creationId xmlns:a16="http://schemas.microsoft.com/office/drawing/2014/main" id="{00539BA4-5060-F9EB-E807-1F0003F2EE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8132" y="1821432"/>
              <a:ext cx="78597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>
                  <a:solidFill>
                    <a:schemeClr val="accent1"/>
                  </a:solidFill>
                </a:rPr>
                <a:t>35.1%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C584D11-2F9F-7158-1F8B-44ADC4B125CD}"/>
              </a:ext>
            </a:extLst>
          </p:cNvPr>
          <p:cNvGrpSpPr/>
          <p:nvPr/>
        </p:nvGrpSpPr>
        <p:grpSpPr>
          <a:xfrm>
            <a:off x="2011988" y="1197908"/>
            <a:ext cx="6242115" cy="2120701"/>
            <a:chOff x="2011988" y="1197908"/>
            <a:chExt cx="6242115" cy="2120701"/>
          </a:xfrm>
        </p:grpSpPr>
        <p:sp>
          <p:nvSpPr>
            <p:cNvPr id="59" name="pl12">
              <a:extLst>
                <a:ext uri="{FF2B5EF4-FFF2-40B4-BE49-F238E27FC236}">
                  <a16:creationId xmlns:a16="http://schemas.microsoft.com/office/drawing/2014/main" id="{7E22AE2D-29E8-A1C6-1CD0-28EC15A84BCD}"/>
                </a:ext>
              </a:extLst>
            </p:cNvPr>
            <p:cNvSpPr/>
            <p:nvPr/>
          </p:nvSpPr>
          <p:spPr>
            <a:xfrm>
              <a:off x="2011988" y="1333939"/>
              <a:ext cx="5497920" cy="1984670"/>
            </a:xfrm>
            <a:custGeom>
              <a:avLst/>
              <a:gdLst/>
              <a:ahLst/>
              <a:cxnLst/>
              <a:rect l="0" t="0" r="0" b="0"/>
              <a:pathLst>
                <a:path w="7242282" h="2564722">
                  <a:moveTo>
                    <a:pt x="0" y="2564722"/>
                  </a:moveTo>
                  <a:lnTo>
                    <a:pt x="15882" y="2564722"/>
                  </a:lnTo>
                  <a:lnTo>
                    <a:pt x="15882" y="2553465"/>
                  </a:lnTo>
                  <a:lnTo>
                    <a:pt x="27793" y="2553465"/>
                  </a:lnTo>
                  <a:lnTo>
                    <a:pt x="27793" y="2542209"/>
                  </a:lnTo>
                  <a:lnTo>
                    <a:pt x="59558" y="2542209"/>
                  </a:lnTo>
                  <a:lnTo>
                    <a:pt x="59558" y="2542209"/>
                  </a:lnTo>
                  <a:lnTo>
                    <a:pt x="67499" y="2542209"/>
                  </a:lnTo>
                  <a:lnTo>
                    <a:pt x="67499" y="2530928"/>
                  </a:lnTo>
                  <a:lnTo>
                    <a:pt x="87352" y="2530928"/>
                  </a:lnTo>
                  <a:lnTo>
                    <a:pt x="87352" y="2508365"/>
                  </a:lnTo>
                  <a:lnTo>
                    <a:pt x="91322" y="2508365"/>
                  </a:lnTo>
                  <a:lnTo>
                    <a:pt x="91322" y="2497083"/>
                  </a:lnTo>
                  <a:lnTo>
                    <a:pt x="95293" y="2497083"/>
                  </a:lnTo>
                  <a:lnTo>
                    <a:pt x="95293" y="2474520"/>
                  </a:lnTo>
                  <a:lnTo>
                    <a:pt x="99263" y="2474520"/>
                  </a:lnTo>
                  <a:lnTo>
                    <a:pt x="99263" y="2451957"/>
                  </a:lnTo>
                  <a:lnTo>
                    <a:pt x="131028" y="2451957"/>
                  </a:lnTo>
                  <a:lnTo>
                    <a:pt x="131028" y="2440675"/>
                  </a:lnTo>
                  <a:lnTo>
                    <a:pt x="134998" y="2440675"/>
                  </a:lnTo>
                  <a:lnTo>
                    <a:pt x="134998" y="2429394"/>
                  </a:lnTo>
                  <a:lnTo>
                    <a:pt x="142939" y="2429394"/>
                  </a:lnTo>
                  <a:lnTo>
                    <a:pt x="142939" y="2406831"/>
                  </a:lnTo>
                  <a:lnTo>
                    <a:pt x="150880" y="2406831"/>
                  </a:lnTo>
                  <a:lnTo>
                    <a:pt x="150880" y="2384268"/>
                  </a:lnTo>
                  <a:lnTo>
                    <a:pt x="154851" y="2384268"/>
                  </a:lnTo>
                  <a:lnTo>
                    <a:pt x="154851" y="2361705"/>
                  </a:lnTo>
                  <a:lnTo>
                    <a:pt x="158821" y="2361705"/>
                  </a:lnTo>
                  <a:lnTo>
                    <a:pt x="158821" y="2339142"/>
                  </a:lnTo>
                  <a:lnTo>
                    <a:pt x="162792" y="2339142"/>
                  </a:lnTo>
                  <a:lnTo>
                    <a:pt x="162792" y="2316578"/>
                  </a:lnTo>
                  <a:lnTo>
                    <a:pt x="166763" y="2316578"/>
                  </a:lnTo>
                  <a:lnTo>
                    <a:pt x="166763" y="2305297"/>
                  </a:lnTo>
                  <a:lnTo>
                    <a:pt x="178674" y="2305297"/>
                  </a:lnTo>
                  <a:lnTo>
                    <a:pt x="178674" y="2294015"/>
                  </a:lnTo>
                  <a:lnTo>
                    <a:pt x="186615" y="2294015"/>
                  </a:lnTo>
                  <a:lnTo>
                    <a:pt x="186615" y="2282734"/>
                  </a:lnTo>
                  <a:lnTo>
                    <a:pt x="194556" y="2282734"/>
                  </a:lnTo>
                  <a:lnTo>
                    <a:pt x="194556" y="2248889"/>
                  </a:lnTo>
                  <a:lnTo>
                    <a:pt x="198527" y="2248889"/>
                  </a:lnTo>
                  <a:lnTo>
                    <a:pt x="198527" y="2226326"/>
                  </a:lnTo>
                  <a:lnTo>
                    <a:pt x="202498" y="2226326"/>
                  </a:lnTo>
                  <a:lnTo>
                    <a:pt x="202498" y="2215045"/>
                  </a:lnTo>
                  <a:lnTo>
                    <a:pt x="206468" y="2215045"/>
                  </a:lnTo>
                  <a:lnTo>
                    <a:pt x="206468" y="2203763"/>
                  </a:lnTo>
                  <a:lnTo>
                    <a:pt x="210439" y="2203763"/>
                  </a:lnTo>
                  <a:lnTo>
                    <a:pt x="210439" y="2169918"/>
                  </a:lnTo>
                  <a:lnTo>
                    <a:pt x="218380" y="2169918"/>
                  </a:lnTo>
                  <a:lnTo>
                    <a:pt x="218380" y="2158637"/>
                  </a:lnTo>
                  <a:lnTo>
                    <a:pt x="226321" y="2158637"/>
                  </a:lnTo>
                  <a:lnTo>
                    <a:pt x="226321" y="2147355"/>
                  </a:lnTo>
                  <a:lnTo>
                    <a:pt x="234262" y="2147355"/>
                  </a:lnTo>
                  <a:lnTo>
                    <a:pt x="234262" y="2102229"/>
                  </a:lnTo>
                  <a:lnTo>
                    <a:pt x="242203" y="2102229"/>
                  </a:lnTo>
                  <a:lnTo>
                    <a:pt x="242203" y="2090948"/>
                  </a:lnTo>
                  <a:lnTo>
                    <a:pt x="250144" y="2090948"/>
                  </a:lnTo>
                  <a:lnTo>
                    <a:pt x="250144" y="2057103"/>
                  </a:lnTo>
                  <a:lnTo>
                    <a:pt x="262056" y="2057103"/>
                  </a:lnTo>
                  <a:lnTo>
                    <a:pt x="262056" y="2034540"/>
                  </a:lnTo>
                  <a:lnTo>
                    <a:pt x="266026" y="2034540"/>
                  </a:lnTo>
                  <a:lnTo>
                    <a:pt x="266026" y="2023258"/>
                  </a:lnTo>
                  <a:lnTo>
                    <a:pt x="269997" y="2023258"/>
                  </a:lnTo>
                  <a:lnTo>
                    <a:pt x="269997" y="2011977"/>
                  </a:lnTo>
                  <a:lnTo>
                    <a:pt x="297791" y="2011977"/>
                  </a:lnTo>
                  <a:lnTo>
                    <a:pt x="297791" y="2000695"/>
                  </a:lnTo>
                  <a:lnTo>
                    <a:pt x="301761" y="2000695"/>
                  </a:lnTo>
                  <a:lnTo>
                    <a:pt x="301761" y="1989414"/>
                  </a:lnTo>
                  <a:lnTo>
                    <a:pt x="305732" y="1989414"/>
                  </a:lnTo>
                  <a:lnTo>
                    <a:pt x="305732" y="1978132"/>
                  </a:lnTo>
                  <a:lnTo>
                    <a:pt x="309702" y="1978132"/>
                  </a:lnTo>
                  <a:lnTo>
                    <a:pt x="309702" y="1966851"/>
                  </a:lnTo>
                  <a:lnTo>
                    <a:pt x="321614" y="1966851"/>
                  </a:lnTo>
                  <a:lnTo>
                    <a:pt x="321614" y="1933006"/>
                  </a:lnTo>
                  <a:lnTo>
                    <a:pt x="325585" y="1933006"/>
                  </a:lnTo>
                  <a:lnTo>
                    <a:pt x="325585" y="1921724"/>
                  </a:lnTo>
                  <a:lnTo>
                    <a:pt x="333526" y="1921724"/>
                  </a:lnTo>
                  <a:lnTo>
                    <a:pt x="333526" y="1910443"/>
                  </a:lnTo>
                  <a:lnTo>
                    <a:pt x="345437" y="1910443"/>
                  </a:lnTo>
                  <a:lnTo>
                    <a:pt x="345437" y="1887880"/>
                  </a:lnTo>
                  <a:lnTo>
                    <a:pt x="349408" y="1887880"/>
                  </a:lnTo>
                  <a:lnTo>
                    <a:pt x="349408" y="1876598"/>
                  </a:lnTo>
                  <a:lnTo>
                    <a:pt x="357349" y="1876598"/>
                  </a:lnTo>
                  <a:lnTo>
                    <a:pt x="357349" y="1865317"/>
                  </a:lnTo>
                  <a:lnTo>
                    <a:pt x="361320" y="1865317"/>
                  </a:lnTo>
                  <a:lnTo>
                    <a:pt x="361320" y="1842754"/>
                  </a:lnTo>
                  <a:lnTo>
                    <a:pt x="365290" y="1842754"/>
                  </a:lnTo>
                  <a:lnTo>
                    <a:pt x="365290" y="1831472"/>
                  </a:lnTo>
                  <a:lnTo>
                    <a:pt x="377202" y="1831472"/>
                  </a:lnTo>
                  <a:lnTo>
                    <a:pt x="377202" y="1808909"/>
                  </a:lnTo>
                  <a:lnTo>
                    <a:pt x="381172" y="1808909"/>
                  </a:lnTo>
                  <a:lnTo>
                    <a:pt x="381172" y="1786346"/>
                  </a:lnTo>
                  <a:lnTo>
                    <a:pt x="385143" y="1786346"/>
                  </a:lnTo>
                  <a:lnTo>
                    <a:pt x="385143" y="1775064"/>
                  </a:lnTo>
                  <a:lnTo>
                    <a:pt x="401025" y="1775064"/>
                  </a:lnTo>
                  <a:lnTo>
                    <a:pt x="401025" y="1763783"/>
                  </a:lnTo>
                  <a:lnTo>
                    <a:pt x="408966" y="1763783"/>
                  </a:lnTo>
                  <a:lnTo>
                    <a:pt x="408966" y="1752501"/>
                  </a:lnTo>
                  <a:lnTo>
                    <a:pt x="416907" y="1752501"/>
                  </a:lnTo>
                  <a:lnTo>
                    <a:pt x="416907" y="1741220"/>
                  </a:lnTo>
                  <a:lnTo>
                    <a:pt x="420878" y="1741220"/>
                  </a:lnTo>
                  <a:lnTo>
                    <a:pt x="420878" y="1729938"/>
                  </a:lnTo>
                  <a:lnTo>
                    <a:pt x="432789" y="1729938"/>
                  </a:lnTo>
                  <a:lnTo>
                    <a:pt x="432789" y="1718657"/>
                  </a:lnTo>
                  <a:lnTo>
                    <a:pt x="436760" y="1718657"/>
                  </a:lnTo>
                  <a:lnTo>
                    <a:pt x="436760" y="1707375"/>
                  </a:lnTo>
                  <a:lnTo>
                    <a:pt x="440731" y="1707375"/>
                  </a:lnTo>
                  <a:lnTo>
                    <a:pt x="440731" y="1673530"/>
                  </a:lnTo>
                  <a:lnTo>
                    <a:pt x="444701" y="1673530"/>
                  </a:lnTo>
                  <a:lnTo>
                    <a:pt x="444701" y="1662249"/>
                  </a:lnTo>
                  <a:lnTo>
                    <a:pt x="452642" y="1662249"/>
                  </a:lnTo>
                  <a:lnTo>
                    <a:pt x="452642" y="1650967"/>
                  </a:lnTo>
                  <a:lnTo>
                    <a:pt x="460583" y="1650967"/>
                  </a:lnTo>
                  <a:lnTo>
                    <a:pt x="460583" y="1639686"/>
                  </a:lnTo>
                  <a:lnTo>
                    <a:pt x="464554" y="1639686"/>
                  </a:lnTo>
                  <a:lnTo>
                    <a:pt x="464554" y="1628404"/>
                  </a:lnTo>
                  <a:lnTo>
                    <a:pt x="468524" y="1628404"/>
                  </a:lnTo>
                  <a:lnTo>
                    <a:pt x="468524" y="1617123"/>
                  </a:lnTo>
                  <a:lnTo>
                    <a:pt x="488377" y="1617123"/>
                  </a:lnTo>
                  <a:lnTo>
                    <a:pt x="488377" y="1605841"/>
                  </a:lnTo>
                  <a:lnTo>
                    <a:pt x="492348" y="1605841"/>
                  </a:lnTo>
                  <a:lnTo>
                    <a:pt x="492348" y="1594560"/>
                  </a:lnTo>
                  <a:lnTo>
                    <a:pt x="496318" y="1594560"/>
                  </a:lnTo>
                  <a:lnTo>
                    <a:pt x="496318" y="1583278"/>
                  </a:lnTo>
                  <a:lnTo>
                    <a:pt x="500289" y="1583278"/>
                  </a:lnTo>
                  <a:lnTo>
                    <a:pt x="500289" y="1571996"/>
                  </a:lnTo>
                  <a:lnTo>
                    <a:pt x="508230" y="1571996"/>
                  </a:lnTo>
                  <a:lnTo>
                    <a:pt x="508230" y="1549433"/>
                  </a:lnTo>
                  <a:lnTo>
                    <a:pt x="512200" y="1549433"/>
                  </a:lnTo>
                  <a:lnTo>
                    <a:pt x="512200" y="1538152"/>
                  </a:lnTo>
                  <a:lnTo>
                    <a:pt x="516171" y="1538152"/>
                  </a:lnTo>
                  <a:lnTo>
                    <a:pt x="516171" y="1526870"/>
                  </a:lnTo>
                  <a:lnTo>
                    <a:pt x="520142" y="1526870"/>
                  </a:lnTo>
                  <a:lnTo>
                    <a:pt x="520142" y="1493026"/>
                  </a:lnTo>
                  <a:lnTo>
                    <a:pt x="524112" y="1493026"/>
                  </a:lnTo>
                  <a:lnTo>
                    <a:pt x="524112" y="1481744"/>
                  </a:lnTo>
                  <a:lnTo>
                    <a:pt x="532053" y="1481744"/>
                  </a:lnTo>
                  <a:lnTo>
                    <a:pt x="532053" y="1470463"/>
                  </a:lnTo>
                  <a:lnTo>
                    <a:pt x="543965" y="1470463"/>
                  </a:lnTo>
                  <a:lnTo>
                    <a:pt x="543965" y="1459181"/>
                  </a:lnTo>
                  <a:lnTo>
                    <a:pt x="551906" y="1459181"/>
                  </a:lnTo>
                  <a:lnTo>
                    <a:pt x="551906" y="1447899"/>
                  </a:lnTo>
                  <a:lnTo>
                    <a:pt x="583670" y="1447899"/>
                  </a:lnTo>
                  <a:lnTo>
                    <a:pt x="583670" y="1436618"/>
                  </a:lnTo>
                  <a:lnTo>
                    <a:pt x="591611" y="1436618"/>
                  </a:lnTo>
                  <a:lnTo>
                    <a:pt x="591611" y="1425336"/>
                  </a:lnTo>
                  <a:lnTo>
                    <a:pt x="595582" y="1425336"/>
                  </a:lnTo>
                  <a:lnTo>
                    <a:pt x="595582" y="1414055"/>
                  </a:lnTo>
                  <a:lnTo>
                    <a:pt x="599553" y="1414055"/>
                  </a:lnTo>
                  <a:lnTo>
                    <a:pt x="599553" y="1391492"/>
                  </a:lnTo>
                  <a:lnTo>
                    <a:pt x="603523" y="1391492"/>
                  </a:lnTo>
                  <a:lnTo>
                    <a:pt x="603523" y="1380210"/>
                  </a:lnTo>
                  <a:lnTo>
                    <a:pt x="611464" y="1380210"/>
                  </a:lnTo>
                  <a:lnTo>
                    <a:pt x="611464" y="1368929"/>
                  </a:lnTo>
                  <a:lnTo>
                    <a:pt x="619405" y="1368929"/>
                  </a:lnTo>
                  <a:lnTo>
                    <a:pt x="619405" y="1357647"/>
                  </a:lnTo>
                  <a:lnTo>
                    <a:pt x="631317" y="1357647"/>
                  </a:lnTo>
                  <a:lnTo>
                    <a:pt x="631317" y="1346366"/>
                  </a:lnTo>
                  <a:lnTo>
                    <a:pt x="643229" y="1346366"/>
                  </a:lnTo>
                  <a:lnTo>
                    <a:pt x="643229" y="1335084"/>
                  </a:lnTo>
                  <a:lnTo>
                    <a:pt x="651170" y="1335084"/>
                  </a:lnTo>
                  <a:lnTo>
                    <a:pt x="651170" y="1301239"/>
                  </a:lnTo>
                  <a:lnTo>
                    <a:pt x="655140" y="1301239"/>
                  </a:lnTo>
                  <a:lnTo>
                    <a:pt x="655140" y="1289958"/>
                  </a:lnTo>
                  <a:lnTo>
                    <a:pt x="663081" y="1289958"/>
                  </a:lnTo>
                  <a:lnTo>
                    <a:pt x="663081" y="1278676"/>
                  </a:lnTo>
                  <a:lnTo>
                    <a:pt x="671022" y="1278676"/>
                  </a:lnTo>
                  <a:lnTo>
                    <a:pt x="671022" y="1267395"/>
                  </a:lnTo>
                  <a:lnTo>
                    <a:pt x="674993" y="1267395"/>
                  </a:lnTo>
                  <a:lnTo>
                    <a:pt x="674993" y="1256113"/>
                  </a:lnTo>
                  <a:lnTo>
                    <a:pt x="678964" y="1256113"/>
                  </a:lnTo>
                  <a:lnTo>
                    <a:pt x="678964" y="1244832"/>
                  </a:lnTo>
                  <a:lnTo>
                    <a:pt x="682934" y="1244832"/>
                  </a:lnTo>
                  <a:lnTo>
                    <a:pt x="682934" y="1233550"/>
                  </a:lnTo>
                  <a:lnTo>
                    <a:pt x="690875" y="1233550"/>
                  </a:lnTo>
                  <a:lnTo>
                    <a:pt x="690875" y="1210987"/>
                  </a:lnTo>
                  <a:lnTo>
                    <a:pt x="694846" y="1210987"/>
                  </a:lnTo>
                  <a:lnTo>
                    <a:pt x="694846" y="1199705"/>
                  </a:lnTo>
                  <a:lnTo>
                    <a:pt x="718669" y="1199705"/>
                  </a:lnTo>
                  <a:lnTo>
                    <a:pt x="718669" y="1199705"/>
                  </a:lnTo>
                  <a:lnTo>
                    <a:pt x="806021" y="1199705"/>
                  </a:lnTo>
                  <a:lnTo>
                    <a:pt x="806021" y="1188389"/>
                  </a:lnTo>
                  <a:lnTo>
                    <a:pt x="837785" y="1188389"/>
                  </a:lnTo>
                  <a:lnTo>
                    <a:pt x="837785" y="1177072"/>
                  </a:lnTo>
                  <a:lnTo>
                    <a:pt x="849697" y="1177072"/>
                  </a:lnTo>
                  <a:lnTo>
                    <a:pt x="849697" y="1165756"/>
                  </a:lnTo>
                  <a:lnTo>
                    <a:pt x="853668" y="1165756"/>
                  </a:lnTo>
                  <a:lnTo>
                    <a:pt x="853668" y="1154439"/>
                  </a:lnTo>
                  <a:lnTo>
                    <a:pt x="861609" y="1154439"/>
                  </a:lnTo>
                  <a:lnTo>
                    <a:pt x="861609" y="1143123"/>
                  </a:lnTo>
                  <a:lnTo>
                    <a:pt x="944990" y="1143123"/>
                  </a:lnTo>
                  <a:lnTo>
                    <a:pt x="944990" y="1143123"/>
                  </a:lnTo>
                  <a:lnTo>
                    <a:pt x="960873" y="1143123"/>
                  </a:lnTo>
                  <a:lnTo>
                    <a:pt x="960873" y="1143123"/>
                  </a:lnTo>
                  <a:lnTo>
                    <a:pt x="1036313" y="1143123"/>
                  </a:lnTo>
                  <a:lnTo>
                    <a:pt x="1036313" y="1131734"/>
                  </a:lnTo>
                  <a:lnTo>
                    <a:pt x="1044254" y="1131734"/>
                  </a:lnTo>
                  <a:lnTo>
                    <a:pt x="1044254" y="1120346"/>
                  </a:lnTo>
                  <a:lnTo>
                    <a:pt x="1107783" y="1120346"/>
                  </a:lnTo>
                  <a:lnTo>
                    <a:pt x="1107783" y="1108957"/>
                  </a:lnTo>
                  <a:lnTo>
                    <a:pt x="1135577" y="1108957"/>
                  </a:lnTo>
                  <a:lnTo>
                    <a:pt x="1135577" y="1097569"/>
                  </a:lnTo>
                  <a:lnTo>
                    <a:pt x="1159400" y="1097569"/>
                  </a:lnTo>
                  <a:lnTo>
                    <a:pt x="1159400" y="1086180"/>
                  </a:lnTo>
                  <a:lnTo>
                    <a:pt x="1226899" y="1086180"/>
                  </a:lnTo>
                  <a:lnTo>
                    <a:pt x="1226899" y="1074792"/>
                  </a:lnTo>
                  <a:lnTo>
                    <a:pt x="1234840" y="1074792"/>
                  </a:lnTo>
                  <a:lnTo>
                    <a:pt x="1234840" y="1063404"/>
                  </a:lnTo>
                  <a:lnTo>
                    <a:pt x="1254693" y="1063404"/>
                  </a:lnTo>
                  <a:lnTo>
                    <a:pt x="1254693" y="1052015"/>
                  </a:lnTo>
                  <a:lnTo>
                    <a:pt x="1302340" y="1052015"/>
                  </a:lnTo>
                  <a:lnTo>
                    <a:pt x="1302340" y="1040627"/>
                  </a:lnTo>
                  <a:lnTo>
                    <a:pt x="1401604" y="1040627"/>
                  </a:lnTo>
                  <a:lnTo>
                    <a:pt x="1401604" y="1029238"/>
                  </a:lnTo>
                  <a:lnTo>
                    <a:pt x="1445280" y="1029238"/>
                  </a:lnTo>
                  <a:lnTo>
                    <a:pt x="1445280" y="1017850"/>
                  </a:lnTo>
                  <a:lnTo>
                    <a:pt x="1465132" y="1017850"/>
                  </a:lnTo>
                  <a:lnTo>
                    <a:pt x="1465132" y="1006461"/>
                  </a:lnTo>
                  <a:lnTo>
                    <a:pt x="1496897" y="1006461"/>
                  </a:lnTo>
                  <a:lnTo>
                    <a:pt x="1496897" y="995073"/>
                  </a:lnTo>
                  <a:lnTo>
                    <a:pt x="1508808" y="995073"/>
                  </a:lnTo>
                  <a:lnTo>
                    <a:pt x="1508808" y="983684"/>
                  </a:lnTo>
                  <a:lnTo>
                    <a:pt x="1524691" y="983684"/>
                  </a:lnTo>
                  <a:lnTo>
                    <a:pt x="1524691" y="972296"/>
                  </a:lnTo>
                  <a:lnTo>
                    <a:pt x="1564396" y="972296"/>
                  </a:lnTo>
                  <a:lnTo>
                    <a:pt x="1564396" y="960908"/>
                  </a:lnTo>
                  <a:lnTo>
                    <a:pt x="1619984" y="960908"/>
                  </a:lnTo>
                  <a:lnTo>
                    <a:pt x="1619984" y="949519"/>
                  </a:lnTo>
                  <a:lnTo>
                    <a:pt x="1623954" y="949519"/>
                  </a:lnTo>
                  <a:lnTo>
                    <a:pt x="1623954" y="938131"/>
                  </a:lnTo>
                  <a:lnTo>
                    <a:pt x="1627925" y="938131"/>
                  </a:lnTo>
                  <a:lnTo>
                    <a:pt x="1627925" y="926742"/>
                  </a:lnTo>
                  <a:lnTo>
                    <a:pt x="1663660" y="926742"/>
                  </a:lnTo>
                  <a:lnTo>
                    <a:pt x="1663660" y="915354"/>
                  </a:lnTo>
                  <a:lnTo>
                    <a:pt x="1699395" y="915354"/>
                  </a:lnTo>
                  <a:lnTo>
                    <a:pt x="1699395" y="903965"/>
                  </a:lnTo>
                  <a:lnTo>
                    <a:pt x="1735130" y="903965"/>
                  </a:lnTo>
                  <a:lnTo>
                    <a:pt x="1735130" y="892577"/>
                  </a:lnTo>
                  <a:lnTo>
                    <a:pt x="1739100" y="892577"/>
                  </a:lnTo>
                  <a:lnTo>
                    <a:pt x="1739100" y="892577"/>
                  </a:lnTo>
                  <a:lnTo>
                    <a:pt x="1747041" y="892577"/>
                  </a:lnTo>
                  <a:lnTo>
                    <a:pt x="1747041" y="892577"/>
                  </a:lnTo>
                  <a:lnTo>
                    <a:pt x="1854246" y="892577"/>
                  </a:lnTo>
                  <a:lnTo>
                    <a:pt x="1854246" y="892577"/>
                  </a:lnTo>
                  <a:lnTo>
                    <a:pt x="1866158" y="892577"/>
                  </a:lnTo>
                  <a:lnTo>
                    <a:pt x="1866158" y="881071"/>
                  </a:lnTo>
                  <a:lnTo>
                    <a:pt x="1953510" y="881071"/>
                  </a:lnTo>
                  <a:lnTo>
                    <a:pt x="1953510" y="869565"/>
                  </a:lnTo>
                  <a:lnTo>
                    <a:pt x="1957481" y="869565"/>
                  </a:lnTo>
                  <a:lnTo>
                    <a:pt x="1957481" y="858058"/>
                  </a:lnTo>
                  <a:lnTo>
                    <a:pt x="1961451" y="858058"/>
                  </a:lnTo>
                  <a:lnTo>
                    <a:pt x="1961451" y="846552"/>
                  </a:lnTo>
                  <a:lnTo>
                    <a:pt x="2009098" y="846552"/>
                  </a:lnTo>
                  <a:lnTo>
                    <a:pt x="2009098" y="835046"/>
                  </a:lnTo>
                  <a:lnTo>
                    <a:pt x="2021009" y="835046"/>
                  </a:lnTo>
                  <a:lnTo>
                    <a:pt x="2021009" y="823540"/>
                  </a:lnTo>
                  <a:lnTo>
                    <a:pt x="2048803" y="823540"/>
                  </a:lnTo>
                  <a:lnTo>
                    <a:pt x="2048803" y="823540"/>
                  </a:lnTo>
                  <a:lnTo>
                    <a:pt x="2132185" y="823540"/>
                  </a:lnTo>
                  <a:lnTo>
                    <a:pt x="2132185" y="811993"/>
                  </a:lnTo>
                  <a:lnTo>
                    <a:pt x="2140126" y="811993"/>
                  </a:lnTo>
                  <a:lnTo>
                    <a:pt x="2140126" y="800446"/>
                  </a:lnTo>
                  <a:lnTo>
                    <a:pt x="2163949" y="800446"/>
                  </a:lnTo>
                  <a:lnTo>
                    <a:pt x="2163949" y="788899"/>
                  </a:lnTo>
                  <a:lnTo>
                    <a:pt x="2215566" y="788899"/>
                  </a:lnTo>
                  <a:lnTo>
                    <a:pt x="2215566" y="777352"/>
                  </a:lnTo>
                  <a:lnTo>
                    <a:pt x="2263213" y="777352"/>
                  </a:lnTo>
                  <a:lnTo>
                    <a:pt x="2263213" y="777352"/>
                  </a:lnTo>
                  <a:lnTo>
                    <a:pt x="2350565" y="777352"/>
                  </a:lnTo>
                  <a:lnTo>
                    <a:pt x="2350565" y="765764"/>
                  </a:lnTo>
                  <a:lnTo>
                    <a:pt x="2481593" y="765764"/>
                  </a:lnTo>
                  <a:lnTo>
                    <a:pt x="2481593" y="754175"/>
                  </a:lnTo>
                  <a:lnTo>
                    <a:pt x="2485564" y="754175"/>
                  </a:lnTo>
                  <a:lnTo>
                    <a:pt x="2485564" y="742587"/>
                  </a:lnTo>
                  <a:lnTo>
                    <a:pt x="2517328" y="742587"/>
                  </a:lnTo>
                  <a:lnTo>
                    <a:pt x="2517328" y="730998"/>
                  </a:lnTo>
                  <a:lnTo>
                    <a:pt x="2616592" y="730998"/>
                  </a:lnTo>
                  <a:lnTo>
                    <a:pt x="2616592" y="719410"/>
                  </a:lnTo>
                  <a:lnTo>
                    <a:pt x="2715856" y="719410"/>
                  </a:lnTo>
                  <a:lnTo>
                    <a:pt x="2715856" y="707821"/>
                  </a:lnTo>
                  <a:lnTo>
                    <a:pt x="2731738" y="707821"/>
                  </a:lnTo>
                  <a:lnTo>
                    <a:pt x="2731738" y="696233"/>
                  </a:lnTo>
                  <a:lnTo>
                    <a:pt x="2834972" y="696233"/>
                  </a:lnTo>
                  <a:lnTo>
                    <a:pt x="2834972" y="696233"/>
                  </a:lnTo>
                  <a:lnTo>
                    <a:pt x="2842913" y="696233"/>
                  </a:lnTo>
                  <a:lnTo>
                    <a:pt x="2842913" y="684602"/>
                  </a:lnTo>
                  <a:lnTo>
                    <a:pt x="2850854" y="684602"/>
                  </a:lnTo>
                  <a:lnTo>
                    <a:pt x="2850854" y="684602"/>
                  </a:lnTo>
                  <a:lnTo>
                    <a:pt x="2858795" y="684602"/>
                  </a:lnTo>
                  <a:lnTo>
                    <a:pt x="2858795" y="684602"/>
                  </a:lnTo>
                  <a:lnTo>
                    <a:pt x="2882619" y="684602"/>
                  </a:lnTo>
                  <a:lnTo>
                    <a:pt x="2882619" y="684602"/>
                  </a:lnTo>
                  <a:lnTo>
                    <a:pt x="2894530" y="684602"/>
                  </a:lnTo>
                  <a:lnTo>
                    <a:pt x="2894530" y="684602"/>
                  </a:lnTo>
                  <a:lnTo>
                    <a:pt x="2898501" y="684602"/>
                  </a:lnTo>
                  <a:lnTo>
                    <a:pt x="2898501" y="684602"/>
                  </a:lnTo>
                  <a:lnTo>
                    <a:pt x="2902471" y="684602"/>
                  </a:lnTo>
                  <a:lnTo>
                    <a:pt x="2902471" y="684602"/>
                  </a:lnTo>
                  <a:lnTo>
                    <a:pt x="2906442" y="684602"/>
                  </a:lnTo>
                  <a:lnTo>
                    <a:pt x="2906442" y="684602"/>
                  </a:lnTo>
                  <a:lnTo>
                    <a:pt x="2922324" y="684602"/>
                  </a:lnTo>
                  <a:lnTo>
                    <a:pt x="2922324" y="684602"/>
                  </a:lnTo>
                  <a:lnTo>
                    <a:pt x="2942177" y="684602"/>
                  </a:lnTo>
                  <a:lnTo>
                    <a:pt x="2942177" y="684602"/>
                  </a:lnTo>
                  <a:lnTo>
                    <a:pt x="2966000" y="684602"/>
                  </a:lnTo>
                  <a:lnTo>
                    <a:pt x="2966000" y="684602"/>
                  </a:lnTo>
                  <a:lnTo>
                    <a:pt x="2969971" y="684602"/>
                  </a:lnTo>
                  <a:lnTo>
                    <a:pt x="2969971" y="684602"/>
                  </a:lnTo>
                  <a:lnTo>
                    <a:pt x="3005706" y="684602"/>
                  </a:lnTo>
                  <a:lnTo>
                    <a:pt x="3005706" y="684602"/>
                  </a:lnTo>
                  <a:lnTo>
                    <a:pt x="3025558" y="684602"/>
                  </a:lnTo>
                  <a:lnTo>
                    <a:pt x="3025558" y="684602"/>
                  </a:lnTo>
                  <a:lnTo>
                    <a:pt x="3037470" y="684602"/>
                  </a:lnTo>
                  <a:lnTo>
                    <a:pt x="3037470" y="684602"/>
                  </a:lnTo>
                  <a:lnTo>
                    <a:pt x="3045411" y="684602"/>
                  </a:lnTo>
                  <a:lnTo>
                    <a:pt x="3045411" y="684602"/>
                  </a:lnTo>
                  <a:lnTo>
                    <a:pt x="3049382" y="684602"/>
                  </a:lnTo>
                  <a:lnTo>
                    <a:pt x="3049382" y="684602"/>
                  </a:lnTo>
                  <a:lnTo>
                    <a:pt x="3073205" y="684602"/>
                  </a:lnTo>
                  <a:lnTo>
                    <a:pt x="3073205" y="684602"/>
                  </a:lnTo>
                  <a:lnTo>
                    <a:pt x="3112910" y="684602"/>
                  </a:lnTo>
                  <a:lnTo>
                    <a:pt x="3112910" y="684602"/>
                  </a:lnTo>
                  <a:lnTo>
                    <a:pt x="3160557" y="684602"/>
                  </a:lnTo>
                  <a:lnTo>
                    <a:pt x="3160557" y="684602"/>
                  </a:lnTo>
                  <a:lnTo>
                    <a:pt x="3176439" y="684602"/>
                  </a:lnTo>
                  <a:lnTo>
                    <a:pt x="3176439" y="684602"/>
                  </a:lnTo>
                  <a:lnTo>
                    <a:pt x="3180410" y="684602"/>
                  </a:lnTo>
                  <a:lnTo>
                    <a:pt x="3180410" y="684602"/>
                  </a:lnTo>
                  <a:lnTo>
                    <a:pt x="3220115" y="684602"/>
                  </a:lnTo>
                  <a:lnTo>
                    <a:pt x="3220115" y="684602"/>
                  </a:lnTo>
                  <a:lnTo>
                    <a:pt x="3232027" y="684602"/>
                  </a:lnTo>
                  <a:lnTo>
                    <a:pt x="3232027" y="671778"/>
                  </a:lnTo>
                  <a:lnTo>
                    <a:pt x="3255850" y="671778"/>
                  </a:lnTo>
                  <a:lnTo>
                    <a:pt x="3255850" y="658955"/>
                  </a:lnTo>
                  <a:lnTo>
                    <a:pt x="3259821" y="658955"/>
                  </a:lnTo>
                  <a:lnTo>
                    <a:pt x="3259821" y="646132"/>
                  </a:lnTo>
                  <a:lnTo>
                    <a:pt x="3271732" y="646132"/>
                  </a:lnTo>
                  <a:lnTo>
                    <a:pt x="3271732" y="633309"/>
                  </a:lnTo>
                  <a:lnTo>
                    <a:pt x="3287615" y="633309"/>
                  </a:lnTo>
                  <a:lnTo>
                    <a:pt x="3287615" y="620432"/>
                  </a:lnTo>
                  <a:lnTo>
                    <a:pt x="3295556" y="620432"/>
                  </a:lnTo>
                  <a:lnTo>
                    <a:pt x="3295556" y="607556"/>
                  </a:lnTo>
                  <a:lnTo>
                    <a:pt x="3323350" y="607556"/>
                  </a:lnTo>
                  <a:lnTo>
                    <a:pt x="3323350" y="594679"/>
                  </a:lnTo>
                  <a:lnTo>
                    <a:pt x="3327320" y="594679"/>
                  </a:lnTo>
                  <a:lnTo>
                    <a:pt x="3327320" y="594679"/>
                  </a:lnTo>
                  <a:lnTo>
                    <a:pt x="3343202" y="594679"/>
                  </a:lnTo>
                  <a:lnTo>
                    <a:pt x="3343202" y="581747"/>
                  </a:lnTo>
                  <a:lnTo>
                    <a:pt x="3359085" y="581747"/>
                  </a:lnTo>
                  <a:lnTo>
                    <a:pt x="3359085" y="568816"/>
                  </a:lnTo>
                  <a:lnTo>
                    <a:pt x="3367026" y="568816"/>
                  </a:lnTo>
                  <a:lnTo>
                    <a:pt x="3367026" y="568816"/>
                  </a:lnTo>
                  <a:lnTo>
                    <a:pt x="3394820" y="568816"/>
                  </a:lnTo>
                  <a:lnTo>
                    <a:pt x="3394820" y="568816"/>
                  </a:lnTo>
                  <a:lnTo>
                    <a:pt x="3426584" y="568816"/>
                  </a:lnTo>
                  <a:lnTo>
                    <a:pt x="3426584" y="555772"/>
                  </a:lnTo>
                  <a:lnTo>
                    <a:pt x="3446437" y="555772"/>
                  </a:lnTo>
                  <a:lnTo>
                    <a:pt x="3446437" y="555772"/>
                  </a:lnTo>
                  <a:lnTo>
                    <a:pt x="3466289" y="555772"/>
                  </a:lnTo>
                  <a:lnTo>
                    <a:pt x="3466289" y="542672"/>
                  </a:lnTo>
                  <a:lnTo>
                    <a:pt x="3505995" y="542672"/>
                  </a:lnTo>
                  <a:lnTo>
                    <a:pt x="3505995" y="542672"/>
                  </a:lnTo>
                  <a:lnTo>
                    <a:pt x="3545700" y="542672"/>
                  </a:lnTo>
                  <a:lnTo>
                    <a:pt x="3545700" y="542672"/>
                  </a:lnTo>
                  <a:lnTo>
                    <a:pt x="3593347" y="542672"/>
                  </a:lnTo>
                  <a:lnTo>
                    <a:pt x="3593347" y="542672"/>
                  </a:lnTo>
                  <a:lnTo>
                    <a:pt x="3609229" y="542672"/>
                  </a:lnTo>
                  <a:lnTo>
                    <a:pt x="3609229" y="529397"/>
                  </a:lnTo>
                  <a:lnTo>
                    <a:pt x="3668787" y="529397"/>
                  </a:lnTo>
                  <a:lnTo>
                    <a:pt x="3668787" y="529397"/>
                  </a:lnTo>
                  <a:lnTo>
                    <a:pt x="3696581" y="529397"/>
                  </a:lnTo>
                  <a:lnTo>
                    <a:pt x="3696581" y="516062"/>
                  </a:lnTo>
                  <a:lnTo>
                    <a:pt x="3720405" y="516062"/>
                  </a:lnTo>
                  <a:lnTo>
                    <a:pt x="3720405" y="516062"/>
                  </a:lnTo>
                  <a:lnTo>
                    <a:pt x="3736287" y="516062"/>
                  </a:lnTo>
                  <a:lnTo>
                    <a:pt x="3736287" y="516062"/>
                  </a:lnTo>
                  <a:lnTo>
                    <a:pt x="3744228" y="516062"/>
                  </a:lnTo>
                  <a:lnTo>
                    <a:pt x="3744228" y="516062"/>
                  </a:lnTo>
                  <a:lnTo>
                    <a:pt x="3748198" y="516062"/>
                  </a:lnTo>
                  <a:lnTo>
                    <a:pt x="3748198" y="502545"/>
                  </a:lnTo>
                  <a:lnTo>
                    <a:pt x="3752169" y="502545"/>
                  </a:lnTo>
                  <a:lnTo>
                    <a:pt x="3752169" y="502545"/>
                  </a:lnTo>
                  <a:lnTo>
                    <a:pt x="3760110" y="502545"/>
                  </a:lnTo>
                  <a:lnTo>
                    <a:pt x="3760110" y="502545"/>
                  </a:lnTo>
                  <a:lnTo>
                    <a:pt x="3772022" y="502545"/>
                  </a:lnTo>
                  <a:lnTo>
                    <a:pt x="3772022" y="488839"/>
                  </a:lnTo>
                  <a:lnTo>
                    <a:pt x="3811727" y="488839"/>
                  </a:lnTo>
                  <a:lnTo>
                    <a:pt x="3811727" y="488839"/>
                  </a:lnTo>
                  <a:lnTo>
                    <a:pt x="3823639" y="488839"/>
                  </a:lnTo>
                  <a:lnTo>
                    <a:pt x="3823639" y="475068"/>
                  </a:lnTo>
                  <a:lnTo>
                    <a:pt x="3855403" y="475068"/>
                  </a:lnTo>
                  <a:lnTo>
                    <a:pt x="3855403" y="475068"/>
                  </a:lnTo>
                  <a:lnTo>
                    <a:pt x="3859374" y="475068"/>
                  </a:lnTo>
                  <a:lnTo>
                    <a:pt x="3859374" y="475068"/>
                  </a:lnTo>
                  <a:lnTo>
                    <a:pt x="3875256" y="475068"/>
                  </a:lnTo>
                  <a:lnTo>
                    <a:pt x="3875256" y="475068"/>
                  </a:lnTo>
                  <a:lnTo>
                    <a:pt x="3907020" y="475068"/>
                  </a:lnTo>
                  <a:lnTo>
                    <a:pt x="3907020" y="475068"/>
                  </a:lnTo>
                  <a:lnTo>
                    <a:pt x="3958638" y="475068"/>
                  </a:lnTo>
                  <a:lnTo>
                    <a:pt x="3958638" y="460966"/>
                  </a:lnTo>
                  <a:lnTo>
                    <a:pt x="3986431" y="460966"/>
                  </a:lnTo>
                  <a:lnTo>
                    <a:pt x="3986431" y="460966"/>
                  </a:lnTo>
                  <a:lnTo>
                    <a:pt x="4002314" y="460966"/>
                  </a:lnTo>
                  <a:lnTo>
                    <a:pt x="4002314" y="460966"/>
                  </a:lnTo>
                  <a:lnTo>
                    <a:pt x="4038049" y="460966"/>
                  </a:lnTo>
                  <a:lnTo>
                    <a:pt x="4038049" y="460966"/>
                  </a:lnTo>
                  <a:lnTo>
                    <a:pt x="4045990" y="460966"/>
                  </a:lnTo>
                  <a:lnTo>
                    <a:pt x="4045990" y="446654"/>
                  </a:lnTo>
                  <a:lnTo>
                    <a:pt x="4057901" y="446654"/>
                  </a:lnTo>
                  <a:lnTo>
                    <a:pt x="4057901" y="446654"/>
                  </a:lnTo>
                  <a:lnTo>
                    <a:pt x="4093636" y="446654"/>
                  </a:lnTo>
                  <a:lnTo>
                    <a:pt x="4093636" y="446654"/>
                  </a:lnTo>
                  <a:lnTo>
                    <a:pt x="4113489" y="446654"/>
                  </a:lnTo>
                  <a:lnTo>
                    <a:pt x="4113489" y="446654"/>
                  </a:lnTo>
                  <a:lnTo>
                    <a:pt x="4117460" y="446654"/>
                  </a:lnTo>
                  <a:lnTo>
                    <a:pt x="4117460" y="446654"/>
                  </a:lnTo>
                  <a:lnTo>
                    <a:pt x="4153195" y="446654"/>
                  </a:lnTo>
                  <a:lnTo>
                    <a:pt x="4153195" y="446654"/>
                  </a:lnTo>
                  <a:lnTo>
                    <a:pt x="4188929" y="446654"/>
                  </a:lnTo>
                  <a:lnTo>
                    <a:pt x="4188929" y="446654"/>
                  </a:lnTo>
                  <a:lnTo>
                    <a:pt x="4220694" y="446654"/>
                  </a:lnTo>
                  <a:lnTo>
                    <a:pt x="4220694" y="446654"/>
                  </a:lnTo>
                  <a:lnTo>
                    <a:pt x="4224664" y="446654"/>
                  </a:lnTo>
                  <a:lnTo>
                    <a:pt x="4224664" y="446654"/>
                  </a:lnTo>
                  <a:lnTo>
                    <a:pt x="4240547" y="446654"/>
                  </a:lnTo>
                  <a:lnTo>
                    <a:pt x="4240547" y="446654"/>
                  </a:lnTo>
                  <a:lnTo>
                    <a:pt x="4244517" y="446654"/>
                  </a:lnTo>
                  <a:lnTo>
                    <a:pt x="4244517" y="446654"/>
                  </a:lnTo>
                  <a:lnTo>
                    <a:pt x="4268340" y="446654"/>
                  </a:lnTo>
                  <a:lnTo>
                    <a:pt x="4268340" y="431598"/>
                  </a:lnTo>
                  <a:lnTo>
                    <a:pt x="4272311" y="431598"/>
                  </a:lnTo>
                  <a:lnTo>
                    <a:pt x="4272311" y="431598"/>
                  </a:lnTo>
                  <a:lnTo>
                    <a:pt x="4276282" y="431598"/>
                  </a:lnTo>
                  <a:lnTo>
                    <a:pt x="4276282" y="416462"/>
                  </a:lnTo>
                  <a:lnTo>
                    <a:pt x="4300105" y="416462"/>
                  </a:lnTo>
                  <a:lnTo>
                    <a:pt x="4300105" y="416462"/>
                  </a:lnTo>
                  <a:lnTo>
                    <a:pt x="4304075" y="416462"/>
                  </a:lnTo>
                  <a:lnTo>
                    <a:pt x="4304075" y="416462"/>
                  </a:lnTo>
                  <a:lnTo>
                    <a:pt x="4387457" y="416462"/>
                  </a:lnTo>
                  <a:lnTo>
                    <a:pt x="4387457" y="416462"/>
                  </a:lnTo>
                  <a:lnTo>
                    <a:pt x="4399369" y="416462"/>
                  </a:lnTo>
                  <a:lnTo>
                    <a:pt x="4399369" y="416462"/>
                  </a:lnTo>
                  <a:lnTo>
                    <a:pt x="4415251" y="416462"/>
                  </a:lnTo>
                  <a:lnTo>
                    <a:pt x="4415251" y="416462"/>
                  </a:lnTo>
                  <a:lnTo>
                    <a:pt x="4431133" y="416462"/>
                  </a:lnTo>
                  <a:lnTo>
                    <a:pt x="4431133" y="416462"/>
                  </a:lnTo>
                  <a:lnTo>
                    <a:pt x="4443045" y="416462"/>
                  </a:lnTo>
                  <a:lnTo>
                    <a:pt x="4443045" y="416462"/>
                  </a:lnTo>
                  <a:lnTo>
                    <a:pt x="4450986" y="416462"/>
                  </a:lnTo>
                  <a:lnTo>
                    <a:pt x="4450986" y="416462"/>
                  </a:lnTo>
                  <a:lnTo>
                    <a:pt x="4462897" y="416462"/>
                  </a:lnTo>
                  <a:lnTo>
                    <a:pt x="4462897" y="416462"/>
                  </a:lnTo>
                  <a:lnTo>
                    <a:pt x="4466868" y="416462"/>
                  </a:lnTo>
                  <a:lnTo>
                    <a:pt x="4466868" y="416462"/>
                  </a:lnTo>
                  <a:lnTo>
                    <a:pt x="4470838" y="416462"/>
                  </a:lnTo>
                  <a:lnTo>
                    <a:pt x="4470838" y="400390"/>
                  </a:lnTo>
                  <a:lnTo>
                    <a:pt x="4526426" y="400390"/>
                  </a:lnTo>
                  <a:lnTo>
                    <a:pt x="4526426" y="400390"/>
                  </a:lnTo>
                  <a:lnTo>
                    <a:pt x="4550249" y="400390"/>
                  </a:lnTo>
                  <a:lnTo>
                    <a:pt x="4550249" y="400390"/>
                  </a:lnTo>
                  <a:lnTo>
                    <a:pt x="4570102" y="400390"/>
                  </a:lnTo>
                  <a:lnTo>
                    <a:pt x="4570102" y="400390"/>
                  </a:lnTo>
                  <a:lnTo>
                    <a:pt x="4582014" y="400390"/>
                  </a:lnTo>
                  <a:lnTo>
                    <a:pt x="4582014" y="400390"/>
                  </a:lnTo>
                  <a:lnTo>
                    <a:pt x="4593926" y="400390"/>
                  </a:lnTo>
                  <a:lnTo>
                    <a:pt x="4593926" y="400390"/>
                  </a:lnTo>
                  <a:lnTo>
                    <a:pt x="4597896" y="400390"/>
                  </a:lnTo>
                  <a:lnTo>
                    <a:pt x="4597896" y="400390"/>
                  </a:lnTo>
                  <a:lnTo>
                    <a:pt x="4605837" y="400390"/>
                  </a:lnTo>
                  <a:lnTo>
                    <a:pt x="4605837" y="400390"/>
                  </a:lnTo>
                  <a:lnTo>
                    <a:pt x="4629660" y="400390"/>
                  </a:lnTo>
                  <a:lnTo>
                    <a:pt x="4629660" y="400390"/>
                  </a:lnTo>
                  <a:lnTo>
                    <a:pt x="4633631" y="400390"/>
                  </a:lnTo>
                  <a:lnTo>
                    <a:pt x="4633631" y="400390"/>
                  </a:lnTo>
                  <a:lnTo>
                    <a:pt x="4653484" y="400390"/>
                  </a:lnTo>
                  <a:lnTo>
                    <a:pt x="4653484" y="400390"/>
                  </a:lnTo>
                  <a:lnTo>
                    <a:pt x="4673337" y="400390"/>
                  </a:lnTo>
                  <a:lnTo>
                    <a:pt x="4673337" y="400390"/>
                  </a:lnTo>
                  <a:lnTo>
                    <a:pt x="4740836" y="400390"/>
                  </a:lnTo>
                  <a:lnTo>
                    <a:pt x="4740836" y="400390"/>
                  </a:lnTo>
                  <a:lnTo>
                    <a:pt x="4760689" y="400390"/>
                  </a:lnTo>
                  <a:lnTo>
                    <a:pt x="4760689" y="400390"/>
                  </a:lnTo>
                  <a:lnTo>
                    <a:pt x="4836129" y="400390"/>
                  </a:lnTo>
                  <a:lnTo>
                    <a:pt x="4836129" y="382939"/>
                  </a:lnTo>
                  <a:lnTo>
                    <a:pt x="4848041" y="382939"/>
                  </a:lnTo>
                  <a:lnTo>
                    <a:pt x="4848041" y="382939"/>
                  </a:lnTo>
                  <a:lnTo>
                    <a:pt x="4859952" y="382939"/>
                  </a:lnTo>
                  <a:lnTo>
                    <a:pt x="4859952" y="365269"/>
                  </a:lnTo>
                  <a:lnTo>
                    <a:pt x="4863923" y="365269"/>
                  </a:lnTo>
                  <a:lnTo>
                    <a:pt x="4863923" y="347599"/>
                  </a:lnTo>
                  <a:lnTo>
                    <a:pt x="4867893" y="347599"/>
                  </a:lnTo>
                  <a:lnTo>
                    <a:pt x="4867893" y="347599"/>
                  </a:lnTo>
                  <a:lnTo>
                    <a:pt x="4875835" y="347599"/>
                  </a:lnTo>
                  <a:lnTo>
                    <a:pt x="4875835" y="347599"/>
                  </a:lnTo>
                  <a:lnTo>
                    <a:pt x="4879805" y="347599"/>
                  </a:lnTo>
                  <a:lnTo>
                    <a:pt x="4879805" y="347599"/>
                  </a:lnTo>
                  <a:lnTo>
                    <a:pt x="4907599" y="347599"/>
                  </a:lnTo>
                  <a:lnTo>
                    <a:pt x="4907599" y="347599"/>
                  </a:lnTo>
                  <a:lnTo>
                    <a:pt x="4971128" y="347599"/>
                  </a:lnTo>
                  <a:lnTo>
                    <a:pt x="4971128" y="347599"/>
                  </a:lnTo>
                  <a:lnTo>
                    <a:pt x="4983039" y="347599"/>
                  </a:lnTo>
                  <a:lnTo>
                    <a:pt x="4983039" y="347599"/>
                  </a:lnTo>
                  <a:lnTo>
                    <a:pt x="5054509" y="347599"/>
                  </a:lnTo>
                  <a:lnTo>
                    <a:pt x="5054509" y="329232"/>
                  </a:lnTo>
                  <a:lnTo>
                    <a:pt x="5062450" y="329232"/>
                  </a:lnTo>
                  <a:lnTo>
                    <a:pt x="5062450" y="329232"/>
                  </a:lnTo>
                  <a:lnTo>
                    <a:pt x="5078333" y="329232"/>
                  </a:lnTo>
                  <a:lnTo>
                    <a:pt x="5078333" y="310742"/>
                  </a:lnTo>
                  <a:lnTo>
                    <a:pt x="5106126" y="310742"/>
                  </a:lnTo>
                  <a:lnTo>
                    <a:pt x="5106126" y="310742"/>
                  </a:lnTo>
                  <a:lnTo>
                    <a:pt x="5133920" y="310742"/>
                  </a:lnTo>
                  <a:lnTo>
                    <a:pt x="5133920" y="310742"/>
                  </a:lnTo>
                  <a:lnTo>
                    <a:pt x="5157744" y="310742"/>
                  </a:lnTo>
                  <a:lnTo>
                    <a:pt x="5157744" y="292001"/>
                  </a:lnTo>
                  <a:lnTo>
                    <a:pt x="5193479" y="292001"/>
                  </a:lnTo>
                  <a:lnTo>
                    <a:pt x="5193479" y="292001"/>
                  </a:lnTo>
                  <a:lnTo>
                    <a:pt x="5229213" y="292001"/>
                  </a:lnTo>
                  <a:lnTo>
                    <a:pt x="5229213" y="292001"/>
                  </a:lnTo>
                  <a:lnTo>
                    <a:pt x="5264948" y="292001"/>
                  </a:lnTo>
                  <a:lnTo>
                    <a:pt x="5264948" y="292001"/>
                  </a:lnTo>
                  <a:lnTo>
                    <a:pt x="5268919" y="292001"/>
                  </a:lnTo>
                  <a:lnTo>
                    <a:pt x="5268919" y="292001"/>
                  </a:lnTo>
                  <a:lnTo>
                    <a:pt x="5312595" y="292001"/>
                  </a:lnTo>
                  <a:lnTo>
                    <a:pt x="5312595" y="292001"/>
                  </a:lnTo>
                  <a:lnTo>
                    <a:pt x="5316566" y="292001"/>
                  </a:lnTo>
                  <a:lnTo>
                    <a:pt x="5316566" y="292001"/>
                  </a:lnTo>
                  <a:lnTo>
                    <a:pt x="5344359" y="292001"/>
                  </a:lnTo>
                  <a:lnTo>
                    <a:pt x="5344359" y="292001"/>
                  </a:lnTo>
                  <a:lnTo>
                    <a:pt x="5364212" y="292001"/>
                  </a:lnTo>
                  <a:lnTo>
                    <a:pt x="5364212" y="292001"/>
                  </a:lnTo>
                  <a:lnTo>
                    <a:pt x="5447594" y="292001"/>
                  </a:lnTo>
                  <a:lnTo>
                    <a:pt x="5447594" y="292001"/>
                  </a:lnTo>
                  <a:lnTo>
                    <a:pt x="5455535" y="292001"/>
                  </a:lnTo>
                  <a:lnTo>
                    <a:pt x="5455535" y="292001"/>
                  </a:lnTo>
                  <a:lnTo>
                    <a:pt x="5499211" y="292001"/>
                  </a:lnTo>
                  <a:lnTo>
                    <a:pt x="5499211" y="292001"/>
                  </a:lnTo>
                  <a:lnTo>
                    <a:pt x="5519064" y="292001"/>
                  </a:lnTo>
                  <a:lnTo>
                    <a:pt x="5519064" y="292001"/>
                  </a:lnTo>
                  <a:lnTo>
                    <a:pt x="5523034" y="292001"/>
                  </a:lnTo>
                  <a:lnTo>
                    <a:pt x="5523034" y="292001"/>
                  </a:lnTo>
                  <a:lnTo>
                    <a:pt x="5550828" y="292001"/>
                  </a:lnTo>
                  <a:lnTo>
                    <a:pt x="5550828" y="292001"/>
                  </a:lnTo>
                  <a:lnTo>
                    <a:pt x="5598475" y="292001"/>
                  </a:lnTo>
                  <a:lnTo>
                    <a:pt x="5598475" y="292001"/>
                  </a:lnTo>
                  <a:lnTo>
                    <a:pt x="5606416" y="292001"/>
                  </a:lnTo>
                  <a:lnTo>
                    <a:pt x="5606416" y="292001"/>
                  </a:lnTo>
                  <a:lnTo>
                    <a:pt x="5662003" y="292001"/>
                  </a:lnTo>
                  <a:lnTo>
                    <a:pt x="5662003" y="292001"/>
                  </a:lnTo>
                  <a:lnTo>
                    <a:pt x="5685827" y="292001"/>
                  </a:lnTo>
                  <a:lnTo>
                    <a:pt x="5685827" y="292001"/>
                  </a:lnTo>
                  <a:lnTo>
                    <a:pt x="5689797" y="292001"/>
                  </a:lnTo>
                  <a:lnTo>
                    <a:pt x="5689797" y="292001"/>
                  </a:lnTo>
                  <a:lnTo>
                    <a:pt x="5717591" y="292001"/>
                  </a:lnTo>
                  <a:lnTo>
                    <a:pt x="5717591" y="292001"/>
                  </a:lnTo>
                  <a:lnTo>
                    <a:pt x="5725532" y="292001"/>
                  </a:lnTo>
                  <a:lnTo>
                    <a:pt x="5725532" y="292001"/>
                  </a:lnTo>
                  <a:lnTo>
                    <a:pt x="5729503" y="292001"/>
                  </a:lnTo>
                  <a:lnTo>
                    <a:pt x="5729503" y="292001"/>
                  </a:lnTo>
                  <a:lnTo>
                    <a:pt x="5737444" y="292001"/>
                  </a:lnTo>
                  <a:lnTo>
                    <a:pt x="5737444" y="292001"/>
                  </a:lnTo>
                  <a:lnTo>
                    <a:pt x="5745385" y="292001"/>
                  </a:lnTo>
                  <a:lnTo>
                    <a:pt x="5745385" y="269199"/>
                  </a:lnTo>
                  <a:lnTo>
                    <a:pt x="5749356" y="269199"/>
                  </a:lnTo>
                  <a:lnTo>
                    <a:pt x="5749356" y="269199"/>
                  </a:lnTo>
                  <a:lnTo>
                    <a:pt x="5781120" y="269199"/>
                  </a:lnTo>
                  <a:lnTo>
                    <a:pt x="5781120" y="269199"/>
                  </a:lnTo>
                  <a:lnTo>
                    <a:pt x="5812884" y="269199"/>
                  </a:lnTo>
                  <a:lnTo>
                    <a:pt x="5812884" y="269199"/>
                  </a:lnTo>
                  <a:lnTo>
                    <a:pt x="5836708" y="269199"/>
                  </a:lnTo>
                  <a:lnTo>
                    <a:pt x="5836708" y="269199"/>
                  </a:lnTo>
                  <a:lnTo>
                    <a:pt x="5840678" y="269199"/>
                  </a:lnTo>
                  <a:lnTo>
                    <a:pt x="5840678" y="269199"/>
                  </a:lnTo>
                  <a:lnTo>
                    <a:pt x="5880384" y="269199"/>
                  </a:lnTo>
                  <a:lnTo>
                    <a:pt x="5880384" y="269199"/>
                  </a:lnTo>
                  <a:lnTo>
                    <a:pt x="5892295" y="269199"/>
                  </a:lnTo>
                  <a:lnTo>
                    <a:pt x="5892295" y="269199"/>
                  </a:lnTo>
                  <a:lnTo>
                    <a:pt x="5932001" y="269199"/>
                  </a:lnTo>
                  <a:lnTo>
                    <a:pt x="5932001" y="269199"/>
                  </a:lnTo>
                  <a:lnTo>
                    <a:pt x="5951854" y="269199"/>
                  </a:lnTo>
                  <a:lnTo>
                    <a:pt x="5951854" y="269199"/>
                  </a:lnTo>
                  <a:lnTo>
                    <a:pt x="5955824" y="269199"/>
                  </a:lnTo>
                  <a:lnTo>
                    <a:pt x="5955824" y="244531"/>
                  </a:lnTo>
                  <a:lnTo>
                    <a:pt x="5971706" y="244531"/>
                  </a:lnTo>
                  <a:lnTo>
                    <a:pt x="5971706" y="244531"/>
                  </a:lnTo>
                  <a:lnTo>
                    <a:pt x="5975677" y="244531"/>
                  </a:lnTo>
                  <a:lnTo>
                    <a:pt x="5975677" y="244531"/>
                  </a:lnTo>
                  <a:lnTo>
                    <a:pt x="5983618" y="244531"/>
                  </a:lnTo>
                  <a:lnTo>
                    <a:pt x="5983618" y="244531"/>
                  </a:lnTo>
                  <a:lnTo>
                    <a:pt x="5987588" y="244531"/>
                  </a:lnTo>
                  <a:lnTo>
                    <a:pt x="5987588" y="244531"/>
                  </a:lnTo>
                  <a:lnTo>
                    <a:pt x="6019353" y="244531"/>
                  </a:lnTo>
                  <a:lnTo>
                    <a:pt x="6019353" y="244531"/>
                  </a:lnTo>
                  <a:lnTo>
                    <a:pt x="6027294" y="244531"/>
                  </a:lnTo>
                  <a:lnTo>
                    <a:pt x="6027294" y="244531"/>
                  </a:lnTo>
                  <a:lnTo>
                    <a:pt x="6047147" y="244531"/>
                  </a:lnTo>
                  <a:lnTo>
                    <a:pt x="6047147" y="244531"/>
                  </a:lnTo>
                  <a:lnTo>
                    <a:pt x="6055088" y="244531"/>
                  </a:lnTo>
                  <a:lnTo>
                    <a:pt x="6055088" y="244531"/>
                  </a:lnTo>
                  <a:lnTo>
                    <a:pt x="6059058" y="244531"/>
                  </a:lnTo>
                  <a:lnTo>
                    <a:pt x="6059058" y="244531"/>
                  </a:lnTo>
                  <a:lnTo>
                    <a:pt x="6066999" y="244531"/>
                  </a:lnTo>
                  <a:lnTo>
                    <a:pt x="6066999" y="217095"/>
                  </a:lnTo>
                  <a:lnTo>
                    <a:pt x="6082882" y="217095"/>
                  </a:lnTo>
                  <a:lnTo>
                    <a:pt x="6082882" y="217095"/>
                  </a:lnTo>
                  <a:lnTo>
                    <a:pt x="6086852" y="217095"/>
                  </a:lnTo>
                  <a:lnTo>
                    <a:pt x="6086852" y="189372"/>
                  </a:lnTo>
                  <a:lnTo>
                    <a:pt x="6134499" y="189372"/>
                  </a:lnTo>
                  <a:lnTo>
                    <a:pt x="6134499" y="189372"/>
                  </a:lnTo>
                  <a:lnTo>
                    <a:pt x="6201998" y="189372"/>
                  </a:lnTo>
                  <a:lnTo>
                    <a:pt x="6201998" y="189372"/>
                  </a:lnTo>
                  <a:lnTo>
                    <a:pt x="6217880" y="189372"/>
                  </a:lnTo>
                  <a:lnTo>
                    <a:pt x="6217880" y="189372"/>
                  </a:lnTo>
                  <a:lnTo>
                    <a:pt x="6225821" y="189372"/>
                  </a:lnTo>
                  <a:lnTo>
                    <a:pt x="6225821" y="189372"/>
                  </a:lnTo>
                  <a:lnTo>
                    <a:pt x="6257586" y="189372"/>
                  </a:lnTo>
                  <a:lnTo>
                    <a:pt x="6257586" y="189372"/>
                  </a:lnTo>
                  <a:lnTo>
                    <a:pt x="6313174" y="189372"/>
                  </a:lnTo>
                  <a:lnTo>
                    <a:pt x="6313174" y="189372"/>
                  </a:lnTo>
                  <a:lnTo>
                    <a:pt x="6329056" y="189372"/>
                  </a:lnTo>
                  <a:lnTo>
                    <a:pt x="6329056" y="189372"/>
                  </a:lnTo>
                  <a:lnTo>
                    <a:pt x="6344938" y="189372"/>
                  </a:lnTo>
                  <a:lnTo>
                    <a:pt x="6344938" y="189372"/>
                  </a:lnTo>
                  <a:lnTo>
                    <a:pt x="6372732" y="189372"/>
                  </a:lnTo>
                  <a:lnTo>
                    <a:pt x="6372732" y="189372"/>
                  </a:lnTo>
                  <a:lnTo>
                    <a:pt x="6388614" y="189372"/>
                  </a:lnTo>
                  <a:lnTo>
                    <a:pt x="6388614" y="189372"/>
                  </a:lnTo>
                  <a:lnTo>
                    <a:pt x="6420378" y="189372"/>
                  </a:lnTo>
                  <a:lnTo>
                    <a:pt x="6420378" y="189372"/>
                  </a:lnTo>
                  <a:lnTo>
                    <a:pt x="6440231" y="189372"/>
                  </a:lnTo>
                  <a:lnTo>
                    <a:pt x="6440231" y="189372"/>
                  </a:lnTo>
                  <a:lnTo>
                    <a:pt x="6468025" y="189372"/>
                  </a:lnTo>
                  <a:lnTo>
                    <a:pt x="6468025" y="157642"/>
                  </a:lnTo>
                  <a:lnTo>
                    <a:pt x="6471996" y="157642"/>
                  </a:lnTo>
                  <a:lnTo>
                    <a:pt x="6471996" y="157642"/>
                  </a:lnTo>
                  <a:lnTo>
                    <a:pt x="6495819" y="157642"/>
                  </a:lnTo>
                  <a:lnTo>
                    <a:pt x="6495819" y="157642"/>
                  </a:lnTo>
                  <a:lnTo>
                    <a:pt x="6499789" y="157642"/>
                  </a:lnTo>
                  <a:lnTo>
                    <a:pt x="6499789" y="157642"/>
                  </a:lnTo>
                  <a:lnTo>
                    <a:pt x="6543465" y="157642"/>
                  </a:lnTo>
                  <a:lnTo>
                    <a:pt x="6543465" y="157642"/>
                  </a:lnTo>
                  <a:lnTo>
                    <a:pt x="6551407" y="157642"/>
                  </a:lnTo>
                  <a:lnTo>
                    <a:pt x="6551407" y="157642"/>
                  </a:lnTo>
                  <a:lnTo>
                    <a:pt x="6599053" y="157642"/>
                  </a:lnTo>
                  <a:lnTo>
                    <a:pt x="6599053" y="157642"/>
                  </a:lnTo>
                  <a:lnTo>
                    <a:pt x="6622876" y="157642"/>
                  </a:lnTo>
                  <a:lnTo>
                    <a:pt x="6622876" y="157642"/>
                  </a:lnTo>
                  <a:lnTo>
                    <a:pt x="6634788" y="157642"/>
                  </a:lnTo>
                  <a:lnTo>
                    <a:pt x="6634788" y="121505"/>
                  </a:lnTo>
                  <a:lnTo>
                    <a:pt x="6638759" y="121505"/>
                  </a:lnTo>
                  <a:lnTo>
                    <a:pt x="6638759" y="121505"/>
                  </a:lnTo>
                  <a:lnTo>
                    <a:pt x="6710229" y="121505"/>
                  </a:lnTo>
                  <a:lnTo>
                    <a:pt x="6710229" y="121505"/>
                  </a:lnTo>
                  <a:lnTo>
                    <a:pt x="6714199" y="121505"/>
                  </a:lnTo>
                  <a:lnTo>
                    <a:pt x="6714199" y="121505"/>
                  </a:lnTo>
                  <a:lnTo>
                    <a:pt x="6757875" y="121505"/>
                  </a:lnTo>
                  <a:lnTo>
                    <a:pt x="6757875" y="83774"/>
                  </a:lnTo>
                  <a:lnTo>
                    <a:pt x="6773757" y="83774"/>
                  </a:lnTo>
                  <a:lnTo>
                    <a:pt x="6773757" y="83774"/>
                  </a:lnTo>
                  <a:lnTo>
                    <a:pt x="6793610" y="83774"/>
                  </a:lnTo>
                  <a:lnTo>
                    <a:pt x="6793610" y="83774"/>
                  </a:lnTo>
                  <a:lnTo>
                    <a:pt x="6797581" y="83774"/>
                  </a:lnTo>
                  <a:lnTo>
                    <a:pt x="6797581" y="83774"/>
                  </a:lnTo>
                  <a:lnTo>
                    <a:pt x="6801551" y="83774"/>
                  </a:lnTo>
                  <a:lnTo>
                    <a:pt x="6801551" y="83774"/>
                  </a:lnTo>
                  <a:lnTo>
                    <a:pt x="6813463" y="83774"/>
                  </a:lnTo>
                  <a:lnTo>
                    <a:pt x="6813463" y="43647"/>
                  </a:lnTo>
                  <a:lnTo>
                    <a:pt x="6829345" y="43647"/>
                  </a:lnTo>
                  <a:lnTo>
                    <a:pt x="6829345" y="43647"/>
                  </a:lnTo>
                  <a:lnTo>
                    <a:pt x="6873021" y="43647"/>
                  </a:lnTo>
                  <a:lnTo>
                    <a:pt x="6873021" y="43647"/>
                  </a:lnTo>
                  <a:lnTo>
                    <a:pt x="6884933" y="43647"/>
                  </a:lnTo>
                  <a:lnTo>
                    <a:pt x="6884933" y="43647"/>
                  </a:lnTo>
                  <a:lnTo>
                    <a:pt x="6900815" y="43647"/>
                  </a:lnTo>
                  <a:lnTo>
                    <a:pt x="6900815" y="43647"/>
                  </a:lnTo>
                  <a:lnTo>
                    <a:pt x="6976255" y="43647"/>
                  </a:lnTo>
                  <a:lnTo>
                    <a:pt x="6976255" y="43647"/>
                  </a:lnTo>
                  <a:lnTo>
                    <a:pt x="7039784" y="43647"/>
                  </a:lnTo>
                  <a:lnTo>
                    <a:pt x="7039784" y="0"/>
                  </a:lnTo>
                  <a:lnTo>
                    <a:pt x="7059637" y="0"/>
                  </a:lnTo>
                  <a:lnTo>
                    <a:pt x="7059637" y="0"/>
                  </a:lnTo>
                  <a:lnTo>
                    <a:pt x="7099342" y="0"/>
                  </a:lnTo>
                  <a:lnTo>
                    <a:pt x="7099342" y="0"/>
                  </a:lnTo>
                  <a:lnTo>
                    <a:pt x="7103313" y="0"/>
                  </a:lnTo>
                  <a:lnTo>
                    <a:pt x="7103313" y="0"/>
                  </a:lnTo>
                  <a:lnTo>
                    <a:pt x="7107284" y="0"/>
                  </a:lnTo>
                  <a:lnTo>
                    <a:pt x="7107284" y="0"/>
                  </a:lnTo>
                  <a:lnTo>
                    <a:pt x="7127136" y="0"/>
                  </a:lnTo>
                  <a:lnTo>
                    <a:pt x="7127136" y="0"/>
                  </a:lnTo>
                  <a:lnTo>
                    <a:pt x="7154930" y="0"/>
                  </a:lnTo>
                  <a:lnTo>
                    <a:pt x="7154930" y="0"/>
                  </a:lnTo>
                  <a:lnTo>
                    <a:pt x="7194636" y="0"/>
                  </a:lnTo>
                  <a:lnTo>
                    <a:pt x="7194636" y="0"/>
                  </a:lnTo>
                  <a:lnTo>
                    <a:pt x="7210518" y="0"/>
                  </a:lnTo>
                  <a:lnTo>
                    <a:pt x="7210518" y="0"/>
                  </a:lnTo>
                  <a:lnTo>
                    <a:pt x="7214488" y="0"/>
                  </a:lnTo>
                  <a:lnTo>
                    <a:pt x="7214488" y="0"/>
                  </a:lnTo>
                  <a:lnTo>
                    <a:pt x="7230371" y="0"/>
                  </a:lnTo>
                  <a:lnTo>
                    <a:pt x="7230371" y="0"/>
                  </a:lnTo>
                  <a:lnTo>
                    <a:pt x="7242282" y="0"/>
                  </a:lnTo>
                </a:path>
              </a:pathLst>
            </a:custGeom>
            <a:ln w="57150" cap="rnd">
              <a:solidFill>
                <a:srgbClr val="EE3D2C"/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" name="Rectangle 88">
              <a:extLst>
                <a:ext uri="{FF2B5EF4-FFF2-40B4-BE49-F238E27FC236}">
                  <a16:creationId xmlns:a16="http://schemas.microsoft.com/office/drawing/2014/main" id="{C9A0BE83-2686-D29D-8070-F17D0A03A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7333" y="1930688"/>
              <a:ext cx="58520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>
                  <a:solidFill>
                    <a:srgbClr val="EE3D2C"/>
                  </a:solidFill>
                </a:rPr>
                <a:t>37.5%</a:t>
              </a:r>
            </a:p>
          </p:txBody>
        </p:sp>
        <p:sp>
          <p:nvSpPr>
            <p:cNvPr id="63" name="Rectangle 88">
              <a:extLst>
                <a:ext uri="{FF2B5EF4-FFF2-40B4-BE49-F238E27FC236}">
                  <a16:creationId xmlns:a16="http://schemas.microsoft.com/office/drawing/2014/main" id="{1D5A3E73-E667-C5AF-2C2F-FD4D74D869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8132" y="1197908"/>
              <a:ext cx="78597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>
                  <a:solidFill>
                    <a:srgbClr val="EE3D2C"/>
                  </a:solidFill>
                </a:rPr>
                <a:t>51.2%</a:t>
              </a:r>
              <a:endParaRPr lang="en-US" altLang="en-US" sz="1600" baseline="30000">
                <a:solidFill>
                  <a:srgbClr val="EE3D2C"/>
                </a:solidFill>
              </a:endParaRPr>
            </a:p>
          </p:txBody>
        </p:sp>
      </p:grpSp>
      <p:sp>
        <p:nvSpPr>
          <p:cNvPr id="24" name="Rectangle 88">
            <a:extLst>
              <a:ext uri="{FF2B5EF4-FFF2-40B4-BE49-F238E27FC236}">
                <a16:creationId xmlns:a16="http://schemas.microsoft.com/office/drawing/2014/main" id="{34845CB0-CB57-B435-2247-C1CBED2B4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3545" y="3177229"/>
            <a:ext cx="321534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400" i="1"/>
              <a:t>Median follow-up 3.8 years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44BA1D-D147-B702-9458-158736414461}"/>
              </a:ext>
            </a:extLst>
          </p:cNvPr>
          <p:cNvSpPr txBox="1"/>
          <p:nvPr/>
        </p:nvSpPr>
        <p:spPr>
          <a:xfrm>
            <a:off x="6160168" y="4861244"/>
            <a:ext cx="296859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100" i="1" dirty="0"/>
              <a:t>Patients had a minimum follow-up of 2 years</a:t>
            </a:r>
            <a:endParaRPr lang="en-US" sz="1100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92F336-C5F6-C3EB-1C79-CBB65F89DC26}"/>
              </a:ext>
            </a:extLst>
          </p:cNvPr>
          <p:cNvSpPr txBox="1"/>
          <p:nvPr/>
        </p:nvSpPr>
        <p:spPr>
          <a:xfrm>
            <a:off x="5978566" y="2553705"/>
            <a:ext cx="1883775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NNT at 2Y ~6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4936DA5-C73E-ABCC-9AEF-9CEAC0B87940}"/>
              </a:ext>
            </a:extLst>
          </p:cNvPr>
          <p:cNvSpPr txBox="1"/>
          <p:nvPr/>
        </p:nvSpPr>
        <p:spPr>
          <a:xfrm>
            <a:off x="-5609" y="4857744"/>
            <a:ext cx="296859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100" i="1" dirty="0"/>
              <a:t>Event rates are Kaplan-Meier estimates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203841927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4" grpId="0"/>
      <p:bldP spid="28" grpId="0"/>
      <p:bldP spid="26" grpId="0" animBg="1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A5EDB-7E4F-C4D3-1D84-9B0D2A435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B8D41E1-E839-C567-3ADC-8116E18D3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553122"/>
              </p:ext>
            </p:extLst>
          </p:nvPr>
        </p:nvGraphicFramePr>
        <p:xfrm>
          <a:off x="300660" y="1068928"/>
          <a:ext cx="8542679" cy="2853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56710">
                  <a:extLst>
                    <a:ext uri="{9D8B030D-6E8A-4147-A177-3AD203B41FA5}">
                      <a16:colId xmlns:a16="http://schemas.microsoft.com/office/drawing/2014/main" val="3474505626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282822718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354182185"/>
                    </a:ext>
                  </a:extLst>
                </a:gridCol>
                <a:gridCol w="1177009">
                  <a:extLst>
                    <a:ext uri="{9D8B030D-6E8A-4147-A177-3AD203B41FA5}">
                      <a16:colId xmlns:a16="http://schemas.microsoft.com/office/drawing/2014/main" val="3340260568"/>
                    </a:ext>
                  </a:extLst>
                </a:gridCol>
              </a:tblGrid>
              <a:tr h="14125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Endpoint – % (no. of pts) </a:t>
                      </a:r>
                      <a:endParaRPr lang="en-US" sz="1800" b="1" kern="1200" baseline="300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+mj-lt"/>
                        </a:rPr>
                        <a:t>TAVR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+mj-lt"/>
                        </a:rPr>
                        <a:t>(N=455)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+mj-lt"/>
                        </a:rPr>
                        <a:t>CS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+mj-lt"/>
                        </a:rPr>
                        <a:t>(N=446)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+mj-lt"/>
                        </a:rPr>
                        <a:t>P-value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749052"/>
                  </a:ext>
                </a:extLst>
              </a:tr>
              <a:tr h="73658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Primary Endpoint</a:t>
                      </a:r>
                      <a:endParaRPr lang="en-US" sz="1800" b="1" kern="10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26.8% (122)</a:t>
                      </a:r>
                      <a:endParaRPr lang="en-US" sz="1800" b="1" kern="10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45.3% (202)</a:t>
                      </a:r>
                      <a:endParaRPr lang="en-US" sz="1800" b="1" kern="10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&lt;0.001</a:t>
                      </a:r>
                      <a:endParaRPr lang="en-US" sz="1800" b="1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122717"/>
                  </a:ext>
                </a:extLst>
              </a:tr>
              <a:tr h="49213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     All-cause Death</a:t>
                      </a:r>
                      <a:endParaRPr lang="en-US" sz="1800" kern="10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8.4% (38)</a:t>
                      </a:r>
                      <a:endParaRPr lang="en-US" sz="1800" kern="10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9.2% (41)</a:t>
                      </a:r>
                      <a:endParaRPr lang="en-US" sz="1800" kern="10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---</a:t>
                      </a:r>
                      <a:endParaRPr lang="en-US" sz="1800" kern="10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3420188"/>
                  </a:ext>
                </a:extLst>
              </a:tr>
              <a:tr h="49213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     Any Stroke</a:t>
                      </a:r>
                      <a:endParaRPr lang="en-US" sz="1800" kern="10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4.2% (19)</a:t>
                      </a:r>
                      <a:endParaRPr lang="en-US" sz="1800" kern="10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6.7% (30)</a:t>
                      </a:r>
                      <a:endParaRPr lang="en-US" sz="1800" kern="10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---</a:t>
                      </a:r>
                      <a:endParaRPr lang="en-US" sz="1800" kern="10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0778104"/>
                  </a:ext>
                </a:extLst>
              </a:tr>
              <a:tr h="49213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     Unplanned CV Hospitalization</a:t>
                      </a:r>
                      <a:endParaRPr lang="en-US" sz="1800" kern="10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20.9% (95)</a:t>
                      </a:r>
                      <a:endParaRPr lang="en-US" sz="1800" kern="10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41.7% (186)</a:t>
                      </a:r>
                      <a:endParaRPr lang="en-US" sz="1800" kern="10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---</a:t>
                      </a:r>
                      <a:endParaRPr lang="en-US" sz="1800" kern="10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690916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F66F82D2-E5B2-377E-C557-0C3C8BD30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0"/>
            <a:ext cx="6642746" cy="685800"/>
          </a:xfrm>
        </p:spPr>
        <p:txBody>
          <a:bodyPr/>
          <a:lstStyle/>
          <a:p>
            <a:pPr algn="ctr"/>
            <a:r>
              <a:rPr lang="en-US" dirty="0"/>
              <a:t>Primary Endpoint Components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85AE46-D7D2-9B27-1548-E863BBF2617B}"/>
              </a:ext>
            </a:extLst>
          </p:cNvPr>
          <p:cNvSpPr txBox="1"/>
          <p:nvPr/>
        </p:nvSpPr>
        <p:spPr>
          <a:xfrm>
            <a:off x="309078" y="3924531"/>
            <a:ext cx="50004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Median follow-up of 3.8 years</a:t>
            </a:r>
          </a:p>
        </p:txBody>
      </p:sp>
    </p:spTree>
    <p:extLst>
      <p:ext uri="{BB962C8B-B14F-4D97-AF65-F5344CB8AC3E}">
        <p14:creationId xmlns:p14="http://schemas.microsoft.com/office/powerpoint/2010/main" val="197265321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F8F01-1E82-7DB9-D59F-7936A7EE1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>
            <a:extLst>
              <a:ext uri="{FF2B5EF4-FFF2-40B4-BE49-F238E27FC236}">
                <a16:creationId xmlns:a16="http://schemas.microsoft.com/office/drawing/2014/main" id="{AC777A67-617D-25B4-9736-3A81955C274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31204" y="459536"/>
            <a:ext cx="5743575" cy="395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1486DE4C-F77B-7B6E-8ED3-162D5F73C93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30593" y="560775"/>
            <a:ext cx="5743575" cy="395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B878B0-D962-F240-69C3-F37EAC0A1828}"/>
              </a:ext>
            </a:extLst>
          </p:cNvPr>
          <p:cNvSpPr/>
          <p:nvPr/>
        </p:nvSpPr>
        <p:spPr bwMode="auto">
          <a:xfrm>
            <a:off x="1874708" y="845975"/>
            <a:ext cx="6325596" cy="257564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371049-A846-1E3F-0109-32C2DCE6D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4462" y="3901617"/>
            <a:ext cx="63158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latin typeface="+mj-lt"/>
              </a:rPr>
              <a:t>Months from Randomization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16941513-5DD5-9D2B-8591-323FF97988C3}"/>
              </a:ext>
            </a:extLst>
          </p:cNvPr>
          <p:cNvGrpSpPr/>
          <p:nvPr/>
        </p:nvGrpSpPr>
        <p:grpSpPr>
          <a:xfrm>
            <a:off x="1501536" y="843282"/>
            <a:ext cx="372844" cy="246221"/>
            <a:chOff x="1531032" y="843282"/>
            <a:chExt cx="372844" cy="246221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CBE2190-4613-1FDC-1AE7-8AEF41655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8" name="Rectangle 89">
              <a:extLst>
                <a:ext uri="{FF2B5EF4-FFF2-40B4-BE49-F238E27FC236}">
                  <a16:creationId xmlns:a16="http://schemas.microsoft.com/office/drawing/2014/main" id="{D70E8A5E-78C0-5DC1-8C1D-36ECF6347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1032" y="8432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60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7C93698-B605-748B-E7FC-99224CDF63DE}"/>
              </a:ext>
            </a:extLst>
          </p:cNvPr>
          <p:cNvGrpSpPr/>
          <p:nvPr/>
        </p:nvGrpSpPr>
        <p:grpSpPr>
          <a:xfrm>
            <a:off x="1501536" y="1623065"/>
            <a:ext cx="372844" cy="246221"/>
            <a:chOff x="1683432" y="995682"/>
            <a:chExt cx="372844" cy="246221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E9C18395-041D-1630-F48D-E84BE946D7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Rectangle 89">
              <a:extLst>
                <a:ext uri="{FF2B5EF4-FFF2-40B4-BE49-F238E27FC236}">
                  <a16:creationId xmlns:a16="http://schemas.microsoft.com/office/drawing/2014/main" id="{CA21D00F-AD08-36A3-0492-FFF665981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432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40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A535B8B5-19DB-D1CF-2175-E7D6CD29EA84}"/>
              </a:ext>
            </a:extLst>
          </p:cNvPr>
          <p:cNvGrpSpPr/>
          <p:nvPr/>
        </p:nvGrpSpPr>
        <p:grpSpPr>
          <a:xfrm>
            <a:off x="1501536" y="2402848"/>
            <a:ext cx="372844" cy="246221"/>
            <a:chOff x="1683432" y="995682"/>
            <a:chExt cx="372844" cy="246221"/>
          </a:xfrm>
        </p:grpSpPr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DA606F85-8951-183F-3A37-7472479C63D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8" name="Rectangle 89">
              <a:extLst>
                <a:ext uri="{FF2B5EF4-FFF2-40B4-BE49-F238E27FC236}">
                  <a16:creationId xmlns:a16="http://schemas.microsoft.com/office/drawing/2014/main" id="{639B2A04-455E-4AED-80CD-3C36DBDA8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432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20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92A6FE-F04E-D11F-33C4-02519BD02129}"/>
              </a:ext>
            </a:extLst>
          </p:cNvPr>
          <p:cNvGrpSpPr/>
          <p:nvPr/>
        </p:nvGrpSpPr>
        <p:grpSpPr>
          <a:xfrm>
            <a:off x="1615349" y="3182632"/>
            <a:ext cx="259031" cy="246221"/>
            <a:chOff x="1797245" y="995682"/>
            <a:chExt cx="259031" cy="246221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A4A09AC9-7601-3AA6-6C22-A7DE4C7365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Rectangle 89">
              <a:extLst>
                <a:ext uri="{FF2B5EF4-FFF2-40B4-BE49-F238E27FC236}">
                  <a16:creationId xmlns:a16="http://schemas.microsoft.com/office/drawing/2014/main" id="{E1DEF1D5-9CC0-9913-3EFA-2C02CF81F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245" y="995682"/>
              <a:ext cx="1138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0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6F10AD10-4A2C-618F-A20D-89CA71959C61}"/>
              </a:ext>
            </a:extLst>
          </p:cNvPr>
          <p:cNvGrpSpPr/>
          <p:nvPr/>
        </p:nvGrpSpPr>
        <p:grpSpPr>
          <a:xfrm>
            <a:off x="1956255" y="3423334"/>
            <a:ext cx="113814" cy="335839"/>
            <a:chOff x="1729287" y="906064"/>
            <a:chExt cx="113814" cy="335839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CA20FCB9-BBF3-1FF2-8320-D2BC99D194E9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6" name="Rectangle 89">
              <a:extLst>
                <a:ext uri="{FF2B5EF4-FFF2-40B4-BE49-F238E27FC236}">
                  <a16:creationId xmlns:a16="http://schemas.microsoft.com/office/drawing/2014/main" id="{3F736278-60E7-6A69-D24B-DCD24DD8E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287" y="995682"/>
              <a:ext cx="11381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0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0CCAF1FC-FDC1-6C55-1764-95C9D46EB4FE}"/>
              </a:ext>
            </a:extLst>
          </p:cNvPr>
          <p:cNvGrpSpPr/>
          <p:nvPr/>
        </p:nvGrpSpPr>
        <p:grpSpPr>
          <a:xfrm>
            <a:off x="2998249" y="3423334"/>
            <a:ext cx="227626" cy="335839"/>
            <a:chOff x="1672381" y="906064"/>
            <a:chExt cx="227626" cy="335839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3C46D2E4-C333-AB01-AE6F-6BCFAE41B074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Rectangle 89">
              <a:extLst>
                <a:ext uri="{FF2B5EF4-FFF2-40B4-BE49-F238E27FC236}">
                  <a16:creationId xmlns:a16="http://schemas.microsoft.com/office/drawing/2014/main" id="{7A80F89B-C8F9-27E1-8002-ABDC72343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12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3C91DA61-CECD-B9BE-4351-B90045094E00}"/>
              </a:ext>
            </a:extLst>
          </p:cNvPr>
          <p:cNvGrpSpPr/>
          <p:nvPr/>
        </p:nvGrpSpPr>
        <p:grpSpPr>
          <a:xfrm>
            <a:off x="4097149" y="3423334"/>
            <a:ext cx="227626" cy="335839"/>
            <a:chOff x="1672381" y="906064"/>
            <a:chExt cx="227626" cy="335839"/>
          </a:xfrm>
        </p:grpSpPr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CC2E2ECF-FBA3-E8B0-2931-981895482DD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2" name="Rectangle 89">
              <a:extLst>
                <a:ext uri="{FF2B5EF4-FFF2-40B4-BE49-F238E27FC236}">
                  <a16:creationId xmlns:a16="http://schemas.microsoft.com/office/drawing/2014/main" id="{E76507A7-B236-0E47-13CA-B0319109A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24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B4F518BD-E0BB-BFCF-A22A-C3C95F5B7F2F}"/>
              </a:ext>
            </a:extLst>
          </p:cNvPr>
          <p:cNvGrpSpPr/>
          <p:nvPr/>
        </p:nvGrpSpPr>
        <p:grpSpPr>
          <a:xfrm>
            <a:off x="5196049" y="3423334"/>
            <a:ext cx="227626" cy="335839"/>
            <a:chOff x="1672381" y="906064"/>
            <a:chExt cx="227626" cy="335839"/>
          </a:xfrm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D68B82D-A07C-F8A0-0C54-6A7165CBBC9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8" name="Rectangle 89">
              <a:extLst>
                <a:ext uri="{FF2B5EF4-FFF2-40B4-BE49-F238E27FC236}">
                  <a16:creationId xmlns:a16="http://schemas.microsoft.com/office/drawing/2014/main" id="{510C8554-715C-923C-FB6B-233308ADF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36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2841263-9811-C7AC-1CF7-057848A91FA8}"/>
              </a:ext>
            </a:extLst>
          </p:cNvPr>
          <p:cNvGrpSpPr/>
          <p:nvPr/>
        </p:nvGrpSpPr>
        <p:grpSpPr>
          <a:xfrm>
            <a:off x="6294949" y="3423334"/>
            <a:ext cx="227626" cy="335839"/>
            <a:chOff x="1672381" y="906064"/>
            <a:chExt cx="227626" cy="335839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7ADCA7F-C460-CC19-F036-C2EB76B6F58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Rectangle 89">
              <a:extLst>
                <a:ext uri="{FF2B5EF4-FFF2-40B4-BE49-F238E27FC236}">
                  <a16:creationId xmlns:a16="http://schemas.microsoft.com/office/drawing/2014/main" id="{21A4058C-8C5D-23F4-C396-1D4E50AF3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48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2155859-73A9-706C-065A-E3E34467EDD2}"/>
              </a:ext>
            </a:extLst>
          </p:cNvPr>
          <p:cNvGrpSpPr/>
          <p:nvPr/>
        </p:nvGrpSpPr>
        <p:grpSpPr>
          <a:xfrm>
            <a:off x="7393848" y="3423334"/>
            <a:ext cx="227626" cy="335839"/>
            <a:chOff x="1672381" y="906064"/>
            <a:chExt cx="227626" cy="335839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7177130-B6EF-1BC9-43E4-138440528CC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Rectangle 89">
              <a:extLst>
                <a:ext uri="{FF2B5EF4-FFF2-40B4-BE49-F238E27FC236}">
                  <a16:creationId xmlns:a16="http://schemas.microsoft.com/office/drawing/2014/main" id="{C74C558E-663D-899E-7ABB-89BD8FD1A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60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AEBF054-0661-8CA6-6CAC-4EC6AF27EC05}"/>
              </a:ext>
            </a:extLst>
          </p:cNvPr>
          <p:cNvGrpSpPr/>
          <p:nvPr/>
        </p:nvGrpSpPr>
        <p:grpSpPr>
          <a:xfrm>
            <a:off x="1941073" y="904567"/>
            <a:ext cx="1023960" cy="463383"/>
            <a:chOff x="2748411" y="1389471"/>
            <a:chExt cx="1365281" cy="61784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7E89C31-0D96-B255-22CA-9B93C866DB95}"/>
                </a:ext>
              </a:extLst>
            </p:cNvPr>
            <p:cNvGrpSpPr/>
            <p:nvPr/>
          </p:nvGrpSpPr>
          <p:grpSpPr>
            <a:xfrm>
              <a:off x="2748411" y="1389471"/>
              <a:ext cx="1365281" cy="617840"/>
              <a:chOff x="1733948" y="1260023"/>
              <a:chExt cx="1365281" cy="617840"/>
            </a:xfrm>
          </p:grpSpPr>
          <p:sp>
            <p:nvSpPr>
              <p:cNvPr id="20" name="Rectangle 88">
                <a:extLst>
                  <a:ext uri="{FF2B5EF4-FFF2-40B4-BE49-F238E27FC236}">
                    <a16:creationId xmlns:a16="http://schemas.microsoft.com/office/drawing/2014/main" id="{FE3598D9-1343-80F7-2BB6-04A93E67F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956" y="1260023"/>
                <a:ext cx="861273" cy="3282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en-US" altLang="en-US" sz="1600"/>
                  <a:t>CS</a:t>
                </a:r>
              </a:p>
            </p:txBody>
          </p:sp>
          <p:sp>
            <p:nvSpPr>
              <p:cNvPr id="21" name="Rectangle 89">
                <a:extLst>
                  <a:ext uri="{FF2B5EF4-FFF2-40B4-BE49-F238E27FC236}">
                    <a16:creationId xmlns:a16="http://schemas.microsoft.com/office/drawing/2014/main" id="{DCA14F14-BA93-5903-D1E8-50F7A5E06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955" y="1549569"/>
                <a:ext cx="891274" cy="328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en-US" altLang="en-US" sz="1600"/>
                  <a:t>TAVR</a:t>
                </a:r>
              </a:p>
            </p:txBody>
          </p:sp>
          <p:sp>
            <p:nvSpPr>
              <p:cNvPr id="22" name="Line 90">
                <a:extLst>
                  <a:ext uri="{FF2B5EF4-FFF2-40B4-BE49-F238E27FC236}">
                    <a16:creationId xmlns:a16="http://schemas.microsoft.com/office/drawing/2014/main" id="{5FD6282E-E7CB-CEAE-CF54-D9A63E73C9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33948" y="1413910"/>
                <a:ext cx="363334" cy="0"/>
              </a:xfrm>
              <a:prstGeom prst="line">
                <a:avLst/>
              </a:prstGeom>
              <a:noFill/>
              <a:ln w="57150" cap="flat">
                <a:solidFill>
                  <a:srgbClr val="EE3D2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342900">
                  <a:defRPr/>
                </a:pPr>
                <a:endParaRPr lang="en-US" sz="1800" b="1">
                  <a:latin typeface="Arial"/>
                </a:endParaRPr>
              </a:p>
            </p:txBody>
          </p:sp>
        </p:grpSp>
        <p:sp>
          <p:nvSpPr>
            <p:cNvPr id="18" name="Line 91">
              <a:extLst>
                <a:ext uri="{FF2B5EF4-FFF2-40B4-BE49-F238E27FC236}">
                  <a16:creationId xmlns:a16="http://schemas.microsoft.com/office/drawing/2014/main" id="{586284F7-CBF7-DD84-A85B-AFED6A48A1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8411" y="1832905"/>
              <a:ext cx="363334" cy="0"/>
            </a:xfrm>
            <a:prstGeom prst="line">
              <a:avLst/>
            </a:prstGeom>
            <a:noFill/>
            <a:ln w="57150" cap="flat">
              <a:solidFill>
                <a:srgbClr val="00355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342900">
                <a:defRPr/>
              </a:pPr>
              <a:endParaRPr lang="en-US" sz="1800" b="1">
                <a:latin typeface="Arial"/>
              </a:endParaRPr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90EB3E89-A4FF-82F0-3703-1ADCDFAA5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0"/>
            <a:ext cx="5424862" cy="685800"/>
          </a:xfrm>
        </p:spPr>
        <p:txBody>
          <a:bodyPr/>
          <a:lstStyle/>
          <a:p>
            <a:pPr algn="ctr"/>
            <a:r>
              <a:rPr lang="en-US"/>
              <a:t>All-cause Death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47DD879-2525-9052-9652-22C81F48AF5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12029" y="2034386"/>
            <a:ext cx="285629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latin typeface="+mj-lt"/>
              </a:rPr>
              <a:t>All-cause Death (%)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60CAF15-1D0C-2BDD-8789-975B552EDC74}"/>
              </a:ext>
            </a:extLst>
          </p:cNvPr>
          <p:cNvGrpSpPr/>
          <p:nvPr/>
        </p:nvGrpSpPr>
        <p:grpSpPr>
          <a:xfrm>
            <a:off x="2015591" y="2792212"/>
            <a:ext cx="5498158" cy="531452"/>
            <a:chOff x="1074786" y="2858489"/>
            <a:chExt cx="7246253" cy="2050178"/>
          </a:xfrm>
        </p:grpSpPr>
        <p:sp>
          <p:nvSpPr>
            <p:cNvPr id="24" name="pl7">
              <a:extLst>
                <a:ext uri="{FF2B5EF4-FFF2-40B4-BE49-F238E27FC236}">
                  <a16:creationId xmlns:a16="http://schemas.microsoft.com/office/drawing/2014/main" id="{2264EBD2-1751-5AC8-035F-1F9E1D0FA713}"/>
                </a:ext>
              </a:extLst>
            </p:cNvPr>
            <p:cNvSpPr/>
            <p:nvPr/>
          </p:nvSpPr>
          <p:spPr>
            <a:xfrm>
              <a:off x="1074786" y="2892673"/>
              <a:ext cx="7246253" cy="2015994"/>
            </a:xfrm>
            <a:custGeom>
              <a:avLst/>
              <a:gdLst/>
              <a:ahLst/>
              <a:cxnLst/>
              <a:rect l="0" t="0" r="0" b="0"/>
              <a:pathLst>
                <a:path w="7246253" h="2015994">
                  <a:moveTo>
                    <a:pt x="0" y="2015994"/>
                  </a:moveTo>
                  <a:lnTo>
                    <a:pt x="3970" y="2015994"/>
                  </a:lnTo>
                  <a:lnTo>
                    <a:pt x="3970" y="2015994"/>
                  </a:lnTo>
                  <a:lnTo>
                    <a:pt x="7941" y="2015994"/>
                  </a:lnTo>
                  <a:lnTo>
                    <a:pt x="7941" y="2015994"/>
                  </a:lnTo>
                  <a:lnTo>
                    <a:pt x="79410" y="2015994"/>
                  </a:lnTo>
                  <a:lnTo>
                    <a:pt x="79410" y="2015994"/>
                  </a:lnTo>
                  <a:lnTo>
                    <a:pt x="99263" y="2015994"/>
                  </a:lnTo>
                  <a:lnTo>
                    <a:pt x="99263" y="2015994"/>
                  </a:lnTo>
                  <a:lnTo>
                    <a:pt x="154851" y="2015994"/>
                  </a:lnTo>
                  <a:lnTo>
                    <a:pt x="154851" y="2015994"/>
                  </a:lnTo>
                  <a:lnTo>
                    <a:pt x="190586" y="2015994"/>
                  </a:lnTo>
                  <a:lnTo>
                    <a:pt x="190586" y="2015994"/>
                  </a:lnTo>
                  <a:lnTo>
                    <a:pt x="234262" y="2015994"/>
                  </a:lnTo>
                  <a:lnTo>
                    <a:pt x="234262" y="1982377"/>
                  </a:lnTo>
                  <a:lnTo>
                    <a:pt x="262056" y="1982377"/>
                  </a:lnTo>
                  <a:lnTo>
                    <a:pt x="262056" y="1982377"/>
                  </a:lnTo>
                  <a:lnTo>
                    <a:pt x="500289" y="1982377"/>
                  </a:lnTo>
                  <a:lnTo>
                    <a:pt x="500289" y="1982377"/>
                  </a:lnTo>
                  <a:lnTo>
                    <a:pt x="607494" y="1982377"/>
                  </a:lnTo>
                  <a:lnTo>
                    <a:pt x="607494" y="1982377"/>
                  </a:lnTo>
                  <a:lnTo>
                    <a:pt x="611464" y="1982377"/>
                  </a:lnTo>
                  <a:lnTo>
                    <a:pt x="611464" y="1948532"/>
                  </a:lnTo>
                  <a:lnTo>
                    <a:pt x="786168" y="1948532"/>
                  </a:lnTo>
                  <a:lnTo>
                    <a:pt x="786168" y="1914688"/>
                  </a:lnTo>
                  <a:lnTo>
                    <a:pt x="825874" y="1914688"/>
                  </a:lnTo>
                  <a:lnTo>
                    <a:pt x="825874" y="1880843"/>
                  </a:lnTo>
                  <a:lnTo>
                    <a:pt x="1334104" y="1880843"/>
                  </a:lnTo>
                  <a:lnTo>
                    <a:pt x="1334104" y="1846998"/>
                  </a:lnTo>
                  <a:lnTo>
                    <a:pt x="1512779" y="1846998"/>
                  </a:lnTo>
                  <a:lnTo>
                    <a:pt x="1512779" y="1846998"/>
                  </a:lnTo>
                  <a:lnTo>
                    <a:pt x="1592190" y="1846998"/>
                  </a:lnTo>
                  <a:lnTo>
                    <a:pt x="1592190" y="1813076"/>
                  </a:lnTo>
                  <a:lnTo>
                    <a:pt x="1707336" y="1813076"/>
                  </a:lnTo>
                  <a:lnTo>
                    <a:pt x="1707336" y="1779154"/>
                  </a:lnTo>
                  <a:lnTo>
                    <a:pt x="1878070" y="1779154"/>
                  </a:lnTo>
                  <a:lnTo>
                    <a:pt x="1878070" y="1745232"/>
                  </a:lnTo>
                  <a:lnTo>
                    <a:pt x="1893952" y="1745232"/>
                  </a:lnTo>
                  <a:lnTo>
                    <a:pt x="1893952" y="1711310"/>
                  </a:lnTo>
                  <a:lnTo>
                    <a:pt x="1997186" y="1711310"/>
                  </a:lnTo>
                  <a:lnTo>
                    <a:pt x="1997186" y="1677388"/>
                  </a:lnTo>
                  <a:lnTo>
                    <a:pt x="2259242" y="1677388"/>
                  </a:lnTo>
                  <a:lnTo>
                    <a:pt x="2259242" y="1643466"/>
                  </a:lnTo>
                  <a:lnTo>
                    <a:pt x="2322771" y="1643466"/>
                  </a:lnTo>
                  <a:lnTo>
                    <a:pt x="2322771" y="1643466"/>
                  </a:lnTo>
                  <a:lnTo>
                    <a:pt x="2378359" y="1643466"/>
                  </a:lnTo>
                  <a:lnTo>
                    <a:pt x="2378359" y="1609465"/>
                  </a:lnTo>
                  <a:lnTo>
                    <a:pt x="2382329" y="1609465"/>
                  </a:lnTo>
                  <a:lnTo>
                    <a:pt x="2382329" y="1575464"/>
                  </a:lnTo>
                  <a:lnTo>
                    <a:pt x="2703944" y="1575464"/>
                  </a:lnTo>
                  <a:lnTo>
                    <a:pt x="2703944" y="1541463"/>
                  </a:lnTo>
                  <a:lnTo>
                    <a:pt x="2723797" y="1541463"/>
                  </a:lnTo>
                  <a:lnTo>
                    <a:pt x="2723797" y="1541463"/>
                  </a:lnTo>
                  <a:lnTo>
                    <a:pt x="2795267" y="1541463"/>
                  </a:lnTo>
                  <a:lnTo>
                    <a:pt x="2795267" y="1507383"/>
                  </a:lnTo>
                  <a:lnTo>
                    <a:pt x="2834972" y="1507383"/>
                  </a:lnTo>
                  <a:lnTo>
                    <a:pt x="2834972" y="1473302"/>
                  </a:lnTo>
                  <a:lnTo>
                    <a:pt x="2942177" y="1473302"/>
                  </a:lnTo>
                  <a:lnTo>
                    <a:pt x="2942177" y="1473302"/>
                  </a:lnTo>
                  <a:lnTo>
                    <a:pt x="2954089" y="1473302"/>
                  </a:lnTo>
                  <a:lnTo>
                    <a:pt x="2954089" y="1473302"/>
                  </a:lnTo>
                  <a:lnTo>
                    <a:pt x="2958059" y="1473302"/>
                  </a:lnTo>
                  <a:lnTo>
                    <a:pt x="2958059" y="1473302"/>
                  </a:lnTo>
                  <a:lnTo>
                    <a:pt x="2962030" y="1473302"/>
                  </a:lnTo>
                  <a:lnTo>
                    <a:pt x="2962030" y="1473302"/>
                  </a:lnTo>
                  <a:lnTo>
                    <a:pt x="2966000" y="1473302"/>
                  </a:lnTo>
                  <a:lnTo>
                    <a:pt x="2966000" y="1473302"/>
                  </a:lnTo>
                  <a:lnTo>
                    <a:pt x="2969971" y="1473302"/>
                  </a:lnTo>
                  <a:lnTo>
                    <a:pt x="2969971" y="1473302"/>
                  </a:lnTo>
                  <a:lnTo>
                    <a:pt x="2977912" y="1473302"/>
                  </a:lnTo>
                  <a:lnTo>
                    <a:pt x="2977912" y="1473302"/>
                  </a:lnTo>
                  <a:lnTo>
                    <a:pt x="2981882" y="1473302"/>
                  </a:lnTo>
                  <a:lnTo>
                    <a:pt x="2981882" y="1473302"/>
                  </a:lnTo>
                  <a:lnTo>
                    <a:pt x="2989823" y="1473302"/>
                  </a:lnTo>
                  <a:lnTo>
                    <a:pt x="2989823" y="1473302"/>
                  </a:lnTo>
                  <a:lnTo>
                    <a:pt x="2993794" y="1473302"/>
                  </a:lnTo>
                  <a:lnTo>
                    <a:pt x="2993794" y="1473302"/>
                  </a:lnTo>
                  <a:lnTo>
                    <a:pt x="2997765" y="1473302"/>
                  </a:lnTo>
                  <a:lnTo>
                    <a:pt x="2997765" y="1473302"/>
                  </a:lnTo>
                  <a:lnTo>
                    <a:pt x="3001735" y="1473302"/>
                  </a:lnTo>
                  <a:lnTo>
                    <a:pt x="3001735" y="1473302"/>
                  </a:lnTo>
                  <a:lnTo>
                    <a:pt x="3005706" y="1473302"/>
                  </a:lnTo>
                  <a:lnTo>
                    <a:pt x="3005706" y="1473302"/>
                  </a:lnTo>
                  <a:lnTo>
                    <a:pt x="3009676" y="1473302"/>
                  </a:lnTo>
                  <a:lnTo>
                    <a:pt x="3009676" y="1473302"/>
                  </a:lnTo>
                  <a:lnTo>
                    <a:pt x="3013647" y="1473302"/>
                  </a:lnTo>
                  <a:lnTo>
                    <a:pt x="3013647" y="1473302"/>
                  </a:lnTo>
                  <a:lnTo>
                    <a:pt x="3017617" y="1473302"/>
                  </a:lnTo>
                  <a:lnTo>
                    <a:pt x="3017617" y="1473302"/>
                  </a:lnTo>
                  <a:lnTo>
                    <a:pt x="3029529" y="1473302"/>
                  </a:lnTo>
                  <a:lnTo>
                    <a:pt x="3029529" y="1437182"/>
                  </a:lnTo>
                  <a:lnTo>
                    <a:pt x="3033499" y="1437182"/>
                  </a:lnTo>
                  <a:lnTo>
                    <a:pt x="3033499" y="1437182"/>
                  </a:lnTo>
                  <a:lnTo>
                    <a:pt x="3037470" y="1437182"/>
                  </a:lnTo>
                  <a:lnTo>
                    <a:pt x="3037470" y="1437182"/>
                  </a:lnTo>
                  <a:lnTo>
                    <a:pt x="3041441" y="1437182"/>
                  </a:lnTo>
                  <a:lnTo>
                    <a:pt x="3041441" y="1437182"/>
                  </a:lnTo>
                  <a:lnTo>
                    <a:pt x="3045411" y="1437182"/>
                  </a:lnTo>
                  <a:lnTo>
                    <a:pt x="3045411" y="1437182"/>
                  </a:lnTo>
                  <a:lnTo>
                    <a:pt x="3049382" y="1437182"/>
                  </a:lnTo>
                  <a:lnTo>
                    <a:pt x="3049382" y="1437182"/>
                  </a:lnTo>
                  <a:lnTo>
                    <a:pt x="3057323" y="1437182"/>
                  </a:lnTo>
                  <a:lnTo>
                    <a:pt x="3057323" y="1437182"/>
                  </a:lnTo>
                  <a:lnTo>
                    <a:pt x="3069234" y="1437182"/>
                  </a:lnTo>
                  <a:lnTo>
                    <a:pt x="3069234" y="1437182"/>
                  </a:lnTo>
                  <a:lnTo>
                    <a:pt x="3073205" y="1437182"/>
                  </a:lnTo>
                  <a:lnTo>
                    <a:pt x="3073205" y="1437182"/>
                  </a:lnTo>
                  <a:lnTo>
                    <a:pt x="3077176" y="1437182"/>
                  </a:lnTo>
                  <a:lnTo>
                    <a:pt x="3077176" y="1437182"/>
                  </a:lnTo>
                  <a:lnTo>
                    <a:pt x="3085117" y="1437182"/>
                  </a:lnTo>
                  <a:lnTo>
                    <a:pt x="3085117" y="1437182"/>
                  </a:lnTo>
                  <a:lnTo>
                    <a:pt x="3089087" y="1437182"/>
                  </a:lnTo>
                  <a:lnTo>
                    <a:pt x="3089087" y="1437182"/>
                  </a:lnTo>
                  <a:lnTo>
                    <a:pt x="3097028" y="1437182"/>
                  </a:lnTo>
                  <a:lnTo>
                    <a:pt x="3097028" y="1437182"/>
                  </a:lnTo>
                  <a:lnTo>
                    <a:pt x="3100999" y="1437182"/>
                  </a:lnTo>
                  <a:lnTo>
                    <a:pt x="3100999" y="1437182"/>
                  </a:lnTo>
                  <a:lnTo>
                    <a:pt x="3104969" y="1437182"/>
                  </a:lnTo>
                  <a:lnTo>
                    <a:pt x="3104969" y="1437182"/>
                  </a:lnTo>
                  <a:lnTo>
                    <a:pt x="3116881" y="1437182"/>
                  </a:lnTo>
                  <a:lnTo>
                    <a:pt x="3116881" y="1437182"/>
                  </a:lnTo>
                  <a:lnTo>
                    <a:pt x="3136734" y="1437182"/>
                  </a:lnTo>
                  <a:lnTo>
                    <a:pt x="3136734" y="1437182"/>
                  </a:lnTo>
                  <a:lnTo>
                    <a:pt x="3140704" y="1437182"/>
                  </a:lnTo>
                  <a:lnTo>
                    <a:pt x="3140704" y="1437182"/>
                  </a:lnTo>
                  <a:lnTo>
                    <a:pt x="3144675" y="1437182"/>
                  </a:lnTo>
                  <a:lnTo>
                    <a:pt x="3144675" y="1437182"/>
                  </a:lnTo>
                  <a:lnTo>
                    <a:pt x="3148645" y="1437182"/>
                  </a:lnTo>
                  <a:lnTo>
                    <a:pt x="3148645" y="1437182"/>
                  </a:lnTo>
                  <a:lnTo>
                    <a:pt x="3156587" y="1437182"/>
                  </a:lnTo>
                  <a:lnTo>
                    <a:pt x="3156587" y="1437182"/>
                  </a:lnTo>
                  <a:lnTo>
                    <a:pt x="3160557" y="1437182"/>
                  </a:lnTo>
                  <a:lnTo>
                    <a:pt x="3160557" y="1437182"/>
                  </a:lnTo>
                  <a:lnTo>
                    <a:pt x="3168498" y="1437182"/>
                  </a:lnTo>
                  <a:lnTo>
                    <a:pt x="3168498" y="1437182"/>
                  </a:lnTo>
                  <a:lnTo>
                    <a:pt x="3204233" y="1437182"/>
                  </a:lnTo>
                  <a:lnTo>
                    <a:pt x="3204233" y="1437182"/>
                  </a:lnTo>
                  <a:lnTo>
                    <a:pt x="3220115" y="1437182"/>
                  </a:lnTo>
                  <a:lnTo>
                    <a:pt x="3220115" y="1437182"/>
                  </a:lnTo>
                  <a:lnTo>
                    <a:pt x="3235998" y="1437182"/>
                  </a:lnTo>
                  <a:lnTo>
                    <a:pt x="3235998" y="1437182"/>
                  </a:lnTo>
                  <a:lnTo>
                    <a:pt x="3255850" y="1437182"/>
                  </a:lnTo>
                  <a:lnTo>
                    <a:pt x="3255850" y="1437182"/>
                  </a:lnTo>
                  <a:lnTo>
                    <a:pt x="3279674" y="1437182"/>
                  </a:lnTo>
                  <a:lnTo>
                    <a:pt x="3279674" y="1397490"/>
                  </a:lnTo>
                  <a:lnTo>
                    <a:pt x="3295556" y="1397490"/>
                  </a:lnTo>
                  <a:lnTo>
                    <a:pt x="3295556" y="1397490"/>
                  </a:lnTo>
                  <a:lnTo>
                    <a:pt x="3307467" y="1397490"/>
                  </a:lnTo>
                  <a:lnTo>
                    <a:pt x="3307467" y="1397490"/>
                  </a:lnTo>
                  <a:lnTo>
                    <a:pt x="3347173" y="1397490"/>
                  </a:lnTo>
                  <a:lnTo>
                    <a:pt x="3347173" y="1357577"/>
                  </a:lnTo>
                  <a:lnTo>
                    <a:pt x="3402761" y="1357577"/>
                  </a:lnTo>
                  <a:lnTo>
                    <a:pt x="3402761" y="1357577"/>
                  </a:lnTo>
                  <a:lnTo>
                    <a:pt x="3414672" y="1357577"/>
                  </a:lnTo>
                  <a:lnTo>
                    <a:pt x="3414672" y="1357577"/>
                  </a:lnTo>
                  <a:lnTo>
                    <a:pt x="3462319" y="1357577"/>
                  </a:lnTo>
                  <a:lnTo>
                    <a:pt x="3462319" y="1357577"/>
                  </a:lnTo>
                  <a:lnTo>
                    <a:pt x="3505995" y="1357577"/>
                  </a:lnTo>
                  <a:lnTo>
                    <a:pt x="3505995" y="1317217"/>
                  </a:lnTo>
                  <a:lnTo>
                    <a:pt x="3549671" y="1317217"/>
                  </a:lnTo>
                  <a:lnTo>
                    <a:pt x="3549671" y="1276856"/>
                  </a:lnTo>
                  <a:lnTo>
                    <a:pt x="3557612" y="1276856"/>
                  </a:lnTo>
                  <a:lnTo>
                    <a:pt x="3557612" y="1276856"/>
                  </a:lnTo>
                  <a:lnTo>
                    <a:pt x="3561583" y="1276856"/>
                  </a:lnTo>
                  <a:lnTo>
                    <a:pt x="3561583" y="1276856"/>
                  </a:lnTo>
                  <a:lnTo>
                    <a:pt x="3668787" y="1276856"/>
                  </a:lnTo>
                  <a:lnTo>
                    <a:pt x="3668787" y="1276856"/>
                  </a:lnTo>
                  <a:lnTo>
                    <a:pt x="3791874" y="1276856"/>
                  </a:lnTo>
                  <a:lnTo>
                    <a:pt x="3791874" y="1276856"/>
                  </a:lnTo>
                  <a:lnTo>
                    <a:pt x="3795845" y="1276856"/>
                  </a:lnTo>
                  <a:lnTo>
                    <a:pt x="3795845" y="1276856"/>
                  </a:lnTo>
                  <a:lnTo>
                    <a:pt x="3990402" y="1276856"/>
                  </a:lnTo>
                  <a:lnTo>
                    <a:pt x="3990402" y="1235917"/>
                  </a:lnTo>
                  <a:lnTo>
                    <a:pt x="4169077" y="1235917"/>
                  </a:lnTo>
                  <a:lnTo>
                    <a:pt x="4169077" y="1235917"/>
                  </a:lnTo>
                  <a:lnTo>
                    <a:pt x="4220694" y="1235917"/>
                  </a:lnTo>
                  <a:lnTo>
                    <a:pt x="4220694" y="1235917"/>
                  </a:lnTo>
                  <a:lnTo>
                    <a:pt x="4351722" y="1235917"/>
                  </a:lnTo>
                  <a:lnTo>
                    <a:pt x="4351722" y="1235917"/>
                  </a:lnTo>
                  <a:lnTo>
                    <a:pt x="4363634" y="1235917"/>
                  </a:lnTo>
                  <a:lnTo>
                    <a:pt x="4363634" y="1235917"/>
                  </a:lnTo>
                  <a:lnTo>
                    <a:pt x="4375545" y="1235917"/>
                  </a:lnTo>
                  <a:lnTo>
                    <a:pt x="4375545" y="1235917"/>
                  </a:lnTo>
                  <a:lnTo>
                    <a:pt x="4379516" y="1235917"/>
                  </a:lnTo>
                  <a:lnTo>
                    <a:pt x="4379516" y="1235917"/>
                  </a:lnTo>
                  <a:lnTo>
                    <a:pt x="4387457" y="1235917"/>
                  </a:lnTo>
                  <a:lnTo>
                    <a:pt x="4387457" y="1235917"/>
                  </a:lnTo>
                  <a:lnTo>
                    <a:pt x="4391428" y="1235917"/>
                  </a:lnTo>
                  <a:lnTo>
                    <a:pt x="4391428" y="1235917"/>
                  </a:lnTo>
                  <a:lnTo>
                    <a:pt x="4395398" y="1235917"/>
                  </a:lnTo>
                  <a:lnTo>
                    <a:pt x="4395398" y="1235917"/>
                  </a:lnTo>
                  <a:lnTo>
                    <a:pt x="4399369" y="1235917"/>
                  </a:lnTo>
                  <a:lnTo>
                    <a:pt x="4399369" y="1235917"/>
                  </a:lnTo>
                  <a:lnTo>
                    <a:pt x="4407310" y="1235917"/>
                  </a:lnTo>
                  <a:lnTo>
                    <a:pt x="4407310" y="1235917"/>
                  </a:lnTo>
                  <a:lnTo>
                    <a:pt x="4411280" y="1235917"/>
                  </a:lnTo>
                  <a:lnTo>
                    <a:pt x="4411280" y="1235917"/>
                  </a:lnTo>
                  <a:lnTo>
                    <a:pt x="4415251" y="1235917"/>
                  </a:lnTo>
                  <a:lnTo>
                    <a:pt x="4415251" y="1235917"/>
                  </a:lnTo>
                  <a:lnTo>
                    <a:pt x="4419221" y="1235917"/>
                  </a:lnTo>
                  <a:lnTo>
                    <a:pt x="4419221" y="1235917"/>
                  </a:lnTo>
                  <a:lnTo>
                    <a:pt x="4423192" y="1235917"/>
                  </a:lnTo>
                  <a:lnTo>
                    <a:pt x="4423192" y="1235917"/>
                  </a:lnTo>
                  <a:lnTo>
                    <a:pt x="4427162" y="1235917"/>
                  </a:lnTo>
                  <a:lnTo>
                    <a:pt x="4427162" y="1235917"/>
                  </a:lnTo>
                  <a:lnTo>
                    <a:pt x="4431133" y="1235917"/>
                  </a:lnTo>
                  <a:lnTo>
                    <a:pt x="4431133" y="1235917"/>
                  </a:lnTo>
                  <a:lnTo>
                    <a:pt x="4439074" y="1235917"/>
                  </a:lnTo>
                  <a:lnTo>
                    <a:pt x="4439074" y="1191672"/>
                  </a:lnTo>
                  <a:lnTo>
                    <a:pt x="4447015" y="1191672"/>
                  </a:lnTo>
                  <a:lnTo>
                    <a:pt x="4447015" y="1191672"/>
                  </a:lnTo>
                  <a:lnTo>
                    <a:pt x="4450986" y="1191672"/>
                  </a:lnTo>
                  <a:lnTo>
                    <a:pt x="4450986" y="1191672"/>
                  </a:lnTo>
                  <a:lnTo>
                    <a:pt x="4458927" y="1191672"/>
                  </a:lnTo>
                  <a:lnTo>
                    <a:pt x="4458927" y="1191672"/>
                  </a:lnTo>
                  <a:lnTo>
                    <a:pt x="4466868" y="1191672"/>
                  </a:lnTo>
                  <a:lnTo>
                    <a:pt x="4466868" y="1191672"/>
                  </a:lnTo>
                  <a:lnTo>
                    <a:pt x="4470838" y="1191672"/>
                  </a:lnTo>
                  <a:lnTo>
                    <a:pt x="4470838" y="1191672"/>
                  </a:lnTo>
                  <a:lnTo>
                    <a:pt x="4474809" y="1191672"/>
                  </a:lnTo>
                  <a:lnTo>
                    <a:pt x="4474809" y="1191672"/>
                  </a:lnTo>
                  <a:lnTo>
                    <a:pt x="4482750" y="1191672"/>
                  </a:lnTo>
                  <a:lnTo>
                    <a:pt x="4482750" y="1191672"/>
                  </a:lnTo>
                  <a:lnTo>
                    <a:pt x="4486721" y="1191672"/>
                  </a:lnTo>
                  <a:lnTo>
                    <a:pt x="4486721" y="1191672"/>
                  </a:lnTo>
                  <a:lnTo>
                    <a:pt x="4490691" y="1191672"/>
                  </a:lnTo>
                  <a:lnTo>
                    <a:pt x="4490691" y="1191672"/>
                  </a:lnTo>
                  <a:lnTo>
                    <a:pt x="4494662" y="1191672"/>
                  </a:lnTo>
                  <a:lnTo>
                    <a:pt x="4494662" y="1191672"/>
                  </a:lnTo>
                  <a:lnTo>
                    <a:pt x="4502603" y="1191672"/>
                  </a:lnTo>
                  <a:lnTo>
                    <a:pt x="4502603" y="1191672"/>
                  </a:lnTo>
                  <a:lnTo>
                    <a:pt x="4506573" y="1191672"/>
                  </a:lnTo>
                  <a:lnTo>
                    <a:pt x="4506573" y="1191672"/>
                  </a:lnTo>
                  <a:lnTo>
                    <a:pt x="4510544" y="1191672"/>
                  </a:lnTo>
                  <a:lnTo>
                    <a:pt x="4510544" y="1191672"/>
                  </a:lnTo>
                  <a:lnTo>
                    <a:pt x="4514515" y="1191672"/>
                  </a:lnTo>
                  <a:lnTo>
                    <a:pt x="4514515" y="1191672"/>
                  </a:lnTo>
                  <a:lnTo>
                    <a:pt x="4522456" y="1191672"/>
                  </a:lnTo>
                  <a:lnTo>
                    <a:pt x="4522456" y="1191672"/>
                  </a:lnTo>
                  <a:lnTo>
                    <a:pt x="4526426" y="1191672"/>
                  </a:lnTo>
                  <a:lnTo>
                    <a:pt x="4526426" y="1191672"/>
                  </a:lnTo>
                  <a:lnTo>
                    <a:pt x="4530397" y="1191672"/>
                  </a:lnTo>
                  <a:lnTo>
                    <a:pt x="4530397" y="1191672"/>
                  </a:lnTo>
                  <a:lnTo>
                    <a:pt x="4534367" y="1191672"/>
                  </a:lnTo>
                  <a:lnTo>
                    <a:pt x="4534367" y="1191672"/>
                  </a:lnTo>
                  <a:lnTo>
                    <a:pt x="4542308" y="1191672"/>
                  </a:lnTo>
                  <a:lnTo>
                    <a:pt x="4542308" y="1191672"/>
                  </a:lnTo>
                  <a:lnTo>
                    <a:pt x="4558191" y="1191672"/>
                  </a:lnTo>
                  <a:lnTo>
                    <a:pt x="4558191" y="1191672"/>
                  </a:lnTo>
                  <a:lnTo>
                    <a:pt x="4562161" y="1191672"/>
                  </a:lnTo>
                  <a:lnTo>
                    <a:pt x="4562161" y="1191672"/>
                  </a:lnTo>
                  <a:lnTo>
                    <a:pt x="4574073" y="1191672"/>
                  </a:lnTo>
                  <a:lnTo>
                    <a:pt x="4574073" y="1191672"/>
                  </a:lnTo>
                  <a:lnTo>
                    <a:pt x="4585984" y="1191672"/>
                  </a:lnTo>
                  <a:lnTo>
                    <a:pt x="4585984" y="1191672"/>
                  </a:lnTo>
                  <a:lnTo>
                    <a:pt x="4617749" y="1191672"/>
                  </a:lnTo>
                  <a:lnTo>
                    <a:pt x="4617749" y="1191672"/>
                  </a:lnTo>
                  <a:lnTo>
                    <a:pt x="4645543" y="1191672"/>
                  </a:lnTo>
                  <a:lnTo>
                    <a:pt x="4645543" y="1191672"/>
                  </a:lnTo>
                  <a:lnTo>
                    <a:pt x="4673337" y="1191672"/>
                  </a:lnTo>
                  <a:lnTo>
                    <a:pt x="4673337" y="1191672"/>
                  </a:lnTo>
                  <a:lnTo>
                    <a:pt x="4685248" y="1191672"/>
                  </a:lnTo>
                  <a:lnTo>
                    <a:pt x="4685248" y="1191672"/>
                  </a:lnTo>
                  <a:lnTo>
                    <a:pt x="4689219" y="1191672"/>
                  </a:lnTo>
                  <a:lnTo>
                    <a:pt x="4689219" y="1191672"/>
                  </a:lnTo>
                  <a:lnTo>
                    <a:pt x="4693189" y="1191672"/>
                  </a:lnTo>
                  <a:lnTo>
                    <a:pt x="4693189" y="1191672"/>
                  </a:lnTo>
                  <a:lnTo>
                    <a:pt x="4701130" y="1191672"/>
                  </a:lnTo>
                  <a:lnTo>
                    <a:pt x="4701130" y="1191672"/>
                  </a:lnTo>
                  <a:lnTo>
                    <a:pt x="4748777" y="1191672"/>
                  </a:lnTo>
                  <a:lnTo>
                    <a:pt x="4748777" y="1191672"/>
                  </a:lnTo>
                  <a:lnTo>
                    <a:pt x="4756718" y="1191672"/>
                  </a:lnTo>
                  <a:lnTo>
                    <a:pt x="4756718" y="1191672"/>
                  </a:lnTo>
                  <a:lnTo>
                    <a:pt x="4776571" y="1191672"/>
                  </a:lnTo>
                  <a:lnTo>
                    <a:pt x="4776571" y="1191672"/>
                  </a:lnTo>
                  <a:lnTo>
                    <a:pt x="4780541" y="1191672"/>
                  </a:lnTo>
                  <a:lnTo>
                    <a:pt x="4780541" y="1191672"/>
                  </a:lnTo>
                  <a:lnTo>
                    <a:pt x="4784512" y="1191672"/>
                  </a:lnTo>
                  <a:lnTo>
                    <a:pt x="4784512" y="1191672"/>
                  </a:lnTo>
                  <a:lnTo>
                    <a:pt x="4804365" y="1191672"/>
                  </a:lnTo>
                  <a:lnTo>
                    <a:pt x="4804365" y="1191672"/>
                  </a:lnTo>
                  <a:lnTo>
                    <a:pt x="4808335" y="1191672"/>
                  </a:lnTo>
                  <a:lnTo>
                    <a:pt x="4808335" y="1191672"/>
                  </a:lnTo>
                  <a:lnTo>
                    <a:pt x="4855982" y="1191672"/>
                  </a:lnTo>
                  <a:lnTo>
                    <a:pt x="4855982" y="1191672"/>
                  </a:lnTo>
                  <a:lnTo>
                    <a:pt x="4883776" y="1191672"/>
                  </a:lnTo>
                  <a:lnTo>
                    <a:pt x="4883776" y="1191672"/>
                  </a:lnTo>
                  <a:lnTo>
                    <a:pt x="4887746" y="1191672"/>
                  </a:lnTo>
                  <a:lnTo>
                    <a:pt x="4887746" y="1191672"/>
                  </a:lnTo>
                  <a:lnTo>
                    <a:pt x="4903628" y="1191672"/>
                  </a:lnTo>
                  <a:lnTo>
                    <a:pt x="4903628" y="1191672"/>
                  </a:lnTo>
                  <a:lnTo>
                    <a:pt x="4907599" y="1191672"/>
                  </a:lnTo>
                  <a:lnTo>
                    <a:pt x="4907599" y="1191672"/>
                  </a:lnTo>
                  <a:lnTo>
                    <a:pt x="4935393" y="1191672"/>
                  </a:lnTo>
                  <a:lnTo>
                    <a:pt x="4935393" y="1191672"/>
                  </a:lnTo>
                  <a:lnTo>
                    <a:pt x="4959216" y="1191672"/>
                  </a:lnTo>
                  <a:lnTo>
                    <a:pt x="4959216" y="1191672"/>
                  </a:lnTo>
                  <a:lnTo>
                    <a:pt x="4971128" y="1191672"/>
                  </a:lnTo>
                  <a:lnTo>
                    <a:pt x="4971128" y="1191672"/>
                  </a:lnTo>
                  <a:lnTo>
                    <a:pt x="4987010" y="1191672"/>
                  </a:lnTo>
                  <a:lnTo>
                    <a:pt x="4987010" y="1191672"/>
                  </a:lnTo>
                  <a:lnTo>
                    <a:pt x="4994951" y="1191672"/>
                  </a:lnTo>
                  <a:lnTo>
                    <a:pt x="4994951" y="1191672"/>
                  </a:lnTo>
                  <a:lnTo>
                    <a:pt x="4998922" y="1191672"/>
                  </a:lnTo>
                  <a:lnTo>
                    <a:pt x="4998922" y="1191672"/>
                  </a:lnTo>
                  <a:lnTo>
                    <a:pt x="5030686" y="1191672"/>
                  </a:lnTo>
                  <a:lnTo>
                    <a:pt x="5030686" y="1191672"/>
                  </a:lnTo>
                  <a:lnTo>
                    <a:pt x="5046568" y="1191672"/>
                  </a:lnTo>
                  <a:lnTo>
                    <a:pt x="5046568" y="1191672"/>
                  </a:lnTo>
                  <a:lnTo>
                    <a:pt x="5054509" y="1191672"/>
                  </a:lnTo>
                  <a:lnTo>
                    <a:pt x="5054509" y="1191672"/>
                  </a:lnTo>
                  <a:lnTo>
                    <a:pt x="5058480" y="1191672"/>
                  </a:lnTo>
                  <a:lnTo>
                    <a:pt x="5058480" y="1191672"/>
                  </a:lnTo>
                  <a:lnTo>
                    <a:pt x="5078333" y="1191672"/>
                  </a:lnTo>
                  <a:lnTo>
                    <a:pt x="5078333" y="1191672"/>
                  </a:lnTo>
                  <a:lnTo>
                    <a:pt x="5082303" y="1191672"/>
                  </a:lnTo>
                  <a:lnTo>
                    <a:pt x="5082303" y="1191672"/>
                  </a:lnTo>
                  <a:lnTo>
                    <a:pt x="5086274" y="1191672"/>
                  </a:lnTo>
                  <a:lnTo>
                    <a:pt x="5086274" y="1191672"/>
                  </a:lnTo>
                  <a:lnTo>
                    <a:pt x="5141861" y="1191672"/>
                  </a:lnTo>
                  <a:lnTo>
                    <a:pt x="5141861" y="1191672"/>
                  </a:lnTo>
                  <a:lnTo>
                    <a:pt x="5149803" y="1191672"/>
                  </a:lnTo>
                  <a:lnTo>
                    <a:pt x="5149803" y="1191672"/>
                  </a:lnTo>
                  <a:lnTo>
                    <a:pt x="5173626" y="1191672"/>
                  </a:lnTo>
                  <a:lnTo>
                    <a:pt x="5173626" y="1191672"/>
                  </a:lnTo>
                  <a:lnTo>
                    <a:pt x="5185537" y="1191672"/>
                  </a:lnTo>
                  <a:lnTo>
                    <a:pt x="5185537" y="1191672"/>
                  </a:lnTo>
                  <a:lnTo>
                    <a:pt x="5205390" y="1191672"/>
                  </a:lnTo>
                  <a:lnTo>
                    <a:pt x="5205390" y="1191672"/>
                  </a:lnTo>
                  <a:lnTo>
                    <a:pt x="5221272" y="1191672"/>
                  </a:lnTo>
                  <a:lnTo>
                    <a:pt x="5221272" y="1191672"/>
                  </a:lnTo>
                  <a:lnTo>
                    <a:pt x="5225243" y="1191672"/>
                  </a:lnTo>
                  <a:lnTo>
                    <a:pt x="5225243" y="1191672"/>
                  </a:lnTo>
                  <a:lnTo>
                    <a:pt x="5237155" y="1191672"/>
                  </a:lnTo>
                  <a:lnTo>
                    <a:pt x="5237155" y="1191672"/>
                  </a:lnTo>
                  <a:lnTo>
                    <a:pt x="5249066" y="1191672"/>
                  </a:lnTo>
                  <a:lnTo>
                    <a:pt x="5249066" y="1191672"/>
                  </a:lnTo>
                  <a:lnTo>
                    <a:pt x="5257007" y="1191672"/>
                  </a:lnTo>
                  <a:lnTo>
                    <a:pt x="5257007" y="1132984"/>
                  </a:lnTo>
                  <a:lnTo>
                    <a:pt x="5264948" y="1132984"/>
                  </a:lnTo>
                  <a:lnTo>
                    <a:pt x="5264948" y="1074296"/>
                  </a:lnTo>
                  <a:lnTo>
                    <a:pt x="5276860" y="1074296"/>
                  </a:lnTo>
                  <a:lnTo>
                    <a:pt x="5276860" y="1074296"/>
                  </a:lnTo>
                  <a:lnTo>
                    <a:pt x="5300683" y="1074296"/>
                  </a:lnTo>
                  <a:lnTo>
                    <a:pt x="5300683" y="1074296"/>
                  </a:lnTo>
                  <a:lnTo>
                    <a:pt x="5304654" y="1074296"/>
                  </a:lnTo>
                  <a:lnTo>
                    <a:pt x="5304654" y="1014865"/>
                  </a:lnTo>
                  <a:lnTo>
                    <a:pt x="5308624" y="1014865"/>
                  </a:lnTo>
                  <a:lnTo>
                    <a:pt x="5308624" y="1014865"/>
                  </a:lnTo>
                  <a:lnTo>
                    <a:pt x="5316566" y="1014865"/>
                  </a:lnTo>
                  <a:lnTo>
                    <a:pt x="5316566" y="1014865"/>
                  </a:lnTo>
                  <a:lnTo>
                    <a:pt x="5332448" y="1014865"/>
                  </a:lnTo>
                  <a:lnTo>
                    <a:pt x="5332448" y="1014865"/>
                  </a:lnTo>
                  <a:lnTo>
                    <a:pt x="5344359" y="1014865"/>
                  </a:lnTo>
                  <a:lnTo>
                    <a:pt x="5344359" y="1014865"/>
                  </a:lnTo>
                  <a:lnTo>
                    <a:pt x="5352301" y="1014865"/>
                  </a:lnTo>
                  <a:lnTo>
                    <a:pt x="5352301" y="1014865"/>
                  </a:lnTo>
                  <a:lnTo>
                    <a:pt x="5360242" y="1014865"/>
                  </a:lnTo>
                  <a:lnTo>
                    <a:pt x="5360242" y="1014865"/>
                  </a:lnTo>
                  <a:lnTo>
                    <a:pt x="5384065" y="1014865"/>
                  </a:lnTo>
                  <a:lnTo>
                    <a:pt x="5384065" y="1014865"/>
                  </a:lnTo>
                  <a:lnTo>
                    <a:pt x="5392006" y="1014865"/>
                  </a:lnTo>
                  <a:lnTo>
                    <a:pt x="5392006" y="1014865"/>
                  </a:lnTo>
                  <a:lnTo>
                    <a:pt x="5403918" y="1014865"/>
                  </a:lnTo>
                  <a:lnTo>
                    <a:pt x="5403918" y="1014865"/>
                  </a:lnTo>
                  <a:lnTo>
                    <a:pt x="5439653" y="1014865"/>
                  </a:lnTo>
                  <a:lnTo>
                    <a:pt x="5439653" y="1014865"/>
                  </a:lnTo>
                  <a:lnTo>
                    <a:pt x="5463476" y="1014865"/>
                  </a:lnTo>
                  <a:lnTo>
                    <a:pt x="5463476" y="1014865"/>
                  </a:lnTo>
                  <a:lnTo>
                    <a:pt x="5471417" y="1014865"/>
                  </a:lnTo>
                  <a:lnTo>
                    <a:pt x="5471417" y="1014865"/>
                  </a:lnTo>
                  <a:lnTo>
                    <a:pt x="5487299" y="1014865"/>
                  </a:lnTo>
                  <a:lnTo>
                    <a:pt x="5487299" y="1014865"/>
                  </a:lnTo>
                  <a:lnTo>
                    <a:pt x="5499211" y="1014865"/>
                  </a:lnTo>
                  <a:lnTo>
                    <a:pt x="5499211" y="1014865"/>
                  </a:lnTo>
                  <a:lnTo>
                    <a:pt x="5503181" y="1014865"/>
                  </a:lnTo>
                  <a:lnTo>
                    <a:pt x="5503181" y="1014865"/>
                  </a:lnTo>
                  <a:lnTo>
                    <a:pt x="5507152" y="1014865"/>
                  </a:lnTo>
                  <a:lnTo>
                    <a:pt x="5507152" y="1014865"/>
                  </a:lnTo>
                  <a:lnTo>
                    <a:pt x="5527005" y="1014865"/>
                  </a:lnTo>
                  <a:lnTo>
                    <a:pt x="5527005" y="1014865"/>
                  </a:lnTo>
                  <a:lnTo>
                    <a:pt x="5530975" y="1014865"/>
                  </a:lnTo>
                  <a:lnTo>
                    <a:pt x="5530975" y="1014865"/>
                  </a:lnTo>
                  <a:lnTo>
                    <a:pt x="5538916" y="1014865"/>
                  </a:lnTo>
                  <a:lnTo>
                    <a:pt x="5538916" y="1014865"/>
                  </a:lnTo>
                  <a:lnTo>
                    <a:pt x="5542887" y="1014865"/>
                  </a:lnTo>
                  <a:lnTo>
                    <a:pt x="5542887" y="1014865"/>
                  </a:lnTo>
                  <a:lnTo>
                    <a:pt x="5554799" y="1014865"/>
                  </a:lnTo>
                  <a:lnTo>
                    <a:pt x="5554799" y="1014865"/>
                  </a:lnTo>
                  <a:lnTo>
                    <a:pt x="5558769" y="1014865"/>
                  </a:lnTo>
                  <a:lnTo>
                    <a:pt x="5558769" y="1014865"/>
                  </a:lnTo>
                  <a:lnTo>
                    <a:pt x="5570681" y="1014865"/>
                  </a:lnTo>
                  <a:lnTo>
                    <a:pt x="5570681" y="1014865"/>
                  </a:lnTo>
                  <a:lnTo>
                    <a:pt x="5578622" y="1014865"/>
                  </a:lnTo>
                  <a:lnTo>
                    <a:pt x="5578622" y="1014865"/>
                  </a:lnTo>
                  <a:lnTo>
                    <a:pt x="5582592" y="1014865"/>
                  </a:lnTo>
                  <a:lnTo>
                    <a:pt x="5582592" y="1014865"/>
                  </a:lnTo>
                  <a:lnTo>
                    <a:pt x="5586563" y="1014865"/>
                  </a:lnTo>
                  <a:lnTo>
                    <a:pt x="5586563" y="1014865"/>
                  </a:lnTo>
                  <a:lnTo>
                    <a:pt x="5602445" y="1014865"/>
                  </a:lnTo>
                  <a:lnTo>
                    <a:pt x="5602445" y="946446"/>
                  </a:lnTo>
                  <a:lnTo>
                    <a:pt x="5610386" y="946446"/>
                  </a:lnTo>
                  <a:lnTo>
                    <a:pt x="5610386" y="946446"/>
                  </a:lnTo>
                  <a:lnTo>
                    <a:pt x="5614357" y="946446"/>
                  </a:lnTo>
                  <a:lnTo>
                    <a:pt x="5614357" y="946446"/>
                  </a:lnTo>
                  <a:lnTo>
                    <a:pt x="5622298" y="946446"/>
                  </a:lnTo>
                  <a:lnTo>
                    <a:pt x="5622298" y="877007"/>
                  </a:lnTo>
                  <a:lnTo>
                    <a:pt x="5642151" y="877007"/>
                  </a:lnTo>
                  <a:lnTo>
                    <a:pt x="5642151" y="877007"/>
                  </a:lnTo>
                  <a:lnTo>
                    <a:pt x="5669945" y="877007"/>
                  </a:lnTo>
                  <a:lnTo>
                    <a:pt x="5669945" y="877007"/>
                  </a:lnTo>
                  <a:lnTo>
                    <a:pt x="5673915" y="877007"/>
                  </a:lnTo>
                  <a:lnTo>
                    <a:pt x="5673915" y="877007"/>
                  </a:lnTo>
                  <a:lnTo>
                    <a:pt x="5709650" y="877007"/>
                  </a:lnTo>
                  <a:lnTo>
                    <a:pt x="5709650" y="877007"/>
                  </a:lnTo>
                  <a:lnTo>
                    <a:pt x="5713621" y="877007"/>
                  </a:lnTo>
                  <a:lnTo>
                    <a:pt x="5713621" y="877007"/>
                  </a:lnTo>
                  <a:lnTo>
                    <a:pt x="5721562" y="877007"/>
                  </a:lnTo>
                  <a:lnTo>
                    <a:pt x="5721562" y="877007"/>
                  </a:lnTo>
                  <a:lnTo>
                    <a:pt x="5725532" y="877007"/>
                  </a:lnTo>
                  <a:lnTo>
                    <a:pt x="5725532" y="877007"/>
                  </a:lnTo>
                  <a:lnTo>
                    <a:pt x="5729503" y="877007"/>
                  </a:lnTo>
                  <a:lnTo>
                    <a:pt x="5729503" y="877007"/>
                  </a:lnTo>
                  <a:lnTo>
                    <a:pt x="5741414" y="877007"/>
                  </a:lnTo>
                  <a:lnTo>
                    <a:pt x="5741414" y="877007"/>
                  </a:lnTo>
                  <a:lnTo>
                    <a:pt x="5753326" y="877007"/>
                  </a:lnTo>
                  <a:lnTo>
                    <a:pt x="5753326" y="877007"/>
                  </a:lnTo>
                  <a:lnTo>
                    <a:pt x="5793032" y="877007"/>
                  </a:lnTo>
                  <a:lnTo>
                    <a:pt x="5793032" y="877007"/>
                  </a:lnTo>
                  <a:lnTo>
                    <a:pt x="5797002" y="877007"/>
                  </a:lnTo>
                  <a:lnTo>
                    <a:pt x="5797002" y="877007"/>
                  </a:lnTo>
                  <a:lnTo>
                    <a:pt x="5804943" y="877007"/>
                  </a:lnTo>
                  <a:lnTo>
                    <a:pt x="5804943" y="802341"/>
                  </a:lnTo>
                  <a:lnTo>
                    <a:pt x="5836708" y="802341"/>
                  </a:lnTo>
                  <a:lnTo>
                    <a:pt x="5836708" y="802341"/>
                  </a:lnTo>
                  <a:lnTo>
                    <a:pt x="5856560" y="802341"/>
                  </a:lnTo>
                  <a:lnTo>
                    <a:pt x="5856560" y="802341"/>
                  </a:lnTo>
                  <a:lnTo>
                    <a:pt x="5860531" y="802341"/>
                  </a:lnTo>
                  <a:lnTo>
                    <a:pt x="5860531" y="802341"/>
                  </a:lnTo>
                  <a:lnTo>
                    <a:pt x="5876413" y="802341"/>
                  </a:lnTo>
                  <a:lnTo>
                    <a:pt x="5876413" y="802341"/>
                  </a:lnTo>
                  <a:lnTo>
                    <a:pt x="5888325" y="802341"/>
                  </a:lnTo>
                  <a:lnTo>
                    <a:pt x="5888325" y="802341"/>
                  </a:lnTo>
                  <a:lnTo>
                    <a:pt x="5896266" y="802341"/>
                  </a:lnTo>
                  <a:lnTo>
                    <a:pt x="5896266" y="802341"/>
                  </a:lnTo>
                  <a:lnTo>
                    <a:pt x="5900236" y="802341"/>
                  </a:lnTo>
                  <a:lnTo>
                    <a:pt x="5900236" y="802341"/>
                  </a:lnTo>
                  <a:lnTo>
                    <a:pt x="5916119" y="802341"/>
                  </a:lnTo>
                  <a:lnTo>
                    <a:pt x="5916119" y="802341"/>
                  </a:lnTo>
                  <a:lnTo>
                    <a:pt x="5920089" y="802341"/>
                  </a:lnTo>
                  <a:lnTo>
                    <a:pt x="5920089" y="802341"/>
                  </a:lnTo>
                  <a:lnTo>
                    <a:pt x="5928030" y="802341"/>
                  </a:lnTo>
                  <a:lnTo>
                    <a:pt x="5928030" y="723408"/>
                  </a:lnTo>
                  <a:lnTo>
                    <a:pt x="5935971" y="723408"/>
                  </a:lnTo>
                  <a:lnTo>
                    <a:pt x="5935971" y="723408"/>
                  </a:lnTo>
                  <a:lnTo>
                    <a:pt x="5939942" y="723408"/>
                  </a:lnTo>
                  <a:lnTo>
                    <a:pt x="5939942" y="723408"/>
                  </a:lnTo>
                  <a:lnTo>
                    <a:pt x="5943912" y="723408"/>
                  </a:lnTo>
                  <a:lnTo>
                    <a:pt x="5943912" y="723408"/>
                  </a:lnTo>
                  <a:lnTo>
                    <a:pt x="5947883" y="723408"/>
                  </a:lnTo>
                  <a:lnTo>
                    <a:pt x="5947883" y="723408"/>
                  </a:lnTo>
                  <a:lnTo>
                    <a:pt x="5975677" y="723408"/>
                  </a:lnTo>
                  <a:lnTo>
                    <a:pt x="5975677" y="723408"/>
                  </a:lnTo>
                  <a:lnTo>
                    <a:pt x="5979647" y="723408"/>
                  </a:lnTo>
                  <a:lnTo>
                    <a:pt x="5979647" y="723408"/>
                  </a:lnTo>
                  <a:lnTo>
                    <a:pt x="6003471" y="723408"/>
                  </a:lnTo>
                  <a:lnTo>
                    <a:pt x="6003471" y="723408"/>
                  </a:lnTo>
                  <a:lnTo>
                    <a:pt x="6035235" y="723408"/>
                  </a:lnTo>
                  <a:lnTo>
                    <a:pt x="6035235" y="723408"/>
                  </a:lnTo>
                  <a:lnTo>
                    <a:pt x="6047147" y="723408"/>
                  </a:lnTo>
                  <a:lnTo>
                    <a:pt x="6047147" y="723408"/>
                  </a:lnTo>
                  <a:lnTo>
                    <a:pt x="6074941" y="723408"/>
                  </a:lnTo>
                  <a:lnTo>
                    <a:pt x="6074941" y="639149"/>
                  </a:lnTo>
                  <a:lnTo>
                    <a:pt x="6078911" y="639149"/>
                  </a:lnTo>
                  <a:lnTo>
                    <a:pt x="6078911" y="639149"/>
                  </a:lnTo>
                  <a:lnTo>
                    <a:pt x="6086852" y="639149"/>
                  </a:lnTo>
                  <a:lnTo>
                    <a:pt x="6086852" y="639149"/>
                  </a:lnTo>
                  <a:lnTo>
                    <a:pt x="6090823" y="639149"/>
                  </a:lnTo>
                  <a:lnTo>
                    <a:pt x="6090823" y="639149"/>
                  </a:lnTo>
                  <a:lnTo>
                    <a:pt x="6098764" y="639149"/>
                  </a:lnTo>
                  <a:lnTo>
                    <a:pt x="6098764" y="639149"/>
                  </a:lnTo>
                  <a:lnTo>
                    <a:pt x="6110676" y="639149"/>
                  </a:lnTo>
                  <a:lnTo>
                    <a:pt x="6110676" y="639149"/>
                  </a:lnTo>
                  <a:lnTo>
                    <a:pt x="6154352" y="639149"/>
                  </a:lnTo>
                  <a:lnTo>
                    <a:pt x="6154352" y="639149"/>
                  </a:lnTo>
                  <a:lnTo>
                    <a:pt x="6158322" y="639149"/>
                  </a:lnTo>
                  <a:lnTo>
                    <a:pt x="6158322" y="639149"/>
                  </a:lnTo>
                  <a:lnTo>
                    <a:pt x="6174204" y="639149"/>
                  </a:lnTo>
                  <a:lnTo>
                    <a:pt x="6174204" y="639149"/>
                  </a:lnTo>
                  <a:lnTo>
                    <a:pt x="6182145" y="639149"/>
                  </a:lnTo>
                  <a:lnTo>
                    <a:pt x="6182145" y="639149"/>
                  </a:lnTo>
                  <a:lnTo>
                    <a:pt x="6229792" y="639149"/>
                  </a:lnTo>
                  <a:lnTo>
                    <a:pt x="6229792" y="639149"/>
                  </a:lnTo>
                  <a:lnTo>
                    <a:pt x="6249645" y="639149"/>
                  </a:lnTo>
                  <a:lnTo>
                    <a:pt x="6249645" y="548752"/>
                  </a:lnTo>
                  <a:lnTo>
                    <a:pt x="6253615" y="548752"/>
                  </a:lnTo>
                  <a:lnTo>
                    <a:pt x="6253615" y="458354"/>
                  </a:lnTo>
                  <a:lnTo>
                    <a:pt x="6408467" y="458354"/>
                  </a:lnTo>
                  <a:lnTo>
                    <a:pt x="6408467" y="367957"/>
                  </a:lnTo>
                  <a:lnTo>
                    <a:pt x="6460084" y="367957"/>
                  </a:lnTo>
                  <a:lnTo>
                    <a:pt x="6460084" y="277559"/>
                  </a:lnTo>
                  <a:lnTo>
                    <a:pt x="6468025" y="277559"/>
                  </a:lnTo>
                  <a:lnTo>
                    <a:pt x="6468025" y="277559"/>
                  </a:lnTo>
                  <a:lnTo>
                    <a:pt x="6535524" y="277559"/>
                  </a:lnTo>
                  <a:lnTo>
                    <a:pt x="6535524" y="186542"/>
                  </a:lnTo>
                  <a:lnTo>
                    <a:pt x="6559348" y="186542"/>
                  </a:lnTo>
                  <a:lnTo>
                    <a:pt x="6559348" y="186542"/>
                  </a:lnTo>
                  <a:lnTo>
                    <a:pt x="6563318" y="186542"/>
                  </a:lnTo>
                  <a:lnTo>
                    <a:pt x="6563318" y="186542"/>
                  </a:lnTo>
                  <a:lnTo>
                    <a:pt x="6706258" y="186542"/>
                  </a:lnTo>
                  <a:lnTo>
                    <a:pt x="6706258" y="93603"/>
                  </a:lnTo>
                  <a:lnTo>
                    <a:pt x="6793610" y="93603"/>
                  </a:lnTo>
                  <a:lnTo>
                    <a:pt x="6793610" y="93603"/>
                  </a:lnTo>
                  <a:lnTo>
                    <a:pt x="6845227" y="93603"/>
                  </a:lnTo>
                  <a:lnTo>
                    <a:pt x="6845227" y="0"/>
                  </a:lnTo>
                  <a:lnTo>
                    <a:pt x="6920668" y="0"/>
                  </a:lnTo>
                  <a:lnTo>
                    <a:pt x="6920668" y="0"/>
                  </a:lnTo>
                  <a:lnTo>
                    <a:pt x="6992138" y="0"/>
                  </a:lnTo>
                  <a:lnTo>
                    <a:pt x="6992138" y="0"/>
                  </a:lnTo>
                  <a:lnTo>
                    <a:pt x="7131107" y="0"/>
                  </a:lnTo>
                  <a:lnTo>
                    <a:pt x="7131107" y="0"/>
                  </a:lnTo>
                  <a:lnTo>
                    <a:pt x="7246253" y="0"/>
                  </a:lnTo>
                </a:path>
              </a:pathLst>
            </a:custGeom>
            <a:ln w="57150" cap="rnd">
              <a:solidFill>
                <a:schemeClr val="accent1"/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pl8">
              <a:extLst>
                <a:ext uri="{FF2B5EF4-FFF2-40B4-BE49-F238E27FC236}">
                  <a16:creationId xmlns:a16="http://schemas.microsoft.com/office/drawing/2014/main" id="{DB82F840-EBAE-7ED2-041F-11925C20F10B}"/>
                </a:ext>
              </a:extLst>
            </p:cNvPr>
            <p:cNvSpPr/>
            <p:nvPr/>
          </p:nvSpPr>
          <p:spPr>
            <a:xfrm>
              <a:off x="1078757" y="2858489"/>
              <a:ext cx="7242282" cy="2050178"/>
            </a:xfrm>
            <a:custGeom>
              <a:avLst/>
              <a:gdLst/>
              <a:ahLst/>
              <a:cxnLst/>
              <a:rect l="0" t="0" r="0" b="0"/>
              <a:pathLst>
                <a:path w="7242282" h="2050178">
                  <a:moveTo>
                    <a:pt x="0" y="2050178"/>
                  </a:moveTo>
                  <a:lnTo>
                    <a:pt x="59558" y="2050178"/>
                  </a:lnTo>
                  <a:lnTo>
                    <a:pt x="59558" y="2050178"/>
                  </a:lnTo>
                  <a:lnTo>
                    <a:pt x="416907" y="2050178"/>
                  </a:lnTo>
                  <a:lnTo>
                    <a:pt x="416907" y="2016333"/>
                  </a:lnTo>
                  <a:lnTo>
                    <a:pt x="440731" y="2016333"/>
                  </a:lnTo>
                  <a:lnTo>
                    <a:pt x="440731" y="1982489"/>
                  </a:lnTo>
                  <a:lnTo>
                    <a:pt x="524112" y="1982489"/>
                  </a:lnTo>
                  <a:lnTo>
                    <a:pt x="524112" y="1948645"/>
                  </a:lnTo>
                  <a:lnTo>
                    <a:pt x="547935" y="1948645"/>
                  </a:lnTo>
                  <a:lnTo>
                    <a:pt x="547935" y="1914801"/>
                  </a:lnTo>
                  <a:lnTo>
                    <a:pt x="678964" y="1914801"/>
                  </a:lnTo>
                  <a:lnTo>
                    <a:pt x="678964" y="1914801"/>
                  </a:lnTo>
                  <a:lnTo>
                    <a:pt x="718669" y="1914801"/>
                  </a:lnTo>
                  <a:lnTo>
                    <a:pt x="718669" y="1914801"/>
                  </a:lnTo>
                  <a:lnTo>
                    <a:pt x="944990" y="1914801"/>
                  </a:lnTo>
                  <a:lnTo>
                    <a:pt x="944990" y="1914801"/>
                  </a:lnTo>
                  <a:lnTo>
                    <a:pt x="960873" y="1914801"/>
                  </a:lnTo>
                  <a:lnTo>
                    <a:pt x="960873" y="1914801"/>
                  </a:lnTo>
                  <a:lnTo>
                    <a:pt x="1445280" y="1914801"/>
                  </a:lnTo>
                  <a:lnTo>
                    <a:pt x="1445280" y="1880646"/>
                  </a:lnTo>
                  <a:lnTo>
                    <a:pt x="1508808" y="1880646"/>
                  </a:lnTo>
                  <a:lnTo>
                    <a:pt x="1508808" y="1846491"/>
                  </a:lnTo>
                  <a:lnTo>
                    <a:pt x="1739100" y="1846491"/>
                  </a:lnTo>
                  <a:lnTo>
                    <a:pt x="1739100" y="1846491"/>
                  </a:lnTo>
                  <a:lnTo>
                    <a:pt x="1747041" y="1846491"/>
                  </a:lnTo>
                  <a:lnTo>
                    <a:pt x="1747041" y="1846491"/>
                  </a:lnTo>
                  <a:lnTo>
                    <a:pt x="1846305" y="1846491"/>
                  </a:lnTo>
                  <a:lnTo>
                    <a:pt x="1846305" y="1812178"/>
                  </a:lnTo>
                  <a:lnTo>
                    <a:pt x="1854246" y="1812178"/>
                  </a:lnTo>
                  <a:lnTo>
                    <a:pt x="1854246" y="1812178"/>
                  </a:lnTo>
                  <a:lnTo>
                    <a:pt x="2032921" y="1812178"/>
                  </a:lnTo>
                  <a:lnTo>
                    <a:pt x="2032921" y="1777785"/>
                  </a:lnTo>
                  <a:lnTo>
                    <a:pt x="2048803" y="1777785"/>
                  </a:lnTo>
                  <a:lnTo>
                    <a:pt x="2048803" y="1777785"/>
                  </a:lnTo>
                  <a:lnTo>
                    <a:pt x="2108361" y="1777785"/>
                  </a:lnTo>
                  <a:lnTo>
                    <a:pt x="2108361" y="1777785"/>
                  </a:lnTo>
                  <a:lnTo>
                    <a:pt x="2263213" y="1777785"/>
                  </a:lnTo>
                  <a:lnTo>
                    <a:pt x="2263213" y="1777785"/>
                  </a:lnTo>
                  <a:lnTo>
                    <a:pt x="2410123" y="1777785"/>
                  </a:lnTo>
                  <a:lnTo>
                    <a:pt x="2410123" y="1743150"/>
                  </a:lnTo>
                  <a:lnTo>
                    <a:pt x="2485564" y="1743150"/>
                  </a:lnTo>
                  <a:lnTo>
                    <a:pt x="2485564" y="1708515"/>
                  </a:lnTo>
                  <a:lnTo>
                    <a:pt x="2561004" y="1708515"/>
                  </a:lnTo>
                  <a:lnTo>
                    <a:pt x="2561004" y="1673881"/>
                  </a:lnTo>
                  <a:lnTo>
                    <a:pt x="2652327" y="1673881"/>
                  </a:lnTo>
                  <a:lnTo>
                    <a:pt x="2652327" y="1639246"/>
                  </a:lnTo>
                  <a:lnTo>
                    <a:pt x="2834972" y="1639246"/>
                  </a:lnTo>
                  <a:lnTo>
                    <a:pt x="2834972" y="1639246"/>
                  </a:lnTo>
                  <a:lnTo>
                    <a:pt x="2850854" y="1639246"/>
                  </a:lnTo>
                  <a:lnTo>
                    <a:pt x="2850854" y="1639246"/>
                  </a:lnTo>
                  <a:lnTo>
                    <a:pt x="2858795" y="1639246"/>
                  </a:lnTo>
                  <a:lnTo>
                    <a:pt x="2858795" y="1639246"/>
                  </a:lnTo>
                  <a:lnTo>
                    <a:pt x="2882619" y="1639246"/>
                  </a:lnTo>
                  <a:lnTo>
                    <a:pt x="2882619" y="1639246"/>
                  </a:lnTo>
                  <a:lnTo>
                    <a:pt x="2894530" y="1639246"/>
                  </a:lnTo>
                  <a:lnTo>
                    <a:pt x="2894530" y="1639246"/>
                  </a:lnTo>
                  <a:lnTo>
                    <a:pt x="2898501" y="1639246"/>
                  </a:lnTo>
                  <a:lnTo>
                    <a:pt x="2898501" y="1639246"/>
                  </a:lnTo>
                  <a:lnTo>
                    <a:pt x="2902471" y="1639246"/>
                  </a:lnTo>
                  <a:lnTo>
                    <a:pt x="2902471" y="1639246"/>
                  </a:lnTo>
                  <a:lnTo>
                    <a:pt x="2906442" y="1639246"/>
                  </a:lnTo>
                  <a:lnTo>
                    <a:pt x="2906442" y="1639246"/>
                  </a:lnTo>
                  <a:lnTo>
                    <a:pt x="2922324" y="1639246"/>
                  </a:lnTo>
                  <a:lnTo>
                    <a:pt x="2922324" y="1639246"/>
                  </a:lnTo>
                  <a:lnTo>
                    <a:pt x="2942177" y="1639246"/>
                  </a:lnTo>
                  <a:lnTo>
                    <a:pt x="2942177" y="1639246"/>
                  </a:lnTo>
                  <a:lnTo>
                    <a:pt x="2966000" y="1639246"/>
                  </a:lnTo>
                  <a:lnTo>
                    <a:pt x="2966000" y="1639246"/>
                  </a:lnTo>
                  <a:lnTo>
                    <a:pt x="2969971" y="1639246"/>
                  </a:lnTo>
                  <a:lnTo>
                    <a:pt x="2969971" y="1639246"/>
                  </a:lnTo>
                  <a:lnTo>
                    <a:pt x="2985853" y="1639246"/>
                  </a:lnTo>
                  <a:lnTo>
                    <a:pt x="2985853" y="1639246"/>
                  </a:lnTo>
                  <a:lnTo>
                    <a:pt x="3005706" y="1639246"/>
                  </a:lnTo>
                  <a:lnTo>
                    <a:pt x="3005706" y="1639246"/>
                  </a:lnTo>
                  <a:lnTo>
                    <a:pt x="3009676" y="1639246"/>
                  </a:lnTo>
                  <a:lnTo>
                    <a:pt x="3009676" y="1639246"/>
                  </a:lnTo>
                  <a:lnTo>
                    <a:pt x="3025558" y="1639246"/>
                  </a:lnTo>
                  <a:lnTo>
                    <a:pt x="3025558" y="1639246"/>
                  </a:lnTo>
                  <a:lnTo>
                    <a:pt x="3037470" y="1639246"/>
                  </a:lnTo>
                  <a:lnTo>
                    <a:pt x="3037470" y="1639246"/>
                  </a:lnTo>
                  <a:lnTo>
                    <a:pt x="3045411" y="1639246"/>
                  </a:lnTo>
                  <a:lnTo>
                    <a:pt x="3045411" y="1639246"/>
                  </a:lnTo>
                  <a:lnTo>
                    <a:pt x="3049382" y="1639246"/>
                  </a:lnTo>
                  <a:lnTo>
                    <a:pt x="3049382" y="1639246"/>
                  </a:lnTo>
                  <a:lnTo>
                    <a:pt x="3073205" y="1639246"/>
                  </a:lnTo>
                  <a:lnTo>
                    <a:pt x="3073205" y="1639246"/>
                  </a:lnTo>
                  <a:lnTo>
                    <a:pt x="3077176" y="1639246"/>
                  </a:lnTo>
                  <a:lnTo>
                    <a:pt x="3077176" y="1602614"/>
                  </a:lnTo>
                  <a:lnTo>
                    <a:pt x="3081146" y="1602614"/>
                  </a:lnTo>
                  <a:lnTo>
                    <a:pt x="3081146" y="1602614"/>
                  </a:lnTo>
                  <a:lnTo>
                    <a:pt x="3100999" y="1602614"/>
                  </a:lnTo>
                  <a:lnTo>
                    <a:pt x="3100999" y="1602614"/>
                  </a:lnTo>
                  <a:lnTo>
                    <a:pt x="3112910" y="1602614"/>
                  </a:lnTo>
                  <a:lnTo>
                    <a:pt x="3112910" y="1602614"/>
                  </a:lnTo>
                  <a:lnTo>
                    <a:pt x="3140704" y="1602614"/>
                  </a:lnTo>
                  <a:lnTo>
                    <a:pt x="3140704" y="1602614"/>
                  </a:lnTo>
                  <a:lnTo>
                    <a:pt x="3160557" y="1602614"/>
                  </a:lnTo>
                  <a:lnTo>
                    <a:pt x="3160557" y="1602614"/>
                  </a:lnTo>
                  <a:lnTo>
                    <a:pt x="3164528" y="1602614"/>
                  </a:lnTo>
                  <a:lnTo>
                    <a:pt x="3164528" y="1602614"/>
                  </a:lnTo>
                  <a:lnTo>
                    <a:pt x="3176439" y="1602614"/>
                  </a:lnTo>
                  <a:lnTo>
                    <a:pt x="3176439" y="1602614"/>
                  </a:lnTo>
                  <a:lnTo>
                    <a:pt x="3180410" y="1602614"/>
                  </a:lnTo>
                  <a:lnTo>
                    <a:pt x="3180410" y="1602614"/>
                  </a:lnTo>
                  <a:lnTo>
                    <a:pt x="3220115" y="1602614"/>
                  </a:lnTo>
                  <a:lnTo>
                    <a:pt x="3220115" y="1602614"/>
                  </a:lnTo>
                  <a:lnTo>
                    <a:pt x="3224086" y="1602614"/>
                  </a:lnTo>
                  <a:lnTo>
                    <a:pt x="3224086" y="1602614"/>
                  </a:lnTo>
                  <a:lnTo>
                    <a:pt x="3232027" y="1602614"/>
                  </a:lnTo>
                  <a:lnTo>
                    <a:pt x="3232027" y="1564647"/>
                  </a:lnTo>
                  <a:lnTo>
                    <a:pt x="3247909" y="1564647"/>
                  </a:lnTo>
                  <a:lnTo>
                    <a:pt x="3247909" y="1564647"/>
                  </a:lnTo>
                  <a:lnTo>
                    <a:pt x="3259821" y="1564647"/>
                  </a:lnTo>
                  <a:lnTo>
                    <a:pt x="3259821" y="1564647"/>
                  </a:lnTo>
                  <a:lnTo>
                    <a:pt x="3267762" y="1564647"/>
                  </a:lnTo>
                  <a:lnTo>
                    <a:pt x="3267762" y="1564647"/>
                  </a:lnTo>
                  <a:lnTo>
                    <a:pt x="3271732" y="1564647"/>
                  </a:lnTo>
                  <a:lnTo>
                    <a:pt x="3271732" y="1564647"/>
                  </a:lnTo>
                  <a:lnTo>
                    <a:pt x="3295556" y="1564647"/>
                  </a:lnTo>
                  <a:lnTo>
                    <a:pt x="3295556" y="1526280"/>
                  </a:lnTo>
                  <a:lnTo>
                    <a:pt x="3303497" y="1526280"/>
                  </a:lnTo>
                  <a:lnTo>
                    <a:pt x="3303497" y="1526280"/>
                  </a:lnTo>
                  <a:lnTo>
                    <a:pt x="3311438" y="1526280"/>
                  </a:lnTo>
                  <a:lnTo>
                    <a:pt x="3311438" y="1526280"/>
                  </a:lnTo>
                  <a:lnTo>
                    <a:pt x="3319379" y="1526280"/>
                  </a:lnTo>
                  <a:lnTo>
                    <a:pt x="3319379" y="1487708"/>
                  </a:lnTo>
                  <a:lnTo>
                    <a:pt x="3327320" y="1487708"/>
                  </a:lnTo>
                  <a:lnTo>
                    <a:pt x="3327320" y="1487708"/>
                  </a:lnTo>
                  <a:lnTo>
                    <a:pt x="3343202" y="1487708"/>
                  </a:lnTo>
                  <a:lnTo>
                    <a:pt x="3343202" y="1449033"/>
                  </a:lnTo>
                  <a:lnTo>
                    <a:pt x="3351143" y="1449033"/>
                  </a:lnTo>
                  <a:lnTo>
                    <a:pt x="3351143" y="1449033"/>
                  </a:lnTo>
                  <a:lnTo>
                    <a:pt x="3359085" y="1449033"/>
                  </a:lnTo>
                  <a:lnTo>
                    <a:pt x="3359085" y="1410254"/>
                  </a:lnTo>
                  <a:lnTo>
                    <a:pt x="3367026" y="1410254"/>
                  </a:lnTo>
                  <a:lnTo>
                    <a:pt x="3367026" y="1410254"/>
                  </a:lnTo>
                  <a:lnTo>
                    <a:pt x="3370996" y="1410254"/>
                  </a:lnTo>
                  <a:lnTo>
                    <a:pt x="3370996" y="1410254"/>
                  </a:lnTo>
                  <a:lnTo>
                    <a:pt x="3378937" y="1410254"/>
                  </a:lnTo>
                  <a:lnTo>
                    <a:pt x="3378937" y="1371265"/>
                  </a:lnTo>
                  <a:lnTo>
                    <a:pt x="3394820" y="1371265"/>
                  </a:lnTo>
                  <a:lnTo>
                    <a:pt x="3394820" y="1371265"/>
                  </a:lnTo>
                  <a:lnTo>
                    <a:pt x="3430554" y="1371265"/>
                  </a:lnTo>
                  <a:lnTo>
                    <a:pt x="3430554" y="1332063"/>
                  </a:lnTo>
                  <a:lnTo>
                    <a:pt x="3442466" y="1332063"/>
                  </a:lnTo>
                  <a:lnTo>
                    <a:pt x="3442466" y="1332063"/>
                  </a:lnTo>
                  <a:lnTo>
                    <a:pt x="3446437" y="1332063"/>
                  </a:lnTo>
                  <a:lnTo>
                    <a:pt x="3446437" y="1332063"/>
                  </a:lnTo>
                  <a:lnTo>
                    <a:pt x="3490113" y="1332063"/>
                  </a:lnTo>
                  <a:lnTo>
                    <a:pt x="3490113" y="1332063"/>
                  </a:lnTo>
                  <a:lnTo>
                    <a:pt x="3502024" y="1332063"/>
                  </a:lnTo>
                  <a:lnTo>
                    <a:pt x="3502024" y="1332063"/>
                  </a:lnTo>
                  <a:lnTo>
                    <a:pt x="3505995" y="1332063"/>
                  </a:lnTo>
                  <a:lnTo>
                    <a:pt x="3505995" y="1332063"/>
                  </a:lnTo>
                  <a:lnTo>
                    <a:pt x="3513936" y="1332063"/>
                  </a:lnTo>
                  <a:lnTo>
                    <a:pt x="3513936" y="1292206"/>
                  </a:lnTo>
                  <a:lnTo>
                    <a:pt x="3545700" y="1292206"/>
                  </a:lnTo>
                  <a:lnTo>
                    <a:pt x="3545700" y="1292206"/>
                  </a:lnTo>
                  <a:lnTo>
                    <a:pt x="3593347" y="1292206"/>
                  </a:lnTo>
                  <a:lnTo>
                    <a:pt x="3593347" y="1292206"/>
                  </a:lnTo>
                  <a:lnTo>
                    <a:pt x="3668787" y="1292206"/>
                  </a:lnTo>
                  <a:lnTo>
                    <a:pt x="3668787" y="1292206"/>
                  </a:lnTo>
                  <a:lnTo>
                    <a:pt x="3672758" y="1292206"/>
                  </a:lnTo>
                  <a:lnTo>
                    <a:pt x="3672758" y="1252012"/>
                  </a:lnTo>
                  <a:lnTo>
                    <a:pt x="3688640" y="1252012"/>
                  </a:lnTo>
                  <a:lnTo>
                    <a:pt x="3688640" y="1252012"/>
                  </a:lnTo>
                  <a:lnTo>
                    <a:pt x="3696581" y="1252012"/>
                  </a:lnTo>
                  <a:lnTo>
                    <a:pt x="3696581" y="1211704"/>
                  </a:lnTo>
                  <a:lnTo>
                    <a:pt x="3720405" y="1211704"/>
                  </a:lnTo>
                  <a:lnTo>
                    <a:pt x="3720405" y="1211704"/>
                  </a:lnTo>
                  <a:lnTo>
                    <a:pt x="3724375" y="1211704"/>
                  </a:lnTo>
                  <a:lnTo>
                    <a:pt x="3724375" y="1211704"/>
                  </a:lnTo>
                  <a:lnTo>
                    <a:pt x="3736287" y="1211704"/>
                  </a:lnTo>
                  <a:lnTo>
                    <a:pt x="3736287" y="1211704"/>
                  </a:lnTo>
                  <a:lnTo>
                    <a:pt x="3744228" y="1211704"/>
                  </a:lnTo>
                  <a:lnTo>
                    <a:pt x="3744228" y="1211704"/>
                  </a:lnTo>
                  <a:lnTo>
                    <a:pt x="3748198" y="1211704"/>
                  </a:lnTo>
                  <a:lnTo>
                    <a:pt x="3748198" y="1211704"/>
                  </a:lnTo>
                  <a:lnTo>
                    <a:pt x="3752169" y="1211704"/>
                  </a:lnTo>
                  <a:lnTo>
                    <a:pt x="3752169" y="1211704"/>
                  </a:lnTo>
                  <a:lnTo>
                    <a:pt x="3760110" y="1211704"/>
                  </a:lnTo>
                  <a:lnTo>
                    <a:pt x="3760110" y="1211704"/>
                  </a:lnTo>
                  <a:lnTo>
                    <a:pt x="3811727" y="1211704"/>
                  </a:lnTo>
                  <a:lnTo>
                    <a:pt x="3811727" y="1211704"/>
                  </a:lnTo>
                  <a:lnTo>
                    <a:pt x="3823639" y="1211704"/>
                  </a:lnTo>
                  <a:lnTo>
                    <a:pt x="3823639" y="1211704"/>
                  </a:lnTo>
                  <a:lnTo>
                    <a:pt x="3855403" y="1211704"/>
                  </a:lnTo>
                  <a:lnTo>
                    <a:pt x="3855403" y="1211704"/>
                  </a:lnTo>
                  <a:lnTo>
                    <a:pt x="3859374" y="1211704"/>
                  </a:lnTo>
                  <a:lnTo>
                    <a:pt x="3859374" y="1170217"/>
                  </a:lnTo>
                  <a:lnTo>
                    <a:pt x="3875256" y="1170217"/>
                  </a:lnTo>
                  <a:lnTo>
                    <a:pt x="3875256" y="1170217"/>
                  </a:lnTo>
                  <a:lnTo>
                    <a:pt x="3907020" y="1170217"/>
                  </a:lnTo>
                  <a:lnTo>
                    <a:pt x="3907020" y="1170217"/>
                  </a:lnTo>
                  <a:lnTo>
                    <a:pt x="3910991" y="1170217"/>
                  </a:lnTo>
                  <a:lnTo>
                    <a:pt x="3910991" y="1170217"/>
                  </a:lnTo>
                  <a:lnTo>
                    <a:pt x="3922903" y="1170217"/>
                  </a:lnTo>
                  <a:lnTo>
                    <a:pt x="3922903" y="1170217"/>
                  </a:lnTo>
                  <a:lnTo>
                    <a:pt x="3958638" y="1170217"/>
                  </a:lnTo>
                  <a:lnTo>
                    <a:pt x="3958638" y="1128114"/>
                  </a:lnTo>
                  <a:lnTo>
                    <a:pt x="3986431" y="1128114"/>
                  </a:lnTo>
                  <a:lnTo>
                    <a:pt x="3986431" y="1128114"/>
                  </a:lnTo>
                  <a:lnTo>
                    <a:pt x="4002314" y="1128114"/>
                  </a:lnTo>
                  <a:lnTo>
                    <a:pt x="4002314" y="1128114"/>
                  </a:lnTo>
                  <a:lnTo>
                    <a:pt x="4006284" y="1128114"/>
                  </a:lnTo>
                  <a:lnTo>
                    <a:pt x="4006284" y="1085757"/>
                  </a:lnTo>
                  <a:lnTo>
                    <a:pt x="4034078" y="1085757"/>
                  </a:lnTo>
                  <a:lnTo>
                    <a:pt x="4034078" y="1085757"/>
                  </a:lnTo>
                  <a:lnTo>
                    <a:pt x="4038049" y="1085757"/>
                  </a:lnTo>
                  <a:lnTo>
                    <a:pt x="4038049" y="1085757"/>
                  </a:lnTo>
                  <a:lnTo>
                    <a:pt x="4045990" y="1085757"/>
                  </a:lnTo>
                  <a:lnTo>
                    <a:pt x="4045990" y="1043143"/>
                  </a:lnTo>
                  <a:lnTo>
                    <a:pt x="4057901" y="1043143"/>
                  </a:lnTo>
                  <a:lnTo>
                    <a:pt x="4057901" y="1043143"/>
                  </a:lnTo>
                  <a:lnTo>
                    <a:pt x="4081725" y="1043143"/>
                  </a:lnTo>
                  <a:lnTo>
                    <a:pt x="4081725" y="1043143"/>
                  </a:lnTo>
                  <a:lnTo>
                    <a:pt x="4093636" y="1043143"/>
                  </a:lnTo>
                  <a:lnTo>
                    <a:pt x="4093636" y="1043143"/>
                  </a:lnTo>
                  <a:lnTo>
                    <a:pt x="4113489" y="1043143"/>
                  </a:lnTo>
                  <a:lnTo>
                    <a:pt x="4113489" y="1043143"/>
                  </a:lnTo>
                  <a:lnTo>
                    <a:pt x="4117460" y="1043143"/>
                  </a:lnTo>
                  <a:lnTo>
                    <a:pt x="4117460" y="1043143"/>
                  </a:lnTo>
                  <a:lnTo>
                    <a:pt x="4153195" y="1043143"/>
                  </a:lnTo>
                  <a:lnTo>
                    <a:pt x="4153195" y="1043143"/>
                  </a:lnTo>
                  <a:lnTo>
                    <a:pt x="4173047" y="1043143"/>
                  </a:lnTo>
                  <a:lnTo>
                    <a:pt x="4173047" y="1043143"/>
                  </a:lnTo>
                  <a:lnTo>
                    <a:pt x="4188929" y="1043143"/>
                  </a:lnTo>
                  <a:lnTo>
                    <a:pt x="4188929" y="1043143"/>
                  </a:lnTo>
                  <a:lnTo>
                    <a:pt x="4192900" y="1043143"/>
                  </a:lnTo>
                  <a:lnTo>
                    <a:pt x="4192900" y="1043143"/>
                  </a:lnTo>
                  <a:lnTo>
                    <a:pt x="4220694" y="1043143"/>
                  </a:lnTo>
                  <a:lnTo>
                    <a:pt x="4220694" y="1043143"/>
                  </a:lnTo>
                  <a:lnTo>
                    <a:pt x="4224664" y="1043143"/>
                  </a:lnTo>
                  <a:lnTo>
                    <a:pt x="4224664" y="1043143"/>
                  </a:lnTo>
                  <a:lnTo>
                    <a:pt x="4240547" y="1043143"/>
                  </a:lnTo>
                  <a:lnTo>
                    <a:pt x="4240547" y="1043143"/>
                  </a:lnTo>
                  <a:lnTo>
                    <a:pt x="4244517" y="1043143"/>
                  </a:lnTo>
                  <a:lnTo>
                    <a:pt x="4244517" y="1043143"/>
                  </a:lnTo>
                  <a:lnTo>
                    <a:pt x="4260399" y="1043143"/>
                  </a:lnTo>
                  <a:lnTo>
                    <a:pt x="4260399" y="1043143"/>
                  </a:lnTo>
                  <a:lnTo>
                    <a:pt x="4272311" y="1043143"/>
                  </a:lnTo>
                  <a:lnTo>
                    <a:pt x="4272311" y="1043143"/>
                  </a:lnTo>
                  <a:lnTo>
                    <a:pt x="4280252" y="1043143"/>
                  </a:lnTo>
                  <a:lnTo>
                    <a:pt x="4280252" y="998352"/>
                  </a:lnTo>
                  <a:lnTo>
                    <a:pt x="4300105" y="998352"/>
                  </a:lnTo>
                  <a:lnTo>
                    <a:pt x="4300105" y="998352"/>
                  </a:lnTo>
                  <a:lnTo>
                    <a:pt x="4304075" y="998352"/>
                  </a:lnTo>
                  <a:lnTo>
                    <a:pt x="4304075" y="998352"/>
                  </a:lnTo>
                  <a:lnTo>
                    <a:pt x="4363634" y="998352"/>
                  </a:lnTo>
                  <a:lnTo>
                    <a:pt x="4363634" y="998352"/>
                  </a:lnTo>
                  <a:lnTo>
                    <a:pt x="4387457" y="998352"/>
                  </a:lnTo>
                  <a:lnTo>
                    <a:pt x="4387457" y="998352"/>
                  </a:lnTo>
                  <a:lnTo>
                    <a:pt x="4399369" y="998352"/>
                  </a:lnTo>
                  <a:lnTo>
                    <a:pt x="4399369" y="998352"/>
                  </a:lnTo>
                  <a:lnTo>
                    <a:pt x="4415251" y="998352"/>
                  </a:lnTo>
                  <a:lnTo>
                    <a:pt x="4415251" y="998352"/>
                  </a:lnTo>
                  <a:lnTo>
                    <a:pt x="4419221" y="998352"/>
                  </a:lnTo>
                  <a:lnTo>
                    <a:pt x="4419221" y="998352"/>
                  </a:lnTo>
                  <a:lnTo>
                    <a:pt x="4431133" y="998352"/>
                  </a:lnTo>
                  <a:lnTo>
                    <a:pt x="4431133" y="998352"/>
                  </a:lnTo>
                  <a:lnTo>
                    <a:pt x="4443045" y="998352"/>
                  </a:lnTo>
                  <a:lnTo>
                    <a:pt x="4443045" y="998352"/>
                  </a:lnTo>
                  <a:lnTo>
                    <a:pt x="4450986" y="998352"/>
                  </a:lnTo>
                  <a:lnTo>
                    <a:pt x="4450986" y="998352"/>
                  </a:lnTo>
                  <a:lnTo>
                    <a:pt x="4462897" y="998352"/>
                  </a:lnTo>
                  <a:lnTo>
                    <a:pt x="4462897" y="998352"/>
                  </a:lnTo>
                  <a:lnTo>
                    <a:pt x="4466868" y="998352"/>
                  </a:lnTo>
                  <a:lnTo>
                    <a:pt x="4466868" y="998352"/>
                  </a:lnTo>
                  <a:lnTo>
                    <a:pt x="4470838" y="998352"/>
                  </a:lnTo>
                  <a:lnTo>
                    <a:pt x="4470838" y="998352"/>
                  </a:lnTo>
                  <a:lnTo>
                    <a:pt x="4494662" y="998352"/>
                  </a:lnTo>
                  <a:lnTo>
                    <a:pt x="4494662" y="998352"/>
                  </a:lnTo>
                  <a:lnTo>
                    <a:pt x="4526426" y="998352"/>
                  </a:lnTo>
                  <a:lnTo>
                    <a:pt x="4526426" y="998352"/>
                  </a:lnTo>
                  <a:lnTo>
                    <a:pt x="4550249" y="998352"/>
                  </a:lnTo>
                  <a:lnTo>
                    <a:pt x="4550249" y="998352"/>
                  </a:lnTo>
                  <a:lnTo>
                    <a:pt x="4570102" y="998352"/>
                  </a:lnTo>
                  <a:lnTo>
                    <a:pt x="4570102" y="998352"/>
                  </a:lnTo>
                  <a:lnTo>
                    <a:pt x="4582014" y="998352"/>
                  </a:lnTo>
                  <a:lnTo>
                    <a:pt x="4582014" y="998352"/>
                  </a:lnTo>
                  <a:lnTo>
                    <a:pt x="4593926" y="998352"/>
                  </a:lnTo>
                  <a:lnTo>
                    <a:pt x="4593926" y="998352"/>
                  </a:lnTo>
                  <a:lnTo>
                    <a:pt x="4597896" y="998352"/>
                  </a:lnTo>
                  <a:lnTo>
                    <a:pt x="4597896" y="998352"/>
                  </a:lnTo>
                  <a:lnTo>
                    <a:pt x="4605837" y="998352"/>
                  </a:lnTo>
                  <a:lnTo>
                    <a:pt x="4605837" y="998352"/>
                  </a:lnTo>
                  <a:lnTo>
                    <a:pt x="4629660" y="998352"/>
                  </a:lnTo>
                  <a:lnTo>
                    <a:pt x="4629660" y="998352"/>
                  </a:lnTo>
                  <a:lnTo>
                    <a:pt x="4633631" y="998352"/>
                  </a:lnTo>
                  <a:lnTo>
                    <a:pt x="4633631" y="998352"/>
                  </a:lnTo>
                  <a:lnTo>
                    <a:pt x="4653484" y="998352"/>
                  </a:lnTo>
                  <a:lnTo>
                    <a:pt x="4653484" y="998352"/>
                  </a:lnTo>
                  <a:lnTo>
                    <a:pt x="4673337" y="998352"/>
                  </a:lnTo>
                  <a:lnTo>
                    <a:pt x="4673337" y="998352"/>
                  </a:lnTo>
                  <a:lnTo>
                    <a:pt x="4689219" y="998352"/>
                  </a:lnTo>
                  <a:lnTo>
                    <a:pt x="4689219" y="998352"/>
                  </a:lnTo>
                  <a:lnTo>
                    <a:pt x="4697160" y="998352"/>
                  </a:lnTo>
                  <a:lnTo>
                    <a:pt x="4697160" y="998352"/>
                  </a:lnTo>
                  <a:lnTo>
                    <a:pt x="4740836" y="998352"/>
                  </a:lnTo>
                  <a:lnTo>
                    <a:pt x="4740836" y="998352"/>
                  </a:lnTo>
                  <a:lnTo>
                    <a:pt x="4760689" y="998352"/>
                  </a:lnTo>
                  <a:lnTo>
                    <a:pt x="4760689" y="998352"/>
                  </a:lnTo>
                  <a:lnTo>
                    <a:pt x="4780541" y="998352"/>
                  </a:lnTo>
                  <a:lnTo>
                    <a:pt x="4780541" y="998352"/>
                  </a:lnTo>
                  <a:lnTo>
                    <a:pt x="4824217" y="998352"/>
                  </a:lnTo>
                  <a:lnTo>
                    <a:pt x="4824217" y="998352"/>
                  </a:lnTo>
                  <a:lnTo>
                    <a:pt x="4836129" y="998352"/>
                  </a:lnTo>
                  <a:lnTo>
                    <a:pt x="4836129" y="948082"/>
                  </a:lnTo>
                  <a:lnTo>
                    <a:pt x="4848041" y="948082"/>
                  </a:lnTo>
                  <a:lnTo>
                    <a:pt x="4848041" y="948082"/>
                  </a:lnTo>
                  <a:lnTo>
                    <a:pt x="4863923" y="948082"/>
                  </a:lnTo>
                  <a:lnTo>
                    <a:pt x="4863923" y="948082"/>
                  </a:lnTo>
                  <a:lnTo>
                    <a:pt x="4867893" y="948082"/>
                  </a:lnTo>
                  <a:lnTo>
                    <a:pt x="4867893" y="948082"/>
                  </a:lnTo>
                  <a:lnTo>
                    <a:pt x="4875835" y="948082"/>
                  </a:lnTo>
                  <a:lnTo>
                    <a:pt x="4875835" y="948082"/>
                  </a:lnTo>
                  <a:lnTo>
                    <a:pt x="4879805" y="948082"/>
                  </a:lnTo>
                  <a:lnTo>
                    <a:pt x="4879805" y="948082"/>
                  </a:lnTo>
                  <a:lnTo>
                    <a:pt x="4895687" y="948082"/>
                  </a:lnTo>
                  <a:lnTo>
                    <a:pt x="4895687" y="948082"/>
                  </a:lnTo>
                  <a:lnTo>
                    <a:pt x="4903628" y="948082"/>
                  </a:lnTo>
                  <a:lnTo>
                    <a:pt x="4903628" y="948082"/>
                  </a:lnTo>
                  <a:lnTo>
                    <a:pt x="4907599" y="948082"/>
                  </a:lnTo>
                  <a:lnTo>
                    <a:pt x="4907599" y="948082"/>
                  </a:lnTo>
                  <a:lnTo>
                    <a:pt x="4935393" y="948082"/>
                  </a:lnTo>
                  <a:lnTo>
                    <a:pt x="4935393" y="948082"/>
                  </a:lnTo>
                  <a:lnTo>
                    <a:pt x="4967157" y="948082"/>
                  </a:lnTo>
                  <a:lnTo>
                    <a:pt x="4967157" y="948082"/>
                  </a:lnTo>
                  <a:lnTo>
                    <a:pt x="4971128" y="948082"/>
                  </a:lnTo>
                  <a:lnTo>
                    <a:pt x="4971128" y="948082"/>
                  </a:lnTo>
                  <a:lnTo>
                    <a:pt x="4983039" y="948082"/>
                  </a:lnTo>
                  <a:lnTo>
                    <a:pt x="4983039" y="948082"/>
                  </a:lnTo>
                  <a:lnTo>
                    <a:pt x="5030686" y="948082"/>
                  </a:lnTo>
                  <a:lnTo>
                    <a:pt x="5030686" y="895336"/>
                  </a:lnTo>
                  <a:lnTo>
                    <a:pt x="5046568" y="895336"/>
                  </a:lnTo>
                  <a:lnTo>
                    <a:pt x="5046568" y="895336"/>
                  </a:lnTo>
                  <a:lnTo>
                    <a:pt x="5062450" y="895336"/>
                  </a:lnTo>
                  <a:lnTo>
                    <a:pt x="5062450" y="895336"/>
                  </a:lnTo>
                  <a:lnTo>
                    <a:pt x="5066421" y="895336"/>
                  </a:lnTo>
                  <a:lnTo>
                    <a:pt x="5066421" y="895336"/>
                  </a:lnTo>
                  <a:lnTo>
                    <a:pt x="5070392" y="895336"/>
                  </a:lnTo>
                  <a:lnTo>
                    <a:pt x="5070392" y="895336"/>
                  </a:lnTo>
                  <a:lnTo>
                    <a:pt x="5106126" y="895336"/>
                  </a:lnTo>
                  <a:lnTo>
                    <a:pt x="5106126" y="895336"/>
                  </a:lnTo>
                  <a:lnTo>
                    <a:pt x="5110097" y="895336"/>
                  </a:lnTo>
                  <a:lnTo>
                    <a:pt x="5110097" y="895336"/>
                  </a:lnTo>
                  <a:lnTo>
                    <a:pt x="5133920" y="895336"/>
                  </a:lnTo>
                  <a:lnTo>
                    <a:pt x="5133920" y="841360"/>
                  </a:lnTo>
                  <a:lnTo>
                    <a:pt x="5141861" y="841360"/>
                  </a:lnTo>
                  <a:lnTo>
                    <a:pt x="5141861" y="841360"/>
                  </a:lnTo>
                  <a:lnTo>
                    <a:pt x="5157744" y="841360"/>
                  </a:lnTo>
                  <a:lnTo>
                    <a:pt x="5157744" y="786958"/>
                  </a:lnTo>
                  <a:lnTo>
                    <a:pt x="5193479" y="786958"/>
                  </a:lnTo>
                  <a:lnTo>
                    <a:pt x="5193479" y="786958"/>
                  </a:lnTo>
                  <a:lnTo>
                    <a:pt x="5229213" y="786958"/>
                  </a:lnTo>
                  <a:lnTo>
                    <a:pt x="5229213" y="786958"/>
                  </a:lnTo>
                  <a:lnTo>
                    <a:pt x="5249066" y="786958"/>
                  </a:lnTo>
                  <a:lnTo>
                    <a:pt x="5249066" y="786958"/>
                  </a:lnTo>
                  <a:lnTo>
                    <a:pt x="5264948" y="786958"/>
                  </a:lnTo>
                  <a:lnTo>
                    <a:pt x="5264948" y="786958"/>
                  </a:lnTo>
                  <a:lnTo>
                    <a:pt x="5268919" y="786958"/>
                  </a:lnTo>
                  <a:lnTo>
                    <a:pt x="5268919" y="786958"/>
                  </a:lnTo>
                  <a:lnTo>
                    <a:pt x="5272890" y="786958"/>
                  </a:lnTo>
                  <a:lnTo>
                    <a:pt x="5272890" y="786958"/>
                  </a:lnTo>
                  <a:lnTo>
                    <a:pt x="5280831" y="786958"/>
                  </a:lnTo>
                  <a:lnTo>
                    <a:pt x="5280831" y="786958"/>
                  </a:lnTo>
                  <a:lnTo>
                    <a:pt x="5296713" y="786958"/>
                  </a:lnTo>
                  <a:lnTo>
                    <a:pt x="5296713" y="786958"/>
                  </a:lnTo>
                  <a:lnTo>
                    <a:pt x="5300683" y="786958"/>
                  </a:lnTo>
                  <a:lnTo>
                    <a:pt x="5300683" y="786958"/>
                  </a:lnTo>
                  <a:lnTo>
                    <a:pt x="5312595" y="786958"/>
                  </a:lnTo>
                  <a:lnTo>
                    <a:pt x="5312595" y="786958"/>
                  </a:lnTo>
                  <a:lnTo>
                    <a:pt x="5316566" y="786958"/>
                  </a:lnTo>
                  <a:lnTo>
                    <a:pt x="5316566" y="786958"/>
                  </a:lnTo>
                  <a:lnTo>
                    <a:pt x="5320536" y="786958"/>
                  </a:lnTo>
                  <a:lnTo>
                    <a:pt x="5320536" y="786958"/>
                  </a:lnTo>
                  <a:lnTo>
                    <a:pt x="5344359" y="786958"/>
                  </a:lnTo>
                  <a:lnTo>
                    <a:pt x="5344359" y="786958"/>
                  </a:lnTo>
                  <a:lnTo>
                    <a:pt x="5364212" y="786958"/>
                  </a:lnTo>
                  <a:lnTo>
                    <a:pt x="5364212" y="786958"/>
                  </a:lnTo>
                  <a:lnTo>
                    <a:pt x="5376124" y="786958"/>
                  </a:lnTo>
                  <a:lnTo>
                    <a:pt x="5376124" y="786958"/>
                  </a:lnTo>
                  <a:lnTo>
                    <a:pt x="5447594" y="786958"/>
                  </a:lnTo>
                  <a:lnTo>
                    <a:pt x="5447594" y="786958"/>
                  </a:lnTo>
                  <a:lnTo>
                    <a:pt x="5451564" y="786958"/>
                  </a:lnTo>
                  <a:lnTo>
                    <a:pt x="5451564" y="786958"/>
                  </a:lnTo>
                  <a:lnTo>
                    <a:pt x="5455535" y="786958"/>
                  </a:lnTo>
                  <a:lnTo>
                    <a:pt x="5455535" y="786958"/>
                  </a:lnTo>
                  <a:lnTo>
                    <a:pt x="5495240" y="786958"/>
                  </a:lnTo>
                  <a:lnTo>
                    <a:pt x="5495240" y="786958"/>
                  </a:lnTo>
                  <a:lnTo>
                    <a:pt x="5499211" y="786958"/>
                  </a:lnTo>
                  <a:lnTo>
                    <a:pt x="5499211" y="786958"/>
                  </a:lnTo>
                  <a:lnTo>
                    <a:pt x="5519064" y="786958"/>
                  </a:lnTo>
                  <a:lnTo>
                    <a:pt x="5519064" y="786958"/>
                  </a:lnTo>
                  <a:lnTo>
                    <a:pt x="5523034" y="786958"/>
                  </a:lnTo>
                  <a:lnTo>
                    <a:pt x="5523034" y="786958"/>
                  </a:lnTo>
                  <a:lnTo>
                    <a:pt x="5527005" y="786958"/>
                  </a:lnTo>
                  <a:lnTo>
                    <a:pt x="5527005" y="786958"/>
                  </a:lnTo>
                  <a:lnTo>
                    <a:pt x="5538916" y="786958"/>
                  </a:lnTo>
                  <a:lnTo>
                    <a:pt x="5538916" y="786958"/>
                  </a:lnTo>
                  <a:lnTo>
                    <a:pt x="5546857" y="786958"/>
                  </a:lnTo>
                  <a:lnTo>
                    <a:pt x="5546857" y="725237"/>
                  </a:lnTo>
                  <a:lnTo>
                    <a:pt x="5550828" y="725237"/>
                  </a:lnTo>
                  <a:lnTo>
                    <a:pt x="5550828" y="725237"/>
                  </a:lnTo>
                  <a:lnTo>
                    <a:pt x="5562740" y="725237"/>
                  </a:lnTo>
                  <a:lnTo>
                    <a:pt x="5562740" y="725237"/>
                  </a:lnTo>
                  <a:lnTo>
                    <a:pt x="5574651" y="725237"/>
                  </a:lnTo>
                  <a:lnTo>
                    <a:pt x="5574651" y="725237"/>
                  </a:lnTo>
                  <a:lnTo>
                    <a:pt x="5598475" y="725237"/>
                  </a:lnTo>
                  <a:lnTo>
                    <a:pt x="5598475" y="725237"/>
                  </a:lnTo>
                  <a:lnTo>
                    <a:pt x="5606416" y="725237"/>
                  </a:lnTo>
                  <a:lnTo>
                    <a:pt x="5606416" y="725237"/>
                  </a:lnTo>
                  <a:lnTo>
                    <a:pt x="5654062" y="725237"/>
                  </a:lnTo>
                  <a:lnTo>
                    <a:pt x="5654062" y="661803"/>
                  </a:lnTo>
                  <a:lnTo>
                    <a:pt x="5658033" y="661803"/>
                  </a:lnTo>
                  <a:lnTo>
                    <a:pt x="5658033" y="661803"/>
                  </a:lnTo>
                  <a:lnTo>
                    <a:pt x="5662003" y="661803"/>
                  </a:lnTo>
                  <a:lnTo>
                    <a:pt x="5662003" y="661803"/>
                  </a:lnTo>
                  <a:lnTo>
                    <a:pt x="5677886" y="661803"/>
                  </a:lnTo>
                  <a:lnTo>
                    <a:pt x="5677886" y="661803"/>
                  </a:lnTo>
                  <a:lnTo>
                    <a:pt x="5681856" y="661803"/>
                  </a:lnTo>
                  <a:lnTo>
                    <a:pt x="5681856" y="661803"/>
                  </a:lnTo>
                  <a:lnTo>
                    <a:pt x="5685827" y="661803"/>
                  </a:lnTo>
                  <a:lnTo>
                    <a:pt x="5685827" y="661803"/>
                  </a:lnTo>
                  <a:lnTo>
                    <a:pt x="5689797" y="661803"/>
                  </a:lnTo>
                  <a:lnTo>
                    <a:pt x="5689797" y="661803"/>
                  </a:lnTo>
                  <a:lnTo>
                    <a:pt x="5713621" y="661803"/>
                  </a:lnTo>
                  <a:lnTo>
                    <a:pt x="5713621" y="596547"/>
                  </a:lnTo>
                  <a:lnTo>
                    <a:pt x="5717591" y="596547"/>
                  </a:lnTo>
                  <a:lnTo>
                    <a:pt x="5717591" y="596547"/>
                  </a:lnTo>
                  <a:lnTo>
                    <a:pt x="5725532" y="596547"/>
                  </a:lnTo>
                  <a:lnTo>
                    <a:pt x="5725532" y="596547"/>
                  </a:lnTo>
                  <a:lnTo>
                    <a:pt x="5729503" y="596547"/>
                  </a:lnTo>
                  <a:lnTo>
                    <a:pt x="5729503" y="596547"/>
                  </a:lnTo>
                  <a:lnTo>
                    <a:pt x="5737444" y="596547"/>
                  </a:lnTo>
                  <a:lnTo>
                    <a:pt x="5737444" y="596547"/>
                  </a:lnTo>
                  <a:lnTo>
                    <a:pt x="5749356" y="596547"/>
                  </a:lnTo>
                  <a:lnTo>
                    <a:pt x="5749356" y="596547"/>
                  </a:lnTo>
                  <a:lnTo>
                    <a:pt x="5777149" y="596547"/>
                  </a:lnTo>
                  <a:lnTo>
                    <a:pt x="5777149" y="596547"/>
                  </a:lnTo>
                  <a:lnTo>
                    <a:pt x="5781120" y="596547"/>
                  </a:lnTo>
                  <a:lnTo>
                    <a:pt x="5781120" y="596547"/>
                  </a:lnTo>
                  <a:lnTo>
                    <a:pt x="5789061" y="596547"/>
                  </a:lnTo>
                  <a:lnTo>
                    <a:pt x="5789061" y="596547"/>
                  </a:lnTo>
                  <a:lnTo>
                    <a:pt x="5812884" y="596547"/>
                  </a:lnTo>
                  <a:lnTo>
                    <a:pt x="5812884" y="596547"/>
                  </a:lnTo>
                  <a:lnTo>
                    <a:pt x="5836708" y="596547"/>
                  </a:lnTo>
                  <a:lnTo>
                    <a:pt x="5836708" y="596547"/>
                  </a:lnTo>
                  <a:lnTo>
                    <a:pt x="5840678" y="596547"/>
                  </a:lnTo>
                  <a:lnTo>
                    <a:pt x="5840678" y="596547"/>
                  </a:lnTo>
                  <a:lnTo>
                    <a:pt x="5880384" y="596547"/>
                  </a:lnTo>
                  <a:lnTo>
                    <a:pt x="5880384" y="596547"/>
                  </a:lnTo>
                  <a:lnTo>
                    <a:pt x="5892295" y="596547"/>
                  </a:lnTo>
                  <a:lnTo>
                    <a:pt x="5892295" y="596547"/>
                  </a:lnTo>
                  <a:lnTo>
                    <a:pt x="5904207" y="596547"/>
                  </a:lnTo>
                  <a:lnTo>
                    <a:pt x="5904207" y="596547"/>
                  </a:lnTo>
                  <a:lnTo>
                    <a:pt x="5916119" y="596547"/>
                  </a:lnTo>
                  <a:lnTo>
                    <a:pt x="5916119" y="596547"/>
                  </a:lnTo>
                  <a:lnTo>
                    <a:pt x="5932001" y="596547"/>
                  </a:lnTo>
                  <a:lnTo>
                    <a:pt x="5932001" y="596547"/>
                  </a:lnTo>
                  <a:lnTo>
                    <a:pt x="5943912" y="596547"/>
                  </a:lnTo>
                  <a:lnTo>
                    <a:pt x="5943912" y="596547"/>
                  </a:lnTo>
                  <a:lnTo>
                    <a:pt x="5951854" y="596547"/>
                  </a:lnTo>
                  <a:lnTo>
                    <a:pt x="5951854" y="596547"/>
                  </a:lnTo>
                  <a:lnTo>
                    <a:pt x="5955824" y="596547"/>
                  </a:lnTo>
                  <a:lnTo>
                    <a:pt x="5955824" y="596547"/>
                  </a:lnTo>
                  <a:lnTo>
                    <a:pt x="5971706" y="596547"/>
                  </a:lnTo>
                  <a:lnTo>
                    <a:pt x="5971706" y="524349"/>
                  </a:lnTo>
                  <a:lnTo>
                    <a:pt x="5975677" y="524349"/>
                  </a:lnTo>
                  <a:lnTo>
                    <a:pt x="5975677" y="524349"/>
                  </a:lnTo>
                  <a:lnTo>
                    <a:pt x="5983618" y="524349"/>
                  </a:lnTo>
                  <a:lnTo>
                    <a:pt x="5983618" y="524349"/>
                  </a:lnTo>
                  <a:lnTo>
                    <a:pt x="5987588" y="524349"/>
                  </a:lnTo>
                  <a:lnTo>
                    <a:pt x="5987588" y="524349"/>
                  </a:lnTo>
                  <a:lnTo>
                    <a:pt x="6003471" y="524349"/>
                  </a:lnTo>
                  <a:lnTo>
                    <a:pt x="6003471" y="524349"/>
                  </a:lnTo>
                  <a:lnTo>
                    <a:pt x="6019353" y="524349"/>
                  </a:lnTo>
                  <a:lnTo>
                    <a:pt x="6019353" y="524349"/>
                  </a:lnTo>
                  <a:lnTo>
                    <a:pt x="6027294" y="524349"/>
                  </a:lnTo>
                  <a:lnTo>
                    <a:pt x="6027294" y="524349"/>
                  </a:lnTo>
                  <a:lnTo>
                    <a:pt x="6047147" y="524349"/>
                  </a:lnTo>
                  <a:lnTo>
                    <a:pt x="6047147" y="524349"/>
                  </a:lnTo>
                  <a:lnTo>
                    <a:pt x="6055088" y="524349"/>
                  </a:lnTo>
                  <a:lnTo>
                    <a:pt x="6055088" y="524349"/>
                  </a:lnTo>
                  <a:lnTo>
                    <a:pt x="6059058" y="524349"/>
                  </a:lnTo>
                  <a:lnTo>
                    <a:pt x="6059058" y="524349"/>
                  </a:lnTo>
                  <a:lnTo>
                    <a:pt x="6074941" y="524349"/>
                  </a:lnTo>
                  <a:lnTo>
                    <a:pt x="6074941" y="524349"/>
                  </a:lnTo>
                  <a:lnTo>
                    <a:pt x="6078911" y="524349"/>
                  </a:lnTo>
                  <a:lnTo>
                    <a:pt x="6078911" y="524349"/>
                  </a:lnTo>
                  <a:lnTo>
                    <a:pt x="6082882" y="524349"/>
                  </a:lnTo>
                  <a:lnTo>
                    <a:pt x="6082882" y="524349"/>
                  </a:lnTo>
                  <a:lnTo>
                    <a:pt x="6114646" y="524349"/>
                  </a:lnTo>
                  <a:lnTo>
                    <a:pt x="6114646" y="524349"/>
                  </a:lnTo>
                  <a:lnTo>
                    <a:pt x="6134499" y="524349"/>
                  </a:lnTo>
                  <a:lnTo>
                    <a:pt x="6134499" y="524349"/>
                  </a:lnTo>
                  <a:lnTo>
                    <a:pt x="6158322" y="524349"/>
                  </a:lnTo>
                  <a:lnTo>
                    <a:pt x="6158322" y="524349"/>
                  </a:lnTo>
                  <a:lnTo>
                    <a:pt x="6174204" y="524349"/>
                  </a:lnTo>
                  <a:lnTo>
                    <a:pt x="6174204" y="524349"/>
                  </a:lnTo>
                  <a:lnTo>
                    <a:pt x="6201998" y="524349"/>
                  </a:lnTo>
                  <a:lnTo>
                    <a:pt x="6201998" y="524349"/>
                  </a:lnTo>
                  <a:lnTo>
                    <a:pt x="6209939" y="524349"/>
                  </a:lnTo>
                  <a:lnTo>
                    <a:pt x="6209939" y="524349"/>
                  </a:lnTo>
                  <a:lnTo>
                    <a:pt x="6217880" y="524349"/>
                  </a:lnTo>
                  <a:lnTo>
                    <a:pt x="6217880" y="524349"/>
                  </a:lnTo>
                  <a:lnTo>
                    <a:pt x="6225821" y="524349"/>
                  </a:lnTo>
                  <a:lnTo>
                    <a:pt x="6225821" y="524349"/>
                  </a:lnTo>
                  <a:lnTo>
                    <a:pt x="6257586" y="524349"/>
                  </a:lnTo>
                  <a:lnTo>
                    <a:pt x="6257586" y="524349"/>
                  </a:lnTo>
                  <a:lnTo>
                    <a:pt x="6313174" y="524349"/>
                  </a:lnTo>
                  <a:lnTo>
                    <a:pt x="6313174" y="524349"/>
                  </a:lnTo>
                  <a:lnTo>
                    <a:pt x="6329056" y="524349"/>
                  </a:lnTo>
                  <a:lnTo>
                    <a:pt x="6329056" y="524349"/>
                  </a:lnTo>
                  <a:lnTo>
                    <a:pt x="6344938" y="524349"/>
                  </a:lnTo>
                  <a:lnTo>
                    <a:pt x="6344938" y="524349"/>
                  </a:lnTo>
                  <a:lnTo>
                    <a:pt x="6372732" y="524349"/>
                  </a:lnTo>
                  <a:lnTo>
                    <a:pt x="6372732" y="524349"/>
                  </a:lnTo>
                  <a:lnTo>
                    <a:pt x="6380673" y="524349"/>
                  </a:lnTo>
                  <a:lnTo>
                    <a:pt x="6380673" y="524349"/>
                  </a:lnTo>
                  <a:lnTo>
                    <a:pt x="6388614" y="524349"/>
                  </a:lnTo>
                  <a:lnTo>
                    <a:pt x="6388614" y="524349"/>
                  </a:lnTo>
                  <a:lnTo>
                    <a:pt x="6416408" y="524349"/>
                  </a:lnTo>
                  <a:lnTo>
                    <a:pt x="6416408" y="524349"/>
                  </a:lnTo>
                  <a:lnTo>
                    <a:pt x="6420378" y="524349"/>
                  </a:lnTo>
                  <a:lnTo>
                    <a:pt x="6420378" y="524349"/>
                  </a:lnTo>
                  <a:lnTo>
                    <a:pt x="6428320" y="524349"/>
                  </a:lnTo>
                  <a:lnTo>
                    <a:pt x="6428320" y="524349"/>
                  </a:lnTo>
                  <a:lnTo>
                    <a:pt x="6440231" y="524349"/>
                  </a:lnTo>
                  <a:lnTo>
                    <a:pt x="6440231" y="524349"/>
                  </a:lnTo>
                  <a:lnTo>
                    <a:pt x="6452143" y="524349"/>
                  </a:lnTo>
                  <a:lnTo>
                    <a:pt x="6452143" y="433125"/>
                  </a:lnTo>
                  <a:lnTo>
                    <a:pt x="6468025" y="433125"/>
                  </a:lnTo>
                  <a:lnTo>
                    <a:pt x="6468025" y="341902"/>
                  </a:lnTo>
                  <a:lnTo>
                    <a:pt x="6471996" y="341902"/>
                  </a:lnTo>
                  <a:lnTo>
                    <a:pt x="6471996" y="341902"/>
                  </a:lnTo>
                  <a:lnTo>
                    <a:pt x="6487878" y="341902"/>
                  </a:lnTo>
                  <a:lnTo>
                    <a:pt x="6487878" y="341902"/>
                  </a:lnTo>
                  <a:lnTo>
                    <a:pt x="6495819" y="341902"/>
                  </a:lnTo>
                  <a:lnTo>
                    <a:pt x="6495819" y="341902"/>
                  </a:lnTo>
                  <a:lnTo>
                    <a:pt x="6499789" y="341902"/>
                  </a:lnTo>
                  <a:lnTo>
                    <a:pt x="6499789" y="341902"/>
                  </a:lnTo>
                  <a:lnTo>
                    <a:pt x="6503760" y="341902"/>
                  </a:lnTo>
                  <a:lnTo>
                    <a:pt x="6503760" y="341902"/>
                  </a:lnTo>
                  <a:lnTo>
                    <a:pt x="6535524" y="341902"/>
                  </a:lnTo>
                  <a:lnTo>
                    <a:pt x="6535524" y="341902"/>
                  </a:lnTo>
                  <a:lnTo>
                    <a:pt x="6543465" y="341902"/>
                  </a:lnTo>
                  <a:lnTo>
                    <a:pt x="6543465" y="341902"/>
                  </a:lnTo>
                  <a:lnTo>
                    <a:pt x="6551407" y="341902"/>
                  </a:lnTo>
                  <a:lnTo>
                    <a:pt x="6551407" y="341902"/>
                  </a:lnTo>
                  <a:lnTo>
                    <a:pt x="6599053" y="341902"/>
                  </a:lnTo>
                  <a:lnTo>
                    <a:pt x="6599053" y="341902"/>
                  </a:lnTo>
                  <a:lnTo>
                    <a:pt x="6606994" y="341902"/>
                  </a:lnTo>
                  <a:lnTo>
                    <a:pt x="6606994" y="341902"/>
                  </a:lnTo>
                  <a:lnTo>
                    <a:pt x="6622876" y="341902"/>
                  </a:lnTo>
                  <a:lnTo>
                    <a:pt x="6622876" y="341902"/>
                  </a:lnTo>
                  <a:lnTo>
                    <a:pt x="6638759" y="341902"/>
                  </a:lnTo>
                  <a:lnTo>
                    <a:pt x="6638759" y="341902"/>
                  </a:lnTo>
                  <a:lnTo>
                    <a:pt x="6710229" y="341902"/>
                  </a:lnTo>
                  <a:lnTo>
                    <a:pt x="6710229" y="341902"/>
                  </a:lnTo>
                  <a:lnTo>
                    <a:pt x="6714199" y="341902"/>
                  </a:lnTo>
                  <a:lnTo>
                    <a:pt x="6714199" y="341902"/>
                  </a:lnTo>
                  <a:lnTo>
                    <a:pt x="6718170" y="341902"/>
                  </a:lnTo>
                  <a:lnTo>
                    <a:pt x="6718170" y="341902"/>
                  </a:lnTo>
                  <a:lnTo>
                    <a:pt x="6757875" y="341902"/>
                  </a:lnTo>
                  <a:lnTo>
                    <a:pt x="6757875" y="237031"/>
                  </a:lnTo>
                  <a:lnTo>
                    <a:pt x="6773757" y="237031"/>
                  </a:lnTo>
                  <a:lnTo>
                    <a:pt x="6773757" y="237031"/>
                  </a:lnTo>
                  <a:lnTo>
                    <a:pt x="6793610" y="237031"/>
                  </a:lnTo>
                  <a:lnTo>
                    <a:pt x="6793610" y="237031"/>
                  </a:lnTo>
                  <a:lnTo>
                    <a:pt x="6797581" y="237031"/>
                  </a:lnTo>
                  <a:lnTo>
                    <a:pt x="6797581" y="237031"/>
                  </a:lnTo>
                  <a:lnTo>
                    <a:pt x="6801551" y="237031"/>
                  </a:lnTo>
                  <a:lnTo>
                    <a:pt x="6801551" y="237031"/>
                  </a:lnTo>
                  <a:lnTo>
                    <a:pt x="6805522" y="237031"/>
                  </a:lnTo>
                  <a:lnTo>
                    <a:pt x="6805522" y="237031"/>
                  </a:lnTo>
                  <a:lnTo>
                    <a:pt x="6817433" y="237031"/>
                  </a:lnTo>
                  <a:lnTo>
                    <a:pt x="6817433" y="237031"/>
                  </a:lnTo>
                  <a:lnTo>
                    <a:pt x="6829345" y="237031"/>
                  </a:lnTo>
                  <a:lnTo>
                    <a:pt x="6829345" y="237031"/>
                  </a:lnTo>
                  <a:lnTo>
                    <a:pt x="6873021" y="237031"/>
                  </a:lnTo>
                  <a:lnTo>
                    <a:pt x="6873021" y="237031"/>
                  </a:lnTo>
                  <a:lnTo>
                    <a:pt x="6884933" y="237031"/>
                  </a:lnTo>
                  <a:lnTo>
                    <a:pt x="6884933" y="237031"/>
                  </a:lnTo>
                  <a:lnTo>
                    <a:pt x="6900815" y="237031"/>
                  </a:lnTo>
                  <a:lnTo>
                    <a:pt x="6900815" y="237031"/>
                  </a:lnTo>
                  <a:lnTo>
                    <a:pt x="6908756" y="237031"/>
                  </a:lnTo>
                  <a:lnTo>
                    <a:pt x="6908756" y="237031"/>
                  </a:lnTo>
                  <a:lnTo>
                    <a:pt x="6940520" y="237031"/>
                  </a:lnTo>
                  <a:lnTo>
                    <a:pt x="6940520" y="237031"/>
                  </a:lnTo>
                  <a:lnTo>
                    <a:pt x="6976255" y="237031"/>
                  </a:lnTo>
                  <a:lnTo>
                    <a:pt x="6976255" y="237031"/>
                  </a:lnTo>
                  <a:lnTo>
                    <a:pt x="6988167" y="237031"/>
                  </a:lnTo>
                  <a:lnTo>
                    <a:pt x="6988167" y="119052"/>
                  </a:lnTo>
                  <a:lnTo>
                    <a:pt x="7043755" y="119052"/>
                  </a:lnTo>
                  <a:lnTo>
                    <a:pt x="7043755" y="0"/>
                  </a:lnTo>
                  <a:lnTo>
                    <a:pt x="7047725" y="0"/>
                  </a:lnTo>
                  <a:lnTo>
                    <a:pt x="7047725" y="0"/>
                  </a:lnTo>
                  <a:lnTo>
                    <a:pt x="7051696" y="0"/>
                  </a:lnTo>
                  <a:lnTo>
                    <a:pt x="7051696" y="0"/>
                  </a:lnTo>
                  <a:lnTo>
                    <a:pt x="7059637" y="0"/>
                  </a:lnTo>
                  <a:lnTo>
                    <a:pt x="7059637" y="0"/>
                  </a:lnTo>
                  <a:lnTo>
                    <a:pt x="7099342" y="0"/>
                  </a:lnTo>
                  <a:lnTo>
                    <a:pt x="7099342" y="0"/>
                  </a:lnTo>
                  <a:lnTo>
                    <a:pt x="7103313" y="0"/>
                  </a:lnTo>
                  <a:lnTo>
                    <a:pt x="7103313" y="0"/>
                  </a:lnTo>
                  <a:lnTo>
                    <a:pt x="7107284" y="0"/>
                  </a:lnTo>
                  <a:lnTo>
                    <a:pt x="7107284" y="0"/>
                  </a:lnTo>
                  <a:lnTo>
                    <a:pt x="7127136" y="0"/>
                  </a:lnTo>
                  <a:lnTo>
                    <a:pt x="7127136" y="0"/>
                  </a:lnTo>
                  <a:lnTo>
                    <a:pt x="7154930" y="0"/>
                  </a:lnTo>
                  <a:lnTo>
                    <a:pt x="7154930" y="0"/>
                  </a:lnTo>
                  <a:lnTo>
                    <a:pt x="7162871" y="0"/>
                  </a:lnTo>
                  <a:lnTo>
                    <a:pt x="7162871" y="0"/>
                  </a:lnTo>
                  <a:lnTo>
                    <a:pt x="7186695" y="0"/>
                  </a:lnTo>
                  <a:lnTo>
                    <a:pt x="7186695" y="0"/>
                  </a:lnTo>
                  <a:lnTo>
                    <a:pt x="7194636" y="0"/>
                  </a:lnTo>
                  <a:lnTo>
                    <a:pt x="7194636" y="0"/>
                  </a:lnTo>
                  <a:lnTo>
                    <a:pt x="7210518" y="0"/>
                  </a:lnTo>
                  <a:lnTo>
                    <a:pt x="7210518" y="0"/>
                  </a:lnTo>
                  <a:lnTo>
                    <a:pt x="7214488" y="0"/>
                  </a:lnTo>
                  <a:lnTo>
                    <a:pt x="7214488" y="0"/>
                  </a:lnTo>
                  <a:lnTo>
                    <a:pt x="7230371" y="0"/>
                  </a:lnTo>
                  <a:lnTo>
                    <a:pt x="7230371" y="0"/>
                  </a:lnTo>
                  <a:lnTo>
                    <a:pt x="7242282" y="0"/>
                  </a:lnTo>
                </a:path>
              </a:pathLst>
            </a:custGeom>
            <a:ln w="57150" cap="rnd">
              <a:solidFill>
                <a:srgbClr val="EE3D2C"/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0C42148C-CE65-DA59-00A6-A754BE28F72A}"/>
              </a:ext>
            </a:extLst>
          </p:cNvPr>
          <p:cNvSpPr txBox="1"/>
          <p:nvPr/>
        </p:nvSpPr>
        <p:spPr>
          <a:xfrm>
            <a:off x="7400003" y="2546155"/>
            <a:ext cx="856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rgbClr val="EE3D2C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13.6%</a:t>
            </a:r>
            <a:endParaRPr lang="en-US" sz="1600" baseline="30000">
              <a:solidFill>
                <a:srgbClr val="EE3D2C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629BBD9-1B90-558C-E23E-09B5F166911E}"/>
              </a:ext>
            </a:extLst>
          </p:cNvPr>
          <p:cNvSpPr txBox="1"/>
          <p:nvPr/>
        </p:nvSpPr>
        <p:spPr>
          <a:xfrm>
            <a:off x="7400004" y="2727490"/>
            <a:ext cx="844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13.4%</a:t>
            </a:r>
            <a:endParaRPr lang="en-US" sz="1600" baseline="30000">
              <a:solidFill>
                <a:schemeClr val="accent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2D7F237-E70D-95E0-75AE-98467EBE28EE}"/>
              </a:ext>
            </a:extLst>
          </p:cNvPr>
          <p:cNvSpPr txBox="1"/>
          <p:nvPr/>
        </p:nvSpPr>
        <p:spPr>
          <a:xfrm>
            <a:off x="3843364" y="2869987"/>
            <a:ext cx="731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rgbClr val="EE3D2C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2.7%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39EAF1B-D592-A2E2-2843-F40C18812E3D}"/>
              </a:ext>
            </a:extLst>
          </p:cNvPr>
          <p:cNvSpPr txBox="1"/>
          <p:nvPr/>
        </p:nvSpPr>
        <p:spPr>
          <a:xfrm>
            <a:off x="3843364" y="2684077"/>
            <a:ext cx="731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3.6%</a:t>
            </a:r>
          </a:p>
        </p:txBody>
      </p:sp>
      <p:sp>
        <p:nvSpPr>
          <p:cNvPr id="17" name="Rectangle 88">
            <a:extLst>
              <a:ext uri="{FF2B5EF4-FFF2-40B4-BE49-F238E27FC236}">
                <a16:creationId xmlns:a16="http://schemas.microsoft.com/office/drawing/2014/main" id="{80D49963-BFCE-7016-5A12-DDFA7A56E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312179"/>
            <a:ext cx="45262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400">
                <a:latin typeface="+mj-lt"/>
              </a:rPr>
              <a:t>TAVR</a:t>
            </a: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02D0C580-C3FE-679A-C9A7-2154289DC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081" y="4312179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455</a:t>
            </a:r>
          </a:p>
        </p:txBody>
      </p:sp>
      <p:sp>
        <p:nvSpPr>
          <p:cNvPr id="27" name="Rectangle 20">
            <a:extLst>
              <a:ext uri="{FF2B5EF4-FFF2-40B4-BE49-F238E27FC236}">
                <a16:creationId xmlns:a16="http://schemas.microsoft.com/office/drawing/2014/main" id="{FD34F7C4-0BA4-8CC8-44D6-83A1A2956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081" y="4481824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446</a:t>
            </a: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AC839EB1-78BA-D7E1-E126-5734E8476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9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439</a:t>
            </a:r>
          </a:p>
        </p:txBody>
      </p:sp>
      <p:sp>
        <p:nvSpPr>
          <p:cNvPr id="29" name="Rectangle 21">
            <a:extLst>
              <a:ext uri="{FF2B5EF4-FFF2-40B4-BE49-F238E27FC236}">
                <a16:creationId xmlns:a16="http://schemas.microsoft.com/office/drawing/2014/main" id="{8F2CDF52-8037-8363-874A-68531D592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9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436</a:t>
            </a:r>
          </a:p>
        </p:txBody>
      </p:sp>
      <p:sp>
        <p:nvSpPr>
          <p:cNvPr id="30" name="Rectangle 16">
            <a:extLst>
              <a:ext uri="{FF2B5EF4-FFF2-40B4-BE49-F238E27FC236}">
                <a16:creationId xmlns:a16="http://schemas.microsoft.com/office/drawing/2014/main" id="{B8C1237D-7A52-2992-1417-8ED2AAB25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8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425</a:t>
            </a:r>
          </a:p>
        </p:txBody>
      </p:sp>
      <p:sp>
        <p:nvSpPr>
          <p:cNvPr id="31" name="Rectangle 22">
            <a:extLst>
              <a:ext uri="{FF2B5EF4-FFF2-40B4-BE49-F238E27FC236}">
                <a16:creationId xmlns:a16="http://schemas.microsoft.com/office/drawing/2014/main" id="{233E3865-0887-A546-FEF9-989EC764A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8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418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7D022CF9-2132-7A6E-D292-30FD61136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7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346</a:t>
            </a:r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3FE15ECB-F4B2-0494-3730-963F5BFF3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7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310</a:t>
            </a:r>
          </a:p>
        </p:txBody>
      </p:sp>
      <p:sp>
        <p:nvSpPr>
          <p:cNvPr id="34" name="Rectangle 18">
            <a:extLst>
              <a:ext uri="{FF2B5EF4-FFF2-40B4-BE49-F238E27FC236}">
                <a16:creationId xmlns:a16="http://schemas.microsoft.com/office/drawing/2014/main" id="{9982743B-4A3C-7B10-A4B6-8E4B80DEA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96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187</a:t>
            </a:r>
          </a:p>
        </p:txBody>
      </p:sp>
      <p:sp>
        <p:nvSpPr>
          <p:cNvPr id="35" name="Rectangle 24">
            <a:extLst>
              <a:ext uri="{FF2B5EF4-FFF2-40B4-BE49-F238E27FC236}">
                <a16:creationId xmlns:a16="http://schemas.microsoft.com/office/drawing/2014/main" id="{0E666901-50E8-6F24-8A72-482D9989D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96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199</a:t>
            </a:r>
          </a:p>
        </p:txBody>
      </p:sp>
      <p:sp>
        <p:nvSpPr>
          <p:cNvPr id="36" name="Rectangle 19">
            <a:extLst>
              <a:ext uri="{FF2B5EF4-FFF2-40B4-BE49-F238E27FC236}">
                <a16:creationId xmlns:a16="http://schemas.microsoft.com/office/drawing/2014/main" id="{C5A0EE0F-D3CA-9DB9-D53C-74B3B3677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8582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136</a:t>
            </a:r>
          </a:p>
        </p:txBody>
      </p:sp>
      <p:sp>
        <p:nvSpPr>
          <p:cNvPr id="37" name="Rectangle 25">
            <a:extLst>
              <a:ext uri="{FF2B5EF4-FFF2-40B4-BE49-F238E27FC236}">
                <a16:creationId xmlns:a16="http://schemas.microsoft.com/office/drawing/2014/main" id="{87CD06F6-7C9B-A690-5635-0027373DC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8275" y="4481824"/>
            <a:ext cx="19877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95</a:t>
            </a:r>
          </a:p>
        </p:txBody>
      </p:sp>
      <p:sp>
        <p:nvSpPr>
          <p:cNvPr id="38" name="Rectangle 88">
            <a:extLst>
              <a:ext uri="{FF2B5EF4-FFF2-40B4-BE49-F238E27FC236}">
                <a16:creationId xmlns:a16="http://schemas.microsoft.com/office/drawing/2014/main" id="{54C04D30-9931-7940-F8F9-49024DD4F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481824"/>
            <a:ext cx="25006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400">
                <a:latin typeface="+mj-lt"/>
              </a:rPr>
              <a:t>CS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9F44592-B22F-9793-866C-F18F9CFDA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122913"/>
            <a:ext cx="8560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i="1">
                <a:latin typeface="+mj-lt"/>
              </a:rPr>
              <a:t>No. at risk:</a:t>
            </a:r>
            <a:endParaRPr lang="en-US" altLang="en-US" sz="1400">
              <a:latin typeface="+mj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6EE04F8-4F26-FAA9-494B-6EF56556A02C}"/>
              </a:ext>
            </a:extLst>
          </p:cNvPr>
          <p:cNvSpPr txBox="1"/>
          <p:nvPr/>
        </p:nvSpPr>
        <p:spPr>
          <a:xfrm>
            <a:off x="6160168" y="4861244"/>
            <a:ext cx="296859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100" i="1"/>
              <a:t>Patients had a minimum follow-up of 2 years</a:t>
            </a:r>
            <a:endParaRPr lang="en-US" sz="1100" i="1"/>
          </a:p>
        </p:txBody>
      </p:sp>
      <p:sp>
        <p:nvSpPr>
          <p:cNvPr id="46" name="Rectangle 88">
            <a:extLst>
              <a:ext uri="{FF2B5EF4-FFF2-40B4-BE49-F238E27FC236}">
                <a16:creationId xmlns:a16="http://schemas.microsoft.com/office/drawing/2014/main" id="{2956255F-1FF6-D9C0-093E-1AFC6ED13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9372" y="1612921"/>
            <a:ext cx="394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600"/>
              <a:t>HR [95%CI]: </a:t>
            </a:r>
            <a:r>
              <a:rPr lang="en-US" sz="160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0.93 [0.60, 1.44]</a:t>
            </a:r>
          </a:p>
          <a:p>
            <a:pPr algn="ctr">
              <a:defRPr/>
            </a:pPr>
            <a:r>
              <a:rPr lang="en-US" altLang="en-US" sz="1600"/>
              <a:t>p = 0.74</a:t>
            </a:r>
          </a:p>
        </p:txBody>
      </p:sp>
      <p:sp>
        <p:nvSpPr>
          <p:cNvPr id="47" name="Rectangle 88">
            <a:extLst>
              <a:ext uri="{FF2B5EF4-FFF2-40B4-BE49-F238E27FC236}">
                <a16:creationId xmlns:a16="http://schemas.microsoft.com/office/drawing/2014/main" id="{65DA59A0-D1DC-46EA-668F-4001DF251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0860" y="887571"/>
            <a:ext cx="321534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400" i="1"/>
              <a:t>Median follow-up 3.8 years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1D32D4-7214-B01B-D1BC-8B1E50440353}"/>
              </a:ext>
            </a:extLst>
          </p:cNvPr>
          <p:cNvSpPr txBox="1"/>
          <p:nvPr/>
        </p:nvSpPr>
        <p:spPr>
          <a:xfrm>
            <a:off x="-5609" y="4857744"/>
            <a:ext cx="296859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100" i="1" dirty="0"/>
              <a:t>Event rates are Kaplan-Meier estimates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1740503361"/>
      </p:ext>
    </p:extLst>
  </p:cSld>
  <p:clrMapOvr>
    <a:masterClrMapping/>
  </p:clrMapOvr>
  <p:transition spd="slow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F8F01-1E82-7DB9-D59F-7936A7EE1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>
            <a:extLst>
              <a:ext uri="{FF2B5EF4-FFF2-40B4-BE49-F238E27FC236}">
                <a16:creationId xmlns:a16="http://schemas.microsoft.com/office/drawing/2014/main" id="{AC777A67-617D-25B4-9736-3A81955C274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31204" y="459536"/>
            <a:ext cx="5743575" cy="395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1486DE4C-F77B-7B6E-8ED3-162D5F73C93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30593" y="560775"/>
            <a:ext cx="5743575" cy="395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B878B0-D962-F240-69C3-F37EAC0A1828}"/>
              </a:ext>
            </a:extLst>
          </p:cNvPr>
          <p:cNvSpPr/>
          <p:nvPr/>
        </p:nvSpPr>
        <p:spPr bwMode="auto">
          <a:xfrm>
            <a:off x="1874708" y="845975"/>
            <a:ext cx="6325596" cy="257564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371049-A846-1E3F-0109-32C2DCE6D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4462" y="3901617"/>
            <a:ext cx="63158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latin typeface="+mj-lt"/>
              </a:rPr>
              <a:t>Months from Randomization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16941513-5DD5-9D2B-8591-323FF97988C3}"/>
              </a:ext>
            </a:extLst>
          </p:cNvPr>
          <p:cNvGrpSpPr/>
          <p:nvPr/>
        </p:nvGrpSpPr>
        <p:grpSpPr>
          <a:xfrm>
            <a:off x="1501536" y="843282"/>
            <a:ext cx="372844" cy="246221"/>
            <a:chOff x="1531032" y="843282"/>
            <a:chExt cx="372844" cy="246221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CBE2190-4613-1FDC-1AE7-8AEF41655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8" name="Rectangle 89">
              <a:extLst>
                <a:ext uri="{FF2B5EF4-FFF2-40B4-BE49-F238E27FC236}">
                  <a16:creationId xmlns:a16="http://schemas.microsoft.com/office/drawing/2014/main" id="{D70E8A5E-78C0-5DC1-8C1D-36ECF6347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1032" y="8432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60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7C93698-B605-748B-E7FC-99224CDF63DE}"/>
              </a:ext>
            </a:extLst>
          </p:cNvPr>
          <p:cNvGrpSpPr/>
          <p:nvPr/>
        </p:nvGrpSpPr>
        <p:grpSpPr>
          <a:xfrm>
            <a:off x="1501536" y="1623065"/>
            <a:ext cx="372844" cy="246221"/>
            <a:chOff x="1683432" y="995682"/>
            <a:chExt cx="372844" cy="246221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E9C18395-041D-1630-F48D-E84BE946D7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Rectangle 89">
              <a:extLst>
                <a:ext uri="{FF2B5EF4-FFF2-40B4-BE49-F238E27FC236}">
                  <a16:creationId xmlns:a16="http://schemas.microsoft.com/office/drawing/2014/main" id="{CA21D00F-AD08-36A3-0492-FFF665981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432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40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A535B8B5-19DB-D1CF-2175-E7D6CD29EA84}"/>
              </a:ext>
            </a:extLst>
          </p:cNvPr>
          <p:cNvGrpSpPr/>
          <p:nvPr/>
        </p:nvGrpSpPr>
        <p:grpSpPr>
          <a:xfrm>
            <a:off x="1501536" y="2402848"/>
            <a:ext cx="372844" cy="246221"/>
            <a:chOff x="1683432" y="995682"/>
            <a:chExt cx="372844" cy="246221"/>
          </a:xfrm>
        </p:grpSpPr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DA606F85-8951-183F-3A37-7472479C63D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8" name="Rectangle 89">
              <a:extLst>
                <a:ext uri="{FF2B5EF4-FFF2-40B4-BE49-F238E27FC236}">
                  <a16:creationId xmlns:a16="http://schemas.microsoft.com/office/drawing/2014/main" id="{639B2A04-455E-4AED-80CD-3C36DBDA8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432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20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92A6FE-F04E-D11F-33C4-02519BD02129}"/>
              </a:ext>
            </a:extLst>
          </p:cNvPr>
          <p:cNvGrpSpPr/>
          <p:nvPr/>
        </p:nvGrpSpPr>
        <p:grpSpPr>
          <a:xfrm>
            <a:off x="1615349" y="3182632"/>
            <a:ext cx="259031" cy="246221"/>
            <a:chOff x="1797245" y="995682"/>
            <a:chExt cx="259031" cy="246221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A4A09AC9-7601-3AA6-6C22-A7DE4C7365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Rectangle 89">
              <a:extLst>
                <a:ext uri="{FF2B5EF4-FFF2-40B4-BE49-F238E27FC236}">
                  <a16:creationId xmlns:a16="http://schemas.microsoft.com/office/drawing/2014/main" id="{E1DEF1D5-9CC0-9913-3EFA-2C02CF81F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245" y="995682"/>
              <a:ext cx="1138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0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6F10AD10-4A2C-618F-A20D-89CA71959C61}"/>
              </a:ext>
            </a:extLst>
          </p:cNvPr>
          <p:cNvGrpSpPr/>
          <p:nvPr/>
        </p:nvGrpSpPr>
        <p:grpSpPr>
          <a:xfrm>
            <a:off x="1956255" y="3423334"/>
            <a:ext cx="113814" cy="335839"/>
            <a:chOff x="1729287" y="906064"/>
            <a:chExt cx="113814" cy="335839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CA20FCB9-BBF3-1FF2-8320-D2BC99D194E9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6" name="Rectangle 89">
              <a:extLst>
                <a:ext uri="{FF2B5EF4-FFF2-40B4-BE49-F238E27FC236}">
                  <a16:creationId xmlns:a16="http://schemas.microsoft.com/office/drawing/2014/main" id="{3F736278-60E7-6A69-D24B-DCD24DD8E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287" y="995682"/>
              <a:ext cx="11381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0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0CCAF1FC-FDC1-6C55-1764-95C9D46EB4FE}"/>
              </a:ext>
            </a:extLst>
          </p:cNvPr>
          <p:cNvGrpSpPr/>
          <p:nvPr/>
        </p:nvGrpSpPr>
        <p:grpSpPr>
          <a:xfrm>
            <a:off x="2998249" y="3423334"/>
            <a:ext cx="227626" cy="335839"/>
            <a:chOff x="1672381" y="906064"/>
            <a:chExt cx="227626" cy="335839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3C46D2E4-C333-AB01-AE6F-6BCFAE41B074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Rectangle 89">
              <a:extLst>
                <a:ext uri="{FF2B5EF4-FFF2-40B4-BE49-F238E27FC236}">
                  <a16:creationId xmlns:a16="http://schemas.microsoft.com/office/drawing/2014/main" id="{7A80F89B-C8F9-27E1-8002-ABDC72343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12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3C91DA61-CECD-B9BE-4351-B90045094E00}"/>
              </a:ext>
            </a:extLst>
          </p:cNvPr>
          <p:cNvGrpSpPr/>
          <p:nvPr/>
        </p:nvGrpSpPr>
        <p:grpSpPr>
          <a:xfrm>
            <a:off x="4097149" y="3423334"/>
            <a:ext cx="227626" cy="335839"/>
            <a:chOff x="1672381" y="906064"/>
            <a:chExt cx="227626" cy="335839"/>
          </a:xfrm>
        </p:grpSpPr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CC2E2ECF-FBA3-E8B0-2931-981895482DD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2" name="Rectangle 89">
              <a:extLst>
                <a:ext uri="{FF2B5EF4-FFF2-40B4-BE49-F238E27FC236}">
                  <a16:creationId xmlns:a16="http://schemas.microsoft.com/office/drawing/2014/main" id="{E76507A7-B236-0E47-13CA-B0319109A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24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B4F518BD-E0BB-BFCF-A22A-C3C95F5B7F2F}"/>
              </a:ext>
            </a:extLst>
          </p:cNvPr>
          <p:cNvGrpSpPr/>
          <p:nvPr/>
        </p:nvGrpSpPr>
        <p:grpSpPr>
          <a:xfrm>
            <a:off x="5196049" y="3423334"/>
            <a:ext cx="227626" cy="335839"/>
            <a:chOff x="1672381" y="906064"/>
            <a:chExt cx="227626" cy="335839"/>
          </a:xfrm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D68B82D-A07C-F8A0-0C54-6A7165CBBC9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8" name="Rectangle 89">
              <a:extLst>
                <a:ext uri="{FF2B5EF4-FFF2-40B4-BE49-F238E27FC236}">
                  <a16:creationId xmlns:a16="http://schemas.microsoft.com/office/drawing/2014/main" id="{510C8554-715C-923C-FB6B-233308ADF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36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2841263-9811-C7AC-1CF7-057848A91FA8}"/>
              </a:ext>
            </a:extLst>
          </p:cNvPr>
          <p:cNvGrpSpPr/>
          <p:nvPr/>
        </p:nvGrpSpPr>
        <p:grpSpPr>
          <a:xfrm>
            <a:off x="6294949" y="3423334"/>
            <a:ext cx="227626" cy="335839"/>
            <a:chOff x="1672381" y="906064"/>
            <a:chExt cx="227626" cy="335839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7ADCA7F-C460-CC19-F036-C2EB76B6F58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Rectangle 89">
              <a:extLst>
                <a:ext uri="{FF2B5EF4-FFF2-40B4-BE49-F238E27FC236}">
                  <a16:creationId xmlns:a16="http://schemas.microsoft.com/office/drawing/2014/main" id="{21A4058C-8C5D-23F4-C396-1D4E50AF3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48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2155859-73A9-706C-065A-E3E34467EDD2}"/>
              </a:ext>
            </a:extLst>
          </p:cNvPr>
          <p:cNvGrpSpPr/>
          <p:nvPr/>
        </p:nvGrpSpPr>
        <p:grpSpPr>
          <a:xfrm>
            <a:off x="7393848" y="3423334"/>
            <a:ext cx="227626" cy="335839"/>
            <a:chOff x="1672381" y="906064"/>
            <a:chExt cx="227626" cy="335839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7177130-B6EF-1BC9-43E4-138440528CC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Rectangle 89">
              <a:extLst>
                <a:ext uri="{FF2B5EF4-FFF2-40B4-BE49-F238E27FC236}">
                  <a16:creationId xmlns:a16="http://schemas.microsoft.com/office/drawing/2014/main" id="{C74C558E-663D-899E-7ABB-89BD8FD1A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60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AEBF054-0661-8CA6-6CAC-4EC6AF27EC05}"/>
              </a:ext>
            </a:extLst>
          </p:cNvPr>
          <p:cNvGrpSpPr/>
          <p:nvPr/>
        </p:nvGrpSpPr>
        <p:grpSpPr>
          <a:xfrm>
            <a:off x="1941073" y="904567"/>
            <a:ext cx="1023960" cy="463383"/>
            <a:chOff x="2748411" y="1389471"/>
            <a:chExt cx="1365281" cy="61784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7E89C31-0D96-B255-22CA-9B93C866DB95}"/>
                </a:ext>
              </a:extLst>
            </p:cNvPr>
            <p:cNvGrpSpPr/>
            <p:nvPr/>
          </p:nvGrpSpPr>
          <p:grpSpPr>
            <a:xfrm>
              <a:off x="2748411" y="1389471"/>
              <a:ext cx="1365281" cy="617840"/>
              <a:chOff x="1733948" y="1260023"/>
              <a:chExt cx="1365281" cy="617840"/>
            </a:xfrm>
          </p:grpSpPr>
          <p:sp>
            <p:nvSpPr>
              <p:cNvPr id="20" name="Rectangle 88">
                <a:extLst>
                  <a:ext uri="{FF2B5EF4-FFF2-40B4-BE49-F238E27FC236}">
                    <a16:creationId xmlns:a16="http://schemas.microsoft.com/office/drawing/2014/main" id="{FE3598D9-1343-80F7-2BB6-04A93E67F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956" y="1260023"/>
                <a:ext cx="861273" cy="3282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en-US" altLang="en-US" sz="1600"/>
                  <a:t>CS</a:t>
                </a:r>
              </a:p>
            </p:txBody>
          </p:sp>
          <p:sp>
            <p:nvSpPr>
              <p:cNvPr id="21" name="Rectangle 89">
                <a:extLst>
                  <a:ext uri="{FF2B5EF4-FFF2-40B4-BE49-F238E27FC236}">
                    <a16:creationId xmlns:a16="http://schemas.microsoft.com/office/drawing/2014/main" id="{DCA14F14-BA93-5903-D1E8-50F7A5E06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955" y="1549569"/>
                <a:ext cx="891274" cy="328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en-US" altLang="en-US" sz="1600"/>
                  <a:t>TAVR</a:t>
                </a:r>
              </a:p>
            </p:txBody>
          </p:sp>
          <p:sp>
            <p:nvSpPr>
              <p:cNvPr id="22" name="Line 90">
                <a:extLst>
                  <a:ext uri="{FF2B5EF4-FFF2-40B4-BE49-F238E27FC236}">
                    <a16:creationId xmlns:a16="http://schemas.microsoft.com/office/drawing/2014/main" id="{5FD6282E-E7CB-CEAE-CF54-D9A63E73C9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33948" y="1413910"/>
                <a:ext cx="363334" cy="0"/>
              </a:xfrm>
              <a:prstGeom prst="line">
                <a:avLst/>
              </a:prstGeom>
              <a:noFill/>
              <a:ln w="57150" cap="flat">
                <a:solidFill>
                  <a:srgbClr val="EE3D2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342900">
                  <a:defRPr/>
                </a:pPr>
                <a:endParaRPr lang="en-US" sz="1800" b="1">
                  <a:latin typeface="Arial"/>
                </a:endParaRPr>
              </a:p>
            </p:txBody>
          </p:sp>
        </p:grpSp>
        <p:sp>
          <p:nvSpPr>
            <p:cNvPr id="18" name="Line 91">
              <a:extLst>
                <a:ext uri="{FF2B5EF4-FFF2-40B4-BE49-F238E27FC236}">
                  <a16:creationId xmlns:a16="http://schemas.microsoft.com/office/drawing/2014/main" id="{586284F7-CBF7-DD84-A85B-AFED6A48A1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8411" y="1832905"/>
              <a:ext cx="363334" cy="0"/>
            </a:xfrm>
            <a:prstGeom prst="line">
              <a:avLst/>
            </a:prstGeom>
            <a:noFill/>
            <a:ln w="57150" cap="flat">
              <a:solidFill>
                <a:srgbClr val="00355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342900">
                <a:defRPr/>
              </a:pPr>
              <a:endParaRPr lang="en-US" sz="1800" b="1">
                <a:latin typeface="Arial"/>
              </a:endParaRPr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90EB3E89-A4FF-82F0-3703-1ADCDFAA5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0"/>
            <a:ext cx="5424862" cy="685800"/>
          </a:xfrm>
        </p:spPr>
        <p:txBody>
          <a:bodyPr/>
          <a:lstStyle/>
          <a:p>
            <a:pPr algn="ctr"/>
            <a:r>
              <a:rPr lang="en-US"/>
              <a:t>Stroke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47DD879-2525-9052-9652-22C81F48AF5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12029" y="2034386"/>
            <a:ext cx="285629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latin typeface="+mj-lt"/>
              </a:rPr>
              <a:t>Stroke (%)</a:t>
            </a:r>
          </a:p>
        </p:txBody>
      </p:sp>
      <p:sp>
        <p:nvSpPr>
          <p:cNvPr id="17" name="Rectangle 88">
            <a:extLst>
              <a:ext uri="{FF2B5EF4-FFF2-40B4-BE49-F238E27FC236}">
                <a16:creationId xmlns:a16="http://schemas.microsoft.com/office/drawing/2014/main" id="{80D49963-BFCE-7016-5A12-DDFA7A56E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312179"/>
            <a:ext cx="45262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400">
                <a:latin typeface="+mj-lt"/>
              </a:rPr>
              <a:t>TAVR</a:t>
            </a: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02D0C580-C3FE-679A-C9A7-2154289DC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081" y="4312179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455</a:t>
            </a:r>
          </a:p>
        </p:txBody>
      </p:sp>
      <p:sp>
        <p:nvSpPr>
          <p:cNvPr id="27" name="Rectangle 20">
            <a:extLst>
              <a:ext uri="{FF2B5EF4-FFF2-40B4-BE49-F238E27FC236}">
                <a16:creationId xmlns:a16="http://schemas.microsoft.com/office/drawing/2014/main" id="{FD34F7C4-0BA4-8CC8-44D6-83A1A2956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081" y="4481824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446</a:t>
            </a: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AC839EB1-78BA-D7E1-E126-5734E8476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9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433</a:t>
            </a:r>
          </a:p>
        </p:txBody>
      </p:sp>
      <p:sp>
        <p:nvSpPr>
          <p:cNvPr id="29" name="Rectangle 21">
            <a:extLst>
              <a:ext uri="{FF2B5EF4-FFF2-40B4-BE49-F238E27FC236}">
                <a16:creationId xmlns:a16="http://schemas.microsoft.com/office/drawing/2014/main" id="{8F2CDF52-8037-8363-874A-68531D592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9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429</a:t>
            </a:r>
          </a:p>
        </p:txBody>
      </p:sp>
      <p:sp>
        <p:nvSpPr>
          <p:cNvPr id="30" name="Rectangle 16">
            <a:extLst>
              <a:ext uri="{FF2B5EF4-FFF2-40B4-BE49-F238E27FC236}">
                <a16:creationId xmlns:a16="http://schemas.microsoft.com/office/drawing/2014/main" id="{B8C1237D-7A52-2992-1417-8ED2AAB25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8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415</a:t>
            </a:r>
          </a:p>
        </p:txBody>
      </p:sp>
      <p:sp>
        <p:nvSpPr>
          <p:cNvPr id="31" name="Rectangle 22">
            <a:extLst>
              <a:ext uri="{FF2B5EF4-FFF2-40B4-BE49-F238E27FC236}">
                <a16:creationId xmlns:a16="http://schemas.microsoft.com/office/drawing/2014/main" id="{233E3865-0887-A546-FEF9-989EC764A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8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406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7D022CF9-2132-7A6E-D292-30FD61136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7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335</a:t>
            </a:r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3FE15ECB-F4B2-0494-3730-963F5BFF3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7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295</a:t>
            </a:r>
          </a:p>
        </p:txBody>
      </p:sp>
      <p:sp>
        <p:nvSpPr>
          <p:cNvPr id="34" name="Rectangle 18">
            <a:extLst>
              <a:ext uri="{FF2B5EF4-FFF2-40B4-BE49-F238E27FC236}">
                <a16:creationId xmlns:a16="http://schemas.microsoft.com/office/drawing/2014/main" id="{9982743B-4A3C-7B10-A4B6-8E4B80DEA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96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180</a:t>
            </a:r>
          </a:p>
        </p:txBody>
      </p:sp>
      <p:sp>
        <p:nvSpPr>
          <p:cNvPr id="35" name="Rectangle 24">
            <a:extLst>
              <a:ext uri="{FF2B5EF4-FFF2-40B4-BE49-F238E27FC236}">
                <a16:creationId xmlns:a16="http://schemas.microsoft.com/office/drawing/2014/main" id="{0E666901-50E8-6F24-8A72-482D9989D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96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185</a:t>
            </a:r>
          </a:p>
        </p:txBody>
      </p:sp>
      <p:sp>
        <p:nvSpPr>
          <p:cNvPr id="36" name="Rectangle 19">
            <a:extLst>
              <a:ext uri="{FF2B5EF4-FFF2-40B4-BE49-F238E27FC236}">
                <a16:creationId xmlns:a16="http://schemas.microsoft.com/office/drawing/2014/main" id="{C5A0EE0F-D3CA-9DB9-D53C-74B3B3677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8582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130</a:t>
            </a:r>
          </a:p>
        </p:txBody>
      </p:sp>
      <p:sp>
        <p:nvSpPr>
          <p:cNvPr id="37" name="Rectangle 25">
            <a:extLst>
              <a:ext uri="{FF2B5EF4-FFF2-40B4-BE49-F238E27FC236}">
                <a16:creationId xmlns:a16="http://schemas.microsoft.com/office/drawing/2014/main" id="{87CD06F6-7C9B-A690-5635-0027373DC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8275" y="4481824"/>
            <a:ext cx="19877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87</a:t>
            </a:r>
          </a:p>
        </p:txBody>
      </p:sp>
      <p:sp>
        <p:nvSpPr>
          <p:cNvPr id="38" name="Rectangle 88">
            <a:extLst>
              <a:ext uri="{FF2B5EF4-FFF2-40B4-BE49-F238E27FC236}">
                <a16:creationId xmlns:a16="http://schemas.microsoft.com/office/drawing/2014/main" id="{54C04D30-9931-7940-F8F9-49024DD4F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481824"/>
            <a:ext cx="25006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400">
                <a:latin typeface="+mj-lt"/>
              </a:rPr>
              <a:t>CS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9F44592-B22F-9793-866C-F18F9CFDA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122913"/>
            <a:ext cx="8560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i="1">
                <a:latin typeface="+mj-lt"/>
              </a:rPr>
              <a:t>No. at risk:</a:t>
            </a:r>
            <a:endParaRPr lang="en-US" altLang="en-US" sz="1400">
              <a:latin typeface="+mj-lt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4BFAA64-4687-B25A-C008-3C6AC84A9BFF}"/>
              </a:ext>
            </a:extLst>
          </p:cNvPr>
          <p:cNvSpPr txBox="1"/>
          <p:nvPr/>
        </p:nvSpPr>
        <p:spPr>
          <a:xfrm>
            <a:off x="7493884" y="2754072"/>
            <a:ext cx="731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rgbClr val="EE3D2C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9.5%</a:t>
            </a:r>
            <a:endParaRPr lang="en-US" sz="1600" baseline="30000">
              <a:solidFill>
                <a:srgbClr val="EE3D2C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FF3A5EF-FFA6-CE28-4BB2-4BAEF78DA13B}"/>
              </a:ext>
            </a:extLst>
          </p:cNvPr>
          <p:cNvSpPr txBox="1"/>
          <p:nvPr/>
        </p:nvSpPr>
        <p:spPr>
          <a:xfrm>
            <a:off x="7493884" y="2935407"/>
            <a:ext cx="731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5.4%</a:t>
            </a:r>
            <a:endParaRPr lang="en-US" sz="1600" baseline="30000">
              <a:solidFill>
                <a:schemeClr val="accent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A11BCDE-2D97-4D98-E838-6CB8A75B5D08}"/>
              </a:ext>
            </a:extLst>
          </p:cNvPr>
          <p:cNvSpPr txBox="1"/>
          <p:nvPr/>
        </p:nvSpPr>
        <p:spPr>
          <a:xfrm>
            <a:off x="3907984" y="2869238"/>
            <a:ext cx="731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2.7%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2183218-5BEE-4184-347D-3CF449AA4DBB}"/>
              </a:ext>
            </a:extLst>
          </p:cNvPr>
          <p:cNvSpPr txBox="1"/>
          <p:nvPr/>
        </p:nvSpPr>
        <p:spPr>
          <a:xfrm>
            <a:off x="3907984" y="2683328"/>
            <a:ext cx="731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rgbClr val="EE3D2C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3.7%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8ADBD54-2FA5-FB81-6987-D17F16394F64}"/>
              </a:ext>
            </a:extLst>
          </p:cNvPr>
          <p:cNvGrpSpPr/>
          <p:nvPr/>
        </p:nvGrpSpPr>
        <p:grpSpPr>
          <a:xfrm>
            <a:off x="2017613" y="2958072"/>
            <a:ext cx="5491376" cy="368713"/>
            <a:chOff x="2017613" y="3101850"/>
            <a:chExt cx="5491376" cy="221179"/>
          </a:xfrm>
        </p:grpSpPr>
        <p:sp>
          <p:nvSpPr>
            <p:cNvPr id="42" name="pl7">
              <a:extLst>
                <a:ext uri="{FF2B5EF4-FFF2-40B4-BE49-F238E27FC236}">
                  <a16:creationId xmlns:a16="http://schemas.microsoft.com/office/drawing/2014/main" id="{865015D6-FE00-BF8D-B5AB-94040C182626}"/>
                </a:ext>
              </a:extLst>
            </p:cNvPr>
            <p:cNvSpPr/>
            <p:nvPr/>
          </p:nvSpPr>
          <p:spPr>
            <a:xfrm>
              <a:off x="2017613" y="3197183"/>
              <a:ext cx="5491376" cy="125845"/>
            </a:xfrm>
            <a:custGeom>
              <a:avLst/>
              <a:gdLst/>
              <a:ahLst/>
              <a:cxnLst/>
              <a:rect l="0" t="0" r="0" b="0"/>
              <a:pathLst>
                <a:path w="7246253" h="808097">
                  <a:moveTo>
                    <a:pt x="0" y="808097"/>
                  </a:moveTo>
                  <a:lnTo>
                    <a:pt x="3970" y="808097"/>
                  </a:lnTo>
                  <a:lnTo>
                    <a:pt x="3970" y="774998"/>
                  </a:lnTo>
                  <a:lnTo>
                    <a:pt x="7941" y="774998"/>
                  </a:lnTo>
                  <a:lnTo>
                    <a:pt x="7941" y="774998"/>
                  </a:lnTo>
                  <a:lnTo>
                    <a:pt x="55587" y="774998"/>
                  </a:lnTo>
                  <a:lnTo>
                    <a:pt x="55587" y="741679"/>
                  </a:lnTo>
                  <a:lnTo>
                    <a:pt x="79410" y="741679"/>
                  </a:lnTo>
                  <a:lnTo>
                    <a:pt x="79410" y="741679"/>
                  </a:lnTo>
                  <a:lnTo>
                    <a:pt x="99263" y="741679"/>
                  </a:lnTo>
                  <a:lnTo>
                    <a:pt x="99263" y="741679"/>
                  </a:lnTo>
                  <a:lnTo>
                    <a:pt x="119116" y="741679"/>
                  </a:lnTo>
                  <a:lnTo>
                    <a:pt x="119116" y="708210"/>
                  </a:lnTo>
                  <a:lnTo>
                    <a:pt x="154851" y="708210"/>
                  </a:lnTo>
                  <a:lnTo>
                    <a:pt x="154851" y="708210"/>
                  </a:lnTo>
                  <a:lnTo>
                    <a:pt x="190586" y="708210"/>
                  </a:lnTo>
                  <a:lnTo>
                    <a:pt x="190586" y="708210"/>
                  </a:lnTo>
                  <a:lnTo>
                    <a:pt x="234262" y="708210"/>
                  </a:lnTo>
                  <a:lnTo>
                    <a:pt x="234262" y="708210"/>
                  </a:lnTo>
                  <a:lnTo>
                    <a:pt x="262056" y="708210"/>
                  </a:lnTo>
                  <a:lnTo>
                    <a:pt x="262056" y="708210"/>
                  </a:lnTo>
                  <a:lnTo>
                    <a:pt x="317643" y="708210"/>
                  </a:lnTo>
                  <a:lnTo>
                    <a:pt x="317643" y="674439"/>
                  </a:lnTo>
                  <a:lnTo>
                    <a:pt x="500289" y="674439"/>
                  </a:lnTo>
                  <a:lnTo>
                    <a:pt x="500289" y="674439"/>
                  </a:lnTo>
                  <a:lnTo>
                    <a:pt x="607494" y="674439"/>
                  </a:lnTo>
                  <a:lnTo>
                    <a:pt x="607494" y="674439"/>
                  </a:lnTo>
                  <a:lnTo>
                    <a:pt x="611464" y="674439"/>
                  </a:lnTo>
                  <a:lnTo>
                    <a:pt x="611464" y="674439"/>
                  </a:lnTo>
                  <a:lnTo>
                    <a:pt x="786168" y="674439"/>
                  </a:lnTo>
                  <a:lnTo>
                    <a:pt x="786168" y="674439"/>
                  </a:lnTo>
                  <a:lnTo>
                    <a:pt x="825874" y="674439"/>
                  </a:lnTo>
                  <a:lnTo>
                    <a:pt x="825874" y="674439"/>
                  </a:lnTo>
                  <a:lnTo>
                    <a:pt x="893373" y="674439"/>
                  </a:lnTo>
                  <a:lnTo>
                    <a:pt x="893373" y="640280"/>
                  </a:lnTo>
                  <a:lnTo>
                    <a:pt x="1254693" y="640280"/>
                  </a:lnTo>
                  <a:lnTo>
                    <a:pt x="1254693" y="606121"/>
                  </a:lnTo>
                  <a:lnTo>
                    <a:pt x="1334104" y="606121"/>
                  </a:lnTo>
                  <a:lnTo>
                    <a:pt x="1334104" y="606121"/>
                  </a:lnTo>
                  <a:lnTo>
                    <a:pt x="1512779" y="606121"/>
                  </a:lnTo>
                  <a:lnTo>
                    <a:pt x="1512779" y="606121"/>
                  </a:lnTo>
                  <a:lnTo>
                    <a:pt x="1592190" y="606121"/>
                  </a:lnTo>
                  <a:lnTo>
                    <a:pt x="1592190" y="606121"/>
                  </a:lnTo>
                  <a:lnTo>
                    <a:pt x="1651748" y="606121"/>
                  </a:lnTo>
                  <a:lnTo>
                    <a:pt x="1651748" y="571725"/>
                  </a:lnTo>
                  <a:lnTo>
                    <a:pt x="1707336" y="571725"/>
                  </a:lnTo>
                  <a:lnTo>
                    <a:pt x="1707336" y="571725"/>
                  </a:lnTo>
                  <a:lnTo>
                    <a:pt x="1854246" y="571725"/>
                  </a:lnTo>
                  <a:lnTo>
                    <a:pt x="1854246" y="537248"/>
                  </a:lnTo>
                  <a:lnTo>
                    <a:pt x="1878070" y="537248"/>
                  </a:lnTo>
                  <a:lnTo>
                    <a:pt x="1878070" y="537248"/>
                  </a:lnTo>
                  <a:lnTo>
                    <a:pt x="1989245" y="537248"/>
                  </a:lnTo>
                  <a:lnTo>
                    <a:pt x="1989245" y="502691"/>
                  </a:lnTo>
                  <a:lnTo>
                    <a:pt x="1997186" y="502691"/>
                  </a:lnTo>
                  <a:lnTo>
                    <a:pt x="1997186" y="502691"/>
                  </a:lnTo>
                  <a:lnTo>
                    <a:pt x="2259242" y="502691"/>
                  </a:lnTo>
                  <a:lnTo>
                    <a:pt x="2259242" y="502691"/>
                  </a:lnTo>
                  <a:lnTo>
                    <a:pt x="2279095" y="502691"/>
                  </a:lnTo>
                  <a:lnTo>
                    <a:pt x="2279095" y="467970"/>
                  </a:lnTo>
                  <a:lnTo>
                    <a:pt x="2322771" y="467970"/>
                  </a:lnTo>
                  <a:lnTo>
                    <a:pt x="2322771" y="467970"/>
                  </a:lnTo>
                  <a:lnTo>
                    <a:pt x="2366447" y="467970"/>
                  </a:lnTo>
                  <a:lnTo>
                    <a:pt x="2366447" y="433167"/>
                  </a:lnTo>
                  <a:lnTo>
                    <a:pt x="2378359" y="433167"/>
                  </a:lnTo>
                  <a:lnTo>
                    <a:pt x="2378359" y="433167"/>
                  </a:lnTo>
                  <a:lnTo>
                    <a:pt x="2437917" y="433167"/>
                  </a:lnTo>
                  <a:lnTo>
                    <a:pt x="2437917" y="398282"/>
                  </a:lnTo>
                  <a:lnTo>
                    <a:pt x="2703944" y="398282"/>
                  </a:lnTo>
                  <a:lnTo>
                    <a:pt x="2703944" y="398282"/>
                  </a:lnTo>
                  <a:lnTo>
                    <a:pt x="2723797" y="398282"/>
                  </a:lnTo>
                  <a:lnTo>
                    <a:pt x="2723797" y="398282"/>
                  </a:lnTo>
                  <a:lnTo>
                    <a:pt x="2795267" y="398282"/>
                  </a:lnTo>
                  <a:lnTo>
                    <a:pt x="2795267" y="398282"/>
                  </a:lnTo>
                  <a:lnTo>
                    <a:pt x="2834972" y="398282"/>
                  </a:lnTo>
                  <a:lnTo>
                    <a:pt x="2834972" y="398282"/>
                  </a:lnTo>
                  <a:lnTo>
                    <a:pt x="2942177" y="398282"/>
                  </a:lnTo>
                  <a:lnTo>
                    <a:pt x="2942177" y="398282"/>
                  </a:lnTo>
                  <a:lnTo>
                    <a:pt x="2954089" y="398282"/>
                  </a:lnTo>
                  <a:lnTo>
                    <a:pt x="2954089" y="398282"/>
                  </a:lnTo>
                  <a:lnTo>
                    <a:pt x="2958059" y="398282"/>
                  </a:lnTo>
                  <a:lnTo>
                    <a:pt x="2958059" y="398282"/>
                  </a:lnTo>
                  <a:lnTo>
                    <a:pt x="2962030" y="398282"/>
                  </a:lnTo>
                  <a:lnTo>
                    <a:pt x="2962030" y="398282"/>
                  </a:lnTo>
                  <a:lnTo>
                    <a:pt x="2966000" y="398282"/>
                  </a:lnTo>
                  <a:lnTo>
                    <a:pt x="2966000" y="398282"/>
                  </a:lnTo>
                  <a:lnTo>
                    <a:pt x="2969971" y="398282"/>
                  </a:lnTo>
                  <a:lnTo>
                    <a:pt x="2969971" y="398282"/>
                  </a:lnTo>
                  <a:lnTo>
                    <a:pt x="2977912" y="398282"/>
                  </a:lnTo>
                  <a:lnTo>
                    <a:pt x="2977912" y="398282"/>
                  </a:lnTo>
                  <a:lnTo>
                    <a:pt x="2981882" y="398282"/>
                  </a:lnTo>
                  <a:lnTo>
                    <a:pt x="2981882" y="398282"/>
                  </a:lnTo>
                  <a:lnTo>
                    <a:pt x="2989823" y="398282"/>
                  </a:lnTo>
                  <a:lnTo>
                    <a:pt x="2989823" y="398282"/>
                  </a:lnTo>
                  <a:lnTo>
                    <a:pt x="2993794" y="398282"/>
                  </a:lnTo>
                  <a:lnTo>
                    <a:pt x="2993794" y="398282"/>
                  </a:lnTo>
                  <a:lnTo>
                    <a:pt x="2997765" y="398282"/>
                  </a:lnTo>
                  <a:lnTo>
                    <a:pt x="2997765" y="398282"/>
                  </a:lnTo>
                  <a:lnTo>
                    <a:pt x="3001735" y="398282"/>
                  </a:lnTo>
                  <a:lnTo>
                    <a:pt x="3001735" y="398282"/>
                  </a:lnTo>
                  <a:lnTo>
                    <a:pt x="3005706" y="398282"/>
                  </a:lnTo>
                  <a:lnTo>
                    <a:pt x="3005706" y="398282"/>
                  </a:lnTo>
                  <a:lnTo>
                    <a:pt x="3009676" y="398282"/>
                  </a:lnTo>
                  <a:lnTo>
                    <a:pt x="3009676" y="398282"/>
                  </a:lnTo>
                  <a:lnTo>
                    <a:pt x="3013647" y="398282"/>
                  </a:lnTo>
                  <a:lnTo>
                    <a:pt x="3013647" y="398282"/>
                  </a:lnTo>
                  <a:lnTo>
                    <a:pt x="3017617" y="398282"/>
                  </a:lnTo>
                  <a:lnTo>
                    <a:pt x="3017617" y="398282"/>
                  </a:lnTo>
                  <a:lnTo>
                    <a:pt x="3029529" y="398282"/>
                  </a:lnTo>
                  <a:lnTo>
                    <a:pt x="3029529" y="398282"/>
                  </a:lnTo>
                  <a:lnTo>
                    <a:pt x="3033499" y="398282"/>
                  </a:lnTo>
                  <a:lnTo>
                    <a:pt x="3033499" y="398282"/>
                  </a:lnTo>
                  <a:lnTo>
                    <a:pt x="3037470" y="398282"/>
                  </a:lnTo>
                  <a:lnTo>
                    <a:pt x="3037470" y="398282"/>
                  </a:lnTo>
                  <a:lnTo>
                    <a:pt x="3041441" y="398282"/>
                  </a:lnTo>
                  <a:lnTo>
                    <a:pt x="3041441" y="398282"/>
                  </a:lnTo>
                  <a:lnTo>
                    <a:pt x="3045411" y="398282"/>
                  </a:lnTo>
                  <a:lnTo>
                    <a:pt x="3045411" y="398282"/>
                  </a:lnTo>
                  <a:lnTo>
                    <a:pt x="3049382" y="398282"/>
                  </a:lnTo>
                  <a:lnTo>
                    <a:pt x="3049382" y="398282"/>
                  </a:lnTo>
                  <a:lnTo>
                    <a:pt x="3057323" y="398282"/>
                  </a:lnTo>
                  <a:lnTo>
                    <a:pt x="3057323" y="398282"/>
                  </a:lnTo>
                  <a:lnTo>
                    <a:pt x="3069234" y="398282"/>
                  </a:lnTo>
                  <a:lnTo>
                    <a:pt x="3069234" y="398282"/>
                  </a:lnTo>
                  <a:lnTo>
                    <a:pt x="3073205" y="398282"/>
                  </a:lnTo>
                  <a:lnTo>
                    <a:pt x="3073205" y="398282"/>
                  </a:lnTo>
                  <a:lnTo>
                    <a:pt x="3077176" y="398282"/>
                  </a:lnTo>
                  <a:lnTo>
                    <a:pt x="3077176" y="398282"/>
                  </a:lnTo>
                  <a:lnTo>
                    <a:pt x="3085117" y="398282"/>
                  </a:lnTo>
                  <a:lnTo>
                    <a:pt x="3085117" y="398282"/>
                  </a:lnTo>
                  <a:lnTo>
                    <a:pt x="3089087" y="398282"/>
                  </a:lnTo>
                  <a:lnTo>
                    <a:pt x="3089087" y="398282"/>
                  </a:lnTo>
                  <a:lnTo>
                    <a:pt x="3097028" y="398282"/>
                  </a:lnTo>
                  <a:lnTo>
                    <a:pt x="3097028" y="398282"/>
                  </a:lnTo>
                  <a:lnTo>
                    <a:pt x="3100999" y="398282"/>
                  </a:lnTo>
                  <a:lnTo>
                    <a:pt x="3100999" y="398282"/>
                  </a:lnTo>
                  <a:lnTo>
                    <a:pt x="3104969" y="398282"/>
                  </a:lnTo>
                  <a:lnTo>
                    <a:pt x="3104969" y="398282"/>
                  </a:lnTo>
                  <a:lnTo>
                    <a:pt x="3116881" y="398282"/>
                  </a:lnTo>
                  <a:lnTo>
                    <a:pt x="3116881" y="398282"/>
                  </a:lnTo>
                  <a:lnTo>
                    <a:pt x="3136734" y="398282"/>
                  </a:lnTo>
                  <a:lnTo>
                    <a:pt x="3136734" y="398282"/>
                  </a:lnTo>
                  <a:lnTo>
                    <a:pt x="3140704" y="398282"/>
                  </a:lnTo>
                  <a:lnTo>
                    <a:pt x="3140704" y="398282"/>
                  </a:lnTo>
                  <a:lnTo>
                    <a:pt x="3144675" y="398282"/>
                  </a:lnTo>
                  <a:lnTo>
                    <a:pt x="3144675" y="398282"/>
                  </a:lnTo>
                  <a:lnTo>
                    <a:pt x="3148645" y="398282"/>
                  </a:lnTo>
                  <a:lnTo>
                    <a:pt x="3148645" y="398282"/>
                  </a:lnTo>
                  <a:lnTo>
                    <a:pt x="3156587" y="398282"/>
                  </a:lnTo>
                  <a:lnTo>
                    <a:pt x="3156587" y="398282"/>
                  </a:lnTo>
                  <a:lnTo>
                    <a:pt x="3160557" y="398282"/>
                  </a:lnTo>
                  <a:lnTo>
                    <a:pt x="3160557" y="398282"/>
                  </a:lnTo>
                  <a:lnTo>
                    <a:pt x="3168498" y="398282"/>
                  </a:lnTo>
                  <a:lnTo>
                    <a:pt x="3168498" y="398282"/>
                  </a:lnTo>
                  <a:lnTo>
                    <a:pt x="3204233" y="398282"/>
                  </a:lnTo>
                  <a:lnTo>
                    <a:pt x="3204233" y="398282"/>
                  </a:lnTo>
                  <a:lnTo>
                    <a:pt x="3220115" y="398282"/>
                  </a:lnTo>
                  <a:lnTo>
                    <a:pt x="3220115" y="398282"/>
                  </a:lnTo>
                  <a:lnTo>
                    <a:pt x="3235998" y="398282"/>
                  </a:lnTo>
                  <a:lnTo>
                    <a:pt x="3235998" y="398282"/>
                  </a:lnTo>
                  <a:lnTo>
                    <a:pt x="3255850" y="398282"/>
                  </a:lnTo>
                  <a:lnTo>
                    <a:pt x="3255850" y="398282"/>
                  </a:lnTo>
                  <a:lnTo>
                    <a:pt x="3279674" y="398282"/>
                  </a:lnTo>
                  <a:lnTo>
                    <a:pt x="3279674" y="398282"/>
                  </a:lnTo>
                  <a:lnTo>
                    <a:pt x="3295556" y="398282"/>
                  </a:lnTo>
                  <a:lnTo>
                    <a:pt x="3295556" y="398282"/>
                  </a:lnTo>
                  <a:lnTo>
                    <a:pt x="3307467" y="398282"/>
                  </a:lnTo>
                  <a:lnTo>
                    <a:pt x="3307467" y="398282"/>
                  </a:lnTo>
                  <a:lnTo>
                    <a:pt x="3347173" y="398282"/>
                  </a:lnTo>
                  <a:lnTo>
                    <a:pt x="3347173" y="398282"/>
                  </a:lnTo>
                  <a:lnTo>
                    <a:pt x="3402761" y="398282"/>
                  </a:lnTo>
                  <a:lnTo>
                    <a:pt x="3402761" y="398282"/>
                  </a:lnTo>
                  <a:lnTo>
                    <a:pt x="3414672" y="398282"/>
                  </a:lnTo>
                  <a:lnTo>
                    <a:pt x="3414672" y="398282"/>
                  </a:lnTo>
                  <a:lnTo>
                    <a:pt x="3505995" y="398282"/>
                  </a:lnTo>
                  <a:lnTo>
                    <a:pt x="3505995" y="398282"/>
                  </a:lnTo>
                  <a:lnTo>
                    <a:pt x="3537759" y="398282"/>
                  </a:lnTo>
                  <a:lnTo>
                    <a:pt x="3537759" y="356158"/>
                  </a:lnTo>
                  <a:lnTo>
                    <a:pt x="3549671" y="356158"/>
                  </a:lnTo>
                  <a:lnTo>
                    <a:pt x="3549671" y="356158"/>
                  </a:lnTo>
                  <a:lnTo>
                    <a:pt x="3557612" y="356158"/>
                  </a:lnTo>
                  <a:lnTo>
                    <a:pt x="3557612" y="356158"/>
                  </a:lnTo>
                  <a:lnTo>
                    <a:pt x="3561583" y="356158"/>
                  </a:lnTo>
                  <a:lnTo>
                    <a:pt x="3561583" y="356158"/>
                  </a:lnTo>
                  <a:lnTo>
                    <a:pt x="3668787" y="356158"/>
                  </a:lnTo>
                  <a:lnTo>
                    <a:pt x="3668787" y="356158"/>
                  </a:lnTo>
                  <a:lnTo>
                    <a:pt x="3791874" y="356158"/>
                  </a:lnTo>
                  <a:lnTo>
                    <a:pt x="3791874" y="356158"/>
                  </a:lnTo>
                  <a:lnTo>
                    <a:pt x="3823639" y="356158"/>
                  </a:lnTo>
                  <a:lnTo>
                    <a:pt x="3823639" y="313416"/>
                  </a:lnTo>
                  <a:lnTo>
                    <a:pt x="3855403" y="313416"/>
                  </a:lnTo>
                  <a:lnTo>
                    <a:pt x="3855403" y="270674"/>
                  </a:lnTo>
                  <a:lnTo>
                    <a:pt x="3990402" y="270674"/>
                  </a:lnTo>
                  <a:lnTo>
                    <a:pt x="3990402" y="270674"/>
                  </a:lnTo>
                  <a:lnTo>
                    <a:pt x="4169077" y="270674"/>
                  </a:lnTo>
                  <a:lnTo>
                    <a:pt x="4169077" y="270674"/>
                  </a:lnTo>
                  <a:lnTo>
                    <a:pt x="4208782" y="270674"/>
                  </a:lnTo>
                  <a:lnTo>
                    <a:pt x="4208782" y="227679"/>
                  </a:lnTo>
                  <a:lnTo>
                    <a:pt x="4220694" y="227679"/>
                  </a:lnTo>
                  <a:lnTo>
                    <a:pt x="4220694" y="227679"/>
                  </a:lnTo>
                  <a:lnTo>
                    <a:pt x="4351722" y="227679"/>
                  </a:lnTo>
                  <a:lnTo>
                    <a:pt x="4351722" y="227679"/>
                  </a:lnTo>
                  <a:lnTo>
                    <a:pt x="4375545" y="227679"/>
                  </a:lnTo>
                  <a:lnTo>
                    <a:pt x="4375545" y="227679"/>
                  </a:lnTo>
                  <a:lnTo>
                    <a:pt x="4379516" y="227679"/>
                  </a:lnTo>
                  <a:lnTo>
                    <a:pt x="4379516" y="227679"/>
                  </a:lnTo>
                  <a:lnTo>
                    <a:pt x="4387457" y="227679"/>
                  </a:lnTo>
                  <a:lnTo>
                    <a:pt x="4387457" y="227679"/>
                  </a:lnTo>
                  <a:lnTo>
                    <a:pt x="4391428" y="227679"/>
                  </a:lnTo>
                  <a:lnTo>
                    <a:pt x="4391428" y="227679"/>
                  </a:lnTo>
                  <a:lnTo>
                    <a:pt x="4395398" y="227679"/>
                  </a:lnTo>
                  <a:lnTo>
                    <a:pt x="4395398" y="227679"/>
                  </a:lnTo>
                  <a:lnTo>
                    <a:pt x="4399369" y="227679"/>
                  </a:lnTo>
                  <a:lnTo>
                    <a:pt x="4399369" y="227679"/>
                  </a:lnTo>
                  <a:lnTo>
                    <a:pt x="4407310" y="227679"/>
                  </a:lnTo>
                  <a:lnTo>
                    <a:pt x="4407310" y="227679"/>
                  </a:lnTo>
                  <a:lnTo>
                    <a:pt x="4411280" y="227679"/>
                  </a:lnTo>
                  <a:lnTo>
                    <a:pt x="4411280" y="227679"/>
                  </a:lnTo>
                  <a:lnTo>
                    <a:pt x="4415251" y="227679"/>
                  </a:lnTo>
                  <a:lnTo>
                    <a:pt x="4415251" y="227679"/>
                  </a:lnTo>
                  <a:lnTo>
                    <a:pt x="4419221" y="227679"/>
                  </a:lnTo>
                  <a:lnTo>
                    <a:pt x="4419221" y="227679"/>
                  </a:lnTo>
                  <a:lnTo>
                    <a:pt x="4423192" y="227679"/>
                  </a:lnTo>
                  <a:lnTo>
                    <a:pt x="4423192" y="227679"/>
                  </a:lnTo>
                  <a:lnTo>
                    <a:pt x="4427162" y="227679"/>
                  </a:lnTo>
                  <a:lnTo>
                    <a:pt x="4427162" y="227679"/>
                  </a:lnTo>
                  <a:lnTo>
                    <a:pt x="4431133" y="227679"/>
                  </a:lnTo>
                  <a:lnTo>
                    <a:pt x="4431133" y="227679"/>
                  </a:lnTo>
                  <a:lnTo>
                    <a:pt x="4439074" y="227679"/>
                  </a:lnTo>
                  <a:lnTo>
                    <a:pt x="4439074" y="227679"/>
                  </a:lnTo>
                  <a:lnTo>
                    <a:pt x="4447015" y="227679"/>
                  </a:lnTo>
                  <a:lnTo>
                    <a:pt x="4447015" y="227679"/>
                  </a:lnTo>
                  <a:lnTo>
                    <a:pt x="4450986" y="227679"/>
                  </a:lnTo>
                  <a:lnTo>
                    <a:pt x="4450986" y="227679"/>
                  </a:lnTo>
                  <a:lnTo>
                    <a:pt x="4458927" y="227679"/>
                  </a:lnTo>
                  <a:lnTo>
                    <a:pt x="4458927" y="227679"/>
                  </a:lnTo>
                  <a:lnTo>
                    <a:pt x="4466868" y="227679"/>
                  </a:lnTo>
                  <a:lnTo>
                    <a:pt x="4466868" y="227679"/>
                  </a:lnTo>
                  <a:lnTo>
                    <a:pt x="4470838" y="227679"/>
                  </a:lnTo>
                  <a:lnTo>
                    <a:pt x="4470838" y="227679"/>
                  </a:lnTo>
                  <a:lnTo>
                    <a:pt x="4474809" y="227679"/>
                  </a:lnTo>
                  <a:lnTo>
                    <a:pt x="4474809" y="227679"/>
                  </a:lnTo>
                  <a:lnTo>
                    <a:pt x="4482750" y="227679"/>
                  </a:lnTo>
                  <a:lnTo>
                    <a:pt x="4482750" y="227679"/>
                  </a:lnTo>
                  <a:lnTo>
                    <a:pt x="4486721" y="227679"/>
                  </a:lnTo>
                  <a:lnTo>
                    <a:pt x="4486721" y="227679"/>
                  </a:lnTo>
                  <a:lnTo>
                    <a:pt x="4490691" y="227679"/>
                  </a:lnTo>
                  <a:lnTo>
                    <a:pt x="4490691" y="227679"/>
                  </a:lnTo>
                  <a:lnTo>
                    <a:pt x="4494662" y="227679"/>
                  </a:lnTo>
                  <a:lnTo>
                    <a:pt x="4494662" y="227679"/>
                  </a:lnTo>
                  <a:lnTo>
                    <a:pt x="4502603" y="227679"/>
                  </a:lnTo>
                  <a:lnTo>
                    <a:pt x="4502603" y="227679"/>
                  </a:lnTo>
                  <a:lnTo>
                    <a:pt x="4506573" y="227679"/>
                  </a:lnTo>
                  <a:lnTo>
                    <a:pt x="4506573" y="178035"/>
                  </a:lnTo>
                  <a:lnTo>
                    <a:pt x="4510544" y="178035"/>
                  </a:lnTo>
                  <a:lnTo>
                    <a:pt x="4510544" y="178035"/>
                  </a:lnTo>
                  <a:lnTo>
                    <a:pt x="4514515" y="178035"/>
                  </a:lnTo>
                  <a:lnTo>
                    <a:pt x="4514515" y="178035"/>
                  </a:lnTo>
                  <a:lnTo>
                    <a:pt x="4522456" y="178035"/>
                  </a:lnTo>
                  <a:lnTo>
                    <a:pt x="4522456" y="178035"/>
                  </a:lnTo>
                  <a:lnTo>
                    <a:pt x="4526426" y="178035"/>
                  </a:lnTo>
                  <a:lnTo>
                    <a:pt x="4526426" y="178035"/>
                  </a:lnTo>
                  <a:lnTo>
                    <a:pt x="4530397" y="178035"/>
                  </a:lnTo>
                  <a:lnTo>
                    <a:pt x="4530397" y="178035"/>
                  </a:lnTo>
                  <a:lnTo>
                    <a:pt x="4534367" y="178035"/>
                  </a:lnTo>
                  <a:lnTo>
                    <a:pt x="4534367" y="178035"/>
                  </a:lnTo>
                  <a:lnTo>
                    <a:pt x="4542308" y="178035"/>
                  </a:lnTo>
                  <a:lnTo>
                    <a:pt x="4542308" y="178035"/>
                  </a:lnTo>
                  <a:lnTo>
                    <a:pt x="4558191" y="178035"/>
                  </a:lnTo>
                  <a:lnTo>
                    <a:pt x="4558191" y="178035"/>
                  </a:lnTo>
                  <a:lnTo>
                    <a:pt x="4562161" y="178035"/>
                  </a:lnTo>
                  <a:lnTo>
                    <a:pt x="4562161" y="178035"/>
                  </a:lnTo>
                  <a:lnTo>
                    <a:pt x="4585984" y="178035"/>
                  </a:lnTo>
                  <a:lnTo>
                    <a:pt x="4585984" y="178035"/>
                  </a:lnTo>
                  <a:lnTo>
                    <a:pt x="4617749" y="178035"/>
                  </a:lnTo>
                  <a:lnTo>
                    <a:pt x="4617749" y="178035"/>
                  </a:lnTo>
                  <a:lnTo>
                    <a:pt x="4645543" y="178035"/>
                  </a:lnTo>
                  <a:lnTo>
                    <a:pt x="4645543" y="178035"/>
                  </a:lnTo>
                  <a:lnTo>
                    <a:pt x="4673337" y="178035"/>
                  </a:lnTo>
                  <a:lnTo>
                    <a:pt x="4673337" y="178035"/>
                  </a:lnTo>
                  <a:lnTo>
                    <a:pt x="4685248" y="178035"/>
                  </a:lnTo>
                  <a:lnTo>
                    <a:pt x="4685248" y="178035"/>
                  </a:lnTo>
                  <a:lnTo>
                    <a:pt x="4689219" y="178035"/>
                  </a:lnTo>
                  <a:lnTo>
                    <a:pt x="4689219" y="178035"/>
                  </a:lnTo>
                  <a:lnTo>
                    <a:pt x="4693189" y="178035"/>
                  </a:lnTo>
                  <a:lnTo>
                    <a:pt x="4693189" y="178035"/>
                  </a:lnTo>
                  <a:lnTo>
                    <a:pt x="4701130" y="178035"/>
                  </a:lnTo>
                  <a:lnTo>
                    <a:pt x="4701130" y="178035"/>
                  </a:lnTo>
                  <a:lnTo>
                    <a:pt x="4748777" y="178035"/>
                  </a:lnTo>
                  <a:lnTo>
                    <a:pt x="4748777" y="178035"/>
                  </a:lnTo>
                  <a:lnTo>
                    <a:pt x="4756718" y="178035"/>
                  </a:lnTo>
                  <a:lnTo>
                    <a:pt x="4756718" y="178035"/>
                  </a:lnTo>
                  <a:lnTo>
                    <a:pt x="4776571" y="178035"/>
                  </a:lnTo>
                  <a:lnTo>
                    <a:pt x="4776571" y="178035"/>
                  </a:lnTo>
                  <a:lnTo>
                    <a:pt x="4780541" y="178035"/>
                  </a:lnTo>
                  <a:lnTo>
                    <a:pt x="4780541" y="178035"/>
                  </a:lnTo>
                  <a:lnTo>
                    <a:pt x="4784512" y="178035"/>
                  </a:lnTo>
                  <a:lnTo>
                    <a:pt x="4784512" y="178035"/>
                  </a:lnTo>
                  <a:lnTo>
                    <a:pt x="4804365" y="178035"/>
                  </a:lnTo>
                  <a:lnTo>
                    <a:pt x="4804365" y="178035"/>
                  </a:lnTo>
                  <a:lnTo>
                    <a:pt x="4808335" y="178035"/>
                  </a:lnTo>
                  <a:lnTo>
                    <a:pt x="4808335" y="178035"/>
                  </a:lnTo>
                  <a:lnTo>
                    <a:pt x="4855982" y="178035"/>
                  </a:lnTo>
                  <a:lnTo>
                    <a:pt x="4855982" y="178035"/>
                  </a:lnTo>
                  <a:lnTo>
                    <a:pt x="4883776" y="178035"/>
                  </a:lnTo>
                  <a:lnTo>
                    <a:pt x="4883776" y="178035"/>
                  </a:lnTo>
                  <a:lnTo>
                    <a:pt x="4887746" y="178035"/>
                  </a:lnTo>
                  <a:lnTo>
                    <a:pt x="4887746" y="178035"/>
                  </a:lnTo>
                  <a:lnTo>
                    <a:pt x="4907599" y="178035"/>
                  </a:lnTo>
                  <a:lnTo>
                    <a:pt x="4907599" y="178035"/>
                  </a:lnTo>
                  <a:lnTo>
                    <a:pt x="4935393" y="178035"/>
                  </a:lnTo>
                  <a:lnTo>
                    <a:pt x="4935393" y="178035"/>
                  </a:lnTo>
                  <a:lnTo>
                    <a:pt x="4959216" y="178035"/>
                  </a:lnTo>
                  <a:lnTo>
                    <a:pt x="4959216" y="178035"/>
                  </a:lnTo>
                  <a:lnTo>
                    <a:pt x="4971128" y="178035"/>
                  </a:lnTo>
                  <a:lnTo>
                    <a:pt x="4971128" y="178035"/>
                  </a:lnTo>
                  <a:lnTo>
                    <a:pt x="4987010" y="178035"/>
                  </a:lnTo>
                  <a:lnTo>
                    <a:pt x="4987010" y="178035"/>
                  </a:lnTo>
                  <a:lnTo>
                    <a:pt x="4994951" y="178035"/>
                  </a:lnTo>
                  <a:lnTo>
                    <a:pt x="4994951" y="178035"/>
                  </a:lnTo>
                  <a:lnTo>
                    <a:pt x="4998922" y="178035"/>
                  </a:lnTo>
                  <a:lnTo>
                    <a:pt x="4998922" y="178035"/>
                  </a:lnTo>
                  <a:lnTo>
                    <a:pt x="5046568" y="178035"/>
                  </a:lnTo>
                  <a:lnTo>
                    <a:pt x="5046568" y="178035"/>
                  </a:lnTo>
                  <a:lnTo>
                    <a:pt x="5054509" y="178035"/>
                  </a:lnTo>
                  <a:lnTo>
                    <a:pt x="5054509" y="178035"/>
                  </a:lnTo>
                  <a:lnTo>
                    <a:pt x="5058480" y="178035"/>
                  </a:lnTo>
                  <a:lnTo>
                    <a:pt x="5058480" y="178035"/>
                  </a:lnTo>
                  <a:lnTo>
                    <a:pt x="5082303" y="178035"/>
                  </a:lnTo>
                  <a:lnTo>
                    <a:pt x="5082303" y="178035"/>
                  </a:lnTo>
                  <a:lnTo>
                    <a:pt x="5086274" y="178035"/>
                  </a:lnTo>
                  <a:lnTo>
                    <a:pt x="5086274" y="178035"/>
                  </a:lnTo>
                  <a:lnTo>
                    <a:pt x="5141861" y="178035"/>
                  </a:lnTo>
                  <a:lnTo>
                    <a:pt x="5141861" y="178035"/>
                  </a:lnTo>
                  <a:lnTo>
                    <a:pt x="5149803" y="178035"/>
                  </a:lnTo>
                  <a:lnTo>
                    <a:pt x="5149803" y="178035"/>
                  </a:lnTo>
                  <a:lnTo>
                    <a:pt x="5173626" y="178035"/>
                  </a:lnTo>
                  <a:lnTo>
                    <a:pt x="5173626" y="178035"/>
                  </a:lnTo>
                  <a:lnTo>
                    <a:pt x="5185537" y="178035"/>
                  </a:lnTo>
                  <a:lnTo>
                    <a:pt x="5185537" y="178035"/>
                  </a:lnTo>
                  <a:lnTo>
                    <a:pt x="5205390" y="178035"/>
                  </a:lnTo>
                  <a:lnTo>
                    <a:pt x="5205390" y="178035"/>
                  </a:lnTo>
                  <a:lnTo>
                    <a:pt x="5221272" y="178035"/>
                  </a:lnTo>
                  <a:lnTo>
                    <a:pt x="5221272" y="178035"/>
                  </a:lnTo>
                  <a:lnTo>
                    <a:pt x="5225243" y="178035"/>
                  </a:lnTo>
                  <a:lnTo>
                    <a:pt x="5225243" y="178035"/>
                  </a:lnTo>
                  <a:lnTo>
                    <a:pt x="5237155" y="178035"/>
                  </a:lnTo>
                  <a:lnTo>
                    <a:pt x="5237155" y="178035"/>
                  </a:lnTo>
                  <a:lnTo>
                    <a:pt x="5249066" y="178035"/>
                  </a:lnTo>
                  <a:lnTo>
                    <a:pt x="5249066" y="178035"/>
                  </a:lnTo>
                  <a:lnTo>
                    <a:pt x="5257007" y="178035"/>
                  </a:lnTo>
                  <a:lnTo>
                    <a:pt x="5257007" y="178035"/>
                  </a:lnTo>
                  <a:lnTo>
                    <a:pt x="5264948" y="178035"/>
                  </a:lnTo>
                  <a:lnTo>
                    <a:pt x="5264948" y="178035"/>
                  </a:lnTo>
                  <a:lnTo>
                    <a:pt x="5276860" y="178035"/>
                  </a:lnTo>
                  <a:lnTo>
                    <a:pt x="5276860" y="178035"/>
                  </a:lnTo>
                  <a:lnTo>
                    <a:pt x="5300683" y="178035"/>
                  </a:lnTo>
                  <a:lnTo>
                    <a:pt x="5300683" y="178035"/>
                  </a:lnTo>
                  <a:lnTo>
                    <a:pt x="5304654" y="178035"/>
                  </a:lnTo>
                  <a:lnTo>
                    <a:pt x="5304654" y="178035"/>
                  </a:lnTo>
                  <a:lnTo>
                    <a:pt x="5308624" y="178035"/>
                  </a:lnTo>
                  <a:lnTo>
                    <a:pt x="5308624" y="178035"/>
                  </a:lnTo>
                  <a:lnTo>
                    <a:pt x="5316566" y="178035"/>
                  </a:lnTo>
                  <a:lnTo>
                    <a:pt x="5316566" y="178035"/>
                  </a:lnTo>
                  <a:lnTo>
                    <a:pt x="5332448" y="178035"/>
                  </a:lnTo>
                  <a:lnTo>
                    <a:pt x="5332448" y="178035"/>
                  </a:lnTo>
                  <a:lnTo>
                    <a:pt x="5344359" y="178035"/>
                  </a:lnTo>
                  <a:lnTo>
                    <a:pt x="5344359" y="178035"/>
                  </a:lnTo>
                  <a:lnTo>
                    <a:pt x="5352301" y="178035"/>
                  </a:lnTo>
                  <a:lnTo>
                    <a:pt x="5352301" y="178035"/>
                  </a:lnTo>
                  <a:lnTo>
                    <a:pt x="5360242" y="178035"/>
                  </a:lnTo>
                  <a:lnTo>
                    <a:pt x="5360242" y="178035"/>
                  </a:lnTo>
                  <a:lnTo>
                    <a:pt x="5384065" y="178035"/>
                  </a:lnTo>
                  <a:lnTo>
                    <a:pt x="5384065" y="178035"/>
                  </a:lnTo>
                  <a:lnTo>
                    <a:pt x="5392006" y="178035"/>
                  </a:lnTo>
                  <a:lnTo>
                    <a:pt x="5392006" y="178035"/>
                  </a:lnTo>
                  <a:lnTo>
                    <a:pt x="5403918" y="178035"/>
                  </a:lnTo>
                  <a:lnTo>
                    <a:pt x="5403918" y="178035"/>
                  </a:lnTo>
                  <a:lnTo>
                    <a:pt x="5439653" y="178035"/>
                  </a:lnTo>
                  <a:lnTo>
                    <a:pt x="5439653" y="178035"/>
                  </a:lnTo>
                  <a:lnTo>
                    <a:pt x="5463476" y="178035"/>
                  </a:lnTo>
                  <a:lnTo>
                    <a:pt x="5463476" y="178035"/>
                  </a:lnTo>
                  <a:lnTo>
                    <a:pt x="5471417" y="178035"/>
                  </a:lnTo>
                  <a:lnTo>
                    <a:pt x="5471417" y="178035"/>
                  </a:lnTo>
                  <a:lnTo>
                    <a:pt x="5487299" y="178035"/>
                  </a:lnTo>
                  <a:lnTo>
                    <a:pt x="5487299" y="178035"/>
                  </a:lnTo>
                  <a:lnTo>
                    <a:pt x="5499211" y="178035"/>
                  </a:lnTo>
                  <a:lnTo>
                    <a:pt x="5499211" y="178035"/>
                  </a:lnTo>
                  <a:lnTo>
                    <a:pt x="5503181" y="178035"/>
                  </a:lnTo>
                  <a:lnTo>
                    <a:pt x="5503181" y="178035"/>
                  </a:lnTo>
                  <a:lnTo>
                    <a:pt x="5507152" y="178035"/>
                  </a:lnTo>
                  <a:lnTo>
                    <a:pt x="5507152" y="178035"/>
                  </a:lnTo>
                  <a:lnTo>
                    <a:pt x="5527005" y="178035"/>
                  </a:lnTo>
                  <a:lnTo>
                    <a:pt x="5527005" y="178035"/>
                  </a:lnTo>
                  <a:lnTo>
                    <a:pt x="5530975" y="178035"/>
                  </a:lnTo>
                  <a:lnTo>
                    <a:pt x="5530975" y="178035"/>
                  </a:lnTo>
                  <a:lnTo>
                    <a:pt x="5538916" y="178035"/>
                  </a:lnTo>
                  <a:lnTo>
                    <a:pt x="5538916" y="178035"/>
                  </a:lnTo>
                  <a:lnTo>
                    <a:pt x="5542887" y="178035"/>
                  </a:lnTo>
                  <a:lnTo>
                    <a:pt x="5542887" y="178035"/>
                  </a:lnTo>
                  <a:lnTo>
                    <a:pt x="5554799" y="178035"/>
                  </a:lnTo>
                  <a:lnTo>
                    <a:pt x="5554799" y="178035"/>
                  </a:lnTo>
                  <a:lnTo>
                    <a:pt x="5558769" y="178035"/>
                  </a:lnTo>
                  <a:lnTo>
                    <a:pt x="5558769" y="178035"/>
                  </a:lnTo>
                  <a:lnTo>
                    <a:pt x="5570681" y="178035"/>
                  </a:lnTo>
                  <a:lnTo>
                    <a:pt x="5570681" y="178035"/>
                  </a:lnTo>
                  <a:lnTo>
                    <a:pt x="5578622" y="178035"/>
                  </a:lnTo>
                  <a:lnTo>
                    <a:pt x="5578622" y="178035"/>
                  </a:lnTo>
                  <a:lnTo>
                    <a:pt x="5582592" y="178035"/>
                  </a:lnTo>
                  <a:lnTo>
                    <a:pt x="5582592" y="178035"/>
                  </a:lnTo>
                  <a:lnTo>
                    <a:pt x="5586563" y="178035"/>
                  </a:lnTo>
                  <a:lnTo>
                    <a:pt x="5586563" y="178035"/>
                  </a:lnTo>
                  <a:lnTo>
                    <a:pt x="5590534" y="178035"/>
                  </a:lnTo>
                  <a:lnTo>
                    <a:pt x="5590534" y="105324"/>
                  </a:lnTo>
                  <a:lnTo>
                    <a:pt x="5602445" y="105324"/>
                  </a:lnTo>
                  <a:lnTo>
                    <a:pt x="5602445" y="105324"/>
                  </a:lnTo>
                  <a:lnTo>
                    <a:pt x="5614357" y="105324"/>
                  </a:lnTo>
                  <a:lnTo>
                    <a:pt x="5614357" y="105324"/>
                  </a:lnTo>
                  <a:lnTo>
                    <a:pt x="5622298" y="105324"/>
                  </a:lnTo>
                  <a:lnTo>
                    <a:pt x="5622298" y="105324"/>
                  </a:lnTo>
                  <a:lnTo>
                    <a:pt x="5642151" y="105324"/>
                  </a:lnTo>
                  <a:lnTo>
                    <a:pt x="5642151" y="105324"/>
                  </a:lnTo>
                  <a:lnTo>
                    <a:pt x="5669945" y="105324"/>
                  </a:lnTo>
                  <a:lnTo>
                    <a:pt x="5669945" y="105324"/>
                  </a:lnTo>
                  <a:lnTo>
                    <a:pt x="5673915" y="105324"/>
                  </a:lnTo>
                  <a:lnTo>
                    <a:pt x="5673915" y="105324"/>
                  </a:lnTo>
                  <a:lnTo>
                    <a:pt x="5709650" y="105324"/>
                  </a:lnTo>
                  <a:lnTo>
                    <a:pt x="5709650" y="105324"/>
                  </a:lnTo>
                  <a:lnTo>
                    <a:pt x="5713621" y="105324"/>
                  </a:lnTo>
                  <a:lnTo>
                    <a:pt x="5713621" y="105324"/>
                  </a:lnTo>
                  <a:lnTo>
                    <a:pt x="5721562" y="105324"/>
                  </a:lnTo>
                  <a:lnTo>
                    <a:pt x="5721562" y="105324"/>
                  </a:lnTo>
                  <a:lnTo>
                    <a:pt x="5725532" y="105324"/>
                  </a:lnTo>
                  <a:lnTo>
                    <a:pt x="5725532" y="105324"/>
                  </a:lnTo>
                  <a:lnTo>
                    <a:pt x="5729503" y="105324"/>
                  </a:lnTo>
                  <a:lnTo>
                    <a:pt x="5729503" y="105324"/>
                  </a:lnTo>
                  <a:lnTo>
                    <a:pt x="5741414" y="105324"/>
                  </a:lnTo>
                  <a:lnTo>
                    <a:pt x="5741414" y="105324"/>
                  </a:lnTo>
                  <a:lnTo>
                    <a:pt x="5753326" y="105324"/>
                  </a:lnTo>
                  <a:lnTo>
                    <a:pt x="5753326" y="105324"/>
                  </a:lnTo>
                  <a:lnTo>
                    <a:pt x="5793032" y="105324"/>
                  </a:lnTo>
                  <a:lnTo>
                    <a:pt x="5793032" y="105324"/>
                  </a:lnTo>
                  <a:lnTo>
                    <a:pt x="5797002" y="105324"/>
                  </a:lnTo>
                  <a:lnTo>
                    <a:pt x="5797002" y="105324"/>
                  </a:lnTo>
                  <a:lnTo>
                    <a:pt x="5804943" y="105324"/>
                  </a:lnTo>
                  <a:lnTo>
                    <a:pt x="5804943" y="105324"/>
                  </a:lnTo>
                  <a:lnTo>
                    <a:pt x="5836708" y="105324"/>
                  </a:lnTo>
                  <a:lnTo>
                    <a:pt x="5836708" y="105324"/>
                  </a:lnTo>
                  <a:lnTo>
                    <a:pt x="5856560" y="105324"/>
                  </a:lnTo>
                  <a:lnTo>
                    <a:pt x="5856560" y="105324"/>
                  </a:lnTo>
                  <a:lnTo>
                    <a:pt x="5860531" y="105324"/>
                  </a:lnTo>
                  <a:lnTo>
                    <a:pt x="5860531" y="105324"/>
                  </a:lnTo>
                  <a:lnTo>
                    <a:pt x="5876413" y="105324"/>
                  </a:lnTo>
                  <a:lnTo>
                    <a:pt x="5876413" y="105324"/>
                  </a:lnTo>
                  <a:lnTo>
                    <a:pt x="5888325" y="105324"/>
                  </a:lnTo>
                  <a:lnTo>
                    <a:pt x="5888325" y="105324"/>
                  </a:lnTo>
                  <a:lnTo>
                    <a:pt x="5896266" y="105324"/>
                  </a:lnTo>
                  <a:lnTo>
                    <a:pt x="5896266" y="105324"/>
                  </a:lnTo>
                  <a:lnTo>
                    <a:pt x="5900236" y="105324"/>
                  </a:lnTo>
                  <a:lnTo>
                    <a:pt x="5900236" y="105324"/>
                  </a:lnTo>
                  <a:lnTo>
                    <a:pt x="5916119" y="105324"/>
                  </a:lnTo>
                  <a:lnTo>
                    <a:pt x="5916119" y="105324"/>
                  </a:lnTo>
                  <a:lnTo>
                    <a:pt x="5920089" y="105324"/>
                  </a:lnTo>
                  <a:lnTo>
                    <a:pt x="5920089" y="105324"/>
                  </a:lnTo>
                  <a:lnTo>
                    <a:pt x="5928030" y="105324"/>
                  </a:lnTo>
                  <a:lnTo>
                    <a:pt x="5928030" y="105324"/>
                  </a:lnTo>
                  <a:lnTo>
                    <a:pt x="5935971" y="105324"/>
                  </a:lnTo>
                  <a:lnTo>
                    <a:pt x="5935971" y="105324"/>
                  </a:lnTo>
                  <a:lnTo>
                    <a:pt x="5939942" y="105324"/>
                  </a:lnTo>
                  <a:lnTo>
                    <a:pt x="5939942" y="105324"/>
                  </a:lnTo>
                  <a:lnTo>
                    <a:pt x="5943912" y="105324"/>
                  </a:lnTo>
                  <a:lnTo>
                    <a:pt x="5943912" y="105324"/>
                  </a:lnTo>
                  <a:lnTo>
                    <a:pt x="5947883" y="105324"/>
                  </a:lnTo>
                  <a:lnTo>
                    <a:pt x="5947883" y="105324"/>
                  </a:lnTo>
                  <a:lnTo>
                    <a:pt x="5975677" y="105324"/>
                  </a:lnTo>
                  <a:lnTo>
                    <a:pt x="5975677" y="105324"/>
                  </a:lnTo>
                  <a:lnTo>
                    <a:pt x="5979647" y="105324"/>
                  </a:lnTo>
                  <a:lnTo>
                    <a:pt x="5979647" y="105324"/>
                  </a:lnTo>
                  <a:lnTo>
                    <a:pt x="6003471" y="105324"/>
                  </a:lnTo>
                  <a:lnTo>
                    <a:pt x="6003471" y="105324"/>
                  </a:lnTo>
                  <a:lnTo>
                    <a:pt x="6035235" y="105324"/>
                  </a:lnTo>
                  <a:lnTo>
                    <a:pt x="6035235" y="105324"/>
                  </a:lnTo>
                  <a:lnTo>
                    <a:pt x="6047147" y="105324"/>
                  </a:lnTo>
                  <a:lnTo>
                    <a:pt x="6047147" y="105324"/>
                  </a:lnTo>
                  <a:lnTo>
                    <a:pt x="6074941" y="105324"/>
                  </a:lnTo>
                  <a:lnTo>
                    <a:pt x="6074941" y="105324"/>
                  </a:lnTo>
                  <a:lnTo>
                    <a:pt x="6078911" y="105324"/>
                  </a:lnTo>
                  <a:lnTo>
                    <a:pt x="6078911" y="105324"/>
                  </a:lnTo>
                  <a:lnTo>
                    <a:pt x="6086852" y="105324"/>
                  </a:lnTo>
                  <a:lnTo>
                    <a:pt x="6086852" y="105324"/>
                  </a:lnTo>
                  <a:lnTo>
                    <a:pt x="6090823" y="105324"/>
                  </a:lnTo>
                  <a:lnTo>
                    <a:pt x="6090823" y="105324"/>
                  </a:lnTo>
                  <a:lnTo>
                    <a:pt x="6098764" y="105324"/>
                  </a:lnTo>
                  <a:lnTo>
                    <a:pt x="6098764" y="105324"/>
                  </a:lnTo>
                  <a:lnTo>
                    <a:pt x="6110676" y="105324"/>
                  </a:lnTo>
                  <a:lnTo>
                    <a:pt x="6110676" y="105324"/>
                  </a:lnTo>
                  <a:lnTo>
                    <a:pt x="6154352" y="105324"/>
                  </a:lnTo>
                  <a:lnTo>
                    <a:pt x="6154352" y="105324"/>
                  </a:lnTo>
                  <a:lnTo>
                    <a:pt x="6158322" y="105324"/>
                  </a:lnTo>
                  <a:lnTo>
                    <a:pt x="6158322" y="105324"/>
                  </a:lnTo>
                  <a:lnTo>
                    <a:pt x="6182145" y="105324"/>
                  </a:lnTo>
                  <a:lnTo>
                    <a:pt x="6182145" y="105324"/>
                  </a:lnTo>
                  <a:lnTo>
                    <a:pt x="6229792" y="105324"/>
                  </a:lnTo>
                  <a:lnTo>
                    <a:pt x="6229792" y="105324"/>
                  </a:lnTo>
                  <a:lnTo>
                    <a:pt x="6249645" y="105324"/>
                  </a:lnTo>
                  <a:lnTo>
                    <a:pt x="6249645" y="105324"/>
                  </a:lnTo>
                  <a:lnTo>
                    <a:pt x="6253615" y="105324"/>
                  </a:lnTo>
                  <a:lnTo>
                    <a:pt x="6253615" y="105324"/>
                  </a:lnTo>
                  <a:lnTo>
                    <a:pt x="6408467" y="105324"/>
                  </a:lnTo>
                  <a:lnTo>
                    <a:pt x="6408467" y="105324"/>
                  </a:lnTo>
                  <a:lnTo>
                    <a:pt x="6460084" y="105324"/>
                  </a:lnTo>
                  <a:lnTo>
                    <a:pt x="6460084" y="105324"/>
                  </a:lnTo>
                  <a:lnTo>
                    <a:pt x="6468025" y="105324"/>
                  </a:lnTo>
                  <a:lnTo>
                    <a:pt x="6468025" y="105324"/>
                  </a:lnTo>
                  <a:lnTo>
                    <a:pt x="6535524" y="105324"/>
                  </a:lnTo>
                  <a:lnTo>
                    <a:pt x="6535524" y="105324"/>
                  </a:lnTo>
                  <a:lnTo>
                    <a:pt x="6559348" y="105324"/>
                  </a:lnTo>
                  <a:lnTo>
                    <a:pt x="6559348" y="105324"/>
                  </a:lnTo>
                  <a:lnTo>
                    <a:pt x="6563318" y="105324"/>
                  </a:lnTo>
                  <a:lnTo>
                    <a:pt x="6563318" y="105324"/>
                  </a:lnTo>
                  <a:lnTo>
                    <a:pt x="6634788" y="105324"/>
                  </a:lnTo>
                  <a:lnTo>
                    <a:pt x="6634788" y="0"/>
                  </a:lnTo>
                  <a:lnTo>
                    <a:pt x="6706258" y="0"/>
                  </a:lnTo>
                  <a:lnTo>
                    <a:pt x="6706258" y="0"/>
                  </a:lnTo>
                  <a:lnTo>
                    <a:pt x="6793610" y="0"/>
                  </a:lnTo>
                  <a:lnTo>
                    <a:pt x="6793610" y="0"/>
                  </a:lnTo>
                  <a:lnTo>
                    <a:pt x="6845227" y="0"/>
                  </a:lnTo>
                  <a:lnTo>
                    <a:pt x="6845227" y="0"/>
                  </a:lnTo>
                  <a:lnTo>
                    <a:pt x="6992138" y="0"/>
                  </a:lnTo>
                  <a:lnTo>
                    <a:pt x="6992138" y="0"/>
                  </a:lnTo>
                  <a:lnTo>
                    <a:pt x="7131107" y="0"/>
                  </a:lnTo>
                  <a:lnTo>
                    <a:pt x="7131107" y="0"/>
                  </a:lnTo>
                  <a:lnTo>
                    <a:pt x="7246253" y="0"/>
                  </a:lnTo>
                </a:path>
              </a:pathLst>
            </a:custGeom>
            <a:ln w="57150" cap="rnd">
              <a:solidFill>
                <a:schemeClr val="accent1"/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8">
              <a:extLst>
                <a:ext uri="{FF2B5EF4-FFF2-40B4-BE49-F238E27FC236}">
                  <a16:creationId xmlns:a16="http://schemas.microsoft.com/office/drawing/2014/main" id="{1162D2A3-8488-A548-3D7A-2CD2F1A46A7A}"/>
                </a:ext>
              </a:extLst>
            </p:cNvPr>
            <p:cNvSpPr/>
            <p:nvPr/>
          </p:nvSpPr>
          <p:spPr>
            <a:xfrm>
              <a:off x="2020622" y="3101850"/>
              <a:ext cx="5488367" cy="221179"/>
            </a:xfrm>
            <a:custGeom>
              <a:avLst/>
              <a:gdLst/>
              <a:ahLst/>
              <a:cxnLst/>
              <a:rect l="0" t="0" r="0" b="0"/>
              <a:pathLst>
                <a:path w="7242282" h="1420266">
                  <a:moveTo>
                    <a:pt x="0" y="1420266"/>
                  </a:moveTo>
                  <a:lnTo>
                    <a:pt x="59558" y="1420266"/>
                  </a:lnTo>
                  <a:lnTo>
                    <a:pt x="59558" y="1420266"/>
                  </a:lnTo>
                  <a:lnTo>
                    <a:pt x="107204" y="1420266"/>
                  </a:lnTo>
                  <a:lnTo>
                    <a:pt x="107204" y="1386422"/>
                  </a:lnTo>
                  <a:lnTo>
                    <a:pt x="381172" y="1386422"/>
                  </a:lnTo>
                  <a:lnTo>
                    <a:pt x="381172" y="1352578"/>
                  </a:lnTo>
                  <a:lnTo>
                    <a:pt x="416907" y="1352578"/>
                  </a:lnTo>
                  <a:lnTo>
                    <a:pt x="416907" y="1352578"/>
                  </a:lnTo>
                  <a:lnTo>
                    <a:pt x="440731" y="1352578"/>
                  </a:lnTo>
                  <a:lnTo>
                    <a:pt x="440731" y="1352578"/>
                  </a:lnTo>
                  <a:lnTo>
                    <a:pt x="524112" y="1352578"/>
                  </a:lnTo>
                  <a:lnTo>
                    <a:pt x="524112" y="1352578"/>
                  </a:lnTo>
                  <a:lnTo>
                    <a:pt x="547935" y="1352578"/>
                  </a:lnTo>
                  <a:lnTo>
                    <a:pt x="547935" y="1352578"/>
                  </a:lnTo>
                  <a:lnTo>
                    <a:pt x="599553" y="1352578"/>
                  </a:lnTo>
                  <a:lnTo>
                    <a:pt x="599553" y="1318424"/>
                  </a:lnTo>
                  <a:lnTo>
                    <a:pt x="603523" y="1318424"/>
                  </a:lnTo>
                  <a:lnTo>
                    <a:pt x="603523" y="1284271"/>
                  </a:lnTo>
                  <a:lnTo>
                    <a:pt x="611464" y="1284271"/>
                  </a:lnTo>
                  <a:lnTo>
                    <a:pt x="611464" y="1250118"/>
                  </a:lnTo>
                  <a:lnTo>
                    <a:pt x="718669" y="1250118"/>
                  </a:lnTo>
                  <a:lnTo>
                    <a:pt x="718669" y="1250118"/>
                  </a:lnTo>
                  <a:lnTo>
                    <a:pt x="925138" y="1250118"/>
                  </a:lnTo>
                  <a:lnTo>
                    <a:pt x="925138" y="1215886"/>
                  </a:lnTo>
                  <a:lnTo>
                    <a:pt x="944990" y="1215886"/>
                  </a:lnTo>
                  <a:lnTo>
                    <a:pt x="944990" y="1215886"/>
                  </a:lnTo>
                  <a:lnTo>
                    <a:pt x="960873" y="1215886"/>
                  </a:lnTo>
                  <a:lnTo>
                    <a:pt x="960873" y="1215886"/>
                  </a:lnTo>
                  <a:lnTo>
                    <a:pt x="1099842" y="1215886"/>
                  </a:lnTo>
                  <a:lnTo>
                    <a:pt x="1099842" y="1181495"/>
                  </a:lnTo>
                  <a:lnTo>
                    <a:pt x="1286458" y="1181495"/>
                  </a:lnTo>
                  <a:lnTo>
                    <a:pt x="1286458" y="1147104"/>
                  </a:lnTo>
                  <a:lnTo>
                    <a:pt x="1445280" y="1147104"/>
                  </a:lnTo>
                  <a:lnTo>
                    <a:pt x="1445280" y="1147104"/>
                  </a:lnTo>
                  <a:lnTo>
                    <a:pt x="1508808" y="1147104"/>
                  </a:lnTo>
                  <a:lnTo>
                    <a:pt x="1508808" y="1147104"/>
                  </a:lnTo>
                  <a:lnTo>
                    <a:pt x="1627925" y="1147104"/>
                  </a:lnTo>
                  <a:lnTo>
                    <a:pt x="1627925" y="1112552"/>
                  </a:lnTo>
                  <a:lnTo>
                    <a:pt x="1739100" y="1112552"/>
                  </a:lnTo>
                  <a:lnTo>
                    <a:pt x="1739100" y="1112552"/>
                  </a:lnTo>
                  <a:lnTo>
                    <a:pt x="1747041" y="1112552"/>
                  </a:lnTo>
                  <a:lnTo>
                    <a:pt x="1747041" y="1112552"/>
                  </a:lnTo>
                  <a:lnTo>
                    <a:pt x="1766894" y="1112552"/>
                  </a:lnTo>
                  <a:lnTo>
                    <a:pt x="1766894" y="1077837"/>
                  </a:lnTo>
                  <a:lnTo>
                    <a:pt x="1802629" y="1077837"/>
                  </a:lnTo>
                  <a:lnTo>
                    <a:pt x="1802629" y="1043122"/>
                  </a:lnTo>
                  <a:lnTo>
                    <a:pt x="1854246" y="1043122"/>
                  </a:lnTo>
                  <a:lnTo>
                    <a:pt x="1854246" y="1043122"/>
                  </a:lnTo>
                  <a:lnTo>
                    <a:pt x="2028950" y="1043122"/>
                  </a:lnTo>
                  <a:lnTo>
                    <a:pt x="2028950" y="1008324"/>
                  </a:lnTo>
                  <a:lnTo>
                    <a:pt x="2048803" y="1008324"/>
                  </a:lnTo>
                  <a:lnTo>
                    <a:pt x="2048803" y="1008324"/>
                  </a:lnTo>
                  <a:lnTo>
                    <a:pt x="2108361" y="1008324"/>
                  </a:lnTo>
                  <a:lnTo>
                    <a:pt x="2108361" y="1008324"/>
                  </a:lnTo>
                  <a:lnTo>
                    <a:pt x="2263213" y="1008324"/>
                  </a:lnTo>
                  <a:lnTo>
                    <a:pt x="2263213" y="1008324"/>
                  </a:lnTo>
                  <a:lnTo>
                    <a:pt x="2350565" y="1008324"/>
                  </a:lnTo>
                  <a:lnTo>
                    <a:pt x="2350565" y="973277"/>
                  </a:lnTo>
                  <a:lnTo>
                    <a:pt x="2485564" y="973277"/>
                  </a:lnTo>
                  <a:lnTo>
                    <a:pt x="2485564" y="973277"/>
                  </a:lnTo>
                  <a:lnTo>
                    <a:pt x="2493505" y="973277"/>
                  </a:lnTo>
                  <a:lnTo>
                    <a:pt x="2493505" y="938144"/>
                  </a:lnTo>
                  <a:lnTo>
                    <a:pt x="2561004" y="938144"/>
                  </a:lnTo>
                  <a:lnTo>
                    <a:pt x="2561004" y="938144"/>
                  </a:lnTo>
                  <a:lnTo>
                    <a:pt x="2572916" y="938144"/>
                  </a:lnTo>
                  <a:lnTo>
                    <a:pt x="2572916" y="902927"/>
                  </a:lnTo>
                  <a:lnTo>
                    <a:pt x="2616592" y="902927"/>
                  </a:lnTo>
                  <a:lnTo>
                    <a:pt x="2616592" y="867710"/>
                  </a:lnTo>
                  <a:lnTo>
                    <a:pt x="2652327" y="867710"/>
                  </a:lnTo>
                  <a:lnTo>
                    <a:pt x="2652327" y="867710"/>
                  </a:lnTo>
                  <a:lnTo>
                    <a:pt x="2834972" y="867710"/>
                  </a:lnTo>
                  <a:lnTo>
                    <a:pt x="2834972" y="867710"/>
                  </a:lnTo>
                  <a:lnTo>
                    <a:pt x="2850854" y="867710"/>
                  </a:lnTo>
                  <a:lnTo>
                    <a:pt x="2850854" y="867710"/>
                  </a:lnTo>
                  <a:lnTo>
                    <a:pt x="2858795" y="867710"/>
                  </a:lnTo>
                  <a:lnTo>
                    <a:pt x="2858795" y="867710"/>
                  </a:lnTo>
                  <a:lnTo>
                    <a:pt x="2882619" y="867710"/>
                  </a:lnTo>
                  <a:lnTo>
                    <a:pt x="2882619" y="867710"/>
                  </a:lnTo>
                  <a:lnTo>
                    <a:pt x="2894530" y="867710"/>
                  </a:lnTo>
                  <a:lnTo>
                    <a:pt x="2894530" y="867710"/>
                  </a:lnTo>
                  <a:lnTo>
                    <a:pt x="2898501" y="867710"/>
                  </a:lnTo>
                  <a:lnTo>
                    <a:pt x="2898501" y="867710"/>
                  </a:lnTo>
                  <a:lnTo>
                    <a:pt x="2902471" y="867710"/>
                  </a:lnTo>
                  <a:lnTo>
                    <a:pt x="2902471" y="867710"/>
                  </a:lnTo>
                  <a:lnTo>
                    <a:pt x="2906442" y="867710"/>
                  </a:lnTo>
                  <a:lnTo>
                    <a:pt x="2906442" y="867710"/>
                  </a:lnTo>
                  <a:lnTo>
                    <a:pt x="2922324" y="867710"/>
                  </a:lnTo>
                  <a:lnTo>
                    <a:pt x="2922324" y="867710"/>
                  </a:lnTo>
                  <a:lnTo>
                    <a:pt x="2942177" y="867710"/>
                  </a:lnTo>
                  <a:lnTo>
                    <a:pt x="2942177" y="867710"/>
                  </a:lnTo>
                  <a:lnTo>
                    <a:pt x="2966000" y="867710"/>
                  </a:lnTo>
                  <a:lnTo>
                    <a:pt x="2966000" y="867710"/>
                  </a:lnTo>
                  <a:lnTo>
                    <a:pt x="2969971" y="867710"/>
                  </a:lnTo>
                  <a:lnTo>
                    <a:pt x="2969971" y="867710"/>
                  </a:lnTo>
                  <a:lnTo>
                    <a:pt x="2985853" y="867710"/>
                  </a:lnTo>
                  <a:lnTo>
                    <a:pt x="2985853" y="867710"/>
                  </a:lnTo>
                  <a:lnTo>
                    <a:pt x="3005706" y="867710"/>
                  </a:lnTo>
                  <a:lnTo>
                    <a:pt x="3005706" y="867710"/>
                  </a:lnTo>
                  <a:lnTo>
                    <a:pt x="3009676" y="867710"/>
                  </a:lnTo>
                  <a:lnTo>
                    <a:pt x="3009676" y="867710"/>
                  </a:lnTo>
                  <a:lnTo>
                    <a:pt x="3025558" y="867710"/>
                  </a:lnTo>
                  <a:lnTo>
                    <a:pt x="3025558" y="867710"/>
                  </a:lnTo>
                  <a:lnTo>
                    <a:pt x="3037470" y="867710"/>
                  </a:lnTo>
                  <a:lnTo>
                    <a:pt x="3037470" y="867710"/>
                  </a:lnTo>
                  <a:lnTo>
                    <a:pt x="3045411" y="867710"/>
                  </a:lnTo>
                  <a:lnTo>
                    <a:pt x="3045411" y="867710"/>
                  </a:lnTo>
                  <a:lnTo>
                    <a:pt x="3049382" y="867710"/>
                  </a:lnTo>
                  <a:lnTo>
                    <a:pt x="3049382" y="867710"/>
                  </a:lnTo>
                  <a:lnTo>
                    <a:pt x="3073205" y="867710"/>
                  </a:lnTo>
                  <a:lnTo>
                    <a:pt x="3073205" y="867710"/>
                  </a:lnTo>
                  <a:lnTo>
                    <a:pt x="3081146" y="867710"/>
                  </a:lnTo>
                  <a:lnTo>
                    <a:pt x="3081146" y="867710"/>
                  </a:lnTo>
                  <a:lnTo>
                    <a:pt x="3100999" y="867710"/>
                  </a:lnTo>
                  <a:lnTo>
                    <a:pt x="3100999" y="867710"/>
                  </a:lnTo>
                  <a:lnTo>
                    <a:pt x="3112910" y="867710"/>
                  </a:lnTo>
                  <a:lnTo>
                    <a:pt x="3112910" y="867710"/>
                  </a:lnTo>
                  <a:lnTo>
                    <a:pt x="3140704" y="867710"/>
                  </a:lnTo>
                  <a:lnTo>
                    <a:pt x="3140704" y="867710"/>
                  </a:lnTo>
                  <a:lnTo>
                    <a:pt x="3160557" y="867710"/>
                  </a:lnTo>
                  <a:lnTo>
                    <a:pt x="3160557" y="867710"/>
                  </a:lnTo>
                  <a:lnTo>
                    <a:pt x="3164528" y="867710"/>
                  </a:lnTo>
                  <a:lnTo>
                    <a:pt x="3164528" y="867710"/>
                  </a:lnTo>
                  <a:lnTo>
                    <a:pt x="3176439" y="867710"/>
                  </a:lnTo>
                  <a:lnTo>
                    <a:pt x="3176439" y="867710"/>
                  </a:lnTo>
                  <a:lnTo>
                    <a:pt x="3180410" y="867710"/>
                  </a:lnTo>
                  <a:lnTo>
                    <a:pt x="3180410" y="867710"/>
                  </a:lnTo>
                  <a:lnTo>
                    <a:pt x="3220115" y="867710"/>
                  </a:lnTo>
                  <a:lnTo>
                    <a:pt x="3220115" y="867710"/>
                  </a:lnTo>
                  <a:lnTo>
                    <a:pt x="3224086" y="867710"/>
                  </a:lnTo>
                  <a:lnTo>
                    <a:pt x="3224086" y="867710"/>
                  </a:lnTo>
                  <a:lnTo>
                    <a:pt x="3232027" y="867710"/>
                  </a:lnTo>
                  <a:lnTo>
                    <a:pt x="3232027" y="867710"/>
                  </a:lnTo>
                  <a:lnTo>
                    <a:pt x="3247909" y="867710"/>
                  </a:lnTo>
                  <a:lnTo>
                    <a:pt x="3247909" y="867710"/>
                  </a:lnTo>
                  <a:lnTo>
                    <a:pt x="3259821" y="867710"/>
                  </a:lnTo>
                  <a:lnTo>
                    <a:pt x="3259821" y="867710"/>
                  </a:lnTo>
                  <a:lnTo>
                    <a:pt x="3271732" y="867710"/>
                  </a:lnTo>
                  <a:lnTo>
                    <a:pt x="3271732" y="867710"/>
                  </a:lnTo>
                  <a:lnTo>
                    <a:pt x="3287615" y="867710"/>
                  </a:lnTo>
                  <a:lnTo>
                    <a:pt x="3287615" y="828484"/>
                  </a:lnTo>
                  <a:lnTo>
                    <a:pt x="3295556" y="828484"/>
                  </a:lnTo>
                  <a:lnTo>
                    <a:pt x="3295556" y="828484"/>
                  </a:lnTo>
                  <a:lnTo>
                    <a:pt x="3303497" y="828484"/>
                  </a:lnTo>
                  <a:lnTo>
                    <a:pt x="3303497" y="828484"/>
                  </a:lnTo>
                  <a:lnTo>
                    <a:pt x="3311438" y="828484"/>
                  </a:lnTo>
                  <a:lnTo>
                    <a:pt x="3311438" y="828484"/>
                  </a:lnTo>
                  <a:lnTo>
                    <a:pt x="3319379" y="828484"/>
                  </a:lnTo>
                  <a:lnTo>
                    <a:pt x="3319379" y="828484"/>
                  </a:lnTo>
                  <a:lnTo>
                    <a:pt x="3323350" y="828484"/>
                  </a:lnTo>
                  <a:lnTo>
                    <a:pt x="3323350" y="788827"/>
                  </a:lnTo>
                  <a:lnTo>
                    <a:pt x="3327320" y="788827"/>
                  </a:lnTo>
                  <a:lnTo>
                    <a:pt x="3327320" y="788827"/>
                  </a:lnTo>
                  <a:lnTo>
                    <a:pt x="3343202" y="788827"/>
                  </a:lnTo>
                  <a:lnTo>
                    <a:pt x="3343202" y="788827"/>
                  </a:lnTo>
                  <a:lnTo>
                    <a:pt x="3351143" y="788827"/>
                  </a:lnTo>
                  <a:lnTo>
                    <a:pt x="3351143" y="788827"/>
                  </a:lnTo>
                  <a:lnTo>
                    <a:pt x="3359085" y="788827"/>
                  </a:lnTo>
                  <a:lnTo>
                    <a:pt x="3359085" y="788827"/>
                  </a:lnTo>
                  <a:lnTo>
                    <a:pt x="3367026" y="788827"/>
                  </a:lnTo>
                  <a:lnTo>
                    <a:pt x="3367026" y="788827"/>
                  </a:lnTo>
                  <a:lnTo>
                    <a:pt x="3370996" y="788827"/>
                  </a:lnTo>
                  <a:lnTo>
                    <a:pt x="3370996" y="788827"/>
                  </a:lnTo>
                  <a:lnTo>
                    <a:pt x="3378937" y="788827"/>
                  </a:lnTo>
                  <a:lnTo>
                    <a:pt x="3378937" y="788827"/>
                  </a:lnTo>
                  <a:lnTo>
                    <a:pt x="3394820" y="788827"/>
                  </a:lnTo>
                  <a:lnTo>
                    <a:pt x="3394820" y="788827"/>
                  </a:lnTo>
                  <a:lnTo>
                    <a:pt x="3426584" y="788827"/>
                  </a:lnTo>
                  <a:lnTo>
                    <a:pt x="3426584" y="748162"/>
                  </a:lnTo>
                  <a:lnTo>
                    <a:pt x="3430554" y="748162"/>
                  </a:lnTo>
                  <a:lnTo>
                    <a:pt x="3430554" y="748162"/>
                  </a:lnTo>
                  <a:lnTo>
                    <a:pt x="3442466" y="748162"/>
                  </a:lnTo>
                  <a:lnTo>
                    <a:pt x="3442466" y="748162"/>
                  </a:lnTo>
                  <a:lnTo>
                    <a:pt x="3446437" y="748162"/>
                  </a:lnTo>
                  <a:lnTo>
                    <a:pt x="3446437" y="748162"/>
                  </a:lnTo>
                  <a:lnTo>
                    <a:pt x="3490113" y="748162"/>
                  </a:lnTo>
                  <a:lnTo>
                    <a:pt x="3490113" y="748162"/>
                  </a:lnTo>
                  <a:lnTo>
                    <a:pt x="3502024" y="748162"/>
                  </a:lnTo>
                  <a:lnTo>
                    <a:pt x="3502024" y="748162"/>
                  </a:lnTo>
                  <a:lnTo>
                    <a:pt x="3505995" y="748162"/>
                  </a:lnTo>
                  <a:lnTo>
                    <a:pt x="3505995" y="748162"/>
                  </a:lnTo>
                  <a:lnTo>
                    <a:pt x="3513936" y="748162"/>
                  </a:lnTo>
                  <a:lnTo>
                    <a:pt x="3513936" y="748162"/>
                  </a:lnTo>
                  <a:lnTo>
                    <a:pt x="3545700" y="748162"/>
                  </a:lnTo>
                  <a:lnTo>
                    <a:pt x="3545700" y="748162"/>
                  </a:lnTo>
                  <a:lnTo>
                    <a:pt x="3593347" y="748162"/>
                  </a:lnTo>
                  <a:lnTo>
                    <a:pt x="3593347" y="748162"/>
                  </a:lnTo>
                  <a:lnTo>
                    <a:pt x="3668787" y="748162"/>
                  </a:lnTo>
                  <a:lnTo>
                    <a:pt x="3668787" y="748162"/>
                  </a:lnTo>
                  <a:lnTo>
                    <a:pt x="3672758" y="748162"/>
                  </a:lnTo>
                  <a:lnTo>
                    <a:pt x="3672758" y="748162"/>
                  </a:lnTo>
                  <a:lnTo>
                    <a:pt x="3688640" y="748162"/>
                  </a:lnTo>
                  <a:lnTo>
                    <a:pt x="3688640" y="748162"/>
                  </a:lnTo>
                  <a:lnTo>
                    <a:pt x="3696581" y="748162"/>
                  </a:lnTo>
                  <a:lnTo>
                    <a:pt x="3696581" y="748162"/>
                  </a:lnTo>
                  <a:lnTo>
                    <a:pt x="3700552" y="748162"/>
                  </a:lnTo>
                  <a:lnTo>
                    <a:pt x="3700552" y="705818"/>
                  </a:lnTo>
                  <a:lnTo>
                    <a:pt x="3720405" y="705818"/>
                  </a:lnTo>
                  <a:lnTo>
                    <a:pt x="3720405" y="705818"/>
                  </a:lnTo>
                  <a:lnTo>
                    <a:pt x="3724375" y="705818"/>
                  </a:lnTo>
                  <a:lnTo>
                    <a:pt x="3724375" y="705818"/>
                  </a:lnTo>
                  <a:lnTo>
                    <a:pt x="3736287" y="705818"/>
                  </a:lnTo>
                  <a:lnTo>
                    <a:pt x="3736287" y="705818"/>
                  </a:lnTo>
                  <a:lnTo>
                    <a:pt x="3744228" y="705818"/>
                  </a:lnTo>
                  <a:lnTo>
                    <a:pt x="3744228" y="705818"/>
                  </a:lnTo>
                  <a:lnTo>
                    <a:pt x="3748198" y="705818"/>
                  </a:lnTo>
                  <a:lnTo>
                    <a:pt x="3748198" y="662966"/>
                  </a:lnTo>
                  <a:lnTo>
                    <a:pt x="3752169" y="662966"/>
                  </a:lnTo>
                  <a:lnTo>
                    <a:pt x="3752169" y="662966"/>
                  </a:lnTo>
                  <a:lnTo>
                    <a:pt x="3760110" y="662966"/>
                  </a:lnTo>
                  <a:lnTo>
                    <a:pt x="3760110" y="662966"/>
                  </a:lnTo>
                  <a:lnTo>
                    <a:pt x="3811727" y="662966"/>
                  </a:lnTo>
                  <a:lnTo>
                    <a:pt x="3811727" y="662966"/>
                  </a:lnTo>
                  <a:lnTo>
                    <a:pt x="3823639" y="662966"/>
                  </a:lnTo>
                  <a:lnTo>
                    <a:pt x="3823639" y="662966"/>
                  </a:lnTo>
                  <a:lnTo>
                    <a:pt x="3855403" y="662966"/>
                  </a:lnTo>
                  <a:lnTo>
                    <a:pt x="3855403" y="662966"/>
                  </a:lnTo>
                  <a:lnTo>
                    <a:pt x="3859374" y="662966"/>
                  </a:lnTo>
                  <a:lnTo>
                    <a:pt x="3859374" y="662966"/>
                  </a:lnTo>
                  <a:lnTo>
                    <a:pt x="3875256" y="662966"/>
                  </a:lnTo>
                  <a:lnTo>
                    <a:pt x="3875256" y="662966"/>
                  </a:lnTo>
                  <a:lnTo>
                    <a:pt x="3907020" y="662966"/>
                  </a:lnTo>
                  <a:lnTo>
                    <a:pt x="3907020" y="662966"/>
                  </a:lnTo>
                  <a:lnTo>
                    <a:pt x="3910991" y="662966"/>
                  </a:lnTo>
                  <a:lnTo>
                    <a:pt x="3910991" y="662966"/>
                  </a:lnTo>
                  <a:lnTo>
                    <a:pt x="3922903" y="662966"/>
                  </a:lnTo>
                  <a:lnTo>
                    <a:pt x="3922903" y="662966"/>
                  </a:lnTo>
                  <a:lnTo>
                    <a:pt x="3958638" y="662966"/>
                  </a:lnTo>
                  <a:lnTo>
                    <a:pt x="3958638" y="662966"/>
                  </a:lnTo>
                  <a:lnTo>
                    <a:pt x="3986431" y="662966"/>
                  </a:lnTo>
                  <a:lnTo>
                    <a:pt x="3986431" y="662966"/>
                  </a:lnTo>
                  <a:lnTo>
                    <a:pt x="4002314" y="662966"/>
                  </a:lnTo>
                  <a:lnTo>
                    <a:pt x="4002314" y="662966"/>
                  </a:lnTo>
                  <a:lnTo>
                    <a:pt x="4006284" y="662966"/>
                  </a:lnTo>
                  <a:lnTo>
                    <a:pt x="4006284" y="662966"/>
                  </a:lnTo>
                  <a:lnTo>
                    <a:pt x="4038049" y="662966"/>
                  </a:lnTo>
                  <a:lnTo>
                    <a:pt x="4038049" y="662966"/>
                  </a:lnTo>
                  <a:lnTo>
                    <a:pt x="4045990" y="662966"/>
                  </a:lnTo>
                  <a:lnTo>
                    <a:pt x="4045990" y="662966"/>
                  </a:lnTo>
                  <a:lnTo>
                    <a:pt x="4057901" y="662966"/>
                  </a:lnTo>
                  <a:lnTo>
                    <a:pt x="4057901" y="662966"/>
                  </a:lnTo>
                  <a:lnTo>
                    <a:pt x="4081725" y="662966"/>
                  </a:lnTo>
                  <a:lnTo>
                    <a:pt x="4081725" y="662966"/>
                  </a:lnTo>
                  <a:lnTo>
                    <a:pt x="4093636" y="662966"/>
                  </a:lnTo>
                  <a:lnTo>
                    <a:pt x="4093636" y="662966"/>
                  </a:lnTo>
                  <a:lnTo>
                    <a:pt x="4113489" y="662966"/>
                  </a:lnTo>
                  <a:lnTo>
                    <a:pt x="4113489" y="662966"/>
                  </a:lnTo>
                  <a:lnTo>
                    <a:pt x="4117460" y="662966"/>
                  </a:lnTo>
                  <a:lnTo>
                    <a:pt x="4117460" y="662966"/>
                  </a:lnTo>
                  <a:lnTo>
                    <a:pt x="4153195" y="662966"/>
                  </a:lnTo>
                  <a:lnTo>
                    <a:pt x="4153195" y="662966"/>
                  </a:lnTo>
                  <a:lnTo>
                    <a:pt x="4173047" y="662966"/>
                  </a:lnTo>
                  <a:lnTo>
                    <a:pt x="4173047" y="662966"/>
                  </a:lnTo>
                  <a:lnTo>
                    <a:pt x="4188929" y="662966"/>
                  </a:lnTo>
                  <a:lnTo>
                    <a:pt x="4188929" y="662966"/>
                  </a:lnTo>
                  <a:lnTo>
                    <a:pt x="4192900" y="662966"/>
                  </a:lnTo>
                  <a:lnTo>
                    <a:pt x="4192900" y="616636"/>
                  </a:lnTo>
                  <a:lnTo>
                    <a:pt x="4220694" y="616636"/>
                  </a:lnTo>
                  <a:lnTo>
                    <a:pt x="4220694" y="616636"/>
                  </a:lnTo>
                  <a:lnTo>
                    <a:pt x="4224664" y="616636"/>
                  </a:lnTo>
                  <a:lnTo>
                    <a:pt x="4224664" y="616636"/>
                  </a:lnTo>
                  <a:lnTo>
                    <a:pt x="4240547" y="616636"/>
                  </a:lnTo>
                  <a:lnTo>
                    <a:pt x="4240547" y="616636"/>
                  </a:lnTo>
                  <a:lnTo>
                    <a:pt x="4244517" y="616636"/>
                  </a:lnTo>
                  <a:lnTo>
                    <a:pt x="4244517" y="616636"/>
                  </a:lnTo>
                  <a:lnTo>
                    <a:pt x="4260399" y="616636"/>
                  </a:lnTo>
                  <a:lnTo>
                    <a:pt x="4260399" y="616636"/>
                  </a:lnTo>
                  <a:lnTo>
                    <a:pt x="4268340" y="616636"/>
                  </a:lnTo>
                  <a:lnTo>
                    <a:pt x="4268340" y="569226"/>
                  </a:lnTo>
                  <a:lnTo>
                    <a:pt x="4272311" y="569226"/>
                  </a:lnTo>
                  <a:lnTo>
                    <a:pt x="4272311" y="569226"/>
                  </a:lnTo>
                  <a:lnTo>
                    <a:pt x="4280252" y="569226"/>
                  </a:lnTo>
                  <a:lnTo>
                    <a:pt x="4280252" y="569226"/>
                  </a:lnTo>
                  <a:lnTo>
                    <a:pt x="4300105" y="569226"/>
                  </a:lnTo>
                  <a:lnTo>
                    <a:pt x="4300105" y="569226"/>
                  </a:lnTo>
                  <a:lnTo>
                    <a:pt x="4304075" y="569226"/>
                  </a:lnTo>
                  <a:lnTo>
                    <a:pt x="4304075" y="569226"/>
                  </a:lnTo>
                  <a:lnTo>
                    <a:pt x="4387457" y="569226"/>
                  </a:lnTo>
                  <a:lnTo>
                    <a:pt x="4387457" y="569226"/>
                  </a:lnTo>
                  <a:lnTo>
                    <a:pt x="4399369" y="569226"/>
                  </a:lnTo>
                  <a:lnTo>
                    <a:pt x="4399369" y="569226"/>
                  </a:lnTo>
                  <a:lnTo>
                    <a:pt x="4415251" y="569226"/>
                  </a:lnTo>
                  <a:lnTo>
                    <a:pt x="4415251" y="569226"/>
                  </a:lnTo>
                  <a:lnTo>
                    <a:pt x="4419221" y="569226"/>
                  </a:lnTo>
                  <a:lnTo>
                    <a:pt x="4419221" y="569226"/>
                  </a:lnTo>
                  <a:lnTo>
                    <a:pt x="4431133" y="569226"/>
                  </a:lnTo>
                  <a:lnTo>
                    <a:pt x="4431133" y="569226"/>
                  </a:lnTo>
                  <a:lnTo>
                    <a:pt x="4443045" y="569226"/>
                  </a:lnTo>
                  <a:lnTo>
                    <a:pt x="4443045" y="569226"/>
                  </a:lnTo>
                  <a:lnTo>
                    <a:pt x="4450986" y="569226"/>
                  </a:lnTo>
                  <a:lnTo>
                    <a:pt x="4450986" y="569226"/>
                  </a:lnTo>
                  <a:lnTo>
                    <a:pt x="4462897" y="569226"/>
                  </a:lnTo>
                  <a:lnTo>
                    <a:pt x="4462897" y="569226"/>
                  </a:lnTo>
                  <a:lnTo>
                    <a:pt x="4466868" y="569226"/>
                  </a:lnTo>
                  <a:lnTo>
                    <a:pt x="4466868" y="569226"/>
                  </a:lnTo>
                  <a:lnTo>
                    <a:pt x="4470838" y="569226"/>
                  </a:lnTo>
                  <a:lnTo>
                    <a:pt x="4470838" y="569226"/>
                  </a:lnTo>
                  <a:lnTo>
                    <a:pt x="4494662" y="569226"/>
                  </a:lnTo>
                  <a:lnTo>
                    <a:pt x="4494662" y="569226"/>
                  </a:lnTo>
                  <a:lnTo>
                    <a:pt x="4526426" y="569226"/>
                  </a:lnTo>
                  <a:lnTo>
                    <a:pt x="4526426" y="569226"/>
                  </a:lnTo>
                  <a:lnTo>
                    <a:pt x="4534367" y="569226"/>
                  </a:lnTo>
                  <a:lnTo>
                    <a:pt x="4534367" y="518778"/>
                  </a:lnTo>
                  <a:lnTo>
                    <a:pt x="4550249" y="518778"/>
                  </a:lnTo>
                  <a:lnTo>
                    <a:pt x="4550249" y="518778"/>
                  </a:lnTo>
                  <a:lnTo>
                    <a:pt x="4570102" y="518778"/>
                  </a:lnTo>
                  <a:lnTo>
                    <a:pt x="4570102" y="518778"/>
                  </a:lnTo>
                  <a:lnTo>
                    <a:pt x="4582014" y="518778"/>
                  </a:lnTo>
                  <a:lnTo>
                    <a:pt x="4582014" y="518778"/>
                  </a:lnTo>
                  <a:lnTo>
                    <a:pt x="4593926" y="518778"/>
                  </a:lnTo>
                  <a:lnTo>
                    <a:pt x="4593926" y="518778"/>
                  </a:lnTo>
                  <a:lnTo>
                    <a:pt x="4597896" y="518778"/>
                  </a:lnTo>
                  <a:lnTo>
                    <a:pt x="4597896" y="518778"/>
                  </a:lnTo>
                  <a:lnTo>
                    <a:pt x="4605837" y="518778"/>
                  </a:lnTo>
                  <a:lnTo>
                    <a:pt x="4605837" y="518778"/>
                  </a:lnTo>
                  <a:lnTo>
                    <a:pt x="4629660" y="518778"/>
                  </a:lnTo>
                  <a:lnTo>
                    <a:pt x="4629660" y="518778"/>
                  </a:lnTo>
                  <a:lnTo>
                    <a:pt x="4633631" y="518778"/>
                  </a:lnTo>
                  <a:lnTo>
                    <a:pt x="4633631" y="518778"/>
                  </a:lnTo>
                  <a:lnTo>
                    <a:pt x="4653484" y="518778"/>
                  </a:lnTo>
                  <a:lnTo>
                    <a:pt x="4653484" y="518778"/>
                  </a:lnTo>
                  <a:lnTo>
                    <a:pt x="4673337" y="518778"/>
                  </a:lnTo>
                  <a:lnTo>
                    <a:pt x="4673337" y="518778"/>
                  </a:lnTo>
                  <a:lnTo>
                    <a:pt x="4697160" y="518778"/>
                  </a:lnTo>
                  <a:lnTo>
                    <a:pt x="4697160" y="518778"/>
                  </a:lnTo>
                  <a:lnTo>
                    <a:pt x="4740836" y="518778"/>
                  </a:lnTo>
                  <a:lnTo>
                    <a:pt x="4740836" y="518778"/>
                  </a:lnTo>
                  <a:lnTo>
                    <a:pt x="4760689" y="518778"/>
                  </a:lnTo>
                  <a:lnTo>
                    <a:pt x="4760689" y="518778"/>
                  </a:lnTo>
                  <a:lnTo>
                    <a:pt x="4780541" y="518778"/>
                  </a:lnTo>
                  <a:lnTo>
                    <a:pt x="4780541" y="518778"/>
                  </a:lnTo>
                  <a:lnTo>
                    <a:pt x="4824217" y="518778"/>
                  </a:lnTo>
                  <a:lnTo>
                    <a:pt x="4824217" y="518778"/>
                  </a:lnTo>
                  <a:lnTo>
                    <a:pt x="4836129" y="518778"/>
                  </a:lnTo>
                  <a:lnTo>
                    <a:pt x="4836129" y="518778"/>
                  </a:lnTo>
                  <a:lnTo>
                    <a:pt x="4848041" y="518778"/>
                  </a:lnTo>
                  <a:lnTo>
                    <a:pt x="4848041" y="518778"/>
                  </a:lnTo>
                  <a:lnTo>
                    <a:pt x="4863923" y="518778"/>
                  </a:lnTo>
                  <a:lnTo>
                    <a:pt x="4863923" y="518778"/>
                  </a:lnTo>
                  <a:lnTo>
                    <a:pt x="4867893" y="518778"/>
                  </a:lnTo>
                  <a:lnTo>
                    <a:pt x="4867893" y="518778"/>
                  </a:lnTo>
                  <a:lnTo>
                    <a:pt x="4875835" y="518778"/>
                  </a:lnTo>
                  <a:lnTo>
                    <a:pt x="4875835" y="518778"/>
                  </a:lnTo>
                  <a:lnTo>
                    <a:pt x="4879805" y="518778"/>
                  </a:lnTo>
                  <a:lnTo>
                    <a:pt x="4879805" y="518778"/>
                  </a:lnTo>
                  <a:lnTo>
                    <a:pt x="4895687" y="518778"/>
                  </a:lnTo>
                  <a:lnTo>
                    <a:pt x="4895687" y="518778"/>
                  </a:lnTo>
                  <a:lnTo>
                    <a:pt x="4903628" y="518778"/>
                  </a:lnTo>
                  <a:lnTo>
                    <a:pt x="4903628" y="518778"/>
                  </a:lnTo>
                  <a:lnTo>
                    <a:pt x="4907599" y="518778"/>
                  </a:lnTo>
                  <a:lnTo>
                    <a:pt x="4907599" y="518778"/>
                  </a:lnTo>
                  <a:lnTo>
                    <a:pt x="4967157" y="518778"/>
                  </a:lnTo>
                  <a:lnTo>
                    <a:pt x="4967157" y="518778"/>
                  </a:lnTo>
                  <a:lnTo>
                    <a:pt x="4971128" y="518778"/>
                  </a:lnTo>
                  <a:lnTo>
                    <a:pt x="4971128" y="518778"/>
                  </a:lnTo>
                  <a:lnTo>
                    <a:pt x="4983039" y="518778"/>
                  </a:lnTo>
                  <a:lnTo>
                    <a:pt x="4983039" y="518778"/>
                  </a:lnTo>
                  <a:lnTo>
                    <a:pt x="5030686" y="518778"/>
                  </a:lnTo>
                  <a:lnTo>
                    <a:pt x="5030686" y="518778"/>
                  </a:lnTo>
                  <a:lnTo>
                    <a:pt x="5046568" y="518778"/>
                  </a:lnTo>
                  <a:lnTo>
                    <a:pt x="5046568" y="518778"/>
                  </a:lnTo>
                  <a:lnTo>
                    <a:pt x="5054509" y="518778"/>
                  </a:lnTo>
                  <a:lnTo>
                    <a:pt x="5054509" y="462049"/>
                  </a:lnTo>
                  <a:lnTo>
                    <a:pt x="5062450" y="462049"/>
                  </a:lnTo>
                  <a:lnTo>
                    <a:pt x="5062450" y="462049"/>
                  </a:lnTo>
                  <a:lnTo>
                    <a:pt x="5066421" y="462049"/>
                  </a:lnTo>
                  <a:lnTo>
                    <a:pt x="5066421" y="462049"/>
                  </a:lnTo>
                  <a:lnTo>
                    <a:pt x="5070392" y="462049"/>
                  </a:lnTo>
                  <a:lnTo>
                    <a:pt x="5070392" y="462049"/>
                  </a:lnTo>
                  <a:lnTo>
                    <a:pt x="5106126" y="462049"/>
                  </a:lnTo>
                  <a:lnTo>
                    <a:pt x="5106126" y="462049"/>
                  </a:lnTo>
                  <a:lnTo>
                    <a:pt x="5110097" y="462049"/>
                  </a:lnTo>
                  <a:lnTo>
                    <a:pt x="5110097" y="462049"/>
                  </a:lnTo>
                  <a:lnTo>
                    <a:pt x="5133920" y="462049"/>
                  </a:lnTo>
                  <a:lnTo>
                    <a:pt x="5133920" y="462049"/>
                  </a:lnTo>
                  <a:lnTo>
                    <a:pt x="5141861" y="462049"/>
                  </a:lnTo>
                  <a:lnTo>
                    <a:pt x="5141861" y="462049"/>
                  </a:lnTo>
                  <a:lnTo>
                    <a:pt x="5157744" y="462049"/>
                  </a:lnTo>
                  <a:lnTo>
                    <a:pt x="5157744" y="462049"/>
                  </a:lnTo>
                  <a:lnTo>
                    <a:pt x="5193479" y="462049"/>
                  </a:lnTo>
                  <a:lnTo>
                    <a:pt x="5193479" y="462049"/>
                  </a:lnTo>
                  <a:lnTo>
                    <a:pt x="5205390" y="462049"/>
                  </a:lnTo>
                  <a:lnTo>
                    <a:pt x="5205390" y="402937"/>
                  </a:lnTo>
                  <a:lnTo>
                    <a:pt x="5229213" y="402937"/>
                  </a:lnTo>
                  <a:lnTo>
                    <a:pt x="5229213" y="402937"/>
                  </a:lnTo>
                  <a:lnTo>
                    <a:pt x="5264948" y="402937"/>
                  </a:lnTo>
                  <a:lnTo>
                    <a:pt x="5264948" y="402937"/>
                  </a:lnTo>
                  <a:lnTo>
                    <a:pt x="5268919" y="402937"/>
                  </a:lnTo>
                  <a:lnTo>
                    <a:pt x="5268919" y="402937"/>
                  </a:lnTo>
                  <a:lnTo>
                    <a:pt x="5272890" y="402937"/>
                  </a:lnTo>
                  <a:lnTo>
                    <a:pt x="5272890" y="402937"/>
                  </a:lnTo>
                  <a:lnTo>
                    <a:pt x="5280831" y="402937"/>
                  </a:lnTo>
                  <a:lnTo>
                    <a:pt x="5280831" y="402937"/>
                  </a:lnTo>
                  <a:lnTo>
                    <a:pt x="5296713" y="402937"/>
                  </a:lnTo>
                  <a:lnTo>
                    <a:pt x="5296713" y="402937"/>
                  </a:lnTo>
                  <a:lnTo>
                    <a:pt x="5300683" y="402937"/>
                  </a:lnTo>
                  <a:lnTo>
                    <a:pt x="5300683" y="402937"/>
                  </a:lnTo>
                  <a:lnTo>
                    <a:pt x="5312595" y="402937"/>
                  </a:lnTo>
                  <a:lnTo>
                    <a:pt x="5312595" y="402937"/>
                  </a:lnTo>
                  <a:lnTo>
                    <a:pt x="5316566" y="402937"/>
                  </a:lnTo>
                  <a:lnTo>
                    <a:pt x="5316566" y="402937"/>
                  </a:lnTo>
                  <a:lnTo>
                    <a:pt x="5320536" y="402937"/>
                  </a:lnTo>
                  <a:lnTo>
                    <a:pt x="5320536" y="402937"/>
                  </a:lnTo>
                  <a:lnTo>
                    <a:pt x="5344359" y="402937"/>
                  </a:lnTo>
                  <a:lnTo>
                    <a:pt x="5344359" y="402937"/>
                  </a:lnTo>
                  <a:lnTo>
                    <a:pt x="5364212" y="402937"/>
                  </a:lnTo>
                  <a:lnTo>
                    <a:pt x="5364212" y="402937"/>
                  </a:lnTo>
                  <a:lnTo>
                    <a:pt x="5376124" y="402937"/>
                  </a:lnTo>
                  <a:lnTo>
                    <a:pt x="5376124" y="402937"/>
                  </a:lnTo>
                  <a:lnTo>
                    <a:pt x="5443623" y="402937"/>
                  </a:lnTo>
                  <a:lnTo>
                    <a:pt x="5443623" y="340114"/>
                  </a:lnTo>
                  <a:lnTo>
                    <a:pt x="5447594" y="340114"/>
                  </a:lnTo>
                  <a:lnTo>
                    <a:pt x="5447594" y="340114"/>
                  </a:lnTo>
                  <a:lnTo>
                    <a:pt x="5451564" y="340114"/>
                  </a:lnTo>
                  <a:lnTo>
                    <a:pt x="5451564" y="340114"/>
                  </a:lnTo>
                  <a:lnTo>
                    <a:pt x="5455535" y="340114"/>
                  </a:lnTo>
                  <a:lnTo>
                    <a:pt x="5455535" y="340114"/>
                  </a:lnTo>
                  <a:lnTo>
                    <a:pt x="5495240" y="340114"/>
                  </a:lnTo>
                  <a:lnTo>
                    <a:pt x="5495240" y="340114"/>
                  </a:lnTo>
                  <a:lnTo>
                    <a:pt x="5499211" y="340114"/>
                  </a:lnTo>
                  <a:lnTo>
                    <a:pt x="5499211" y="340114"/>
                  </a:lnTo>
                  <a:lnTo>
                    <a:pt x="5519064" y="340114"/>
                  </a:lnTo>
                  <a:lnTo>
                    <a:pt x="5519064" y="340114"/>
                  </a:lnTo>
                  <a:lnTo>
                    <a:pt x="5523034" y="340114"/>
                  </a:lnTo>
                  <a:lnTo>
                    <a:pt x="5523034" y="340114"/>
                  </a:lnTo>
                  <a:lnTo>
                    <a:pt x="5527005" y="340114"/>
                  </a:lnTo>
                  <a:lnTo>
                    <a:pt x="5527005" y="340114"/>
                  </a:lnTo>
                  <a:lnTo>
                    <a:pt x="5538916" y="340114"/>
                  </a:lnTo>
                  <a:lnTo>
                    <a:pt x="5538916" y="340114"/>
                  </a:lnTo>
                  <a:lnTo>
                    <a:pt x="5546857" y="340114"/>
                  </a:lnTo>
                  <a:lnTo>
                    <a:pt x="5546857" y="340114"/>
                  </a:lnTo>
                  <a:lnTo>
                    <a:pt x="5550828" y="340114"/>
                  </a:lnTo>
                  <a:lnTo>
                    <a:pt x="5550828" y="340114"/>
                  </a:lnTo>
                  <a:lnTo>
                    <a:pt x="5562740" y="340114"/>
                  </a:lnTo>
                  <a:lnTo>
                    <a:pt x="5562740" y="340114"/>
                  </a:lnTo>
                  <a:lnTo>
                    <a:pt x="5574651" y="340114"/>
                  </a:lnTo>
                  <a:lnTo>
                    <a:pt x="5574651" y="340114"/>
                  </a:lnTo>
                  <a:lnTo>
                    <a:pt x="5598475" y="340114"/>
                  </a:lnTo>
                  <a:lnTo>
                    <a:pt x="5598475" y="340114"/>
                  </a:lnTo>
                  <a:lnTo>
                    <a:pt x="5606416" y="340114"/>
                  </a:lnTo>
                  <a:lnTo>
                    <a:pt x="5606416" y="340114"/>
                  </a:lnTo>
                  <a:lnTo>
                    <a:pt x="5654062" y="340114"/>
                  </a:lnTo>
                  <a:lnTo>
                    <a:pt x="5654062" y="340114"/>
                  </a:lnTo>
                  <a:lnTo>
                    <a:pt x="5658033" y="340114"/>
                  </a:lnTo>
                  <a:lnTo>
                    <a:pt x="5658033" y="340114"/>
                  </a:lnTo>
                  <a:lnTo>
                    <a:pt x="5662003" y="340114"/>
                  </a:lnTo>
                  <a:lnTo>
                    <a:pt x="5662003" y="340114"/>
                  </a:lnTo>
                  <a:lnTo>
                    <a:pt x="5677886" y="340114"/>
                  </a:lnTo>
                  <a:lnTo>
                    <a:pt x="5677886" y="340114"/>
                  </a:lnTo>
                  <a:lnTo>
                    <a:pt x="5681856" y="340114"/>
                  </a:lnTo>
                  <a:lnTo>
                    <a:pt x="5681856" y="340114"/>
                  </a:lnTo>
                  <a:lnTo>
                    <a:pt x="5685827" y="340114"/>
                  </a:lnTo>
                  <a:lnTo>
                    <a:pt x="5685827" y="340114"/>
                  </a:lnTo>
                  <a:lnTo>
                    <a:pt x="5689797" y="340114"/>
                  </a:lnTo>
                  <a:lnTo>
                    <a:pt x="5689797" y="340114"/>
                  </a:lnTo>
                  <a:lnTo>
                    <a:pt x="5713621" y="340114"/>
                  </a:lnTo>
                  <a:lnTo>
                    <a:pt x="5713621" y="340114"/>
                  </a:lnTo>
                  <a:lnTo>
                    <a:pt x="5717591" y="340114"/>
                  </a:lnTo>
                  <a:lnTo>
                    <a:pt x="5717591" y="340114"/>
                  </a:lnTo>
                  <a:lnTo>
                    <a:pt x="5725532" y="340114"/>
                  </a:lnTo>
                  <a:lnTo>
                    <a:pt x="5725532" y="340114"/>
                  </a:lnTo>
                  <a:lnTo>
                    <a:pt x="5729503" y="340114"/>
                  </a:lnTo>
                  <a:lnTo>
                    <a:pt x="5729503" y="340114"/>
                  </a:lnTo>
                  <a:lnTo>
                    <a:pt x="5737444" y="340114"/>
                  </a:lnTo>
                  <a:lnTo>
                    <a:pt x="5737444" y="340114"/>
                  </a:lnTo>
                  <a:lnTo>
                    <a:pt x="5749356" y="340114"/>
                  </a:lnTo>
                  <a:lnTo>
                    <a:pt x="5749356" y="340114"/>
                  </a:lnTo>
                  <a:lnTo>
                    <a:pt x="5777149" y="340114"/>
                  </a:lnTo>
                  <a:lnTo>
                    <a:pt x="5777149" y="340114"/>
                  </a:lnTo>
                  <a:lnTo>
                    <a:pt x="5781120" y="340114"/>
                  </a:lnTo>
                  <a:lnTo>
                    <a:pt x="5781120" y="340114"/>
                  </a:lnTo>
                  <a:lnTo>
                    <a:pt x="5789061" y="340114"/>
                  </a:lnTo>
                  <a:lnTo>
                    <a:pt x="5789061" y="340114"/>
                  </a:lnTo>
                  <a:lnTo>
                    <a:pt x="5812884" y="340114"/>
                  </a:lnTo>
                  <a:lnTo>
                    <a:pt x="5812884" y="340114"/>
                  </a:lnTo>
                  <a:lnTo>
                    <a:pt x="5836708" y="340114"/>
                  </a:lnTo>
                  <a:lnTo>
                    <a:pt x="5836708" y="340114"/>
                  </a:lnTo>
                  <a:lnTo>
                    <a:pt x="5840678" y="340114"/>
                  </a:lnTo>
                  <a:lnTo>
                    <a:pt x="5840678" y="340114"/>
                  </a:lnTo>
                  <a:lnTo>
                    <a:pt x="5880384" y="340114"/>
                  </a:lnTo>
                  <a:lnTo>
                    <a:pt x="5880384" y="340114"/>
                  </a:lnTo>
                  <a:lnTo>
                    <a:pt x="5892295" y="340114"/>
                  </a:lnTo>
                  <a:lnTo>
                    <a:pt x="5892295" y="340114"/>
                  </a:lnTo>
                  <a:lnTo>
                    <a:pt x="5904207" y="340114"/>
                  </a:lnTo>
                  <a:lnTo>
                    <a:pt x="5904207" y="340114"/>
                  </a:lnTo>
                  <a:lnTo>
                    <a:pt x="5932001" y="340114"/>
                  </a:lnTo>
                  <a:lnTo>
                    <a:pt x="5932001" y="340114"/>
                  </a:lnTo>
                  <a:lnTo>
                    <a:pt x="5943912" y="340114"/>
                  </a:lnTo>
                  <a:lnTo>
                    <a:pt x="5943912" y="340114"/>
                  </a:lnTo>
                  <a:lnTo>
                    <a:pt x="5951854" y="340114"/>
                  </a:lnTo>
                  <a:lnTo>
                    <a:pt x="5951854" y="340114"/>
                  </a:lnTo>
                  <a:lnTo>
                    <a:pt x="5955824" y="340114"/>
                  </a:lnTo>
                  <a:lnTo>
                    <a:pt x="5955824" y="340114"/>
                  </a:lnTo>
                  <a:lnTo>
                    <a:pt x="5971706" y="340114"/>
                  </a:lnTo>
                  <a:lnTo>
                    <a:pt x="5971706" y="340114"/>
                  </a:lnTo>
                  <a:lnTo>
                    <a:pt x="5975677" y="340114"/>
                  </a:lnTo>
                  <a:lnTo>
                    <a:pt x="5975677" y="340114"/>
                  </a:lnTo>
                  <a:lnTo>
                    <a:pt x="5983618" y="340114"/>
                  </a:lnTo>
                  <a:lnTo>
                    <a:pt x="5983618" y="340114"/>
                  </a:lnTo>
                  <a:lnTo>
                    <a:pt x="5987588" y="340114"/>
                  </a:lnTo>
                  <a:lnTo>
                    <a:pt x="5987588" y="340114"/>
                  </a:lnTo>
                  <a:lnTo>
                    <a:pt x="6003471" y="340114"/>
                  </a:lnTo>
                  <a:lnTo>
                    <a:pt x="6003471" y="340114"/>
                  </a:lnTo>
                  <a:lnTo>
                    <a:pt x="6019353" y="340114"/>
                  </a:lnTo>
                  <a:lnTo>
                    <a:pt x="6019353" y="340114"/>
                  </a:lnTo>
                  <a:lnTo>
                    <a:pt x="6027294" y="340114"/>
                  </a:lnTo>
                  <a:lnTo>
                    <a:pt x="6027294" y="340114"/>
                  </a:lnTo>
                  <a:lnTo>
                    <a:pt x="6047147" y="340114"/>
                  </a:lnTo>
                  <a:lnTo>
                    <a:pt x="6047147" y="340114"/>
                  </a:lnTo>
                  <a:lnTo>
                    <a:pt x="6055088" y="340114"/>
                  </a:lnTo>
                  <a:lnTo>
                    <a:pt x="6055088" y="340114"/>
                  </a:lnTo>
                  <a:lnTo>
                    <a:pt x="6059058" y="340114"/>
                  </a:lnTo>
                  <a:lnTo>
                    <a:pt x="6059058" y="340114"/>
                  </a:lnTo>
                  <a:lnTo>
                    <a:pt x="6074941" y="340114"/>
                  </a:lnTo>
                  <a:lnTo>
                    <a:pt x="6074941" y="340114"/>
                  </a:lnTo>
                  <a:lnTo>
                    <a:pt x="6078911" y="340114"/>
                  </a:lnTo>
                  <a:lnTo>
                    <a:pt x="6078911" y="340114"/>
                  </a:lnTo>
                  <a:lnTo>
                    <a:pt x="6082882" y="340114"/>
                  </a:lnTo>
                  <a:lnTo>
                    <a:pt x="6082882" y="340114"/>
                  </a:lnTo>
                  <a:lnTo>
                    <a:pt x="6114646" y="340114"/>
                  </a:lnTo>
                  <a:lnTo>
                    <a:pt x="6114646" y="340114"/>
                  </a:lnTo>
                  <a:lnTo>
                    <a:pt x="6134499" y="340114"/>
                  </a:lnTo>
                  <a:lnTo>
                    <a:pt x="6134499" y="340114"/>
                  </a:lnTo>
                  <a:lnTo>
                    <a:pt x="6158322" y="340114"/>
                  </a:lnTo>
                  <a:lnTo>
                    <a:pt x="6158322" y="340114"/>
                  </a:lnTo>
                  <a:lnTo>
                    <a:pt x="6201998" y="340114"/>
                  </a:lnTo>
                  <a:lnTo>
                    <a:pt x="6201998" y="340114"/>
                  </a:lnTo>
                  <a:lnTo>
                    <a:pt x="6209939" y="340114"/>
                  </a:lnTo>
                  <a:lnTo>
                    <a:pt x="6209939" y="340114"/>
                  </a:lnTo>
                  <a:lnTo>
                    <a:pt x="6217880" y="340114"/>
                  </a:lnTo>
                  <a:lnTo>
                    <a:pt x="6217880" y="340114"/>
                  </a:lnTo>
                  <a:lnTo>
                    <a:pt x="6225821" y="340114"/>
                  </a:lnTo>
                  <a:lnTo>
                    <a:pt x="6225821" y="340114"/>
                  </a:lnTo>
                  <a:lnTo>
                    <a:pt x="6257586" y="340114"/>
                  </a:lnTo>
                  <a:lnTo>
                    <a:pt x="6257586" y="340114"/>
                  </a:lnTo>
                  <a:lnTo>
                    <a:pt x="6313174" y="340114"/>
                  </a:lnTo>
                  <a:lnTo>
                    <a:pt x="6313174" y="340114"/>
                  </a:lnTo>
                  <a:lnTo>
                    <a:pt x="6329056" y="340114"/>
                  </a:lnTo>
                  <a:lnTo>
                    <a:pt x="6329056" y="340114"/>
                  </a:lnTo>
                  <a:lnTo>
                    <a:pt x="6344938" y="340114"/>
                  </a:lnTo>
                  <a:lnTo>
                    <a:pt x="6344938" y="340114"/>
                  </a:lnTo>
                  <a:lnTo>
                    <a:pt x="6372732" y="340114"/>
                  </a:lnTo>
                  <a:lnTo>
                    <a:pt x="6372732" y="340114"/>
                  </a:lnTo>
                  <a:lnTo>
                    <a:pt x="6380673" y="340114"/>
                  </a:lnTo>
                  <a:lnTo>
                    <a:pt x="6380673" y="340114"/>
                  </a:lnTo>
                  <a:lnTo>
                    <a:pt x="6388614" y="340114"/>
                  </a:lnTo>
                  <a:lnTo>
                    <a:pt x="6388614" y="340114"/>
                  </a:lnTo>
                  <a:lnTo>
                    <a:pt x="6416408" y="340114"/>
                  </a:lnTo>
                  <a:lnTo>
                    <a:pt x="6416408" y="340114"/>
                  </a:lnTo>
                  <a:lnTo>
                    <a:pt x="6420378" y="340114"/>
                  </a:lnTo>
                  <a:lnTo>
                    <a:pt x="6420378" y="340114"/>
                  </a:lnTo>
                  <a:lnTo>
                    <a:pt x="6440231" y="340114"/>
                  </a:lnTo>
                  <a:lnTo>
                    <a:pt x="6440231" y="340114"/>
                  </a:lnTo>
                  <a:lnTo>
                    <a:pt x="6452143" y="340114"/>
                  </a:lnTo>
                  <a:lnTo>
                    <a:pt x="6452143" y="340114"/>
                  </a:lnTo>
                  <a:lnTo>
                    <a:pt x="6464054" y="340114"/>
                  </a:lnTo>
                  <a:lnTo>
                    <a:pt x="6464054" y="238314"/>
                  </a:lnTo>
                  <a:lnTo>
                    <a:pt x="6468025" y="238314"/>
                  </a:lnTo>
                  <a:lnTo>
                    <a:pt x="6468025" y="238314"/>
                  </a:lnTo>
                  <a:lnTo>
                    <a:pt x="6471996" y="238314"/>
                  </a:lnTo>
                  <a:lnTo>
                    <a:pt x="6471996" y="238314"/>
                  </a:lnTo>
                  <a:lnTo>
                    <a:pt x="6495819" y="238314"/>
                  </a:lnTo>
                  <a:lnTo>
                    <a:pt x="6495819" y="238314"/>
                  </a:lnTo>
                  <a:lnTo>
                    <a:pt x="6499789" y="238314"/>
                  </a:lnTo>
                  <a:lnTo>
                    <a:pt x="6499789" y="238314"/>
                  </a:lnTo>
                  <a:lnTo>
                    <a:pt x="6503760" y="238314"/>
                  </a:lnTo>
                  <a:lnTo>
                    <a:pt x="6503760" y="238314"/>
                  </a:lnTo>
                  <a:lnTo>
                    <a:pt x="6535524" y="238314"/>
                  </a:lnTo>
                  <a:lnTo>
                    <a:pt x="6535524" y="238314"/>
                  </a:lnTo>
                  <a:lnTo>
                    <a:pt x="6543465" y="238314"/>
                  </a:lnTo>
                  <a:lnTo>
                    <a:pt x="6543465" y="238314"/>
                  </a:lnTo>
                  <a:lnTo>
                    <a:pt x="6551407" y="238314"/>
                  </a:lnTo>
                  <a:lnTo>
                    <a:pt x="6551407" y="238314"/>
                  </a:lnTo>
                  <a:lnTo>
                    <a:pt x="6599053" y="238314"/>
                  </a:lnTo>
                  <a:lnTo>
                    <a:pt x="6599053" y="238314"/>
                  </a:lnTo>
                  <a:lnTo>
                    <a:pt x="6622876" y="238314"/>
                  </a:lnTo>
                  <a:lnTo>
                    <a:pt x="6622876" y="238314"/>
                  </a:lnTo>
                  <a:lnTo>
                    <a:pt x="6634788" y="238314"/>
                  </a:lnTo>
                  <a:lnTo>
                    <a:pt x="6634788" y="124831"/>
                  </a:lnTo>
                  <a:lnTo>
                    <a:pt x="6638759" y="124831"/>
                  </a:lnTo>
                  <a:lnTo>
                    <a:pt x="6638759" y="124831"/>
                  </a:lnTo>
                  <a:lnTo>
                    <a:pt x="6710229" y="124831"/>
                  </a:lnTo>
                  <a:lnTo>
                    <a:pt x="6710229" y="124831"/>
                  </a:lnTo>
                  <a:lnTo>
                    <a:pt x="6714199" y="124831"/>
                  </a:lnTo>
                  <a:lnTo>
                    <a:pt x="6714199" y="124831"/>
                  </a:lnTo>
                  <a:lnTo>
                    <a:pt x="6718170" y="124831"/>
                  </a:lnTo>
                  <a:lnTo>
                    <a:pt x="6718170" y="124831"/>
                  </a:lnTo>
                  <a:lnTo>
                    <a:pt x="6757875" y="124831"/>
                  </a:lnTo>
                  <a:lnTo>
                    <a:pt x="6757875" y="124831"/>
                  </a:lnTo>
                  <a:lnTo>
                    <a:pt x="6773757" y="124831"/>
                  </a:lnTo>
                  <a:lnTo>
                    <a:pt x="6773757" y="124831"/>
                  </a:lnTo>
                  <a:lnTo>
                    <a:pt x="6793610" y="124831"/>
                  </a:lnTo>
                  <a:lnTo>
                    <a:pt x="6793610" y="124831"/>
                  </a:lnTo>
                  <a:lnTo>
                    <a:pt x="6797581" y="124831"/>
                  </a:lnTo>
                  <a:lnTo>
                    <a:pt x="6797581" y="124831"/>
                  </a:lnTo>
                  <a:lnTo>
                    <a:pt x="6801551" y="124831"/>
                  </a:lnTo>
                  <a:lnTo>
                    <a:pt x="6801551" y="124831"/>
                  </a:lnTo>
                  <a:lnTo>
                    <a:pt x="6805522" y="124831"/>
                  </a:lnTo>
                  <a:lnTo>
                    <a:pt x="6805522" y="124831"/>
                  </a:lnTo>
                  <a:lnTo>
                    <a:pt x="6813463" y="124831"/>
                  </a:lnTo>
                  <a:lnTo>
                    <a:pt x="6813463" y="0"/>
                  </a:lnTo>
                  <a:lnTo>
                    <a:pt x="6829345" y="0"/>
                  </a:lnTo>
                  <a:lnTo>
                    <a:pt x="6829345" y="0"/>
                  </a:lnTo>
                  <a:lnTo>
                    <a:pt x="6873021" y="0"/>
                  </a:lnTo>
                  <a:lnTo>
                    <a:pt x="6873021" y="0"/>
                  </a:lnTo>
                  <a:lnTo>
                    <a:pt x="6884933" y="0"/>
                  </a:lnTo>
                  <a:lnTo>
                    <a:pt x="6884933" y="0"/>
                  </a:lnTo>
                  <a:lnTo>
                    <a:pt x="6900815" y="0"/>
                  </a:lnTo>
                  <a:lnTo>
                    <a:pt x="6900815" y="0"/>
                  </a:lnTo>
                  <a:lnTo>
                    <a:pt x="6940520" y="0"/>
                  </a:lnTo>
                  <a:lnTo>
                    <a:pt x="6940520" y="0"/>
                  </a:lnTo>
                  <a:lnTo>
                    <a:pt x="6976255" y="0"/>
                  </a:lnTo>
                  <a:lnTo>
                    <a:pt x="6976255" y="0"/>
                  </a:lnTo>
                  <a:lnTo>
                    <a:pt x="6988167" y="0"/>
                  </a:lnTo>
                  <a:lnTo>
                    <a:pt x="6988167" y="0"/>
                  </a:lnTo>
                  <a:lnTo>
                    <a:pt x="7043755" y="0"/>
                  </a:lnTo>
                  <a:lnTo>
                    <a:pt x="7043755" y="0"/>
                  </a:lnTo>
                  <a:lnTo>
                    <a:pt x="7047725" y="0"/>
                  </a:lnTo>
                  <a:lnTo>
                    <a:pt x="7047725" y="0"/>
                  </a:lnTo>
                  <a:lnTo>
                    <a:pt x="7051696" y="0"/>
                  </a:lnTo>
                  <a:lnTo>
                    <a:pt x="7051696" y="0"/>
                  </a:lnTo>
                  <a:lnTo>
                    <a:pt x="7059637" y="0"/>
                  </a:lnTo>
                  <a:lnTo>
                    <a:pt x="7059637" y="0"/>
                  </a:lnTo>
                  <a:lnTo>
                    <a:pt x="7099342" y="0"/>
                  </a:lnTo>
                  <a:lnTo>
                    <a:pt x="7099342" y="0"/>
                  </a:lnTo>
                  <a:lnTo>
                    <a:pt x="7103313" y="0"/>
                  </a:lnTo>
                  <a:lnTo>
                    <a:pt x="7103313" y="0"/>
                  </a:lnTo>
                  <a:lnTo>
                    <a:pt x="7107284" y="0"/>
                  </a:lnTo>
                  <a:lnTo>
                    <a:pt x="7107284" y="0"/>
                  </a:lnTo>
                  <a:lnTo>
                    <a:pt x="7127136" y="0"/>
                  </a:lnTo>
                  <a:lnTo>
                    <a:pt x="7127136" y="0"/>
                  </a:lnTo>
                  <a:lnTo>
                    <a:pt x="7154930" y="0"/>
                  </a:lnTo>
                  <a:lnTo>
                    <a:pt x="7154930" y="0"/>
                  </a:lnTo>
                  <a:lnTo>
                    <a:pt x="7162871" y="0"/>
                  </a:lnTo>
                  <a:lnTo>
                    <a:pt x="7162871" y="0"/>
                  </a:lnTo>
                  <a:lnTo>
                    <a:pt x="7194636" y="0"/>
                  </a:lnTo>
                  <a:lnTo>
                    <a:pt x="7194636" y="0"/>
                  </a:lnTo>
                  <a:lnTo>
                    <a:pt x="7210518" y="0"/>
                  </a:lnTo>
                  <a:lnTo>
                    <a:pt x="7210518" y="0"/>
                  </a:lnTo>
                  <a:lnTo>
                    <a:pt x="7214488" y="0"/>
                  </a:lnTo>
                  <a:lnTo>
                    <a:pt x="7214488" y="0"/>
                  </a:lnTo>
                  <a:lnTo>
                    <a:pt x="7230371" y="0"/>
                  </a:lnTo>
                  <a:lnTo>
                    <a:pt x="7230371" y="0"/>
                  </a:lnTo>
                  <a:lnTo>
                    <a:pt x="7242282" y="0"/>
                  </a:lnTo>
                </a:path>
              </a:pathLst>
            </a:custGeom>
            <a:ln w="57150" cap="rnd">
              <a:solidFill>
                <a:srgbClr val="EE3D2C"/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67" name="Rectangle 88">
            <a:extLst>
              <a:ext uri="{FF2B5EF4-FFF2-40B4-BE49-F238E27FC236}">
                <a16:creationId xmlns:a16="http://schemas.microsoft.com/office/drawing/2014/main" id="{78A896E1-E590-1247-E205-D6FEE92E6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9372" y="1612921"/>
            <a:ext cx="394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600"/>
              <a:t>HR [95%CI]: </a:t>
            </a:r>
            <a:r>
              <a:rPr lang="en-US" sz="160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0.62 [0.35, 1.10]</a:t>
            </a:r>
          </a:p>
          <a:p>
            <a:pPr algn="ctr">
              <a:defRPr/>
            </a:pPr>
            <a:r>
              <a:rPr lang="en-US" altLang="en-US" sz="1600"/>
              <a:t>p = 0.10</a:t>
            </a:r>
            <a:endParaRPr lang="en-US" altLang="en-US" sz="1600">
              <a:highlight>
                <a:srgbClr val="FFFF00"/>
              </a:highlight>
            </a:endParaRPr>
          </a:p>
        </p:txBody>
      </p:sp>
      <p:sp>
        <p:nvSpPr>
          <p:cNvPr id="68" name="Rectangle 88">
            <a:extLst>
              <a:ext uri="{FF2B5EF4-FFF2-40B4-BE49-F238E27FC236}">
                <a16:creationId xmlns:a16="http://schemas.microsoft.com/office/drawing/2014/main" id="{B459CB58-47C2-E02A-4BA1-8AF94DB44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0860" y="887571"/>
            <a:ext cx="321534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400" i="1"/>
              <a:t>Median follow-up 3.8 years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3FF8AC-D8F8-69C4-C26F-78B2C2F580CC}"/>
              </a:ext>
            </a:extLst>
          </p:cNvPr>
          <p:cNvSpPr txBox="1"/>
          <p:nvPr/>
        </p:nvSpPr>
        <p:spPr>
          <a:xfrm>
            <a:off x="6160168" y="4861244"/>
            <a:ext cx="296859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100" i="1"/>
              <a:t>Patients had a minimum follow-up of 2 years</a:t>
            </a:r>
            <a:endParaRPr lang="en-US" sz="1100" i="1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D9D3CD-AC7B-305B-2CFB-F6C90CDF95EE}"/>
              </a:ext>
            </a:extLst>
          </p:cNvPr>
          <p:cNvSpPr txBox="1"/>
          <p:nvPr/>
        </p:nvSpPr>
        <p:spPr>
          <a:xfrm>
            <a:off x="-5609" y="4857744"/>
            <a:ext cx="296859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100" i="1" dirty="0"/>
              <a:t>Event rates are Kaplan-Meier estimates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4244698215"/>
      </p:ext>
    </p:extLst>
  </p:cSld>
  <p:clrMapOvr>
    <a:masterClrMapping/>
  </p:clrMapOvr>
  <p:transition spd="slow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F8F01-1E82-7DB9-D59F-7936A7EE1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>
            <a:extLst>
              <a:ext uri="{FF2B5EF4-FFF2-40B4-BE49-F238E27FC236}">
                <a16:creationId xmlns:a16="http://schemas.microsoft.com/office/drawing/2014/main" id="{AC777A67-617D-25B4-9736-3A81955C274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31204" y="459536"/>
            <a:ext cx="5743575" cy="395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1486DE4C-F77B-7B6E-8ED3-162D5F73C93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30593" y="560775"/>
            <a:ext cx="5743575" cy="395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B878B0-D962-F240-69C3-F37EAC0A1828}"/>
              </a:ext>
            </a:extLst>
          </p:cNvPr>
          <p:cNvSpPr/>
          <p:nvPr/>
        </p:nvSpPr>
        <p:spPr bwMode="auto">
          <a:xfrm>
            <a:off x="1874708" y="845975"/>
            <a:ext cx="6325596" cy="257564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371049-A846-1E3F-0109-32C2DCE6D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4462" y="3901617"/>
            <a:ext cx="63158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latin typeface="+mj-lt"/>
              </a:rPr>
              <a:t>Months from Randomization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16941513-5DD5-9D2B-8591-323FF97988C3}"/>
              </a:ext>
            </a:extLst>
          </p:cNvPr>
          <p:cNvGrpSpPr/>
          <p:nvPr/>
        </p:nvGrpSpPr>
        <p:grpSpPr>
          <a:xfrm>
            <a:off x="1501536" y="843282"/>
            <a:ext cx="372844" cy="246221"/>
            <a:chOff x="1531032" y="843282"/>
            <a:chExt cx="372844" cy="246221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CBE2190-4613-1FDC-1AE7-8AEF41655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8" name="Rectangle 89">
              <a:extLst>
                <a:ext uri="{FF2B5EF4-FFF2-40B4-BE49-F238E27FC236}">
                  <a16:creationId xmlns:a16="http://schemas.microsoft.com/office/drawing/2014/main" id="{D70E8A5E-78C0-5DC1-8C1D-36ECF6347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1032" y="8432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60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7C93698-B605-748B-E7FC-99224CDF63DE}"/>
              </a:ext>
            </a:extLst>
          </p:cNvPr>
          <p:cNvGrpSpPr/>
          <p:nvPr/>
        </p:nvGrpSpPr>
        <p:grpSpPr>
          <a:xfrm>
            <a:off x="1501536" y="1623065"/>
            <a:ext cx="372844" cy="246221"/>
            <a:chOff x="1683432" y="995682"/>
            <a:chExt cx="372844" cy="246221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E9C18395-041D-1630-F48D-E84BE946D7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Rectangle 89">
              <a:extLst>
                <a:ext uri="{FF2B5EF4-FFF2-40B4-BE49-F238E27FC236}">
                  <a16:creationId xmlns:a16="http://schemas.microsoft.com/office/drawing/2014/main" id="{CA21D00F-AD08-36A3-0492-FFF665981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432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40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A535B8B5-19DB-D1CF-2175-E7D6CD29EA84}"/>
              </a:ext>
            </a:extLst>
          </p:cNvPr>
          <p:cNvGrpSpPr/>
          <p:nvPr/>
        </p:nvGrpSpPr>
        <p:grpSpPr>
          <a:xfrm>
            <a:off x="1501536" y="2402848"/>
            <a:ext cx="372844" cy="246221"/>
            <a:chOff x="1683432" y="995682"/>
            <a:chExt cx="372844" cy="246221"/>
          </a:xfrm>
        </p:grpSpPr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DA606F85-8951-183F-3A37-7472479C63D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8" name="Rectangle 89">
              <a:extLst>
                <a:ext uri="{FF2B5EF4-FFF2-40B4-BE49-F238E27FC236}">
                  <a16:creationId xmlns:a16="http://schemas.microsoft.com/office/drawing/2014/main" id="{639B2A04-455E-4AED-80CD-3C36DBDA8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432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20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92A6FE-F04E-D11F-33C4-02519BD02129}"/>
              </a:ext>
            </a:extLst>
          </p:cNvPr>
          <p:cNvGrpSpPr/>
          <p:nvPr/>
        </p:nvGrpSpPr>
        <p:grpSpPr>
          <a:xfrm>
            <a:off x="1615349" y="3182632"/>
            <a:ext cx="259031" cy="246221"/>
            <a:chOff x="1797245" y="995682"/>
            <a:chExt cx="259031" cy="246221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A4A09AC9-7601-3AA6-6C22-A7DE4C7365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Rectangle 89">
              <a:extLst>
                <a:ext uri="{FF2B5EF4-FFF2-40B4-BE49-F238E27FC236}">
                  <a16:creationId xmlns:a16="http://schemas.microsoft.com/office/drawing/2014/main" id="{E1DEF1D5-9CC0-9913-3EFA-2C02CF81F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245" y="995682"/>
              <a:ext cx="1138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0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6F10AD10-4A2C-618F-A20D-89CA71959C61}"/>
              </a:ext>
            </a:extLst>
          </p:cNvPr>
          <p:cNvGrpSpPr/>
          <p:nvPr/>
        </p:nvGrpSpPr>
        <p:grpSpPr>
          <a:xfrm>
            <a:off x="1956255" y="3423334"/>
            <a:ext cx="113814" cy="335839"/>
            <a:chOff x="1729287" y="906064"/>
            <a:chExt cx="113814" cy="335839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CA20FCB9-BBF3-1FF2-8320-D2BC99D194E9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6" name="Rectangle 89">
              <a:extLst>
                <a:ext uri="{FF2B5EF4-FFF2-40B4-BE49-F238E27FC236}">
                  <a16:creationId xmlns:a16="http://schemas.microsoft.com/office/drawing/2014/main" id="{3F736278-60E7-6A69-D24B-DCD24DD8E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287" y="995682"/>
              <a:ext cx="11381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0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0CCAF1FC-FDC1-6C55-1764-95C9D46EB4FE}"/>
              </a:ext>
            </a:extLst>
          </p:cNvPr>
          <p:cNvGrpSpPr/>
          <p:nvPr/>
        </p:nvGrpSpPr>
        <p:grpSpPr>
          <a:xfrm>
            <a:off x="2998249" y="3423334"/>
            <a:ext cx="227626" cy="335839"/>
            <a:chOff x="1672381" y="906064"/>
            <a:chExt cx="227626" cy="335839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3C46D2E4-C333-AB01-AE6F-6BCFAE41B074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Rectangle 89">
              <a:extLst>
                <a:ext uri="{FF2B5EF4-FFF2-40B4-BE49-F238E27FC236}">
                  <a16:creationId xmlns:a16="http://schemas.microsoft.com/office/drawing/2014/main" id="{7A80F89B-C8F9-27E1-8002-ABDC72343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12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3C91DA61-CECD-B9BE-4351-B90045094E00}"/>
              </a:ext>
            </a:extLst>
          </p:cNvPr>
          <p:cNvGrpSpPr/>
          <p:nvPr/>
        </p:nvGrpSpPr>
        <p:grpSpPr>
          <a:xfrm>
            <a:off x="4097149" y="3423334"/>
            <a:ext cx="227626" cy="335839"/>
            <a:chOff x="1672381" y="906064"/>
            <a:chExt cx="227626" cy="335839"/>
          </a:xfrm>
        </p:grpSpPr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CC2E2ECF-FBA3-E8B0-2931-981895482DD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2" name="Rectangle 89">
              <a:extLst>
                <a:ext uri="{FF2B5EF4-FFF2-40B4-BE49-F238E27FC236}">
                  <a16:creationId xmlns:a16="http://schemas.microsoft.com/office/drawing/2014/main" id="{E76507A7-B236-0E47-13CA-B0319109A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24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B4F518BD-E0BB-BFCF-A22A-C3C95F5B7F2F}"/>
              </a:ext>
            </a:extLst>
          </p:cNvPr>
          <p:cNvGrpSpPr/>
          <p:nvPr/>
        </p:nvGrpSpPr>
        <p:grpSpPr>
          <a:xfrm>
            <a:off x="5196049" y="3423334"/>
            <a:ext cx="227626" cy="335839"/>
            <a:chOff x="1672381" y="906064"/>
            <a:chExt cx="227626" cy="335839"/>
          </a:xfrm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D68B82D-A07C-F8A0-0C54-6A7165CBBC9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8" name="Rectangle 89">
              <a:extLst>
                <a:ext uri="{FF2B5EF4-FFF2-40B4-BE49-F238E27FC236}">
                  <a16:creationId xmlns:a16="http://schemas.microsoft.com/office/drawing/2014/main" id="{510C8554-715C-923C-FB6B-233308ADF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36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2841263-9811-C7AC-1CF7-057848A91FA8}"/>
              </a:ext>
            </a:extLst>
          </p:cNvPr>
          <p:cNvGrpSpPr/>
          <p:nvPr/>
        </p:nvGrpSpPr>
        <p:grpSpPr>
          <a:xfrm>
            <a:off x="6294949" y="3423334"/>
            <a:ext cx="227626" cy="335839"/>
            <a:chOff x="1672381" y="906064"/>
            <a:chExt cx="227626" cy="335839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7ADCA7F-C460-CC19-F036-C2EB76B6F58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Rectangle 89">
              <a:extLst>
                <a:ext uri="{FF2B5EF4-FFF2-40B4-BE49-F238E27FC236}">
                  <a16:creationId xmlns:a16="http://schemas.microsoft.com/office/drawing/2014/main" id="{21A4058C-8C5D-23F4-C396-1D4E50AF3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48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2155859-73A9-706C-065A-E3E34467EDD2}"/>
              </a:ext>
            </a:extLst>
          </p:cNvPr>
          <p:cNvGrpSpPr/>
          <p:nvPr/>
        </p:nvGrpSpPr>
        <p:grpSpPr>
          <a:xfrm>
            <a:off x="7393848" y="3423334"/>
            <a:ext cx="227626" cy="335839"/>
            <a:chOff x="1672381" y="906064"/>
            <a:chExt cx="227626" cy="335839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7177130-B6EF-1BC9-43E4-138440528CC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Rectangle 89">
              <a:extLst>
                <a:ext uri="{FF2B5EF4-FFF2-40B4-BE49-F238E27FC236}">
                  <a16:creationId xmlns:a16="http://schemas.microsoft.com/office/drawing/2014/main" id="{C74C558E-663D-899E-7ABB-89BD8FD1A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60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AEBF054-0661-8CA6-6CAC-4EC6AF27EC05}"/>
              </a:ext>
            </a:extLst>
          </p:cNvPr>
          <p:cNvGrpSpPr/>
          <p:nvPr/>
        </p:nvGrpSpPr>
        <p:grpSpPr>
          <a:xfrm>
            <a:off x="1941073" y="904567"/>
            <a:ext cx="1023960" cy="463383"/>
            <a:chOff x="2748411" y="1389471"/>
            <a:chExt cx="1365281" cy="61784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7E89C31-0D96-B255-22CA-9B93C866DB95}"/>
                </a:ext>
              </a:extLst>
            </p:cNvPr>
            <p:cNvGrpSpPr/>
            <p:nvPr/>
          </p:nvGrpSpPr>
          <p:grpSpPr>
            <a:xfrm>
              <a:off x="2748411" y="1389471"/>
              <a:ext cx="1365281" cy="617840"/>
              <a:chOff x="1733948" y="1260023"/>
              <a:chExt cx="1365281" cy="617840"/>
            </a:xfrm>
          </p:grpSpPr>
          <p:sp>
            <p:nvSpPr>
              <p:cNvPr id="20" name="Rectangle 88">
                <a:extLst>
                  <a:ext uri="{FF2B5EF4-FFF2-40B4-BE49-F238E27FC236}">
                    <a16:creationId xmlns:a16="http://schemas.microsoft.com/office/drawing/2014/main" id="{FE3598D9-1343-80F7-2BB6-04A93E67F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956" y="1260023"/>
                <a:ext cx="861273" cy="3282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en-US" altLang="en-US" sz="1600"/>
                  <a:t>CS</a:t>
                </a:r>
              </a:p>
            </p:txBody>
          </p:sp>
          <p:sp>
            <p:nvSpPr>
              <p:cNvPr id="21" name="Rectangle 89">
                <a:extLst>
                  <a:ext uri="{FF2B5EF4-FFF2-40B4-BE49-F238E27FC236}">
                    <a16:creationId xmlns:a16="http://schemas.microsoft.com/office/drawing/2014/main" id="{DCA14F14-BA93-5903-D1E8-50F7A5E06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955" y="1549569"/>
                <a:ext cx="891274" cy="328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en-US" altLang="en-US" sz="1600"/>
                  <a:t>TAVR</a:t>
                </a:r>
              </a:p>
            </p:txBody>
          </p:sp>
          <p:sp>
            <p:nvSpPr>
              <p:cNvPr id="22" name="Line 90">
                <a:extLst>
                  <a:ext uri="{FF2B5EF4-FFF2-40B4-BE49-F238E27FC236}">
                    <a16:creationId xmlns:a16="http://schemas.microsoft.com/office/drawing/2014/main" id="{5FD6282E-E7CB-CEAE-CF54-D9A63E73C9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33948" y="1413910"/>
                <a:ext cx="363334" cy="0"/>
              </a:xfrm>
              <a:prstGeom prst="line">
                <a:avLst/>
              </a:prstGeom>
              <a:noFill/>
              <a:ln w="57150" cap="flat">
                <a:solidFill>
                  <a:srgbClr val="EE3D2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342900">
                  <a:defRPr/>
                </a:pPr>
                <a:endParaRPr lang="en-US" sz="1800" b="1">
                  <a:latin typeface="Arial"/>
                </a:endParaRPr>
              </a:p>
            </p:txBody>
          </p:sp>
        </p:grpSp>
        <p:sp>
          <p:nvSpPr>
            <p:cNvPr id="18" name="Line 91">
              <a:extLst>
                <a:ext uri="{FF2B5EF4-FFF2-40B4-BE49-F238E27FC236}">
                  <a16:creationId xmlns:a16="http://schemas.microsoft.com/office/drawing/2014/main" id="{586284F7-CBF7-DD84-A85B-AFED6A48A1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8411" y="1832905"/>
              <a:ext cx="363334" cy="0"/>
            </a:xfrm>
            <a:prstGeom prst="line">
              <a:avLst/>
            </a:prstGeom>
            <a:noFill/>
            <a:ln w="57150" cap="flat">
              <a:solidFill>
                <a:srgbClr val="00355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342900">
                <a:defRPr/>
              </a:pPr>
              <a:endParaRPr lang="en-US" sz="1800" b="1">
                <a:latin typeface="Arial"/>
              </a:endParaRPr>
            </a:p>
          </p:txBody>
        </p:sp>
      </p:grpSp>
      <p:sp>
        <p:nvSpPr>
          <p:cNvPr id="48" name="Rectangle 88">
            <a:extLst>
              <a:ext uri="{FF2B5EF4-FFF2-40B4-BE49-F238E27FC236}">
                <a16:creationId xmlns:a16="http://schemas.microsoft.com/office/drawing/2014/main" id="{BA6AF015-8664-3B69-D8BD-87FEF4283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3545" y="3177229"/>
            <a:ext cx="321534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400" i="1"/>
              <a:t>Median follow-up 3.8 years</a:t>
            </a:r>
          </a:p>
        </p:txBody>
      </p:sp>
      <p:sp>
        <p:nvSpPr>
          <p:cNvPr id="23" name="Rectangle 88">
            <a:extLst>
              <a:ext uri="{FF2B5EF4-FFF2-40B4-BE49-F238E27FC236}">
                <a16:creationId xmlns:a16="http://schemas.microsoft.com/office/drawing/2014/main" id="{67B7C859-4FC5-014C-530C-976F58209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312179"/>
            <a:ext cx="45262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400">
                <a:latin typeface="+mj-lt"/>
              </a:rPr>
              <a:t>TAVR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B40EC6C3-32C7-D596-DF48-9C6A8E1F8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081" y="4312179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455</a:t>
            </a:r>
          </a:p>
        </p:txBody>
      </p:sp>
      <p:sp>
        <p:nvSpPr>
          <p:cNvPr id="25" name="Rectangle 20">
            <a:extLst>
              <a:ext uri="{FF2B5EF4-FFF2-40B4-BE49-F238E27FC236}">
                <a16:creationId xmlns:a16="http://schemas.microsoft.com/office/drawing/2014/main" id="{081F0F19-957D-7F8E-2833-19A3A2E08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081" y="4481824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446</a:t>
            </a:r>
          </a:p>
        </p:txBody>
      </p:sp>
      <p:sp>
        <p:nvSpPr>
          <p:cNvPr id="41" name="Rectangle 15">
            <a:extLst>
              <a:ext uri="{FF2B5EF4-FFF2-40B4-BE49-F238E27FC236}">
                <a16:creationId xmlns:a16="http://schemas.microsoft.com/office/drawing/2014/main" id="{25C23BFC-758A-C36A-BFC9-957806C48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984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392</a:t>
            </a:r>
          </a:p>
        </p:txBody>
      </p:sp>
      <p:sp>
        <p:nvSpPr>
          <p:cNvPr id="42" name="Rectangle 21">
            <a:extLst>
              <a:ext uri="{FF2B5EF4-FFF2-40B4-BE49-F238E27FC236}">
                <a16:creationId xmlns:a16="http://schemas.microsoft.com/office/drawing/2014/main" id="{108FA398-1093-B6F9-EC0D-A97610265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9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306</a:t>
            </a:r>
          </a:p>
        </p:txBody>
      </p:sp>
      <p:sp>
        <p:nvSpPr>
          <p:cNvPr id="43" name="Rectangle 16">
            <a:extLst>
              <a:ext uri="{FF2B5EF4-FFF2-40B4-BE49-F238E27FC236}">
                <a16:creationId xmlns:a16="http://schemas.microsoft.com/office/drawing/2014/main" id="{8E1C0527-8C23-D6DD-9AFD-4D47BB5A4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8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365</a:t>
            </a:r>
          </a:p>
        </p:txBody>
      </p:sp>
      <p:sp>
        <p:nvSpPr>
          <p:cNvPr id="44" name="Rectangle 22">
            <a:extLst>
              <a:ext uri="{FF2B5EF4-FFF2-40B4-BE49-F238E27FC236}">
                <a16:creationId xmlns:a16="http://schemas.microsoft.com/office/drawing/2014/main" id="{F21F7DF5-33DC-A6E5-E5CA-F87E338EF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8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267</a:t>
            </a:r>
          </a:p>
        </p:txBody>
      </p:sp>
      <p:sp>
        <p:nvSpPr>
          <p:cNvPr id="49" name="Rectangle 17">
            <a:extLst>
              <a:ext uri="{FF2B5EF4-FFF2-40B4-BE49-F238E27FC236}">
                <a16:creationId xmlns:a16="http://schemas.microsoft.com/office/drawing/2014/main" id="{79A18E4F-BDF6-1B52-AB9E-2D85BD5C6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7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287</a:t>
            </a:r>
          </a:p>
        </p:txBody>
      </p:sp>
      <p:sp>
        <p:nvSpPr>
          <p:cNvPr id="50" name="Rectangle 23">
            <a:extLst>
              <a:ext uri="{FF2B5EF4-FFF2-40B4-BE49-F238E27FC236}">
                <a16:creationId xmlns:a16="http://schemas.microsoft.com/office/drawing/2014/main" id="{CE2A53A9-DFFE-833C-8088-4919A02FC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7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189</a:t>
            </a:r>
          </a:p>
        </p:txBody>
      </p:sp>
      <p:sp>
        <p:nvSpPr>
          <p:cNvPr id="51" name="Rectangle 18">
            <a:extLst>
              <a:ext uri="{FF2B5EF4-FFF2-40B4-BE49-F238E27FC236}">
                <a16:creationId xmlns:a16="http://schemas.microsoft.com/office/drawing/2014/main" id="{5C32BCE8-18C3-90DC-79D9-547F8B70D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96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142</a:t>
            </a:r>
          </a:p>
        </p:txBody>
      </p:sp>
      <p:sp>
        <p:nvSpPr>
          <p:cNvPr id="52" name="Rectangle 24">
            <a:extLst>
              <a:ext uri="{FF2B5EF4-FFF2-40B4-BE49-F238E27FC236}">
                <a16:creationId xmlns:a16="http://schemas.microsoft.com/office/drawing/2014/main" id="{3A577DCD-5463-6176-4834-207117DAB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6353" y="4481824"/>
            <a:ext cx="28482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118</a:t>
            </a:r>
          </a:p>
        </p:txBody>
      </p:sp>
      <p:sp>
        <p:nvSpPr>
          <p:cNvPr id="53" name="Rectangle 19">
            <a:extLst>
              <a:ext uri="{FF2B5EF4-FFF2-40B4-BE49-F238E27FC236}">
                <a16:creationId xmlns:a16="http://schemas.microsoft.com/office/drawing/2014/main" id="{03D48390-5417-F39D-42CD-B229DC626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8582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103</a:t>
            </a:r>
          </a:p>
        </p:txBody>
      </p:sp>
      <p:sp>
        <p:nvSpPr>
          <p:cNvPr id="54" name="Rectangle 25">
            <a:extLst>
              <a:ext uri="{FF2B5EF4-FFF2-40B4-BE49-F238E27FC236}">
                <a16:creationId xmlns:a16="http://schemas.microsoft.com/office/drawing/2014/main" id="{F9EDFA91-DC47-2E7A-B48E-00FCEFE16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8275" y="4481824"/>
            <a:ext cx="19877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46</a:t>
            </a:r>
          </a:p>
        </p:txBody>
      </p:sp>
      <p:sp>
        <p:nvSpPr>
          <p:cNvPr id="55" name="Rectangle 88">
            <a:extLst>
              <a:ext uri="{FF2B5EF4-FFF2-40B4-BE49-F238E27FC236}">
                <a16:creationId xmlns:a16="http://schemas.microsoft.com/office/drawing/2014/main" id="{7042690E-60F3-E6DD-0AAB-97E89ADBD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481824"/>
            <a:ext cx="25006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400">
                <a:latin typeface="+mj-lt"/>
              </a:rPr>
              <a:t>CS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BA7AF15-9205-F7C6-F573-52026C13D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122913"/>
            <a:ext cx="8560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i="1">
                <a:latin typeface="+mj-lt"/>
              </a:rPr>
              <a:t>No. at risk:</a:t>
            </a:r>
            <a:endParaRPr lang="en-US" altLang="en-US" sz="1400">
              <a:latin typeface="+mj-lt"/>
            </a:endParaRPr>
          </a:p>
        </p:txBody>
      </p:sp>
      <p:sp>
        <p:nvSpPr>
          <p:cNvPr id="58" name="Title 1">
            <a:extLst>
              <a:ext uri="{FF2B5EF4-FFF2-40B4-BE49-F238E27FC236}">
                <a16:creationId xmlns:a16="http://schemas.microsoft.com/office/drawing/2014/main" id="{E5B20E2C-4751-6641-540F-7FD0BA69D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0"/>
            <a:ext cx="6117504" cy="685800"/>
          </a:xfrm>
        </p:spPr>
        <p:txBody>
          <a:bodyPr/>
          <a:lstStyle/>
          <a:p>
            <a:pPr algn="ctr"/>
            <a:r>
              <a:rPr lang="en-US"/>
              <a:t>Unplanned CV Hospitalization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4FE6022-431B-7F44-A666-A7661E51851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12029" y="2034386"/>
            <a:ext cx="285629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latin typeface="+mj-lt"/>
              </a:rPr>
              <a:t>Unplanned CV Hosp (%)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4DC8361B-B7D0-4294-2B36-63B220F97865}"/>
              </a:ext>
            </a:extLst>
          </p:cNvPr>
          <p:cNvGrpSpPr/>
          <p:nvPr/>
        </p:nvGrpSpPr>
        <p:grpSpPr>
          <a:xfrm>
            <a:off x="2016775" y="1496833"/>
            <a:ext cx="5493742" cy="1830662"/>
            <a:chOff x="2016775" y="2225969"/>
            <a:chExt cx="5493742" cy="1096990"/>
          </a:xfrm>
        </p:grpSpPr>
        <p:sp>
          <p:nvSpPr>
            <p:cNvPr id="63" name="pl11">
              <a:extLst>
                <a:ext uri="{FF2B5EF4-FFF2-40B4-BE49-F238E27FC236}">
                  <a16:creationId xmlns:a16="http://schemas.microsoft.com/office/drawing/2014/main" id="{95F65DCC-F50C-A59A-3FE7-CEE9B796ED7D}"/>
                </a:ext>
              </a:extLst>
            </p:cNvPr>
            <p:cNvSpPr/>
            <p:nvPr/>
          </p:nvSpPr>
          <p:spPr>
            <a:xfrm>
              <a:off x="2016775" y="2704804"/>
              <a:ext cx="5493742" cy="618155"/>
            </a:xfrm>
            <a:custGeom>
              <a:avLst/>
              <a:gdLst/>
              <a:ahLst/>
              <a:cxnLst/>
              <a:rect l="0" t="0" r="0" b="0"/>
              <a:pathLst>
                <a:path w="3156106" h="1319506">
                  <a:moveTo>
                    <a:pt x="0" y="1319506"/>
                  </a:moveTo>
                  <a:lnTo>
                    <a:pt x="1729" y="1319506"/>
                  </a:lnTo>
                  <a:lnTo>
                    <a:pt x="1729" y="1319506"/>
                  </a:lnTo>
                  <a:lnTo>
                    <a:pt x="3458" y="1319506"/>
                  </a:lnTo>
                  <a:lnTo>
                    <a:pt x="3458" y="1319506"/>
                  </a:lnTo>
                  <a:lnTo>
                    <a:pt x="12105" y="1319506"/>
                  </a:lnTo>
                  <a:lnTo>
                    <a:pt x="12105" y="1297294"/>
                  </a:lnTo>
                  <a:lnTo>
                    <a:pt x="17293" y="1297294"/>
                  </a:lnTo>
                  <a:lnTo>
                    <a:pt x="17293" y="1275081"/>
                  </a:lnTo>
                  <a:lnTo>
                    <a:pt x="20752" y="1275081"/>
                  </a:lnTo>
                  <a:lnTo>
                    <a:pt x="20752" y="1263975"/>
                  </a:lnTo>
                  <a:lnTo>
                    <a:pt x="22481" y="1263975"/>
                  </a:lnTo>
                  <a:lnTo>
                    <a:pt x="22481" y="1252868"/>
                  </a:lnTo>
                  <a:lnTo>
                    <a:pt x="24211" y="1252868"/>
                  </a:lnTo>
                  <a:lnTo>
                    <a:pt x="24211" y="1241762"/>
                  </a:lnTo>
                  <a:lnTo>
                    <a:pt x="27669" y="1241762"/>
                  </a:lnTo>
                  <a:lnTo>
                    <a:pt x="27669" y="1230656"/>
                  </a:lnTo>
                  <a:lnTo>
                    <a:pt x="29399" y="1230656"/>
                  </a:lnTo>
                  <a:lnTo>
                    <a:pt x="29399" y="1219549"/>
                  </a:lnTo>
                  <a:lnTo>
                    <a:pt x="34587" y="1219549"/>
                  </a:lnTo>
                  <a:lnTo>
                    <a:pt x="34587" y="1208443"/>
                  </a:lnTo>
                  <a:lnTo>
                    <a:pt x="36316" y="1208443"/>
                  </a:lnTo>
                  <a:lnTo>
                    <a:pt x="36316" y="1197311"/>
                  </a:lnTo>
                  <a:lnTo>
                    <a:pt x="43234" y="1197311"/>
                  </a:lnTo>
                  <a:lnTo>
                    <a:pt x="43234" y="1197311"/>
                  </a:lnTo>
                  <a:lnTo>
                    <a:pt x="46693" y="1197311"/>
                  </a:lnTo>
                  <a:lnTo>
                    <a:pt x="46693" y="1174997"/>
                  </a:lnTo>
                  <a:lnTo>
                    <a:pt x="50151" y="1174997"/>
                  </a:lnTo>
                  <a:lnTo>
                    <a:pt x="50151" y="1152683"/>
                  </a:lnTo>
                  <a:lnTo>
                    <a:pt x="51881" y="1152683"/>
                  </a:lnTo>
                  <a:lnTo>
                    <a:pt x="51881" y="1141526"/>
                  </a:lnTo>
                  <a:lnTo>
                    <a:pt x="57069" y="1141526"/>
                  </a:lnTo>
                  <a:lnTo>
                    <a:pt x="57069" y="1130369"/>
                  </a:lnTo>
                  <a:lnTo>
                    <a:pt x="65716" y="1130369"/>
                  </a:lnTo>
                  <a:lnTo>
                    <a:pt x="65716" y="1119212"/>
                  </a:lnTo>
                  <a:lnTo>
                    <a:pt x="67445" y="1119212"/>
                  </a:lnTo>
                  <a:lnTo>
                    <a:pt x="67445" y="1119212"/>
                  </a:lnTo>
                  <a:lnTo>
                    <a:pt x="83009" y="1119212"/>
                  </a:lnTo>
                  <a:lnTo>
                    <a:pt x="83009" y="1108029"/>
                  </a:lnTo>
                  <a:lnTo>
                    <a:pt x="89927" y="1108029"/>
                  </a:lnTo>
                  <a:lnTo>
                    <a:pt x="89927" y="1096820"/>
                  </a:lnTo>
                  <a:lnTo>
                    <a:pt x="93386" y="1096820"/>
                  </a:lnTo>
                  <a:lnTo>
                    <a:pt x="93386" y="1085611"/>
                  </a:lnTo>
                  <a:lnTo>
                    <a:pt x="95115" y="1085611"/>
                  </a:lnTo>
                  <a:lnTo>
                    <a:pt x="95115" y="1074402"/>
                  </a:lnTo>
                  <a:lnTo>
                    <a:pt x="96844" y="1074402"/>
                  </a:lnTo>
                  <a:lnTo>
                    <a:pt x="96844" y="1063193"/>
                  </a:lnTo>
                  <a:lnTo>
                    <a:pt x="114138" y="1063193"/>
                  </a:lnTo>
                  <a:lnTo>
                    <a:pt x="114138" y="1063193"/>
                  </a:lnTo>
                  <a:lnTo>
                    <a:pt x="127973" y="1063193"/>
                  </a:lnTo>
                  <a:lnTo>
                    <a:pt x="127973" y="1051958"/>
                  </a:lnTo>
                  <a:lnTo>
                    <a:pt x="129702" y="1051958"/>
                  </a:lnTo>
                  <a:lnTo>
                    <a:pt x="129702" y="1040722"/>
                  </a:lnTo>
                  <a:lnTo>
                    <a:pt x="131432" y="1040722"/>
                  </a:lnTo>
                  <a:lnTo>
                    <a:pt x="131432" y="1029487"/>
                  </a:lnTo>
                  <a:lnTo>
                    <a:pt x="136620" y="1029487"/>
                  </a:lnTo>
                  <a:lnTo>
                    <a:pt x="136620" y="1018251"/>
                  </a:lnTo>
                  <a:lnTo>
                    <a:pt x="138349" y="1018251"/>
                  </a:lnTo>
                  <a:lnTo>
                    <a:pt x="138349" y="1007015"/>
                  </a:lnTo>
                  <a:lnTo>
                    <a:pt x="186772" y="1007015"/>
                  </a:lnTo>
                  <a:lnTo>
                    <a:pt x="186772" y="995780"/>
                  </a:lnTo>
                  <a:lnTo>
                    <a:pt x="217901" y="995780"/>
                  </a:lnTo>
                  <a:lnTo>
                    <a:pt x="217901" y="995780"/>
                  </a:lnTo>
                  <a:lnTo>
                    <a:pt x="264594" y="995780"/>
                  </a:lnTo>
                  <a:lnTo>
                    <a:pt x="264594" y="995780"/>
                  </a:lnTo>
                  <a:lnTo>
                    <a:pt x="266323" y="995780"/>
                  </a:lnTo>
                  <a:lnTo>
                    <a:pt x="266323" y="984490"/>
                  </a:lnTo>
                  <a:lnTo>
                    <a:pt x="288805" y="984490"/>
                  </a:lnTo>
                  <a:lnTo>
                    <a:pt x="288805" y="973173"/>
                  </a:lnTo>
                  <a:lnTo>
                    <a:pt x="326851" y="973173"/>
                  </a:lnTo>
                  <a:lnTo>
                    <a:pt x="326851" y="961856"/>
                  </a:lnTo>
                  <a:lnTo>
                    <a:pt x="342415" y="961856"/>
                  </a:lnTo>
                  <a:lnTo>
                    <a:pt x="342415" y="961856"/>
                  </a:lnTo>
                  <a:lnTo>
                    <a:pt x="359709" y="961856"/>
                  </a:lnTo>
                  <a:lnTo>
                    <a:pt x="359709" y="961856"/>
                  </a:lnTo>
                  <a:lnTo>
                    <a:pt x="389108" y="961856"/>
                  </a:lnTo>
                  <a:lnTo>
                    <a:pt x="389108" y="939111"/>
                  </a:lnTo>
                  <a:lnTo>
                    <a:pt x="390838" y="939111"/>
                  </a:lnTo>
                  <a:lnTo>
                    <a:pt x="390838" y="927739"/>
                  </a:lnTo>
                  <a:lnTo>
                    <a:pt x="442719" y="927739"/>
                  </a:lnTo>
                  <a:lnTo>
                    <a:pt x="442719" y="916367"/>
                  </a:lnTo>
                  <a:lnTo>
                    <a:pt x="460013" y="916367"/>
                  </a:lnTo>
                  <a:lnTo>
                    <a:pt x="460013" y="904994"/>
                  </a:lnTo>
                  <a:lnTo>
                    <a:pt x="461742" y="904994"/>
                  </a:lnTo>
                  <a:lnTo>
                    <a:pt x="461742" y="893622"/>
                  </a:lnTo>
                  <a:lnTo>
                    <a:pt x="463472" y="893622"/>
                  </a:lnTo>
                  <a:lnTo>
                    <a:pt x="463472" y="882249"/>
                  </a:lnTo>
                  <a:lnTo>
                    <a:pt x="494600" y="882249"/>
                  </a:lnTo>
                  <a:lnTo>
                    <a:pt x="494600" y="870877"/>
                  </a:lnTo>
                  <a:lnTo>
                    <a:pt x="496330" y="870877"/>
                  </a:lnTo>
                  <a:lnTo>
                    <a:pt x="496330" y="859505"/>
                  </a:lnTo>
                  <a:lnTo>
                    <a:pt x="548211" y="859505"/>
                  </a:lnTo>
                  <a:lnTo>
                    <a:pt x="548211" y="848132"/>
                  </a:lnTo>
                  <a:lnTo>
                    <a:pt x="549940" y="848132"/>
                  </a:lnTo>
                  <a:lnTo>
                    <a:pt x="549940" y="836760"/>
                  </a:lnTo>
                  <a:lnTo>
                    <a:pt x="553399" y="836760"/>
                  </a:lnTo>
                  <a:lnTo>
                    <a:pt x="553399" y="825387"/>
                  </a:lnTo>
                  <a:lnTo>
                    <a:pt x="567234" y="825387"/>
                  </a:lnTo>
                  <a:lnTo>
                    <a:pt x="567234" y="814015"/>
                  </a:lnTo>
                  <a:lnTo>
                    <a:pt x="568963" y="814015"/>
                  </a:lnTo>
                  <a:lnTo>
                    <a:pt x="568963" y="802643"/>
                  </a:lnTo>
                  <a:lnTo>
                    <a:pt x="574151" y="802643"/>
                  </a:lnTo>
                  <a:lnTo>
                    <a:pt x="574151" y="791270"/>
                  </a:lnTo>
                  <a:lnTo>
                    <a:pt x="581069" y="791270"/>
                  </a:lnTo>
                  <a:lnTo>
                    <a:pt x="581069" y="791270"/>
                  </a:lnTo>
                  <a:lnTo>
                    <a:pt x="594904" y="791270"/>
                  </a:lnTo>
                  <a:lnTo>
                    <a:pt x="594904" y="779869"/>
                  </a:lnTo>
                  <a:lnTo>
                    <a:pt x="653703" y="779869"/>
                  </a:lnTo>
                  <a:lnTo>
                    <a:pt x="653703" y="768468"/>
                  </a:lnTo>
                  <a:lnTo>
                    <a:pt x="658891" y="768468"/>
                  </a:lnTo>
                  <a:lnTo>
                    <a:pt x="658891" y="768468"/>
                  </a:lnTo>
                  <a:lnTo>
                    <a:pt x="660620" y="768468"/>
                  </a:lnTo>
                  <a:lnTo>
                    <a:pt x="660620" y="757037"/>
                  </a:lnTo>
                  <a:lnTo>
                    <a:pt x="672726" y="757037"/>
                  </a:lnTo>
                  <a:lnTo>
                    <a:pt x="672726" y="745607"/>
                  </a:lnTo>
                  <a:lnTo>
                    <a:pt x="721148" y="745607"/>
                  </a:lnTo>
                  <a:lnTo>
                    <a:pt x="721148" y="734176"/>
                  </a:lnTo>
                  <a:lnTo>
                    <a:pt x="734983" y="734176"/>
                  </a:lnTo>
                  <a:lnTo>
                    <a:pt x="734983" y="722745"/>
                  </a:lnTo>
                  <a:lnTo>
                    <a:pt x="740171" y="722745"/>
                  </a:lnTo>
                  <a:lnTo>
                    <a:pt x="740171" y="711315"/>
                  </a:lnTo>
                  <a:lnTo>
                    <a:pt x="755736" y="711315"/>
                  </a:lnTo>
                  <a:lnTo>
                    <a:pt x="755736" y="699884"/>
                  </a:lnTo>
                  <a:lnTo>
                    <a:pt x="762653" y="699884"/>
                  </a:lnTo>
                  <a:lnTo>
                    <a:pt x="762653" y="688454"/>
                  </a:lnTo>
                  <a:lnTo>
                    <a:pt x="773029" y="688454"/>
                  </a:lnTo>
                  <a:lnTo>
                    <a:pt x="773029" y="677023"/>
                  </a:lnTo>
                  <a:lnTo>
                    <a:pt x="776488" y="677023"/>
                  </a:lnTo>
                  <a:lnTo>
                    <a:pt x="776488" y="665593"/>
                  </a:lnTo>
                  <a:lnTo>
                    <a:pt x="817993" y="665593"/>
                  </a:lnTo>
                  <a:lnTo>
                    <a:pt x="817993" y="665593"/>
                  </a:lnTo>
                  <a:lnTo>
                    <a:pt x="869874" y="665593"/>
                  </a:lnTo>
                  <a:lnTo>
                    <a:pt x="869874" y="665593"/>
                  </a:lnTo>
                  <a:lnTo>
                    <a:pt x="913109" y="665593"/>
                  </a:lnTo>
                  <a:lnTo>
                    <a:pt x="913109" y="654102"/>
                  </a:lnTo>
                  <a:lnTo>
                    <a:pt x="939049" y="654102"/>
                  </a:lnTo>
                  <a:lnTo>
                    <a:pt x="939049" y="642611"/>
                  </a:lnTo>
                  <a:lnTo>
                    <a:pt x="984013" y="642611"/>
                  </a:lnTo>
                  <a:lnTo>
                    <a:pt x="984013" y="642611"/>
                  </a:lnTo>
                  <a:lnTo>
                    <a:pt x="989201" y="642611"/>
                  </a:lnTo>
                  <a:lnTo>
                    <a:pt x="989201" y="631089"/>
                  </a:lnTo>
                  <a:lnTo>
                    <a:pt x="1011683" y="631089"/>
                  </a:lnTo>
                  <a:lnTo>
                    <a:pt x="1011683" y="631089"/>
                  </a:lnTo>
                  <a:lnTo>
                    <a:pt x="1030706" y="631089"/>
                  </a:lnTo>
                  <a:lnTo>
                    <a:pt x="1030706" y="619537"/>
                  </a:lnTo>
                  <a:lnTo>
                    <a:pt x="1035894" y="619537"/>
                  </a:lnTo>
                  <a:lnTo>
                    <a:pt x="1035894" y="607985"/>
                  </a:lnTo>
                  <a:lnTo>
                    <a:pt x="1056647" y="607985"/>
                  </a:lnTo>
                  <a:lnTo>
                    <a:pt x="1056647" y="596402"/>
                  </a:lnTo>
                  <a:lnTo>
                    <a:pt x="1061835" y="596402"/>
                  </a:lnTo>
                  <a:lnTo>
                    <a:pt x="1061835" y="584818"/>
                  </a:lnTo>
                  <a:lnTo>
                    <a:pt x="1177703" y="584818"/>
                  </a:lnTo>
                  <a:lnTo>
                    <a:pt x="1177703" y="573235"/>
                  </a:lnTo>
                  <a:lnTo>
                    <a:pt x="1210561" y="573235"/>
                  </a:lnTo>
                  <a:lnTo>
                    <a:pt x="1210561" y="561651"/>
                  </a:lnTo>
                  <a:lnTo>
                    <a:pt x="1217478" y="561651"/>
                  </a:lnTo>
                  <a:lnTo>
                    <a:pt x="1217478" y="561651"/>
                  </a:lnTo>
                  <a:lnTo>
                    <a:pt x="1234772" y="561651"/>
                  </a:lnTo>
                  <a:lnTo>
                    <a:pt x="1234772" y="561651"/>
                  </a:lnTo>
                  <a:lnTo>
                    <a:pt x="1284924" y="561651"/>
                  </a:lnTo>
                  <a:lnTo>
                    <a:pt x="1284924" y="550005"/>
                  </a:lnTo>
                  <a:lnTo>
                    <a:pt x="1286653" y="550005"/>
                  </a:lnTo>
                  <a:lnTo>
                    <a:pt x="1286653" y="550005"/>
                  </a:lnTo>
                  <a:lnTo>
                    <a:pt x="1288383" y="550005"/>
                  </a:lnTo>
                  <a:lnTo>
                    <a:pt x="1288383" y="550005"/>
                  </a:lnTo>
                  <a:lnTo>
                    <a:pt x="1290112" y="550005"/>
                  </a:lnTo>
                  <a:lnTo>
                    <a:pt x="1290112" y="550005"/>
                  </a:lnTo>
                  <a:lnTo>
                    <a:pt x="1291841" y="550005"/>
                  </a:lnTo>
                  <a:lnTo>
                    <a:pt x="1291841" y="550005"/>
                  </a:lnTo>
                  <a:lnTo>
                    <a:pt x="1293571" y="550005"/>
                  </a:lnTo>
                  <a:lnTo>
                    <a:pt x="1293571" y="550005"/>
                  </a:lnTo>
                  <a:lnTo>
                    <a:pt x="1297029" y="550005"/>
                  </a:lnTo>
                  <a:lnTo>
                    <a:pt x="1297029" y="550005"/>
                  </a:lnTo>
                  <a:lnTo>
                    <a:pt x="1298759" y="550005"/>
                  </a:lnTo>
                  <a:lnTo>
                    <a:pt x="1298759" y="550005"/>
                  </a:lnTo>
                  <a:lnTo>
                    <a:pt x="1302218" y="550005"/>
                  </a:lnTo>
                  <a:lnTo>
                    <a:pt x="1302218" y="550005"/>
                  </a:lnTo>
                  <a:lnTo>
                    <a:pt x="1303947" y="550005"/>
                  </a:lnTo>
                  <a:lnTo>
                    <a:pt x="1303947" y="550005"/>
                  </a:lnTo>
                  <a:lnTo>
                    <a:pt x="1305676" y="550005"/>
                  </a:lnTo>
                  <a:lnTo>
                    <a:pt x="1305676" y="550005"/>
                  </a:lnTo>
                  <a:lnTo>
                    <a:pt x="1307406" y="550005"/>
                  </a:lnTo>
                  <a:lnTo>
                    <a:pt x="1307406" y="550005"/>
                  </a:lnTo>
                  <a:lnTo>
                    <a:pt x="1309135" y="550005"/>
                  </a:lnTo>
                  <a:lnTo>
                    <a:pt x="1309135" y="550005"/>
                  </a:lnTo>
                  <a:lnTo>
                    <a:pt x="1310864" y="550005"/>
                  </a:lnTo>
                  <a:lnTo>
                    <a:pt x="1310864" y="550005"/>
                  </a:lnTo>
                  <a:lnTo>
                    <a:pt x="1312594" y="550005"/>
                  </a:lnTo>
                  <a:lnTo>
                    <a:pt x="1312594" y="550005"/>
                  </a:lnTo>
                  <a:lnTo>
                    <a:pt x="1314323" y="550005"/>
                  </a:lnTo>
                  <a:lnTo>
                    <a:pt x="1314323" y="550005"/>
                  </a:lnTo>
                  <a:lnTo>
                    <a:pt x="1319511" y="550005"/>
                  </a:lnTo>
                  <a:lnTo>
                    <a:pt x="1319511" y="537645"/>
                  </a:lnTo>
                  <a:lnTo>
                    <a:pt x="1321241" y="537645"/>
                  </a:lnTo>
                  <a:lnTo>
                    <a:pt x="1321241" y="537645"/>
                  </a:lnTo>
                  <a:lnTo>
                    <a:pt x="1322970" y="537645"/>
                  </a:lnTo>
                  <a:lnTo>
                    <a:pt x="1322970" y="537645"/>
                  </a:lnTo>
                  <a:lnTo>
                    <a:pt x="1324699" y="537645"/>
                  </a:lnTo>
                  <a:lnTo>
                    <a:pt x="1324699" y="537645"/>
                  </a:lnTo>
                  <a:lnTo>
                    <a:pt x="1326429" y="537645"/>
                  </a:lnTo>
                  <a:lnTo>
                    <a:pt x="1326429" y="537645"/>
                  </a:lnTo>
                  <a:lnTo>
                    <a:pt x="1328158" y="537645"/>
                  </a:lnTo>
                  <a:lnTo>
                    <a:pt x="1328158" y="537645"/>
                  </a:lnTo>
                  <a:lnTo>
                    <a:pt x="1331617" y="537645"/>
                  </a:lnTo>
                  <a:lnTo>
                    <a:pt x="1331617" y="537645"/>
                  </a:lnTo>
                  <a:lnTo>
                    <a:pt x="1336805" y="537645"/>
                  </a:lnTo>
                  <a:lnTo>
                    <a:pt x="1336805" y="537645"/>
                  </a:lnTo>
                  <a:lnTo>
                    <a:pt x="1338534" y="537645"/>
                  </a:lnTo>
                  <a:lnTo>
                    <a:pt x="1338534" y="537645"/>
                  </a:lnTo>
                  <a:lnTo>
                    <a:pt x="1340264" y="537645"/>
                  </a:lnTo>
                  <a:lnTo>
                    <a:pt x="1340264" y="537645"/>
                  </a:lnTo>
                  <a:lnTo>
                    <a:pt x="1343723" y="537645"/>
                  </a:lnTo>
                  <a:lnTo>
                    <a:pt x="1343723" y="537645"/>
                  </a:lnTo>
                  <a:lnTo>
                    <a:pt x="1345452" y="537645"/>
                  </a:lnTo>
                  <a:lnTo>
                    <a:pt x="1345452" y="537645"/>
                  </a:lnTo>
                  <a:lnTo>
                    <a:pt x="1348911" y="537645"/>
                  </a:lnTo>
                  <a:lnTo>
                    <a:pt x="1348911" y="537645"/>
                  </a:lnTo>
                  <a:lnTo>
                    <a:pt x="1350640" y="537645"/>
                  </a:lnTo>
                  <a:lnTo>
                    <a:pt x="1350640" y="537645"/>
                  </a:lnTo>
                  <a:lnTo>
                    <a:pt x="1352369" y="537645"/>
                  </a:lnTo>
                  <a:lnTo>
                    <a:pt x="1352369" y="537645"/>
                  </a:lnTo>
                  <a:lnTo>
                    <a:pt x="1357558" y="537645"/>
                  </a:lnTo>
                  <a:lnTo>
                    <a:pt x="1357558" y="537645"/>
                  </a:lnTo>
                  <a:lnTo>
                    <a:pt x="1366204" y="537645"/>
                  </a:lnTo>
                  <a:lnTo>
                    <a:pt x="1366204" y="537645"/>
                  </a:lnTo>
                  <a:lnTo>
                    <a:pt x="1367934" y="537645"/>
                  </a:lnTo>
                  <a:lnTo>
                    <a:pt x="1367934" y="537645"/>
                  </a:lnTo>
                  <a:lnTo>
                    <a:pt x="1369663" y="537645"/>
                  </a:lnTo>
                  <a:lnTo>
                    <a:pt x="1369663" y="537645"/>
                  </a:lnTo>
                  <a:lnTo>
                    <a:pt x="1371392" y="537645"/>
                  </a:lnTo>
                  <a:lnTo>
                    <a:pt x="1371392" y="537645"/>
                  </a:lnTo>
                  <a:lnTo>
                    <a:pt x="1374851" y="537645"/>
                  </a:lnTo>
                  <a:lnTo>
                    <a:pt x="1374851" y="537645"/>
                  </a:lnTo>
                  <a:lnTo>
                    <a:pt x="1376581" y="537645"/>
                  </a:lnTo>
                  <a:lnTo>
                    <a:pt x="1376581" y="537645"/>
                  </a:lnTo>
                  <a:lnTo>
                    <a:pt x="1380039" y="537645"/>
                  </a:lnTo>
                  <a:lnTo>
                    <a:pt x="1380039" y="537645"/>
                  </a:lnTo>
                  <a:lnTo>
                    <a:pt x="1395604" y="537645"/>
                  </a:lnTo>
                  <a:lnTo>
                    <a:pt x="1395604" y="537645"/>
                  </a:lnTo>
                  <a:lnTo>
                    <a:pt x="1409439" y="537645"/>
                  </a:lnTo>
                  <a:lnTo>
                    <a:pt x="1409439" y="537645"/>
                  </a:lnTo>
                  <a:lnTo>
                    <a:pt x="1418086" y="537645"/>
                  </a:lnTo>
                  <a:lnTo>
                    <a:pt x="1418086" y="524009"/>
                  </a:lnTo>
                  <a:lnTo>
                    <a:pt x="1428462" y="524009"/>
                  </a:lnTo>
                  <a:lnTo>
                    <a:pt x="1428462" y="510329"/>
                  </a:lnTo>
                  <a:lnTo>
                    <a:pt x="1435379" y="510329"/>
                  </a:lnTo>
                  <a:lnTo>
                    <a:pt x="1435379" y="510329"/>
                  </a:lnTo>
                  <a:lnTo>
                    <a:pt x="1440567" y="510329"/>
                  </a:lnTo>
                  <a:lnTo>
                    <a:pt x="1440567" y="510329"/>
                  </a:lnTo>
                  <a:lnTo>
                    <a:pt x="1447485" y="510329"/>
                  </a:lnTo>
                  <a:lnTo>
                    <a:pt x="1447485" y="496559"/>
                  </a:lnTo>
                  <a:lnTo>
                    <a:pt x="1457861" y="496559"/>
                  </a:lnTo>
                  <a:lnTo>
                    <a:pt x="1457861" y="496559"/>
                  </a:lnTo>
                  <a:lnTo>
                    <a:pt x="1482072" y="496559"/>
                  </a:lnTo>
                  <a:lnTo>
                    <a:pt x="1482072" y="496559"/>
                  </a:lnTo>
                  <a:lnTo>
                    <a:pt x="1487261" y="496559"/>
                  </a:lnTo>
                  <a:lnTo>
                    <a:pt x="1487261" y="496559"/>
                  </a:lnTo>
                  <a:lnTo>
                    <a:pt x="1499366" y="496559"/>
                  </a:lnTo>
                  <a:lnTo>
                    <a:pt x="1499366" y="482652"/>
                  </a:lnTo>
                  <a:lnTo>
                    <a:pt x="1527036" y="482652"/>
                  </a:lnTo>
                  <a:lnTo>
                    <a:pt x="1527036" y="482652"/>
                  </a:lnTo>
                  <a:lnTo>
                    <a:pt x="1540871" y="482652"/>
                  </a:lnTo>
                  <a:lnTo>
                    <a:pt x="1540871" y="468699"/>
                  </a:lnTo>
                  <a:lnTo>
                    <a:pt x="1546059" y="468699"/>
                  </a:lnTo>
                  <a:lnTo>
                    <a:pt x="1546059" y="468699"/>
                  </a:lnTo>
                  <a:lnTo>
                    <a:pt x="1551247" y="468699"/>
                  </a:lnTo>
                  <a:lnTo>
                    <a:pt x="1551247" y="468699"/>
                  </a:lnTo>
                  <a:lnTo>
                    <a:pt x="1566812" y="468699"/>
                  </a:lnTo>
                  <a:lnTo>
                    <a:pt x="1566812" y="454651"/>
                  </a:lnTo>
                  <a:lnTo>
                    <a:pt x="1597940" y="454651"/>
                  </a:lnTo>
                  <a:lnTo>
                    <a:pt x="1597940" y="454651"/>
                  </a:lnTo>
                  <a:lnTo>
                    <a:pt x="1658468" y="454651"/>
                  </a:lnTo>
                  <a:lnTo>
                    <a:pt x="1658468" y="440555"/>
                  </a:lnTo>
                  <a:lnTo>
                    <a:pt x="1689597" y="440555"/>
                  </a:lnTo>
                  <a:lnTo>
                    <a:pt x="1689597" y="426460"/>
                  </a:lnTo>
                  <a:lnTo>
                    <a:pt x="1705162" y="426460"/>
                  </a:lnTo>
                  <a:lnTo>
                    <a:pt x="1705162" y="412364"/>
                  </a:lnTo>
                  <a:lnTo>
                    <a:pt x="1731102" y="412364"/>
                  </a:lnTo>
                  <a:lnTo>
                    <a:pt x="1731102" y="398268"/>
                  </a:lnTo>
                  <a:lnTo>
                    <a:pt x="1738020" y="398268"/>
                  </a:lnTo>
                  <a:lnTo>
                    <a:pt x="1738020" y="398268"/>
                  </a:lnTo>
                  <a:lnTo>
                    <a:pt x="1815841" y="398268"/>
                  </a:lnTo>
                  <a:lnTo>
                    <a:pt x="1815841" y="398268"/>
                  </a:lnTo>
                  <a:lnTo>
                    <a:pt x="1838323" y="398268"/>
                  </a:lnTo>
                  <a:lnTo>
                    <a:pt x="1838323" y="398268"/>
                  </a:lnTo>
                  <a:lnTo>
                    <a:pt x="1895393" y="398268"/>
                  </a:lnTo>
                  <a:lnTo>
                    <a:pt x="1895393" y="398268"/>
                  </a:lnTo>
                  <a:lnTo>
                    <a:pt x="1900581" y="398268"/>
                  </a:lnTo>
                  <a:lnTo>
                    <a:pt x="1900581" y="398268"/>
                  </a:lnTo>
                  <a:lnTo>
                    <a:pt x="1905769" y="398268"/>
                  </a:lnTo>
                  <a:lnTo>
                    <a:pt x="1905769" y="398268"/>
                  </a:lnTo>
                  <a:lnTo>
                    <a:pt x="1907498" y="398268"/>
                  </a:lnTo>
                  <a:lnTo>
                    <a:pt x="1907498" y="398268"/>
                  </a:lnTo>
                  <a:lnTo>
                    <a:pt x="1912686" y="398268"/>
                  </a:lnTo>
                  <a:lnTo>
                    <a:pt x="1912686" y="398268"/>
                  </a:lnTo>
                  <a:lnTo>
                    <a:pt x="1914416" y="398268"/>
                  </a:lnTo>
                  <a:lnTo>
                    <a:pt x="1914416" y="398268"/>
                  </a:lnTo>
                  <a:lnTo>
                    <a:pt x="1916145" y="398268"/>
                  </a:lnTo>
                  <a:lnTo>
                    <a:pt x="1916145" y="398268"/>
                  </a:lnTo>
                  <a:lnTo>
                    <a:pt x="1919604" y="398268"/>
                  </a:lnTo>
                  <a:lnTo>
                    <a:pt x="1919604" y="398268"/>
                  </a:lnTo>
                  <a:lnTo>
                    <a:pt x="1921333" y="398268"/>
                  </a:lnTo>
                  <a:lnTo>
                    <a:pt x="1921333" y="398268"/>
                  </a:lnTo>
                  <a:lnTo>
                    <a:pt x="1923063" y="398268"/>
                  </a:lnTo>
                  <a:lnTo>
                    <a:pt x="1923063" y="398268"/>
                  </a:lnTo>
                  <a:lnTo>
                    <a:pt x="1926521" y="398268"/>
                  </a:lnTo>
                  <a:lnTo>
                    <a:pt x="1926521" y="398268"/>
                  </a:lnTo>
                  <a:lnTo>
                    <a:pt x="1928251" y="398268"/>
                  </a:lnTo>
                  <a:lnTo>
                    <a:pt x="1928251" y="398268"/>
                  </a:lnTo>
                  <a:lnTo>
                    <a:pt x="1929980" y="398268"/>
                  </a:lnTo>
                  <a:lnTo>
                    <a:pt x="1929980" y="398268"/>
                  </a:lnTo>
                  <a:lnTo>
                    <a:pt x="1933439" y="398268"/>
                  </a:lnTo>
                  <a:lnTo>
                    <a:pt x="1933439" y="398268"/>
                  </a:lnTo>
                  <a:lnTo>
                    <a:pt x="1936898" y="398268"/>
                  </a:lnTo>
                  <a:lnTo>
                    <a:pt x="1936898" y="398268"/>
                  </a:lnTo>
                  <a:lnTo>
                    <a:pt x="1938627" y="398268"/>
                  </a:lnTo>
                  <a:lnTo>
                    <a:pt x="1938627" y="398268"/>
                  </a:lnTo>
                  <a:lnTo>
                    <a:pt x="1942086" y="398268"/>
                  </a:lnTo>
                  <a:lnTo>
                    <a:pt x="1942086" y="398268"/>
                  </a:lnTo>
                  <a:lnTo>
                    <a:pt x="1945544" y="398268"/>
                  </a:lnTo>
                  <a:lnTo>
                    <a:pt x="1945544" y="398268"/>
                  </a:lnTo>
                  <a:lnTo>
                    <a:pt x="1947274" y="398268"/>
                  </a:lnTo>
                  <a:lnTo>
                    <a:pt x="1947274" y="398268"/>
                  </a:lnTo>
                  <a:lnTo>
                    <a:pt x="1952462" y="398268"/>
                  </a:lnTo>
                  <a:lnTo>
                    <a:pt x="1952462" y="398268"/>
                  </a:lnTo>
                  <a:lnTo>
                    <a:pt x="1954191" y="398268"/>
                  </a:lnTo>
                  <a:lnTo>
                    <a:pt x="1954191" y="398268"/>
                  </a:lnTo>
                  <a:lnTo>
                    <a:pt x="1955921" y="398268"/>
                  </a:lnTo>
                  <a:lnTo>
                    <a:pt x="1955921" y="398268"/>
                  </a:lnTo>
                  <a:lnTo>
                    <a:pt x="1957650" y="398268"/>
                  </a:lnTo>
                  <a:lnTo>
                    <a:pt x="1957650" y="398268"/>
                  </a:lnTo>
                  <a:lnTo>
                    <a:pt x="1961109" y="398268"/>
                  </a:lnTo>
                  <a:lnTo>
                    <a:pt x="1961109" y="398268"/>
                  </a:lnTo>
                  <a:lnTo>
                    <a:pt x="1962838" y="398268"/>
                  </a:lnTo>
                  <a:lnTo>
                    <a:pt x="1962838" y="381786"/>
                  </a:lnTo>
                  <a:lnTo>
                    <a:pt x="1964568" y="381786"/>
                  </a:lnTo>
                  <a:lnTo>
                    <a:pt x="1964568" y="381786"/>
                  </a:lnTo>
                  <a:lnTo>
                    <a:pt x="1966297" y="381786"/>
                  </a:lnTo>
                  <a:lnTo>
                    <a:pt x="1966297" y="381786"/>
                  </a:lnTo>
                  <a:lnTo>
                    <a:pt x="1969756" y="381786"/>
                  </a:lnTo>
                  <a:lnTo>
                    <a:pt x="1969756" y="381786"/>
                  </a:lnTo>
                  <a:lnTo>
                    <a:pt x="1971485" y="381786"/>
                  </a:lnTo>
                  <a:lnTo>
                    <a:pt x="1971485" y="381786"/>
                  </a:lnTo>
                  <a:lnTo>
                    <a:pt x="1973214" y="381786"/>
                  </a:lnTo>
                  <a:lnTo>
                    <a:pt x="1973214" y="381786"/>
                  </a:lnTo>
                  <a:lnTo>
                    <a:pt x="1974944" y="381786"/>
                  </a:lnTo>
                  <a:lnTo>
                    <a:pt x="1974944" y="381786"/>
                  </a:lnTo>
                  <a:lnTo>
                    <a:pt x="1985320" y="381786"/>
                  </a:lnTo>
                  <a:lnTo>
                    <a:pt x="1985320" y="381786"/>
                  </a:lnTo>
                  <a:lnTo>
                    <a:pt x="1987049" y="381786"/>
                  </a:lnTo>
                  <a:lnTo>
                    <a:pt x="1987049" y="381786"/>
                  </a:lnTo>
                  <a:lnTo>
                    <a:pt x="2009531" y="381786"/>
                  </a:lnTo>
                  <a:lnTo>
                    <a:pt x="2009531" y="364535"/>
                  </a:lnTo>
                  <a:lnTo>
                    <a:pt x="2011261" y="364535"/>
                  </a:lnTo>
                  <a:lnTo>
                    <a:pt x="2011261" y="364535"/>
                  </a:lnTo>
                  <a:lnTo>
                    <a:pt x="2025096" y="364535"/>
                  </a:lnTo>
                  <a:lnTo>
                    <a:pt x="2025096" y="347210"/>
                  </a:lnTo>
                  <a:lnTo>
                    <a:pt x="2035472" y="347210"/>
                  </a:lnTo>
                  <a:lnTo>
                    <a:pt x="2035472" y="347210"/>
                  </a:lnTo>
                  <a:lnTo>
                    <a:pt x="2040660" y="347210"/>
                  </a:lnTo>
                  <a:lnTo>
                    <a:pt x="2040660" y="347210"/>
                  </a:lnTo>
                  <a:lnTo>
                    <a:pt x="2042389" y="347210"/>
                  </a:lnTo>
                  <a:lnTo>
                    <a:pt x="2042389" y="347210"/>
                  </a:lnTo>
                  <a:lnTo>
                    <a:pt x="2044119" y="347210"/>
                  </a:lnTo>
                  <a:lnTo>
                    <a:pt x="2044119" y="347210"/>
                  </a:lnTo>
                  <a:lnTo>
                    <a:pt x="2047577" y="347210"/>
                  </a:lnTo>
                  <a:lnTo>
                    <a:pt x="2047577" y="347210"/>
                  </a:lnTo>
                  <a:lnTo>
                    <a:pt x="2068330" y="347210"/>
                  </a:lnTo>
                  <a:lnTo>
                    <a:pt x="2068330" y="347210"/>
                  </a:lnTo>
                  <a:lnTo>
                    <a:pt x="2071789" y="347210"/>
                  </a:lnTo>
                  <a:lnTo>
                    <a:pt x="2071789" y="347210"/>
                  </a:lnTo>
                  <a:lnTo>
                    <a:pt x="2080436" y="347210"/>
                  </a:lnTo>
                  <a:lnTo>
                    <a:pt x="2080436" y="347210"/>
                  </a:lnTo>
                  <a:lnTo>
                    <a:pt x="2082165" y="347210"/>
                  </a:lnTo>
                  <a:lnTo>
                    <a:pt x="2082165" y="347210"/>
                  </a:lnTo>
                  <a:lnTo>
                    <a:pt x="2083894" y="347210"/>
                  </a:lnTo>
                  <a:lnTo>
                    <a:pt x="2083894" y="347210"/>
                  </a:lnTo>
                  <a:lnTo>
                    <a:pt x="2092541" y="347210"/>
                  </a:lnTo>
                  <a:lnTo>
                    <a:pt x="2092541" y="347210"/>
                  </a:lnTo>
                  <a:lnTo>
                    <a:pt x="2094271" y="347210"/>
                  </a:lnTo>
                  <a:lnTo>
                    <a:pt x="2094271" y="347210"/>
                  </a:lnTo>
                  <a:lnTo>
                    <a:pt x="2115023" y="347210"/>
                  </a:lnTo>
                  <a:lnTo>
                    <a:pt x="2115023" y="347210"/>
                  </a:lnTo>
                  <a:lnTo>
                    <a:pt x="2116752" y="347210"/>
                  </a:lnTo>
                  <a:lnTo>
                    <a:pt x="2116752" y="328693"/>
                  </a:lnTo>
                  <a:lnTo>
                    <a:pt x="2127129" y="328693"/>
                  </a:lnTo>
                  <a:lnTo>
                    <a:pt x="2127129" y="328693"/>
                  </a:lnTo>
                  <a:lnTo>
                    <a:pt x="2128858" y="328693"/>
                  </a:lnTo>
                  <a:lnTo>
                    <a:pt x="2128858" y="328693"/>
                  </a:lnTo>
                  <a:lnTo>
                    <a:pt x="2135775" y="328693"/>
                  </a:lnTo>
                  <a:lnTo>
                    <a:pt x="2135775" y="328693"/>
                  </a:lnTo>
                  <a:lnTo>
                    <a:pt x="2137505" y="328693"/>
                  </a:lnTo>
                  <a:lnTo>
                    <a:pt x="2137505" y="328693"/>
                  </a:lnTo>
                  <a:lnTo>
                    <a:pt x="2149610" y="328693"/>
                  </a:lnTo>
                  <a:lnTo>
                    <a:pt x="2149610" y="328693"/>
                  </a:lnTo>
                  <a:lnTo>
                    <a:pt x="2159987" y="328693"/>
                  </a:lnTo>
                  <a:lnTo>
                    <a:pt x="2159987" y="309740"/>
                  </a:lnTo>
                  <a:lnTo>
                    <a:pt x="2165175" y="309740"/>
                  </a:lnTo>
                  <a:lnTo>
                    <a:pt x="2165175" y="309740"/>
                  </a:lnTo>
                  <a:lnTo>
                    <a:pt x="2172092" y="309740"/>
                  </a:lnTo>
                  <a:lnTo>
                    <a:pt x="2172092" y="309740"/>
                  </a:lnTo>
                  <a:lnTo>
                    <a:pt x="2175551" y="309740"/>
                  </a:lnTo>
                  <a:lnTo>
                    <a:pt x="2175551" y="309740"/>
                  </a:lnTo>
                  <a:lnTo>
                    <a:pt x="2177280" y="309740"/>
                  </a:lnTo>
                  <a:lnTo>
                    <a:pt x="2177280" y="309740"/>
                  </a:lnTo>
                  <a:lnTo>
                    <a:pt x="2179010" y="309740"/>
                  </a:lnTo>
                  <a:lnTo>
                    <a:pt x="2179010" y="290420"/>
                  </a:lnTo>
                  <a:lnTo>
                    <a:pt x="2198033" y="290420"/>
                  </a:lnTo>
                  <a:lnTo>
                    <a:pt x="2198033" y="290420"/>
                  </a:lnTo>
                  <a:lnTo>
                    <a:pt x="2201492" y="290420"/>
                  </a:lnTo>
                  <a:lnTo>
                    <a:pt x="2201492" y="290420"/>
                  </a:lnTo>
                  <a:lnTo>
                    <a:pt x="2213597" y="290420"/>
                  </a:lnTo>
                  <a:lnTo>
                    <a:pt x="2213597" y="270911"/>
                  </a:lnTo>
                  <a:lnTo>
                    <a:pt x="2215327" y="270911"/>
                  </a:lnTo>
                  <a:lnTo>
                    <a:pt x="2215327" y="270911"/>
                  </a:lnTo>
                  <a:lnTo>
                    <a:pt x="2239538" y="270911"/>
                  </a:lnTo>
                  <a:lnTo>
                    <a:pt x="2239538" y="270911"/>
                  </a:lnTo>
                  <a:lnTo>
                    <a:pt x="2242997" y="270911"/>
                  </a:lnTo>
                  <a:lnTo>
                    <a:pt x="2242997" y="270911"/>
                  </a:lnTo>
                  <a:lnTo>
                    <a:pt x="2253373" y="270911"/>
                  </a:lnTo>
                  <a:lnTo>
                    <a:pt x="2253373" y="270911"/>
                  </a:lnTo>
                  <a:lnTo>
                    <a:pt x="2258561" y="270911"/>
                  </a:lnTo>
                  <a:lnTo>
                    <a:pt x="2258561" y="270911"/>
                  </a:lnTo>
                  <a:lnTo>
                    <a:pt x="2274125" y="270911"/>
                  </a:lnTo>
                  <a:lnTo>
                    <a:pt x="2274125" y="270911"/>
                  </a:lnTo>
                  <a:lnTo>
                    <a:pt x="2275855" y="270911"/>
                  </a:lnTo>
                  <a:lnTo>
                    <a:pt x="2275855" y="270911"/>
                  </a:lnTo>
                  <a:lnTo>
                    <a:pt x="2281043" y="270911"/>
                  </a:lnTo>
                  <a:lnTo>
                    <a:pt x="2281043" y="270911"/>
                  </a:lnTo>
                  <a:lnTo>
                    <a:pt x="2286231" y="270911"/>
                  </a:lnTo>
                  <a:lnTo>
                    <a:pt x="2286231" y="270911"/>
                  </a:lnTo>
                  <a:lnTo>
                    <a:pt x="2289690" y="270911"/>
                  </a:lnTo>
                  <a:lnTo>
                    <a:pt x="2289690" y="270911"/>
                  </a:lnTo>
                  <a:lnTo>
                    <a:pt x="2293148" y="270911"/>
                  </a:lnTo>
                  <a:lnTo>
                    <a:pt x="2293148" y="270911"/>
                  </a:lnTo>
                  <a:lnTo>
                    <a:pt x="2298337" y="270911"/>
                  </a:lnTo>
                  <a:lnTo>
                    <a:pt x="2298337" y="270911"/>
                  </a:lnTo>
                  <a:lnTo>
                    <a:pt x="2310442" y="270911"/>
                  </a:lnTo>
                  <a:lnTo>
                    <a:pt x="2310442" y="270911"/>
                  </a:lnTo>
                  <a:lnTo>
                    <a:pt x="2312172" y="270911"/>
                  </a:lnTo>
                  <a:lnTo>
                    <a:pt x="2312172" y="270911"/>
                  </a:lnTo>
                  <a:lnTo>
                    <a:pt x="2315630" y="270911"/>
                  </a:lnTo>
                  <a:lnTo>
                    <a:pt x="2315630" y="270911"/>
                  </a:lnTo>
                  <a:lnTo>
                    <a:pt x="2322548" y="270911"/>
                  </a:lnTo>
                  <a:lnTo>
                    <a:pt x="2322548" y="270911"/>
                  </a:lnTo>
                  <a:lnTo>
                    <a:pt x="2327736" y="270911"/>
                  </a:lnTo>
                  <a:lnTo>
                    <a:pt x="2327736" y="270911"/>
                  </a:lnTo>
                  <a:lnTo>
                    <a:pt x="2331195" y="270911"/>
                  </a:lnTo>
                  <a:lnTo>
                    <a:pt x="2331195" y="270911"/>
                  </a:lnTo>
                  <a:lnTo>
                    <a:pt x="2334653" y="270911"/>
                  </a:lnTo>
                  <a:lnTo>
                    <a:pt x="2334653" y="270911"/>
                  </a:lnTo>
                  <a:lnTo>
                    <a:pt x="2348488" y="270911"/>
                  </a:lnTo>
                  <a:lnTo>
                    <a:pt x="2348488" y="270911"/>
                  </a:lnTo>
                  <a:lnTo>
                    <a:pt x="2353677" y="270911"/>
                  </a:lnTo>
                  <a:lnTo>
                    <a:pt x="2353677" y="270911"/>
                  </a:lnTo>
                  <a:lnTo>
                    <a:pt x="2357135" y="270911"/>
                  </a:lnTo>
                  <a:lnTo>
                    <a:pt x="2357135" y="248409"/>
                  </a:lnTo>
                  <a:lnTo>
                    <a:pt x="2367511" y="248409"/>
                  </a:lnTo>
                  <a:lnTo>
                    <a:pt x="2367511" y="225907"/>
                  </a:lnTo>
                  <a:lnTo>
                    <a:pt x="2379617" y="225907"/>
                  </a:lnTo>
                  <a:lnTo>
                    <a:pt x="2379617" y="225907"/>
                  </a:lnTo>
                  <a:lnTo>
                    <a:pt x="2383076" y="225907"/>
                  </a:lnTo>
                  <a:lnTo>
                    <a:pt x="2383076" y="225907"/>
                  </a:lnTo>
                  <a:lnTo>
                    <a:pt x="2389993" y="225907"/>
                  </a:lnTo>
                  <a:lnTo>
                    <a:pt x="2389993" y="225907"/>
                  </a:lnTo>
                  <a:lnTo>
                    <a:pt x="2395181" y="225907"/>
                  </a:lnTo>
                  <a:lnTo>
                    <a:pt x="2395181" y="225907"/>
                  </a:lnTo>
                  <a:lnTo>
                    <a:pt x="2396911" y="225907"/>
                  </a:lnTo>
                  <a:lnTo>
                    <a:pt x="2396911" y="225907"/>
                  </a:lnTo>
                  <a:lnTo>
                    <a:pt x="2398640" y="225907"/>
                  </a:lnTo>
                  <a:lnTo>
                    <a:pt x="2398640" y="225907"/>
                  </a:lnTo>
                  <a:lnTo>
                    <a:pt x="2407287" y="225907"/>
                  </a:lnTo>
                  <a:lnTo>
                    <a:pt x="2407287" y="225907"/>
                  </a:lnTo>
                  <a:lnTo>
                    <a:pt x="2409016" y="225907"/>
                  </a:lnTo>
                  <a:lnTo>
                    <a:pt x="2409016" y="225907"/>
                  </a:lnTo>
                  <a:lnTo>
                    <a:pt x="2412475" y="225907"/>
                  </a:lnTo>
                  <a:lnTo>
                    <a:pt x="2412475" y="225907"/>
                  </a:lnTo>
                  <a:lnTo>
                    <a:pt x="2414205" y="225907"/>
                  </a:lnTo>
                  <a:lnTo>
                    <a:pt x="2414205" y="225907"/>
                  </a:lnTo>
                  <a:lnTo>
                    <a:pt x="2419393" y="225907"/>
                  </a:lnTo>
                  <a:lnTo>
                    <a:pt x="2419393" y="225907"/>
                  </a:lnTo>
                  <a:lnTo>
                    <a:pt x="2421122" y="225907"/>
                  </a:lnTo>
                  <a:lnTo>
                    <a:pt x="2421122" y="225907"/>
                  </a:lnTo>
                  <a:lnTo>
                    <a:pt x="2426310" y="225907"/>
                  </a:lnTo>
                  <a:lnTo>
                    <a:pt x="2426310" y="225907"/>
                  </a:lnTo>
                  <a:lnTo>
                    <a:pt x="2429769" y="225907"/>
                  </a:lnTo>
                  <a:lnTo>
                    <a:pt x="2429769" y="225907"/>
                  </a:lnTo>
                  <a:lnTo>
                    <a:pt x="2431498" y="225907"/>
                  </a:lnTo>
                  <a:lnTo>
                    <a:pt x="2431498" y="225907"/>
                  </a:lnTo>
                  <a:lnTo>
                    <a:pt x="2433228" y="225907"/>
                  </a:lnTo>
                  <a:lnTo>
                    <a:pt x="2433228" y="225907"/>
                  </a:lnTo>
                  <a:lnTo>
                    <a:pt x="2436686" y="225907"/>
                  </a:lnTo>
                  <a:lnTo>
                    <a:pt x="2436686" y="200968"/>
                  </a:lnTo>
                  <a:lnTo>
                    <a:pt x="2440145" y="200968"/>
                  </a:lnTo>
                  <a:lnTo>
                    <a:pt x="2440145" y="200968"/>
                  </a:lnTo>
                  <a:lnTo>
                    <a:pt x="2445333" y="200968"/>
                  </a:lnTo>
                  <a:lnTo>
                    <a:pt x="2445333" y="200968"/>
                  </a:lnTo>
                  <a:lnTo>
                    <a:pt x="2448792" y="200968"/>
                  </a:lnTo>
                  <a:lnTo>
                    <a:pt x="2448792" y="200968"/>
                  </a:lnTo>
                  <a:lnTo>
                    <a:pt x="2457439" y="200968"/>
                  </a:lnTo>
                  <a:lnTo>
                    <a:pt x="2457439" y="200968"/>
                  </a:lnTo>
                  <a:lnTo>
                    <a:pt x="2469545" y="200968"/>
                  </a:lnTo>
                  <a:lnTo>
                    <a:pt x="2469545" y="200968"/>
                  </a:lnTo>
                  <a:lnTo>
                    <a:pt x="2471274" y="200968"/>
                  </a:lnTo>
                  <a:lnTo>
                    <a:pt x="2471274" y="200968"/>
                  </a:lnTo>
                  <a:lnTo>
                    <a:pt x="2488568" y="200968"/>
                  </a:lnTo>
                  <a:lnTo>
                    <a:pt x="2488568" y="200968"/>
                  </a:lnTo>
                  <a:lnTo>
                    <a:pt x="2493756" y="200968"/>
                  </a:lnTo>
                  <a:lnTo>
                    <a:pt x="2493756" y="200968"/>
                  </a:lnTo>
                  <a:lnTo>
                    <a:pt x="2495485" y="200968"/>
                  </a:lnTo>
                  <a:lnTo>
                    <a:pt x="2495485" y="200968"/>
                  </a:lnTo>
                  <a:lnTo>
                    <a:pt x="2500673" y="200968"/>
                  </a:lnTo>
                  <a:lnTo>
                    <a:pt x="2500673" y="200968"/>
                  </a:lnTo>
                  <a:lnTo>
                    <a:pt x="2511049" y="200968"/>
                  </a:lnTo>
                  <a:lnTo>
                    <a:pt x="2511049" y="174138"/>
                  </a:lnTo>
                  <a:lnTo>
                    <a:pt x="2523155" y="174138"/>
                  </a:lnTo>
                  <a:lnTo>
                    <a:pt x="2523155" y="174138"/>
                  </a:lnTo>
                  <a:lnTo>
                    <a:pt x="2524884" y="174138"/>
                  </a:lnTo>
                  <a:lnTo>
                    <a:pt x="2524884" y="174138"/>
                  </a:lnTo>
                  <a:lnTo>
                    <a:pt x="2542178" y="174138"/>
                  </a:lnTo>
                  <a:lnTo>
                    <a:pt x="2542178" y="174138"/>
                  </a:lnTo>
                  <a:lnTo>
                    <a:pt x="2550825" y="174138"/>
                  </a:lnTo>
                  <a:lnTo>
                    <a:pt x="2550825" y="174138"/>
                  </a:lnTo>
                  <a:lnTo>
                    <a:pt x="2552554" y="174138"/>
                  </a:lnTo>
                  <a:lnTo>
                    <a:pt x="2552554" y="174138"/>
                  </a:lnTo>
                  <a:lnTo>
                    <a:pt x="2559472" y="174138"/>
                  </a:lnTo>
                  <a:lnTo>
                    <a:pt x="2559472" y="174138"/>
                  </a:lnTo>
                  <a:lnTo>
                    <a:pt x="2564660" y="174138"/>
                  </a:lnTo>
                  <a:lnTo>
                    <a:pt x="2564660" y="174138"/>
                  </a:lnTo>
                  <a:lnTo>
                    <a:pt x="2569848" y="174138"/>
                  </a:lnTo>
                  <a:lnTo>
                    <a:pt x="2569848" y="174138"/>
                  </a:lnTo>
                  <a:lnTo>
                    <a:pt x="2581954" y="174138"/>
                  </a:lnTo>
                  <a:lnTo>
                    <a:pt x="2581954" y="174138"/>
                  </a:lnTo>
                  <a:lnTo>
                    <a:pt x="2585413" y="174138"/>
                  </a:lnTo>
                  <a:lnTo>
                    <a:pt x="2585413" y="174138"/>
                  </a:lnTo>
                  <a:lnTo>
                    <a:pt x="2587142" y="174138"/>
                  </a:lnTo>
                  <a:lnTo>
                    <a:pt x="2587142" y="174138"/>
                  </a:lnTo>
                  <a:lnTo>
                    <a:pt x="2602706" y="174138"/>
                  </a:lnTo>
                  <a:lnTo>
                    <a:pt x="2602706" y="174138"/>
                  </a:lnTo>
                  <a:lnTo>
                    <a:pt x="2604436" y="174138"/>
                  </a:lnTo>
                  <a:lnTo>
                    <a:pt x="2604436" y="174138"/>
                  </a:lnTo>
                  <a:lnTo>
                    <a:pt x="2614812" y="174138"/>
                  </a:lnTo>
                  <a:lnTo>
                    <a:pt x="2614812" y="174138"/>
                  </a:lnTo>
                  <a:lnTo>
                    <a:pt x="2628647" y="174138"/>
                  </a:lnTo>
                  <a:lnTo>
                    <a:pt x="2628647" y="174138"/>
                  </a:lnTo>
                  <a:lnTo>
                    <a:pt x="2633835" y="174138"/>
                  </a:lnTo>
                  <a:lnTo>
                    <a:pt x="2633835" y="174138"/>
                  </a:lnTo>
                  <a:lnTo>
                    <a:pt x="2647670" y="174138"/>
                  </a:lnTo>
                  <a:lnTo>
                    <a:pt x="2647670" y="174138"/>
                  </a:lnTo>
                  <a:lnTo>
                    <a:pt x="2651129" y="174138"/>
                  </a:lnTo>
                  <a:lnTo>
                    <a:pt x="2651129" y="174138"/>
                  </a:lnTo>
                  <a:lnTo>
                    <a:pt x="2656317" y="174138"/>
                  </a:lnTo>
                  <a:lnTo>
                    <a:pt x="2656317" y="174138"/>
                  </a:lnTo>
                  <a:lnTo>
                    <a:pt x="2661505" y="174138"/>
                  </a:lnTo>
                  <a:lnTo>
                    <a:pt x="2661505" y="174138"/>
                  </a:lnTo>
                  <a:lnTo>
                    <a:pt x="2680528" y="174138"/>
                  </a:lnTo>
                  <a:lnTo>
                    <a:pt x="2680528" y="174138"/>
                  </a:lnTo>
                  <a:lnTo>
                    <a:pt x="2682257" y="174138"/>
                  </a:lnTo>
                  <a:lnTo>
                    <a:pt x="2682257" y="174138"/>
                  </a:lnTo>
                  <a:lnTo>
                    <a:pt x="2692634" y="174138"/>
                  </a:lnTo>
                  <a:lnTo>
                    <a:pt x="2692634" y="174138"/>
                  </a:lnTo>
                  <a:lnTo>
                    <a:pt x="2722033" y="174138"/>
                  </a:lnTo>
                  <a:lnTo>
                    <a:pt x="2722033" y="174138"/>
                  </a:lnTo>
                  <a:lnTo>
                    <a:pt x="2791208" y="174138"/>
                  </a:lnTo>
                  <a:lnTo>
                    <a:pt x="2791208" y="174138"/>
                  </a:lnTo>
                  <a:lnTo>
                    <a:pt x="2813690" y="174138"/>
                  </a:lnTo>
                  <a:lnTo>
                    <a:pt x="2813690" y="174138"/>
                  </a:lnTo>
                  <a:lnTo>
                    <a:pt x="2825795" y="174138"/>
                  </a:lnTo>
                  <a:lnTo>
                    <a:pt x="2825795" y="140247"/>
                  </a:lnTo>
                  <a:lnTo>
                    <a:pt x="2846548" y="140247"/>
                  </a:lnTo>
                  <a:lnTo>
                    <a:pt x="2846548" y="140247"/>
                  </a:lnTo>
                  <a:lnTo>
                    <a:pt x="2858654" y="140247"/>
                  </a:lnTo>
                  <a:lnTo>
                    <a:pt x="2858654" y="140247"/>
                  </a:lnTo>
                  <a:lnTo>
                    <a:pt x="2862112" y="140247"/>
                  </a:lnTo>
                  <a:lnTo>
                    <a:pt x="2862112" y="105431"/>
                  </a:lnTo>
                  <a:lnTo>
                    <a:pt x="2889782" y="105431"/>
                  </a:lnTo>
                  <a:lnTo>
                    <a:pt x="2889782" y="70616"/>
                  </a:lnTo>
                  <a:lnTo>
                    <a:pt x="2981439" y="70616"/>
                  </a:lnTo>
                  <a:lnTo>
                    <a:pt x="2981439" y="70616"/>
                  </a:lnTo>
                  <a:lnTo>
                    <a:pt x="3007380" y="70616"/>
                  </a:lnTo>
                  <a:lnTo>
                    <a:pt x="3007380" y="35475"/>
                  </a:lnTo>
                  <a:lnTo>
                    <a:pt x="3045426" y="35475"/>
                  </a:lnTo>
                  <a:lnTo>
                    <a:pt x="3045426" y="35475"/>
                  </a:lnTo>
                  <a:lnTo>
                    <a:pt x="3069637" y="35475"/>
                  </a:lnTo>
                  <a:lnTo>
                    <a:pt x="3069637" y="0"/>
                  </a:lnTo>
                  <a:lnTo>
                    <a:pt x="3105954" y="0"/>
                  </a:lnTo>
                  <a:lnTo>
                    <a:pt x="3105954" y="0"/>
                  </a:lnTo>
                  <a:lnTo>
                    <a:pt x="3156106" y="0"/>
                  </a:lnTo>
                </a:path>
              </a:pathLst>
            </a:custGeom>
            <a:ln w="57150" cap="rnd">
              <a:solidFill>
                <a:schemeClr val="accent1"/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6" name="pl12">
              <a:extLst>
                <a:ext uri="{FF2B5EF4-FFF2-40B4-BE49-F238E27FC236}">
                  <a16:creationId xmlns:a16="http://schemas.microsoft.com/office/drawing/2014/main" id="{E0135948-E60E-9B8D-710D-AC4127D94402}"/>
                </a:ext>
              </a:extLst>
            </p:cNvPr>
            <p:cNvSpPr/>
            <p:nvPr/>
          </p:nvSpPr>
          <p:spPr>
            <a:xfrm>
              <a:off x="2019786" y="2225969"/>
              <a:ext cx="5490731" cy="1096990"/>
            </a:xfrm>
            <a:custGeom>
              <a:avLst/>
              <a:gdLst/>
              <a:ahLst/>
              <a:cxnLst/>
              <a:rect l="0" t="0" r="0" b="0"/>
              <a:pathLst>
                <a:path w="3154376" h="2341623">
                  <a:moveTo>
                    <a:pt x="0" y="2341623"/>
                  </a:moveTo>
                  <a:lnTo>
                    <a:pt x="6917" y="2341623"/>
                  </a:lnTo>
                  <a:lnTo>
                    <a:pt x="6917" y="2330367"/>
                  </a:lnTo>
                  <a:lnTo>
                    <a:pt x="12105" y="2330367"/>
                  </a:lnTo>
                  <a:lnTo>
                    <a:pt x="12105" y="2319111"/>
                  </a:lnTo>
                  <a:lnTo>
                    <a:pt x="25940" y="2319111"/>
                  </a:lnTo>
                  <a:lnTo>
                    <a:pt x="25940" y="2319111"/>
                  </a:lnTo>
                  <a:lnTo>
                    <a:pt x="29399" y="2319111"/>
                  </a:lnTo>
                  <a:lnTo>
                    <a:pt x="29399" y="2307830"/>
                  </a:lnTo>
                  <a:lnTo>
                    <a:pt x="38046" y="2307830"/>
                  </a:lnTo>
                  <a:lnTo>
                    <a:pt x="38046" y="2285266"/>
                  </a:lnTo>
                  <a:lnTo>
                    <a:pt x="39775" y="2285266"/>
                  </a:lnTo>
                  <a:lnTo>
                    <a:pt x="39775" y="2273985"/>
                  </a:lnTo>
                  <a:lnTo>
                    <a:pt x="41504" y="2273985"/>
                  </a:lnTo>
                  <a:lnTo>
                    <a:pt x="41504" y="2251422"/>
                  </a:lnTo>
                  <a:lnTo>
                    <a:pt x="43234" y="2251422"/>
                  </a:lnTo>
                  <a:lnTo>
                    <a:pt x="43234" y="2228859"/>
                  </a:lnTo>
                  <a:lnTo>
                    <a:pt x="57069" y="2228859"/>
                  </a:lnTo>
                  <a:lnTo>
                    <a:pt x="57069" y="2217577"/>
                  </a:lnTo>
                  <a:lnTo>
                    <a:pt x="58798" y="2217577"/>
                  </a:lnTo>
                  <a:lnTo>
                    <a:pt x="58798" y="2206296"/>
                  </a:lnTo>
                  <a:lnTo>
                    <a:pt x="62257" y="2206296"/>
                  </a:lnTo>
                  <a:lnTo>
                    <a:pt x="62257" y="2183733"/>
                  </a:lnTo>
                  <a:lnTo>
                    <a:pt x="65716" y="2183733"/>
                  </a:lnTo>
                  <a:lnTo>
                    <a:pt x="65716" y="2161169"/>
                  </a:lnTo>
                  <a:lnTo>
                    <a:pt x="67445" y="2161169"/>
                  </a:lnTo>
                  <a:lnTo>
                    <a:pt x="67445" y="2138606"/>
                  </a:lnTo>
                  <a:lnTo>
                    <a:pt x="69174" y="2138606"/>
                  </a:lnTo>
                  <a:lnTo>
                    <a:pt x="69174" y="2116043"/>
                  </a:lnTo>
                  <a:lnTo>
                    <a:pt x="70904" y="2116043"/>
                  </a:lnTo>
                  <a:lnTo>
                    <a:pt x="70904" y="2093480"/>
                  </a:lnTo>
                  <a:lnTo>
                    <a:pt x="72633" y="2093480"/>
                  </a:lnTo>
                  <a:lnTo>
                    <a:pt x="72633" y="2082199"/>
                  </a:lnTo>
                  <a:lnTo>
                    <a:pt x="77821" y="2082199"/>
                  </a:lnTo>
                  <a:lnTo>
                    <a:pt x="77821" y="2070917"/>
                  </a:lnTo>
                  <a:lnTo>
                    <a:pt x="81280" y="2070917"/>
                  </a:lnTo>
                  <a:lnTo>
                    <a:pt x="81280" y="2059636"/>
                  </a:lnTo>
                  <a:lnTo>
                    <a:pt x="84739" y="2059636"/>
                  </a:lnTo>
                  <a:lnTo>
                    <a:pt x="84739" y="2025791"/>
                  </a:lnTo>
                  <a:lnTo>
                    <a:pt x="86468" y="2025791"/>
                  </a:lnTo>
                  <a:lnTo>
                    <a:pt x="86468" y="2003228"/>
                  </a:lnTo>
                  <a:lnTo>
                    <a:pt x="88198" y="2003228"/>
                  </a:lnTo>
                  <a:lnTo>
                    <a:pt x="88198" y="1991946"/>
                  </a:lnTo>
                  <a:lnTo>
                    <a:pt x="89927" y="1991946"/>
                  </a:lnTo>
                  <a:lnTo>
                    <a:pt x="89927" y="1980665"/>
                  </a:lnTo>
                  <a:lnTo>
                    <a:pt x="91656" y="1980665"/>
                  </a:lnTo>
                  <a:lnTo>
                    <a:pt x="91656" y="1946820"/>
                  </a:lnTo>
                  <a:lnTo>
                    <a:pt x="95115" y="1946820"/>
                  </a:lnTo>
                  <a:lnTo>
                    <a:pt x="95115" y="1935539"/>
                  </a:lnTo>
                  <a:lnTo>
                    <a:pt x="98574" y="1935539"/>
                  </a:lnTo>
                  <a:lnTo>
                    <a:pt x="98574" y="1924257"/>
                  </a:lnTo>
                  <a:lnTo>
                    <a:pt x="102033" y="1924257"/>
                  </a:lnTo>
                  <a:lnTo>
                    <a:pt x="102033" y="1879131"/>
                  </a:lnTo>
                  <a:lnTo>
                    <a:pt x="105491" y="1879131"/>
                  </a:lnTo>
                  <a:lnTo>
                    <a:pt x="105491" y="1867849"/>
                  </a:lnTo>
                  <a:lnTo>
                    <a:pt x="108950" y="1867849"/>
                  </a:lnTo>
                  <a:lnTo>
                    <a:pt x="108950" y="1834005"/>
                  </a:lnTo>
                  <a:lnTo>
                    <a:pt x="114138" y="1834005"/>
                  </a:lnTo>
                  <a:lnTo>
                    <a:pt x="114138" y="1811442"/>
                  </a:lnTo>
                  <a:lnTo>
                    <a:pt x="115868" y="1811442"/>
                  </a:lnTo>
                  <a:lnTo>
                    <a:pt x="115868" y="1800160"/>
                  </a:lnTo>
                  <a:lnTo>
                    <a:pt x="117597" y="1800160"/>
                  </a:lnTo>
                  <a:lnTo>
                    <a:pt x="117597" y="1788878"/>
                  </a:lnTo>
                  <a:lnTo>
                    <a:pt x="129702" y="1788878"/>
                  </a:lnTo>
                  <a:lnTo>
                    <a:pt x="129702" y="1777597"/>
                  </a:lnTo>
                  <a:lnTo>
                    <a:pt x="131432" y="1777597"/>
                  </a:lnTo>
                  <a:lnTo>
                    <a:pt x="131432" y="1766315"/>
                  </a:lnTo>
                  <a:lnTo>
                    <a:pt x="133161" y="1766315"/>
                  </a:lnTo>
                  <a:lnTo>
                    <a:pt x="133161" y="1755034"/>
                  </a:lnTo>
                  <a:lnTo>
                    <a:pt x="134891" y="1755034"/>
                  </a:lnTo>
                  <a:lnTo>
                    <a:pt x="134891" y="1743752"/>
                  </a:lnTo>
                  <a:lnTo>
                    <a:pt x="140079" y="1743752"/>
                  </a:lnTo>
                  <a:lnTo>
                    <a:pt x="140079" y="1709908"/>
                  </a:lnTo>
                  <a:lnTo>
                    <a:pt x="141808" y="1709908"/>
                  </a:lnTo>
                  <a:lnTo>
                    <a:pt x="141808" y="1698626"/>
                  </a:lnTo>
                  <a:lnTo>
                    <a:pt x="145267" y="1698626"/>
                  </a:lnTo>
                  <a:lnTo>
                    <a:pt x="145267" y="1687345"/>
                  </a:lnTo>
                  <a:lnTo>
                    <a:pt x="150455" y="1687345"/>
                  </a:lnTo>
                  <a:lnTo>
                    <a:pt x="150455" y="1664781"/>
                  </a:lnTo>
                  <a:lnTo>
                    <a:pt x="152184" y="1664781"/>
                  </a:lnTo>
                  <a:lnTo>
                    <a:pt x="152184" y="1653500"/>
                  </a:lnTo>
                  <a:lnTo>
                    <a:pt x="155643" y="1653500"/>
                  </a:lnTo>
                  <a:lnTo>
                    <a:pt x="155643" y="1642218"/>
                  </a:lnTo>
                  <a:lnTo>
                    <a:pt x="157372" y="1642218"/>
                  </a:lnTo>
                  <a:lnTo>
                    <a:pt x="157372" y="1619655"/>
                  </a:lnTo>
                  <a:lnTo>
                    <a:pt x="159102" y="1619655"/>
                  </a:lnTo>
                  <a:lnTo>
                    <a:pt x="159102" y="1608374"/>
                  </a:lnTo>
                  <a:lnTo>
                    <a:pt x="164290" y="1608374"/>
                  </a:lnTo>
                  <a:lnTo>
                    <a:pt x="164290" y="1585811"/>
                  </a:lnTo>
                  <a:lnTo>
                    <a:pt x="166019" y="1585811"/>
                  </a:lnTo>
                  <a:lnTo>
                    <a:pt x="166019" y="1563248"/>
                  </a:lnTo>
                  <a:lnTo>
                    <a:pt x="167749" y="1563248"/>
                  </a:lnTo>
                  <a:lnTo>
                    <a:pt x="167749" y="1551966"/>
                  </a:lnTo>
                  <a:lnTo>
                    <a:pt x="174666" y="1551966"/>
                  </a:lnTo>
                  <a:lnTo>
                    <a:pt x="174666" y="1540684"/>
                  </a:lnTo>
                  <a:lnTo>
                    <a:pt x="178125" y="1540684"/>
                  </a:lnTo>
                  <a:lnTo>
                    <a:pt x="178125" y="1529403"/>
                  </a:lnTo>
                  <a:lnTo>
                    <a:pt x="181584" y="1529403"/>
                  </a:lnTo>
                  <a:lnTo>
                    <a:pt x="181584" y="1518121"/>
                  </a:lnTo>
                  <a:lnTo>
                    <a:pt x="183313" y="1518121"/>
                  </a:lnTo>
                  <a:lnTo>
                    <a:pt x="183313" y="1506840"/>
                  </a:lnTo>
                  <a:lnTo>
                    <a:pt x="188501" y="1506840"/>
                  </a:lnTo>
                  <a:lnTo>
                    <a:pt x="188501" y="1495558"/>
                  </a:lnTo>
                  <a:lnTo>
                    <a:pt x="190231" y="1495558"/>
                  </a:lnTo>
                  <a:lnTo>
                    <a:pt x="190231" y="1484277"/>
                  </a:lnTo>
                  <a:lnTo>
                    <a:pt x="191960" y="1484277"/>
                  </a:lnTo>
                  <a:lnTo>
                    <a:pt x="191960" y="1461714"/>
                  </a:lnTo>
                  <a:lnTo>
                    <a:pt x="193689" y="1461714"/>
                  </a:lnTo>
                  <a:lnTo>
                    <a:pt x="193689" y="1450401"/>
                  </a:lnTo>
                  <a:lnTo>
                    <a:pt x="197148" y="1450401"/>
                  </a:lnTo>
                  <a:lnTo>
                    <a:pt x="197148" y="1439089"/>
                  </a:lnTo>
                  <a:lnTo>
                    <a:pt x="200607" y="1439089"/>
                  </a:lnTo>
                  <a:lnTo>
                    <a:pt x="200607" y="1427776"/>
                  </a:lnTo>
                  <a:lnTo>
                    <a:pt x="202336" y="1427776"/>
                  </a:lnTo>
                  <a:lnTo>
                    <a:pt x="202336" y="1416464"/>
                  </a:lnTo>
                  <a:lnTo>
                    <a:pt x="204066" y="1416464"/>
                  </a:lnTo>
                  <a:lnTo>
                    <a:pt x="204066" y="1405151"/>
                  </a:lnTo>
                  <a:lnTo>
                    <a:pt x="212712" y="1405151"/>
                  </a:lnTo>
                  <a:lnTo>
                    <a:pt x="212712" y="1393839"/>
                  </a:lnTo>
                  <a:lnTo>
                    <a:pt x="214442" y="1393839"/>
                  </a:lnTo>
                  <a:lnTo>
                    <a:pt x="214442" y="1382526"/>
                  </a:lnTo>
                  <a:lnTo>
                    <a:pt x="216171" y="1382526"/>
                  </a:lnTo>
                  <a:lnTo>
                    <a:pt x="216171" y="1371214"/>
                  </a:lnTo>
                  <a:lnTo>
                    <a:pt x="217901" y="1371214"/>
                  </a:lnTo>
                  <a:lnTo>
                    <a:pt x="217901" y="1359902"/>
                  </a:lnTo>
                  <a:lnTo>
                    <a:pt x="221359" y="1359902"/>
                  </a:lnTo>
                  <a:lnTo>
                    <a:pt x="221359" y="1337277"/>
                  </a:lnTo>
                  <a:lnTo>
                    <a:pt x="223089" y="1337277"/>
                  </a:lnTo>
                  <a:lnTo>
                    <a:pt x="223089" y="1325964"/>
                  </a:lnTo>
                  <a:lnTo>
                    <a:pt x="224818" y="1325964"/>
                  </a:lnTo>
                  <a:lnTo>
                    <a:pt x="224818" y="1314652"/>
                  </a:lnTo>
                  <a:lnTo>
                    <a:pt x="226547" y="1314652"/>
                  </a:lnTo>
                  <a:lnTo>
                    <a:pt x="226547" y="1280714"/>
                  </a:lnTo>
                  <a:lnTo>
                    <a:pt x="228277" y="1280714"/>
                  </a:lnTo>
                  <a:lnTo>
                    <a:pt x="228277" y="1280714"/>
                  </a:lnTo>
                  <a:lnTo>
                    <a:pt x="231736" y="1280714"/>
                  </a:lnTo>
                  <a:lnTo>
                    <a:pt x="231736" y="1269369"/>
                  </a:lnTo>
                  <a:lnTo>
                    <a:pt x="236924" y="1269369"/>
                  </a:lnTo>
                  <a:lnTo>
                    <a:pt x="236924" y="1258024"/>
                  </a:lnTo>
                  <a:lnTo>
                    <a:pt x="240382" y="1258024"/>
                  </a:lnTo>
                  <a:lnTo>
                    <a:pt x="240382" y="1246679"/>
                  </a:lnTo>
                  <a:lnTo>
                    <a:pt x="254217" y="1246679"/>
                  </a:lnTo>
                  <a:lnTo>
                    <a:pt x="254217" y="1235334"/>
                  </a:lnTo>
                  <a:lnTo>
                    <a:pt x="257676" y="1235334"/>
                  </a:lnTo>
                  <a:lnTo>
                    <a:pt x="257676" y="1223990"/>
                  </a:lnTo>
                  <a:lnTo>
                    <a:pt x="259405" y="1223990"/>
                  </a:lnTo>
                  <a:lnTo>
                    <a:pt x="259405" y="1212645"/>
                  </a:lnTo>
                  <a:lnTo>
                    <a:pt x="261135" y="1212645"/>
                  </a:lnTo>
                  <a:lnTo>
                    <a:pt x="261135" y="1189955"/>
                  </a:lnTo>
                  <a:lnTo>
                    <a:pt x="262864" y="1189955"/>
                  </a:lnTo>
                  <a:lnTo>
                    <a:pt x="262864" y="1178610"/>
                  </a:lnTo>
                  <a:lnTo>
                    <a:pt x="266323" y="1178610"/>
                  </a:lnTo>
                  <a:lnTo>
                    <a:pt x="266323" y="1167265"/>
                  </a:lnTo>
                  <a:lnTo>
                    <a:pt x="269782" y="1167265"/>
                  </a:lnTo>
                  <a:lnTo>
                    <a:pt x="269782" y="1155920"/>
                  </a:lnTo>
                  <a:lnTo>
                    <a:pt x="274970" y="1155920"/>
                  </a:lnTo>
                  <a:lnTo>
                    <a:pt x="274970" y="1144575"/>
                  </a:lnTo>
                  <a:lnTo>
                    <a:pt x="280158" y="1144575"/>
                  </a:lnTo>
                  <a:lnTo>
                    <a:pt x="280158" y="1133230"/>
                  </a:lnTo>
                  <a:lnTo>
                    <a:pt x="283617" y="1133230"/>
                  </a:lnTo>
                  <a:lnTo>
                    <a:pt x="283617" y="1099195"/>
                  </a:lnTo>
                  <a:lnTo>
                    <a:pt x="285346" y="1099195"/>
                  </a:lnTo>
                  <a:lnTo>
                    <a:pt x="285346" y="1087850"/>
                  </a:lnTo>
                  <a:lnTo>
                    <a:pt x="288805" y="1087850"/>
                  </a:lnTo>
                  <a:lnTo>
                    <a:pt x="288805" y="1076505"/>
                  </a:lnTo>
                  <a:lnTo>
                    <a:pt x="292264" y="1076505"/>
                  </a:lnTo>
                  <a:lnTo>
                    <a:pt x="292264" y="1065160"/>
                  </a:lnTo>
                  <a:lnTo>
                    <a:pt x="293993" y="1065160"/>
                  </a:lnTo>
                  <a:lnTo>
                    <a:pt x="293993" y="1053815"/>
                  </a:lnTo>
                  <a:lnTo>
                    <a:pt x="295722" y="1053815"/>
                  </a:lnTo>
                  <a:lnTo>
                    <a:pt x="295722" y="1042470"/>
                  </a:lnTo>
                  <a:lnTo>
                    <a:pt x="297452" y="1042470"/>
                  </a:lnTo>
                  <a:lnTo>
                    <a:pt x="297452" y="1031125"/>
                  </a:lnTo>
                  <a:lnTo>
                    <a:pt x="300910" y="1031125"/>
                  </a:lnTo>
                  <a:lnTo>
                    <a:pt x="300910" y="1008435"/>
                  </a:lnTo>
                  <a:lnTo>
                    <a:pt x="302640" y="1008435"/>
                  </a:lnTo>
                  <a:lnTo>
                    <a:pt x="302640" y="997090"/>
                  </a:lnTo>
                  <a:lnTo>
                    <a:pt x="313016" y="997090"/>
                  </a:lnTo>
                  <a:lnTo>
                    <a:pt x="313016" y="997090"/>
                  </a:lnTo>
                  <a:lnTo>
                    <a:pt x="351062" y="997090"/>
                  </a:lnTo>
                  <a:lnTo>
                    <a:pt x="351062" y="985710"/>
                  </a:lnTo>
                  <a:lnTo>
                    <a:pt x="364897" y="985710"/>
                  </a:lnTo>
                  <a:lnTo>
                    <a:pt x="364897" y="974330"/>
                  </a:lnTo>
                  <a:lnTo>
                    <a:pt x="370085" y="974330"/>
                  </a:lnTo>
                  <a:lnTo>
                    <a:pt x="370085" y="962950"/>
                  </a:lnTo>
                  <a:lnTo>
                    <a:pt x="371815" y="962950"/>
                  </a:lnTo>
                  <a:lnTo>
                    <a:pt x="371815" y="951570"/>
                  </a:lnTo>
                  <a:lnTo>
                    <a:pt x="375273" y="951570"/>
                  </a:lnTo>
                  <a:lnTo>
                    <a:pt x="375273" y="940189"/>
                  </a:lnTo>
                  <a:lnTo>
                    <a:pt x="411590" y="940189"/>
                  </a:lnTo>
                  <a:lnTo>
                    <a:pt x="411590" y="940189"/>
                  </a:lnTo>
                  <a:lnTo>
                    <a:pt x="418508" y="940189"/>
                  </a:lnTo>
                  <a:lnTo>
                    <a:pt x="418508" y="940189"/>
                  </a:lnTo>
                  <a:lnTo>
                    <a:pt x="451366" y="940189"/>
                  </a:lnTo>
                  <a:lnTo>
                    <a:pt x="451366" y="928737"/>
                  </a:lnTo>
                  <a:lnTo>
                    <a:pt x="454825" y="928737"/>
                  </a:lnTo>
                  <a:lnTo>
                    <a:pt x="454825" y="917284"/>
                  </a:lnTo>
                  <a:lnTo>
                    <a:pt x="482495" y="917284"/>
                  </a:lnTo>
                  <a:lnTo>
                    <a:pt x="482495" y="905832"/>
                  </a:lnTo>
                  <a:lnTo>
                    <a:pt x="494600" y="905832"/>
                  </a:lnTo>
                  <a:lnTo>
                    <a:pt x="494600" y="894380"/>
                  </a:lnTo>
                  <a:lnTo>
                    <a:pt x="504976" y="894380"/>
                  </a:lnTo>
                  <a:lnTo>
                    <a:pt x="504976" y="882927"/>
                  </a:lnTo>
                  <a:lnTo>
                    <a:pt x="534376" y="882927"/>
                  </a:lnTo>
                  <a:lnTo>
                    <a:pt x="534376" y="871475"/>
                  </a:lnTo>
                  <a:lnTo>
                    <a:pt x="537835" y="871475"/>
                  </a:lnTo>
                  <a:lnTo>
                    <a:pt x="537835" y="860022"/>
                  </a:lnTo>
                  <a:lnTo>
                    <a:pt x="546481" y="860022"/>
                  </a:lnTo>
                  <a:lnTo>
                    <a:pt x="546481" y="848570"/>
                  </a:lnTo>
                  <a:lnTo>
                    <a:pt x="567234" y="848570"/>
                  </a:lnTo>
                  <a:lnTo>
                    <a:pt x="567234" y="837117"/>
                  </a:lnTo>
                  <a:lnTo>
                    <a:pt x="610468" y="837117"/>
                  </a:lnTo>
                  <a:lnTo>
                    <a:pt x="610468" y="825665"/>
                  </a:lnTo>
                  <a:lnTo>
                    <a:pt x="629491" y="825665"/>
                  </a:lnTo>
                  <a:lnTo>
                    <a:pt x="629491" y="825665"/>
                  </a:lnTo>
                  <a:lnTo>
                    <a:pt x="638138" y="825665"/>
                  </a:lnTo>
                  <a:lnTo>
                    <a:pt x="638138" y="814175"/>
                  </a:lnTo>
                  <a:lnTo>
                    <a:pt x="651973" y="814175"/>
                  </a:lnTo>
                  <a:lnTo>
                    <a:pt x="651973" y="802685"/>
                  </a:lnTo>
                  <a:lnTo>
                    <a:pt x="657161" y="802685"/>
                  </a:lnTo>
                  <a:lnTo>
                    <a:pt x="657161" y="802685"/>
                  </a:lnTo>
                  <a:lnTo>
                    <a:pt x="664079" y="802685"/>
                  </a:lnTo>
                  <a:lnTo>
                    <a:pt x="664079" y="791156"/>
                  </a:lnTo>
                  <a:lnTo>
                    <a:pt x="681373" y="791156"/>
                  </a:lnTo>
                  <a:lnTo>
                    <a:pt x="681373" y="779628"/>
                  </a:lnTo>
                  <a:lnTo>
                    <a:pt x="705584" y="779628"/>
                  </a:lnTo>
                  <a:lnTo>
                    <a:pt x="705584" y="768100"/>
                  </a:lnTo>
                  <a:lnTo>
                    <a:pt x="707313" y="768100"/>
                  </a:lnTo>
                  <a:lnTo>
                    <a:pt x="707313" y="756571"/>
                  </a:lnTo>
                  <a:lnTo>
                    <a:pt x="709043" y="756571"/>
                  </a:lnTo>
                  <a:lnTo>
                    <a:pt x="709043" y="745043"/>
                  </a:lnTo>
                  <a:lnTo>
                    <a:pt x="724607" y="745043"/>
                  </a:lnTo>
                  <a:lnTo>
                    <a:pt x="724607" y="733515"/>
                  </a:lnTo>
                  <a:lnTo>
                    <a:pt x="740171" y="733515"/>
                  </a:lnTo>
                  <a:lnTo>
                    <a:pt x="740171" y="721987"/>
                  </a:lnTo>
                  <a:lnTo>
                    <a:pt x="755736" y="721987"/>
                  </a:lnTo>
                  <a:lnTo>
                    <a:pt x="755736" y="710458"/>
                  </a:lnTo>
                  <a:lnTo>
                    <a:pt x="757465" y="710458"/>
                  </a:lnTo>
                  <a:lnTo>
                    <a:pt x="757465" y="710458"/>
                  </a:lnTo>
                  <a:lnTo>
                    <a:pt x="760924" y="710458"/>
                  </a:lnTo>
                  <a:lnTo>
                    <a:pt x="760924" y="710458"/>
                  </a:lnTo>
                  <a:lnTo>
                    <a:pt x="807617" y="710458"/>
                  </a:lnTo>
                  <a:lnTo>
                    <a:pt x="807617" y="710458"/>
                  </a:lnTo>
                  <a:lnTo>
                    <a:pt x="812805" y="710458"/>
                  </a:lnTo>
                  <a:lnTo>
                    <a:pt x="812805" y="698811"/>
                  </a:lnTo>
                  <a:lnTo>
                    <a:pt x="850851" y="698811"/>
                  </a:lnTo>
                  <a:lnTo>
                    <a:pt x="850851" y="687163"/>
                  </a:lnTo>
                  <a:lnTo>
                    <a:pt x="852581" y="687163"/>
                  </a:lnTo>
                  <a:lnTo>
                    <a:pt x="852581" y="675516"/>
                  </a:lnTo>
                  <a:lnTo>
                    <a:pt x="854310" y="675516"/>
                  </a:lnTo>
                  <a:lnTo>
                    <a:pt x="854310" y="663868"/>
                  </a:lnTo>
                  <a:lnTo>
                    <a:pt x="875062" y="663868"/>
                  </a:lnTo>
                  <a:lnTo>
                    <a:pt x="875062" y="652220"/>
                  </a:lnTo>
                  <a:lnTo>
                    <a:pt x="880250" y="652220"/>
                  </a:lnTo>
                  <a:lnTo>
                    <a:pt x="880250" y="640573"/>
                  </a:lnTo>
                  <a:lnTo>
                    <a:pt x="892356" y="640573"/>
                  </a:lnTo>
                  <a:lnTo>
                    <a:pt x="892356" y="640573"/>
                  </a:lnTo>
                  <a:lnTo>
                    <a:pt x="928673" y="640573"/>
                  </a:lnTo>
                  <a:lnTo>
                    <a:pt x="928673" y="628884"/>
                  </a:lnTo>
                  <a:lnTo>
                    <a:pt x="932132" y="628884"/>
                  </a:lnTo>
                  <a:lnTo>
                    <a:pt x="932132" y="617196"/>
                  </a:lnTo>
                  <a:lnTo>
                    <a:pt x="942508" y="617196"/>
                  </a:lnTo>
                  <a:lnTo>
                    <a:pt x="942508" y="605507"/>
                  </a:lnTo>
                  <a:lnTo>
                    <a:pt x="964990" y="605507"/>
                  </a:lnTo>
                  <a:lnTo>
                    <a:pt x="964990" y="593818"/>
                  </a:lnTo>
                  <a:lnTo>
                    <a:pt x="985742" y="593818"/>
                  </a:lnTo>
                  <a:lnTo>
                    <a:pt x="985742" y="593818"/>
                  </a:lnTo>
                  <a:lnTo>
                    <a:pt x="1080858" y="593818"/>
                  </a:lnTo>
                  <a:lnTo>
                    <a:pt x="1080858" y="582087"/>
                  </a:lnTo>
                  <a:lnTo>
                    <a:pt x="1082587" y="582087"/>
                  </a:lnTo>
                  <a:lnTo>
                    <a:pt x="1082587" y="582087"/>
                  </a:lnTo>
                  <a:lnTo>
                    <a:pt x="1096422" y="582087"/>
                  </a:lnTo>
                  <a:lnTo>
                    <a:pt x="1096422" y="570314"/>
                  </a:lnTo>
                  <a:lnTo>
                    <a:pt x="1150033" y="570314"/>
                  </a:lnTo>
                  <a:lnTo>
                    <a:pt x="1150033" y="558541"/>
                  </a:lnTo>
                  <a:lnTo>
                    <a:pt x="1182891" y="558541"/>
                  </a:lnTo>
                  <a:lnTo>
                    <a:pt x="1182891" y="546768"/>
                  </a:lnTo>
                  <a:lnTo>
                    <a:pt x="1189808" y="546768"/>
                  </a:lnTo>
                  <a:lnTo>
                    <a:pt x="1189808" y="534994"/>
                  </a:lnTo>
                  <a:lnTo>
                    <a:pt x="1234772" y="534994"/>
                  </a:lnTo>
                  <a:lnTo>
                    <a:pt x="1234772" y="534994"/>
                  </a:lnTo>
                  <a:lnTo>
                    <a:pt x="1238231" y="534994"/>
                  </a:lnTo>
                  <a:lnTo>
                    <a:pt x="1238231" y="523178"/>
                  </a:lnTo>
                  <a:lnTo>
                    <a:pt x="1241690" y="523178"/>
                  </a:lnTo>
                  <a:lnTo>
                    <a:pt x="1241690" y="523178"/>
                  </a:lnTo>
                  <a:lnTo>
                    <a:pt x="1245148" y="523178"/>
                  </a:lnTo>
                  <a:lnTo>
                    <a:pt x="1245148" y="523178"/>
                  </a:lnTo>
                  <a:lnTo>
                    <a:pt x="1255524" y="523178"/>
                  </a:lnTo>
                  <a:lnTo>
                    <a:pt x="1255524" y="523178"/>
                  </a:lnTo>
                  <a:lnTo>
                    <a:pt x="1260713" y="523178"/>
                  </a:lnTo>
                  <a:lnTo>
                    <a:pt x="1260713" y="523178"/>
                  </a:lnTo>
                  <a:lnTo>
                    <a:pt x="1262442" y="523178"/>
                  </a:lnTo>
                  <a:lnTo>
                    <a:pt x="1262442" y="523178"/>
                  </a:lnTo>
                  <a:lnTo>
                    <a:pt x="1264171" y="523178"/>
                  </a:lnTo>
                  <a:lnTo>
                    <a:pt x="1264171" y="523178"/>
                  </a:lnTo>
                  <a:lnTo>
                    <a:pt x="1265901" y="523178"/>
                  </a:lnTo>
                  <a:lnTo>
                    <a:pt x="1265901" y="523178"/>
                  </a:lnTo>
                  <a:lnTo>
                    <a:pt x="1272818" y="523178"/>
                  </a:lnTo>
                  <a:lnTo>
                    <a:pt x="1272818" y="523178"/>
                  </a:lnTo>
                  <a:lnTo>
                    <a:pt x="1281465" y="523178"/>
                  </a:lnTo>
                  <a:lnTo>
                    <a:pt x="1281465" y="523178"/>
                  </a:lnTo>
                  <a:lnTo>
                    <a:pt x="1291841" y="523178"/>
                  </a:lnTo>
                  <a:lnTo>
                    <a:pt x="1291841" y="523178"/>
                  </a:lnTo>
                  <a:lnTo>
                    <a:pt x="1293571" y="523178"/>
                  </a:lnTo>
                  <a:lnTo>
                    <a:pt x="1293571" y="523178"/>
                  </a:lnTo>
                  <a:lnTo>
                    <a:pt x="1309135" y="523178"/>
                  </a:lnTo>
                  <a:lnTo>
                    <a:pt x="1309135" y="523178"/>
                  </a:lnTo>
                  <a:lnTo>
                    <a:pt x="1317782" y="523178"/>
                  </a:lnTo>
                  <a:lnTo>
                    <a:pt x="1317782" y="523178"/>
                  </a:lnTo>
                  <a:lnTo>
                    <a:pt x="1322970" y="523178"/>
                  </a:lnTo>
                  <a:lnTo>
                    <a:pt x="1322970" y="523178"/>
                  </a:lnTo>
                  <a:lnTo>
                    <a:pt x="1326429" y="523178"/>
                  </a:lnTo>
                  <a:lnTo>
                    <a:pt x="1326429" y="523178"/>
                  </a:lnTo>
                  <a:lnTo>
                    <a:pt x="1328158" y="523178"/>
                  </a:lnTo>
                  <a:lnTo>
                    <a:pt x="1328158" y="523178"/>
                  </a:lnTo>
                  <a:lnTo>
                    <a:pt x="1338534" y="523178"/>
                  </a:lnTo>
                  <a:lnTo>
                    <a:pt x="1338534" y="523178"/>
                  </a:lnTo>
                  <a:lnTo>
                    <a:pt x="1355828" y="523178"/>
                  </a:lnTo>
                  <a:lnTo>
                    <a:pt x="1355828" y="523178"/>
                  </a:lnTo>
                  <a:lnTo>
                    <a:pt x="1376581" y="523178"/>
                  </a:lnTo>
                  <a:lnTo>
                    <a:pt x="1376581" y="523178"/>
                  </a:lnTo>
                  <a:lnTo>
                    <a:pt x="1383498" y="523178"/>
                  </a:lnTo>
                  <a:lnTo>
                    <a:pt x="1383498" y="523178"/>
                  </a:lnTo>
                  <a:lnTo>
                    <a:pt x="1385227" y="523178"/>
                  </a:lnTo>
                  <a:lnTo>
                    <a:pt x="1385227" y="523178"/>
                  </a:lnTo>
                  <a:lnTo>
                    <a:pt x="1402521" y="523178"/>
                  </a:lnTo>
                  <a:lnTo>
                    <a:pt x="1402521" y="523178"/>
                  </a:lnTo>
                  <a:lnTo>
                    <a:pt x="1407709" y="523178"/>
                  </a:lnTo>
                  <a:lnTo>
                    <a:pt x="1407709" y="523178"/>
                  </a:lnTo>
                  <a:lnTo>
                    <a:pt x="1418086" y="523178"/>
                  </a:lnTo>
                  <a:lnTo>
                    <a:pt x="1418086" y="510102"/>
                  </a:lnTo>
                  <a:lnTo>
                    <a:pt x="1419815" y="510102"/>
                  </a:lnTo>
                  <a:lnTo>
                    <a:pt x="1419815" y="497026"/>
                  </a:lnTo>
                  <a:lnTo>
                    <a:pt x="1425003" y="497026"/>
                  </a:lnTo>
                  <a:lnTo>
                    <a:pt x="1425003" y="483950"/>
                  </a:lnTo>
                  <a:lnTo>
                    <a:pt x="1435379" y="483950"/>
                  </a:lnTo>
                  <a:lnTo>
                    <a:pt x="1435379" y="483950"/>
                  </a:lnTo>
                  <a:lnTo>
                    <a:pt x="1445756" y="483950"/>
                  </a:lnTo>
                  <a:lnTo>
                    <a:pt x="1445756" y="470765"/>
                  </a:lnTo>
                  <a:lnTo>
                    <a:pt x="1447485" y="470765"/>
                  </a:lnTo>
                  <a:lnTo>
                    <a:pt x="1447485" y="457579"/>
                  </a:lnTo>
                  <a:lnTo>
                    <a:pt x="1449214" y="457579"/>
                  </a:lnTo>
                  <a:lnTo>
                    <a:pt x="1449214" y="457579"/>
                  </a:lnTo>
                  <a:lnTo>
                    <a:pt x="1456132" y="457579"/>
                  </a:lnTo>
                  <a:lnTo>
                    <a:pt x="1456132" y="444338"/>
                  </a:lnTo>
                  <a:lnTo>
                    <a:pt x="1463049" y="444338"/>
                  </a:lnTo>
                  <a:lnTo>
                    <a:pt x="1463049" y="431097"/>
                  </a:lnTo>
                  <a:lnTo>
                    <a:pt x="1466508" y="431097"/>
                  </a:lnTo>
                  <a:lnTo>
                    <a:pt x="1466508" y="431097"/>
                  </a:lnTo>
                  <a:lnTo>
                    <a:pt x="1478614" y="431097"/>
                  </a:lnTo>
                  <a:lnTo>
                    <a:pt x="1478614" y="431097"/>
                  </a:lnTo>
                  <a:lnTo>
                    <a:pt x="1501095" y="431097"/>
                  </a:lnTo>
                  <a:lnTo>
                    <a:pt x="1501095" y="431097"/>
                  </a:lnTo>
                  <a:lnTo>
                    <a:pt x="1509742" y="431097"/>
                  </a:lnTo>
                  <a:lnTo>
                    <a:pt x="1509742" y="417684"/>
                  </a:lnTo>
                  <a:lnTo>
                    <a:pt x="1527036" y="417684"/>
                  </a:lnTo>
                  <a:lnTo>
                    <a:pt x="1527036" y="417684"/>
                  </a:lnTo>
                  <a:lnTo>
                    <a:pt x="1544330" y="417684"/>
                  </a:lnTo>
                  <a:lnTo>
                    <a:pt x="1544330" y="417684"/>
                  </a:lnTo>
                  <a:lnTo>
                    <a:pt x="1565082" y="417684"/>
                  </a:lnTo>
                  <a:lnTo>
                    <a:pt x="1565082" y="417684"/>
                  </a:lnTo>
                  <a:lnTo>
                    <a:pt x="1572000" y="417684"/>
                  </a:lnTo>
                  <a:lnTo>
                    <a:pt x="1572000" y="404094"/>
                  </a:lnTo>
                  <a:lnTo>
                    <a:pt x="1597940" y="404094"/>
                  </a:lnTo>
                  <a:lnTo>
                    <a:pt x="1597940" y="404094"/>
                  </a:lnTo>
                  <a:lnTo>
                    <a:pt x="1610046" y="404094"/>
                  </a:lnTo>
                  <a:lnTo>
                    <a:pt x="1610046" y="404094"/>
                  </a:lnTo>
                  <a:lnTo>
                    <a:pt x="1620422" y="404094"/>
                  </a:lnTo>
                  <a:lnTo>
                    <a:pt x="1620422" y="404094"/>
                  </a:lnTo>
                  <a:lnTo>
                    <a:pt x="1627340" y="404094"/>
                  </a:lnTo>
                  <a:lnTo>
                    <a:pt x="1627340" y="404094"/>
                  </a:lnTo>
                  <a:lnTo>
                    <a:pt x="1630798" y="404094"/>
                  </a:lnTo>
                  <a:lnTo>
                    <a:pt x="1630798" y="404094"/>
                  </a:lnTo>
                  <a:lnTo>
                    <a:pt x="1632528" y="404094"/>
                  </a:lnTo>
                  <a:lnTo>
                    <a:pt x="1632528" y="390196"/>
                  </a:lnTo>
                  <a:lnTo>
                    <a:pt x="1634257" y="390196"/>
                  </a:lnTo>
                  <a:lnTo>
                    <a:pt x="1634257" y="390196"/>
                  </a:lnTo>
                  <a:lnTo>
                    <a:pt x="1637716" y="390196"/>
                  </a:lnTo>
                  <a:lnTo>
                    <a:pt x="1637716" y="390196"/>
                  </a:lnTo>
                  <a:lnTo>
                    <a:pt x="1642904" y="390196"/>
                  </a:lnTo>
                  <a:lnTo>
                    <a:pt x="1642904" y="376106"/>
                  </a:lnTo>
                  <a:lnTo>
                    <a:pt x="1660198" y="376106"/>
                  </a:lnTo>
                  <a:lnTo>
                    <a:pt x="1660198" y="376106"/>
                  </a:lnTo>
                  <a:lnTo>
                    <a:pt x="1665386" y="376106"/>
                  </a:lnTo>
                  <a:lnTo>
                    <a:pt x="1665386" y="361950"/>
                  </a:lnTo>
                  <a:lnTo>
                    <a:pt x="1679221" y="361950"/>
                  </a:lnTo>
                  <a:lnTo>
                    <a:pt x="1679221" y="361950"/>
                  </a:lnTo>
                  <a:lnTo>
                    <a:pt x="1680950" y="361950"/>
                  </a:lnTo>
                  <a:lnTo>
                    <a:pt x="1680950" y="361950"/>
                  </a:lnTo>
                  <a:lnTo>
                    <a:pt x="1687868" y="361950"/>
                  </a:lnTo>
                  <a:lnTo>
                    <a:pt x="1687868" y="361950"/>
                  </a:lnTo>
                  <a:lnTo>
                    <a:pt x="1701703" y="361950"/>
                  </a:lnTo>
                  <a:lnTo>
                    <a:pt x="1701703" y="361950"/>
                  </a:lnTo>
                  <a:lnTo>
                    <a:pt x="1724185" y="361950"/>
                  </a:lnTo>
                  <a:lnTo>
                    <a:pt x="1724185" y="361950"/>
                  </a:lnTo>
                  <a:lnTo>
                    <a:pt x="1736290" y="361950"/>
                  </a:lnTo>
                  <a:lnTo>
                    <a:pt x="1736290" y="361950"/>
                  </a:lnTo>
                  <a:lnTo>
                    <a:pt x="1743208" y="361950"/>
                  </a:lnTo>
                  <a:lnTo>
                    <a:pt x="1743208" y="361950"/>
                  </a:lnTo>
                  <a:lnTo>
                    <a:pt x="1758772" y="361950"/>
                  </a:lnTo>
                  <a:lnTo>
                    <a:pt x="1758772" y="361950"/>
                  </a:lnTo>
                  <a:lnTo>
                    <a:pt x="1762231" y="361950"/>
                  </a:lnTo>
                  <a:lnTo>
                    <a:pt x="1762231" y="361950"/>
                  </a:lnTo>
                  <a:lnTo>
                    <a:pt x="1767419" y="361950"/>
                  </a:lnTo>
                  <a:lnTo>
                    <a:pt x="1767419" y="361950"/>
                  </a:lnTo>
                  <a:lnTo>
                    <a:pt x="1782983" y="361950"/>
                  </a:lnTo>
                  <a:lnTo>
                    <a:pt x="1782983" y="361950"/>
                  </a:lnTo>
                  <a:lnTo>
                    <a:pt x="1791630" y="361950"/>
                  </a:lnTo>
                  <a:lnTo>
                    <a:pt x="1791630" y="361950"/>
                  </a:lnTo>
                  <a:lnTo>
                    <a:pt x="1793360" y="361950"/>
                  </a:lnTo>
                  <a:lnTo>
                    <a:pt x="1793360" y="361950"/>
                  </a:lnTo>
                  <a:lnTo>
                    <a:pt x="1808924" y="361950"/>
                  </a:lnTo>
                  <a:lnTo>
                    <a:pt x="1808924" y="361950"/>
                  </a:lnTo>
                  <a:lnTo>
                    <a:pt x="1824488" y="361950"/>
                  </a:lnTo>
                  <a:lnTo>
                    <a:pt x="1824488" y="361950"/>
                  </a:lnTo>
                  <a:lnTo>
                    <a:pt x="1838323" y="361950"/>
                  </a:lnTo>
                  <a:lnTo>
                    <a:pt x="1838323" y="361950"/>
                  </a:lnTo>
                  <a:lnTo>
                    <a:pt x="1840053" y="361950"/>
                  </a:lnTo>
                  <a:lnTo>
                    <a:pt x="1840053" y="361950"/>
                  </a:lnTo>
                  <a:lnTo>
                    <a:pt x="1846970" y="361950"/>
                  </a:lnTo>
                  <a:lnTo>
                    <a:pt x="1846970" y="361950"/>
                  </a:lnTo>
                  <a:lnTo>
                    <a:pt x="1848700" y="361950"/>
                  </a:lnTo>
                  <a:lnTo>
                    <a:pt x="1848700" y="361950"/>
                  </a:lnTo>
                  <a:lnTo>
                    <a:pt x="1859076" y="361950"/>
                  </a:lnTo>
                  <a:lnTo>
                    <a:pt x="1859076" y="346335"/>
                  </a:lnTo>
                  <a:lnTo>
                    <a:pt x="1860805" y="346335"/>
                  </a:lnTo>
                  <a:lnTo>
                    <a:pt x="1860805" y="346335"/>
                  </a:lnTo>
                  <a:lnTo>
                    <a:pt x="1862535" y="346335"/>
                  </a:lnTo>
                  <a:lnTo>
                    <a:pt x="1862535" y="330639"/>
                  </a:lnTo>
                  <a:lnTo>
                    <a:pt x="1872911" y="330639"/>
                  </a:lnTo>
                  <a:lnTo>
                    <a:pt x="1872911" y="330639"/>
                  </a:lnTo>
                  <a:lnTo>
                    <a:pt x="1874640" y="330639"/>
                  </a:lnTo>
                  <a:lnTo>
                    <a:pt x="1874640" y="330639"/>
                  </a:lnTo>
                  <a:lnTo>
                    <a:pt x="1910957" y="330639"/>
                  </a:lnTo>
                  <a:lnTo>
                    <a:pt x="1910957" y="330639"/>
                  </a:lnTo>
                  <a:lnTo>
                    <a:pt x="1916145" y="330639"/>
                  </a:lnTo>
                  <a:lnTo>
                    <a:pt x="1916145" y="330639"/>
                  </a:lnTo>
                  <a:lnTo>
                    <a:pt x="1923063" y="330639"/>
                  </a:lnTo>
                  <a:lnTo>
                    <a:pt x="1923063" y="330639"/>
                  </a:lnTo>
                  <a:lnTo>
                    <a:pt x="1929980" y="330639"/>
                  </a:lnTo>
                  <a:lnTo>
                    <a:pt x="1929980" y="330639"/>
                  </a:lnTo>
                  <a:lnTo>
                    <a:pt x="1935168" y="330639"/>
                  </a:lnTo>
                  <a:lnTo>
                    <a:pt x="1935168" y="330639"/>
                  </a:lnTo>
                  <a:lnTo>
                    <a:pt x="1938627" y="330639"/>
                  </a:lnTo>
                  <a:lnTo>
                    <a:pt x="1938627" y="330639"/>
                  </a:lnTo>
                  <a:lnTo>
                    <a:pt x="1943815" y="330639"/>
                  </a:lnTo>
                  <a:lnTo>
                    <a:pt x="1943815" y="330639"/>
                  </a:lnTo>
                  <a:lnTo>
                    <a:pt x="1945544" y="330639"/>
                  </a:lnTo>
                  <a:lnTo>
                    <a:pt x="1945544" y="330639"/>
                  </a:lnTo>
                  <a:lnTo>
                    <a:pt x="1947274" y="330639"/>
                  </a:lnTo>
                  <a:lnTo>
                    <a:pt x="1947274" y="313984"/>
                  </a:lnTo>
                  <a:lnTo>
                    <a:pt x="1971485" y="313984"/>
                  </a:lnTo>
                  <a:lnTo>
                    <a:pt x="1971485" y="313984"/>
                  </a:lnTo>
                  <a:lnTo>
                    <a:pt x="1981861" y="313984"/>
                  </a:lnTo>
                  <a:lnTo>
                    <a:pt x="1981861" y="313984"/>
                  </a:lnTo>
                  <a:lnTo>
                    <a:pt x="1990508" y="313984"/>
                  </a:lnTo>
                  <a:lnTo>
                    <a:pt x="1990508" y="313984"/>
                  </a:lnTo>
                  <a:lnTo>
                    <a:pt x="1995696" y="313984"/>
                  </a:lnTo>
                  <a:lnTo>
                    <a:pt x="1995696" y="313984"/>
                  </a:lnTo>
                  <a:lnTo>
                    <a:pt x="2000884" y="313984"/>
                  </a:lnTo>
                  <a:lnTo>
                    <a:pt x="2000884" y="313984"/>
                  </a:lnTo>
                  <a:lnTo>
                    <a:pt x="2002614" y="313984"/>
                  </a:lnTo>
                  <a:lnTo>
                    <a:pt x="2002614" y="313984"/>
                  </a:lnTo>
                  <a:lnTo>
                    <a:pt x="2006072" y="313984"/>
                  </a:lnTo>
                  <a:lnTo>
                    <a:pt x="2006072" y="313984"/>
                  </a:lnTo>
                  <a:lnTo>
                    <a:pt x="2016449" y="313984"/>
                  </a:lnTo>
                  <a:lnTo>
                    <a:pt x="2016449" y="313984"/>
                  </a:lnTo>
                  <a:lnTo>
                    <a:pt x="2018178" y="313984"/>
                  </a:lnTo>
                  <a:lnTo>
                    <a:pt x="2018178" y="313984"/>
                  </a:lnTo>
                  <a:lnTo>
                    <a:pt x="2026825" y="313984"/>
                  </a:lnTo>
                  <a:lnTo>
                    <a:pt x="2026825" y="313984"/>
                  </a:lnTo>
                  <a:lnTo>
                    <a:pt x="2035472" y="313984"/>
                  </a:lnTo>
                  <a:lnTo>
                    <a:pt x="2035472" y="313984"/>
                  </a:lnTo>
                  <a:lnTo>
                    <a:pt x="2064871" y="313984"/>
                  </a:lnTo>
                  <a:lnTo>
                    <a:pt x="2064871" y="313984"/>
                  </a:lnTo>
                  <a:lnTo>
                    <a:pt x="2073518" y="313984"/>
                  </a:lnTo>
                  <a:lnTo>
                    <a:pt x="2073518" y="313984"/>
                  </a:lnTo>
                  <a:lnTo>
                    <a:pt x="2106376" y="313984"/>
                  </a:lnTo>
                  <a:lnTo>
                    <a:pt x="2106376" y="313984"/>
                  </a:lnTo>
                  <a:lnTo>
                    <a:pt x="2111564" y="313984"/>
                  </a:lnTo>
                  <a:lnTo>
                    <a:pt x="2111564" y="313984"/>
                  </a:lnTo>
                  <a:lnTo>
                    <a:pt x="2116752" y="313984"/>
                  </a:lnTo>
                  <a:lnTo>
                    <a:pt x="2116752" y="295581"/>
                  </a:lnTo>
                  <a:lnTo>
                    <a:pt x="2118482" y="295581"/>
                  </a:lnTo>
                  <a:lnTo>
                    <a:pt x="2118482" y="277178"/>
                  </a:lnTo>
                  <a:lnTo>
                    <a:pt x="2120211" y="277178"/>
                  </a:lnTo>
                  <a:lnTo>
                    <a:pt x="2120211" y="277178"/>
                  </a:lnTo>
                  <a:lnTo>
                    <a:pt x="2123670" y="277178"/>
                  </a:lnTo>
                  <a:lnTo>
                    <a:pt x="2123670" y="277178"/>
                  </a:lnTo>
                  <a:lnTo>
                    <a:pt x="2125399" y="277178"/>
                  </a:lnTo>
                  <a:lnTo>
                    <a:pt x="2125399" y="277178"/>
                  </a:lnTo>
                  <a:lnTo>
                    <a:pt x="2137505" y="277178"/>
                  </a:lnTo>
                  <a:lnTo>
                    <a:pt x="2137505" y="277178"/>
                  </a:lnTo>
                  <a:lnTo>
                    <a:pt x="2165175" y="277178"/>
                  </a:lnTo>
                  <a:lnTo>
                    <a:pt x="2165175" y="277178"/>
                  </a:lnTo>
                  <a:lnTo>
                    <a:pt x="2170363" y="277178"/>
                  </a:lnTo>
                  <a:lnTo>
                    <a:pt x="2170363" y="277178"/>
                  </a:lnTo>
                  <a:lnTo>
                    <a:pt x="2201492" y="277178"/>
                  </a:lnTo>
                  <a:lnTo>
                    <a:pt x="2201492" y="258057"/>
                  </a:lnTo>
                  <a:lnTo>
                    <a:pt x="2204950" y="258057"/>
                  </a:lnTo>
                  <a:lnTo>
                    <a:pt x="2204950" y="258057"/>
                  </a:lnTo>
                  <a:lnTo>
                    <a:pt x="2211868" y="258057"/>
                  </a:lnTo>
                  <a:lnTo>
                    <a:pt x="2211868" y="238811"/>
                  </a:lnTo>
                  <a:lnTo>
                    <a:pt x="2223974" y="238811"/>
                  </a:lnTo>
                  <a:lnTo>
                    <a:pt x="2223974" y="238811"/>
                  </a:lnTo>
                  <a:lnTo>
                    <a:pt x="2236079" y="238811"/>
                  </a:lnTo>
                  <a:lnTo>
                    <a:pt x="2236079" y="238811"/>
                  </a:lnTo>
                  <a:lnTo>
                    <a:pt x="2246455" y="238811"/>
                  </a:lnTo>
                  <a:lnTo>
                    <a:pt x="2246455" y="238811"/>
                  </a:lnTo>
                  <a:lnTo>
                    <a:pt x="2262020" y="238811"/>
                  </a:lnTo>
                  <a:lnTo>
                    <a:pt x="2262020" y="238811"/>
                  </a:lnTo>
                  <a:lnTo>
                    <a:pt x="2277584" y="238811"/>
                  </a:lnTo>
                  <a:lnTo>
                    <a:pt x="2277584" y="238811"/>
                  </a:lnTo>
                  <a:lnTo>
                    <a:pt x="2286231" y="238811"/>
                  </a:lnTo>
                  <a:lnTo>
                    <a:pt x="2286231" y="238811"/>
                  </a:lnTo>
                  <a:lnTo>
                    <a:pt x="2293148" y="238811"/>
                  </a:lnTo>
                  <a:lnTo>
                    <a:pt x="2293148" y="238811"/>
                  </a:lnTo>
                  <a:lnTo>
                    <a:pt x="2294878" y="238811"/>
                  </a:lnTo>
                  <a:lnTo>
                    <a:pt x="2294878" y="238811"/>
                  </a:lnTo>
                  <a:lnTo>
                    <a:pt x="2313901" y="238811"/>
                  </a:lnTo>
                  <a:lnTo>
                    <a:pt x="2313901" y="238811"/>
                  </a:lnTo>
                  <a:lnTo>
                    <a:pt x="2315630" y="238811"/>
                  </a:lnTo>
                  <a:lnTo>
                    <a:pt x="2315630" y="238811"/>
                  </a:lnTo>
                  <a:lnTo>
                    <a:pt x="2327736" y="238811"/>
                  </a:lnTo>
                  <a:lnTo>
                    <a:pt x="2327736" y="238811"/>
                  </a:lnTo>
                  <a:lnTo>
                    <a:pt x="2336383" y="238811"/>
                  </a:lnTo>
                  <a:lnTo>
                    <a:pt x="2336383" y="238811"/>
                  </a:lnTo>
                  <a:lnTo>
                    <a:pt x="2372700" y="238811"/>
                  </a:lnTo>
                  <a:lnTo>
                    <a:pt x="2372700" y="238811"/>
                  </a:lnTo>
                  <a:lnTo>
                    <a:pt x="2376158" y="238811"/>
                  </a:lnTo>
                  <a:lnTo>
                    <a:pt x="2376158" y="238811"/>
                  </a:lnTo>
                  <a:lnTo>
                    <a:pt x="2395181" y="238811"/>
                  </a:lnTo>
                  <a:lnTo>
                    <a:pt x="2395181" y="238811"/>
                  </a:lnTo>
                  <a:lnTo>
                    <a:pt x="2403828" y="238811"/>
                  </a:lnTo>
                  <a:lnTo>
                    <a:pt x="2403828" y="238811"/>
                  </a:lnTo>
                  <a:lnTo>
                    <a:pt x="2405558" y="238811"/>
                  </a:lnTo>
                  <a:lnTo>
                    <a:pt x="2405558" y="238811"/>
                  </a:lnTo>
                  <a:lnTo>
                    <a:pt x="2417663" y="238811"/>
                  </a:lnTo>
                  <a:lnTo>
                    <a:pt x="2417663" y="238811"/>
                  </a:lnTo>
                  <a:lnTo>
                    <a:pt x="2438416" y="238811"/>
                  </a:lnTo>
                  <a:lnTo>
                    <a:pt x="2438416" y="238811"/>
                  </a:lnTo>
                  <a:lnTo>
                    <a:pt x="2441875" y="238811"/>
                  </a:lnTo>
                  <a:lnTo>
                    <a:pt x="2441875" y="238811"/>
                  </a:lnTo>
                  <a:lnTo>
                    <a:pt x="2466086" y="238811"/>
                  </a:lnTo>
                  <a:lnTo>
                    <a:pt x="2466086" y="238811"/>
                  </a:lnTo>
                  <a:lnTo>
                    <a:pt x="2476462" y="238811"/>
                  </a:lnTo>
                  <a:lnTo>
                    <a:pt x="2476462" y="238811"/>
                  </a:lnTo>
                  <a:lnTo>
                    <a:pt x="2478191" y="238811"/>
                  </a:lnTo>
                  <a:lnTo>
                    <a:pt x="2478191" y="238811"/>
                  </a:lnTo>
                  <a:lnTo>
                    <a:pt x="2490297" y="238811"/>
                  </a:lnTo>
                  <a:lnTo>
                    <a:pt x="2490297" y="238811"/>
                  </a:lnTo>
                  <a:lnTo>
                    <a:pt x="2493756" y="238811"/>
                  </a:lnTo>
                  <a:lnTo>
                    <a:pt x="2493756" y="238811"/>
                  </a:lnTo>
                  <a:lnTo>
                    <a:pt x="2495485" y="238811"/>
                  </a:lnTo>
                  <a:lnTo>
                    <a:pt x="2495485" y="238811"/>
                  </a:lnTo>
                  <a:lnTo>
                    <a:pt x="2498944" y="238811"/>
                  </a:lnTo>
                  <a:lnTo>
                    <a:pt x="2498944" y="238811"/>
                  </a:lnTo>
                  <a:lnTo>
                    <a:pt x="2502403" y="238811"/>
                  </a:lnTo>
                  <a:lnTo>
                    <a:pt x="2502403" y="214794"/>
                  </a:lnTo>
                  <a:lnTo>
                    <a:pt x="2504132" y="214794"/>
                  </a:lnTo>
                  <a:lnTo>
                    <a:pt x="2504132" y="214794"/>
                  </a:lnTo>
                  <a:lnTo>
                    <a:pt x="2517967" y="214794"/>
                  </a:lnTo>
                  <a:lnTo>
                    <a:pt x="2517967" y="214794"/>
                  </a:lnTo>
                  <a:lnTo>
                    <a:pt x="2531802" y="214794"/>
                  </a:lnTo>
                  <a:lnTo>
                    <a:pt x="2531802" y="214794"/>
                  </a:lnTo>
                  <a:lnTo>
                    <a:pt x="2542178" y="214794"/>
                  </a:lnTo>
                  <a:lnTo>
                    <a:pt x="2542178" y="214794"/>
                  </a:lnTo>
                  <a:lnTo>
                    <a:pt x="2543908" y="214794"/>
                  </a:lnTo>
                  <a:lnTo>
                    <a:pt x="2543908" y="214794"/>
                  </a:lnTo>
                  <a:lnTo>
                    <a:pt x="2561201" y="214794"/>
                  </a:lnTo>
                  <a:lnTo>
                    <a:pt x="2561201" y="214794"/>
                  </a:lnTo>
                  <a:lnTo>
                    <a:pt x="2566389" y="214794"/>
                  </a:lnTo>
                  <a:lnTo>
                    <a:pt x="2566389" y="214794"/>
                  </a:lnTo>
                  <a:lnTo>
                    <a:pt x="2583683" y="214794"/>
                  </a:lnTo>
                  <a:lnTo>
                    <a:pt x="2583683" y="214794"/>
                  </a:lnTo>
                  <a:lnTo>
                    <a:pt x="2592330" y="214794"/>
                  </a:lnTo>
                  <a:lnTo>
                    <a:pt x="2592330" y="214794"/>
                  </a:lnTo>
                  <a:lnTo>
                    <a:pt x="2594059" y="214794"/>
                  </a:lnTo>
                  <a:lnTo>
                    <a:pt x="2594059" y="188829"/>
                  </a:lnTo>
                  <a:lnTo>
                    <a:pt x="2600977" y="188829"/>
                  </a:lnTo>
                  <a:lnTo>
                    <a:pt x="2600977" y="188829"/>
                  </a:lnTo>
                  <a:lnTo>
                    <a:pt x="2602706" y="188829"/>
                  </a:lnTo>
                  <a:lnTo>
                    <a:pt x="2602706" y="188829"/>
                  </a:lnTo>
                  <a:lnTo>
                    <a:pt x="2606165" y="188829"/>
                  </a:lnTo>
                  <a:lnTo>
                    <a:pt x="2606165" y="188829"/>
                  </a:lnTo>
                  <a:lnTo>
                    <a:pt x="2607894" y="188829"/>
                  </a:lnTo>
                  <a:lnTo>
                    <a:pt x="2607894" y="188829"/>
                  </a:lnTo>
                  <a:lnTo>
                    <a:pt x="2621729" y="188829"/>
                  </a:lnTo>
                  <a:lnTo>
                    <a:pt x="2621729" y="188829"/>
                  </a:lnTo>
                  <a:lnTo>
                    <a:pt x="2625188" y="188829"/>
                  </a:lnTo>
                  <a:lnTo>
                    <a:pt x="2625188" y="188829"/>
                  </a:lnTo>
                  <a:lnTo>
                    <a:pt x="2633835" y="188829"/>
                  </a:lnTo>
                  <a:lnTo>
                    <a:pt x="2633835" y="188829"/>
                  </a:lnTo>
                  <a:lnTo>
                    <a:pt x="2637294" y="188829"/>
                  </a:lnTo>
                  <a:lnTo>
                    <a:pt x="2637294" y="188829"/>
                  </a:lnTo>
                  <a:lnTo>
                    <a:pt x="2639023" y="188829"/>
                  </a:lnTo>
                  <a:lnTo>
                    <a:pt x="2639023" y="188829"/>
                  </a:lnTo>
                  <a:lnTo>
                    <a:pt x="2642482" y="188829"/>
                  </a:lnTo>
                  <a:lnTo>
                    <a:pt x="2642482" y="159978"/>
                  </a:lnTo>
                  <a:lnTo>
                    <a:pt x="2649399" y="159978"/>
                  </a:lnTo>
                  <a:lnTo>
                    <a:pt x="2649399" y="159978"/>
                  </a:lnTo>
                  <a:lnTo>
                    <a:pt x="2651129" y="159978"/>
                  </a:lnTo>
                  <a:lnTo>
                    <a:pt x="2651129" y="130831"/>
                  </a:lnTo>
                  <a:lnTo>
                    <a:pt x="2671881" y="130831"/>
                  </a:lnTo>
                  <a:lnTo>
                    <a:pt x="2671881" y="130831"/>
                  </a:lnTo>
                  <a:lnTo>
                    <a:pt x="2701281" y="130831"/>
                  </a:lnTo>
                  <a:lnTo>
                    <a:pt x="2701281" y="130831"/>
                  </a:lnTo>
                  <a:lnTo>
                    <a:pt x="2708198" y="130831"/>
                  </a:lnTo>
                  <a:lnTo>
                    <a:pt x="2708198" y="130831"/>
                  </a:lnTo>
                  <a:lnTo>
                    <a:pt x="2711657" y="130831"/>
                  </a:lnTo>
                  <a:lnTo>
                    <a:pt x="2711657" y="130831"/>
                  </a:lnTo>
                  <a:lnTo>
                    <a:pt x="2725492" y="130831"/>
                  </a:lnTo>
                  <a:lnTo>
                    <a:pt x="2725492" y="130831"/>
                  </a:lnTo>
                  <a:lnTo>
                    <a:pt x="2749703" y="130831"/>
                  </a:lnTo>
                  <a:lnTo>
                    <a:pt x="2749703" y="130831"/>
                  </a:lnTo>
                  <a:lnTo>
                    <a:pt x="2756620" y="130831"/>
                  </a:lnTo>
                  <a:lnTo>
                    <a:pt x="2756620" y="130831"/>
                  </a:lnTo>
                  <a:lnTo>
                    <a:pt x="2763538" y="130831"/>
                  </a:lnTo>
                  <a:lnTo>
                    <a:pt x="2763538" y="130831"/>
                  </a:lnTo>
                  <a:lnTo>
                    <a:pt x="2775644" y="130831"/>
                  </a:lnTo>
                  <a:lnTo>
                    <a:pt x="2775644" y="130831"/>
                  </a:lnTo>
                  <a:lnTo>
                    <a:pt x="2782561" y="130831"/>
                  </a:lnTo>
                  <a:lnTo>
                    <a:pt x="2782561" y="130831"/>
                  </a:lnTo>
                  <a:lnTo>
                    <a:pt x="2796396" y="130831"/>
                  </a:lnTo>
                  <a:lnTo>
                    <a:pt x="2796396" y="130831"/>
                  </a:lnTo>
                  <a:lnTo>
                    <a:pt x="2799855" y="130831"/>
                  </a:lnTo>
                  <a:lnTo>
                    <a:pt x="2799855" y="130831"/>
                  </a:lnTo>
                  <a:lnTo>
                    <a:pt x="2805043" y="130831"/>
                  </a:lnTo>
                  <a:lnTo>
                    <a:pt x="2805043" y="130831"/>
                  </a:lnTo>
                  <a:lnTo>
                    <a:pt x="2817149" y="130831"/>
                  </a:lnTo>
                  <a:lnTo>
                    <a:pt x="2817149" y="130831"/>
                  </a:lnTo>
                  <a:lnTo>
                    <a:pt x="2818878" y="130831"/>
                  </a:lnTo>
                  <a:lnTo>
                    <a:pt x="2818878" y="130831"/>
                  </a:lnTo>
                  <a:lnTo>
                    <a:pt x="2829254" y="130831"/>
                  </a:lnTo>
                  <a:lnTo>
                    <a:pt x="2829254" y="130831"/>
                  </a:lnTo>
                  <a:lnTo>
                    <a:pt x="2830984" y="130831"/>
                  </a:lnTo>
                  <a:lnTo>
                    <a:pt x="2830984" y="130831"/>
                  </a:lnTo>
                  <a:lnTo>
                    <a:pt x="2850007" y="130831"/>
                  </a:lnTo>
                  <a:lnTo>
                    <a:pt x="2850007" y="130831"/>
                  </a:lnTo>
                  <a:lnTo>
                    <a:pt x="2853465" y="130831"/>
                  </a:lnTo>
                  <a:lnTo>
                    <a:pt x="2853465" y="130831"/>
                  </a:lnTo>
                  <a:lnTo>
                    <a:pt x="2874218" y="130831"/>
                  </a:lnTo>
                  <a:lnTo>
                    <a:pt x="2874218" y="130831"/>
                  </a:lnTo>
                  <a:lnTo>
                    <a:pt x="2884594" y="130831"/>
                  </a:lnTo>
                  <a:lnTo>
                    <a:pt x="2884594" y="130831"/>
                  </a:lnTo>
                  <a:lnTo>
                    <a:pt x="2891512" y="130831"/>
                  </a:lnTo>
                  <a:lnTo>
                    <a:pt x="2891512" y="130831"/>
                  </a:lnTo>
                  <a:lnTo>
                    <a:pt x="2893241" y="130831"/>
                  </a:lnTo>
                  <a:lnTo>
                    <a:pt x="2893241" y="91420"/>
                  </a:lnTo>
                  <a:lnTo>
                    <a:pt x="2922640" y="91420"/>
                  </a:lnTo>
                  <a:lnTo>
                    <a:pt x="2922640" y="91420"/>
                  </a:lnTo>
                  <a:lnTo>
                    <a:pt x="2924370" y="91420"/>
                  </a:lnTo>
                  <a:lnTo>
                    <a:pt x="2924370" y="91420"/>
                  </a:lnTo>
                  <a:lnTo>
                    <a:pt x="2943393" y="91420"/>
                  </a:lnTo>
                  <a:lnTo>
                    <a:pt x="2943393" y="91420"/>
                  </a:lnTo>
                  <a:lnTo>
                    <a:pt x="2950310" y="91420"/>
                  </a:lnTo>
                  <a:lnTo>
                    <a:pt x="2950310" y="91420"/>
                  </a:lnTo>
                  <a:lnTo>
                    <a:pt x="2958957" y="91420"/>
                  </a:lnTo>
                  <a:lnTo>
                    <a:pt x="2958957" y="91420"/>
                  </a:lnTo>
                  <a:lnTo>
                    <a:pt x="2960687" y="91420"/>
                  </a:lnTo>
                  <a:lnTo>
                    <a:pt x="2960687" y="91420"/>
                  </a:lnTo>
                  <a:lnTo>
                    <a:pt x="2962416" y="91420"/>
                  </a:lnTo>
                  <a:lnTo>
                    <a:pt x="2962416" y="91420"/>
                  </a:lnTo>
                  <a:lnTo>
                    <a:pt x="2967604" y="91420"/>
                  </a:lnTo>
                  <a:lnTo>
                    <a:pt x="2967604" y="47630"/>
                  </a:lnTo>
                  <a:lnTo>
                    <a:pt x="2974522" y="47630"/>
                  </a:lnTo>
                  <a:lnTo>
                    <a:pt x="2974522" y="47630"/>
                  </a:lnTo>
                  <a:lnTo>
                    <a:pt x="2993545" y="47630"/>
                  </a:lnTo>
                  <a:lnTo>
                    <a:pt x="2993545" y="47630"/>
                  </a:lnTo>
                  <a:lnTo>
                    <a:pt x="2998733" y="47630"/>
                  </a:lnTo>
                  <a:lnTo>
                    <a:pt x="2998733" y="47630"/>
                  </a:lnTo>
                  <a:lnTo>
                    <a:pt x="3005650" y="47630"/>
                  </a:lnTo>
                  <a:lnTo>
                    <a:pt x="3005650" y="47630"/>
                  </a:lnTo>
                  <a:lnTo>
                    <a:pt x="3038508" y="47630"/>
                  </a:lnTo>
                  <a:lnTo>
                    <a:pt x="3038508" y="47630"/>
                  </a:lnTo>
                  <a:lnTo>
                    <a:pt x="3066178" y="47630"/>
                  </a:lnTo>
                  <a:lnTo>
                    <a:pt x="3066178" y="0"/>
                  </a:lnTo>
                  <a:lnTo>
                    <a:pt x="3074825" y="0"/>
                  </a:lnTo>
                  <a:lnTo>
                    <a:pt x="3074825" y="0"/>
                  </a:lnTo>
                  <a:lnTo>
                    <a:pt x="3092119" y="0"/>
                  </a:lnTo>
                  <a:lnTo>
                    <a:pt x="3092119" y="0"/>
                  </a:lnTo>
                  <a:lnTo>
                    <a:pt x="3093848" y="0"/>
                  </a:lnTo>
                  <a:lnTo>
                    <a:pt x="3093848" y="0"/>
                  </a:lnTo>
                  <a:lnTo>
                    <a:pt x="3095578" y="0"/>
                  </a:lnTo>
                  <a:lnTo>
                    <a:pt x="3095578" y="0"/>
                  </a:lnTo>
                  <a:lnTo>
                    <a:pt x="3104225" y="0"/>
                  </a:lnTo>
                  <a:lnTo>
                    <a:pt x="3104225" y="0"/>
                  </a:lnTo>
                  <a:lnTo>
                    <a:pt x="3116330" y="0"/>
                  </a:lnTo>
                  <a:lnTo>
                    <a:pt x="3116330" y="0"/>
                  </a:lnTo>
                  <a:lnTo>
                    <a:pt x="3133624" y="0"/>
                  </a:lnTo>
                  <a:lnTo>
                    <a:pt x="3133624" y="0"/>
                  </a:lnTo>
                  <a:lnTo>
                    <a:pt x="3140541" y="0"/>
                  </a:lnTo>
                  <a:lnTo>
                    <a:pt x="3140541" y="0"/>
                  </a:lnTo>
                  <a:lnTo>
                    <a:pt x="3142271" y="0"/>
                  </a:lnTo>
                  <a:lnTo>
                    <a:pt x="3142271" y="0"/>
                  </a:lnTo>
                  <a:lnTo>
                    <a:pt x="3149188" y="0"/>
                  </a:lnTo>
                  <a:lnTo>
                    <a:pt x="3149188" y="0"/>
                  </a:lnTo>
                  <a:lnTo>
                    <a:pt x="3154376" y="0"/>
                  </a:lnTo>
                </a:path>
              </a:pathLst>
            </a:custGeom>
            <a:ln w="57150" cap="rnd">
              <a:solidFill>
                <a:srgbClr val="EE3D2C"/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133" name="TextBox 132">
            <a:extLst>
              <a:ext uri="{FF2B5EF4-FFF2-40B4-BE49-F238E27FC236}">
                <a16:creationId xmlns:a16="http://schemas.microsoft.com/office/drawing/2014/main" id="{4A4AAE6F-A6D8-08BF-6E3A-252FA30F35DA}"/>
              </a:ext>
            </a:extLst>
          </p:cNvPr>
          <p:cNvSpPr txBox="1"/>
          <p:nvPr/>
        </p:nvSpPr>
        <p:spPr>
          <a:xfrm>
            <a:off x="7436579" y="2115451"/>
            <a:ext cx="866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26.3%</a:t>
            </a:r>
            <a:endParaRPr lang="en-US" sz="1600" baseline="30000">
              <a:solidFill>
                <a:schemeClr val="accent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B25A18D-E4C0-4F53-C41F-4F38469E7280}"/>
              </a:ext>
            </a:extLst>
          </p:cNvPr>
          <p:cNvSpPr txBox="1"/>
          <p:nvPr/>
        </p:nvSpPr>
        <p:spPr>
          <a:xfrm>
            <a:off x="3843363" y="2727631"/>
            <a:ext cx="8454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15.1%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5F9AEC71-97E8-64FB-D96E-3098EDC87D98}"/>
              </a:ext>
            </a:extLst>
          </p:cNvPr>
          <p:cNvSpPr txBox="1"/>
          <p:nvPr/>
        </p:nvSpPr>
        <p:spPr>
          <a:xfrm>
            <a:off x="7436579" y="1315219"/>
            <a:ext cx="866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rgbClr val="EE3D2C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46.7%</a:t>
            </a:r>
            <a:endParaRPr lang="en-US" sz="1600" baseline="30000">
              <a:solidFill>
                <a:srgbClr val="EE3D2C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CAEBA0EC-DC29-EF8C-E715-510E01A3AE96}"/>
              </a:ext>
            </a:extLst>
          </p:cNvPr>
          <p:cNvSpPr txBox="1"/>
          <p:nvPr/>
        </p:nvSpPr>
        <p:spPr>
          <a:xfrm>
            <a:off x="3843364" y="1920508"/>
            <a:ext cx="8454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rgbClr val="EE3D2C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36.3%</a:t>
            </a:r>
          </a:p>
        </p:txBody>
      </p:sp>
      <p:sp>
        <p:nvSpPr>
          <p:cNvPr id="141" name="Rectangle 88">
            <a:extLst>
              <a:ext uri="{FF2B5EF4-FFF2-40B4-BE49-F238E27FC236}">
                <a16:creationId xmlns:a16="http://schemas.microsoft.com/office/drawing/2014/main" id="{E41CA35C-A898-2CA0-BDC6-A72A744F6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2016" y="925299"/>
            <a:ext cx="394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600"/>
              <a:t>HR [95%CI]: </a:t>
            </a:r>
            <a:r>
              <a:rPr lang="en-US" sz="160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0.43 [0.33, 0.55]</a:t>
            </a:r>
          </a:p>
          <a:p>
            <a:pPr algn="ctr">
              <a:defRPr/>
            </a:pPr>
            <a:r>
              <a:rPr lang="en-US" altLang="en-US" sz="1600"/>
              <a:t>p &lt; 0.001</a:t>
            </a:r>
            <a:endParaRPr lang="en-US" altLang="en-US" sz="1600"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E3D38F-2A32-1E75-D2F4-E342F3C19936}"/>
              </a:ext>
            </a:extLst>
          </p:cNvPr>
          <p:cNvSpPr txBox="1"/>
          <p:nvPr/>
        </p:nvSpPr>
        <p:spPr>
          <a:xfrm>
            <a:off x="6160168" y="4861244"/>
            <a:ext cx="296859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100" i="1"/>
              <a:t>Patients had a minimum follow-up of 2 years</a:t>
            </a:r>
            <a:endParaRPr lang="en-US" sz="1100" i="1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5446C8-A7A4-A286-4D32-A7C675E35EDA}"/>
              </a:ext>
            </a:extLst>
          </p:cNvPr>
          <p:cNvSpPr txBox="1"/>
          <p:nvPr/>
        </p:nvSpPr>
        <p:spPr>
          <a:xfrm>
            <a:off x="-5609" y="4857744"/>
            <a:ext cx="296859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100" i="1" dirty="0"/>
              <a:t>Event rates are Kaplan-Meier estimates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1406692200"/>
      </p:ext>
    </p:extLst>
  </p:cSld>
  <p:clrMapOvr>
    <a:masterClrMapping/>
  </p:clrMapOvr>
  <p:transition spd="slow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AA92A5D-9633-486D-A726-C95EEF33CAB6}"/>
              </a:ext>
            </a:extLst>
          </p:cNvPr>
          <p:cNvGraphicFramePr>
            <a:graphicFrameLocks noGrp="1"/>
          </p:cNvGraphicFramePr>
          <p:nvPr/>
        </p:nvGraphicFramePr>
        <p:xfrm>
          <a:off x="411088" y="713282"/>
          <a:ext cx="8384341" cy="3296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851">
                  <a:extLst>
                    <a:ext uri="{9D8B030D-6E8A-4147-A177-3AD203B41FA5}">
                      <a16:colId xmlns:a16="http://schemas.microsoft.com/office/drawing/2014/main" val="466366798"/>
                    </a:ext>
                  </a:extLst>
                </a:gridCol>
                <a:gridCol w="2766551">
                  <a:extLst>
                    <a:ext uri="{9D8B030D-6E8A-4147-A177-3AD203B41FA5}">
                      <a16:colId xmlns:a16="http://schemas.microsoft.com/office/drawing/2014/main" val="3175205786"/>
                    </a:ext>
                  </a:extLst>
                </a:gridCol>
                <a:gridCol w="1401325">
                  <a:extLst>
                    <a:ext uri="{9D8B030D-6E8A-4147-A177-3AD203B41FA5}">
                      <a16:colId xmlns:a16="http://schemas.microsoft.com/office/drawing/2014/main" val="1310431087"/>
                    </a:ext>
                  </a:extLst>
                </a:gridCol>
                <a:gridCol w="1167614">
                  <a:extLst>
                    <a:ext uri="{9D8B030D-6E8A-4147-A177-3AD203B41FA5}">
                      <a16:colId xmlns:a16="http://schemas.microsoft.com/office/drawing/2014/main" val="252187316"/>
                    </a:ext>
                  </a:extLst>
                </a:gridCol>
              </a:tblGrid>
              <a:tr h="271501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25B98"/>
                          </a:solidFill>
                        </a:rPr>
                        <a:t>Subgroups 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rgbClr val="025B98"/>
                          </a:solidFill>
                          <a:latin typeface="+mj-lt"/>
                          <a:cs typeface="Calibri" panose="020F0502020204030204" pitchFamily="34" charset="0"/>
                        </a:rPr>
                        <a:t>HR [95% CI]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err="1">
                          <a:solidFill>
                            <a:srgbClr val="025B98"/>
                          </a:solidFill>
                          <a:latin typeface="+mj-lt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1400" baseline="-25000" err="1">
                          <a:solidFill>
                            <a:srgbClr val="025B98"/>
                          </a:solidFill>
                          <a:latin typeface="+mj-lt"/>
                          <a:cs typeface="Calibri" panose="020F0502020204030204" pitchFamily="34" charset="0"/>
                        </a:rPr>
                        <a:t>interaction</a:t>
                      </a:r>
                      <a:endParaRPr lang="en-US" sz="1400" baseline="-25000">
                        <a:solidFill>
                          <a:srgbClr val="025B98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781617"/>
                  </a:ext>
                </a:extLst>
              </a:tr>
              <a:tr h="232714">
                <a:tc>
                  <a:txBody>
                    <a:bodyPr/>
                    <a:lstStyle/>
                    <a:p>
                      <a:r>
                        <a:rPr lang="en-US" sz="1200" b="1"/>
                        <a:t>Intent-to-treat (N=901)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+mj-lt"/>
                          <a:cs typeface="Calibri" panose="020F0502020204030204" pitchFamily="34" charset="0"/>
                        </a:rPr>
                        <a:t>0.50 [0.40, 0.63]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6056800"/>
                  </a:ext>
                </a:extLst>
              </a:tr>
              <a:tr h="232714">
                <a:tc>
                  <a:txBody>
                    <a:bodyPr/>
                    <a:lstStyle/>
                    <a:p>
                      <a:r>
                        <a:rPr lang="en-US" sz="1200" b="1">
                          <a:latin typeface="+mj-lt"/>
                          <a:cs typeface="Calibri" panose="020F0502020204030204" pitchFamily="34" charset="0"/>
                        </a:rPr>
                        <a:t>Sex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0.26</a:t>
                      </a: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758197"/>
                  </a:ext>
                </a:extLst>
              </a:tr>
              <a:tr h="232714"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     Male (n=623)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0.46 [0.35, 0.60]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111515"/>
                  </a:ext>
                </a:extLst>
              </a:tr>
              <a:tr h="232714"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     Female (n=278)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0.61 [0.41, 0.90]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5015459"/>
                  </a:ext>
                </a:extLst>
              </a:tr>
              <a:tr h="232714">
                <a:tc>
                  <a:txBody>
                    <a:bodyPr/>
                    <a:lstStyle/>
                    <a:p>
                      <a:r>
                        <a:rPr lang="en-US" sz="1200" b="1">
                          <a:latin typeface="+mj-lt"/>
                          <a:cs typeface="Calibri" panose="020F0502020204030204" pitchFamily="34" charset="0"/>
                        </a:rPr>
                        <a:t>Baseline STS Score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0.24</a:t>
                      </a: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8129285"/>
                  </a:ext>
                </a:extLst>
              </a:tr>
              <a:tr h="232714"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     &lt; 3% (n=807)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0.47 [0.37, 0.60]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374825"/>
                  </a:ext>
                </a:extLst>
              </a:tr>
              <a:tr h="232714"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     ≥ 3% (n=94)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0.66 [0.38, 1.17]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9311306"/>
                  </a:ext>
                </a:extLst>
              </a:tr>
              <a:tr h="232714">
                <a:tc>
                  <a:txBody>
                    <a:bodyPr/>
                    <a:lstStyle/>
                    <a:p>
                      <a:r>
                        <a:rPr lang="en-US" sz="1200" b="1">
                          <a:latin typeface="+mj-lt"/>
                          <a:cs typeface="Calibri" panose="020F0502020204030204" pitchFamily="34" charset="0"/>
                        </a:rPr>
                        <a:t>Ability to Perform Stress Test 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0.73</a:t>
                      </a: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9187940"/>
                  </a:ext>
                </a:extLst>
              </a:tr>
              <a:tr h="232714"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     No (n=85)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0.54 [0.30, 0.98]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2782257"/>
                  </a:ext>
                </a:extLst>
              </a:tr>
              <a:tr h="232714"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     Yes (n=816)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0.49 [0.39, 0.63]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4821043"/>
                  </a:ext>
                </a:extLst>
              </a:tr>
              <a:tr h="232714">
                <a:tc>
                  <a:txBody>
                    <a:bodyPr/>
                    <a:lstStyle/>
                    <a:p>
                      <a:r>
                        <a:rPr lang="en-US" sz="1200" b="1">
                          <a:latin typeface="+mj-lt"/>
                          <a:cs typeface="Calibri" panose="020F0502020204030204" pitchFamily="34" charset="0"/>
                        </a:rPr>
                        <a:t>Baseline Jet Velocity (per Core Lab)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0.59</a:t>
                      </a: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396062"/>
                  </a:ext>
                </a:extLst>
              </a:tr>
              <a:tr h="232714"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     &lt; 5 m/s (n=818)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0.49 [0.38, 0.62]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493081"/>
                  </a:ext>
                </a:extLst>
              </a:tr>
              <a:tr h="232714"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     ≥ 5 m/s (n=74)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latin typeface="+mj-lt"/>
                          <a:cs typeface="Calibri" panose="020F0502020204030204" pitchFamily="34" charset="0"/>
                        </a:rPr>
                        <a:t>0.60 [0.29, 1.28]</a:t>
                      </a: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975285"/>
                  </a:ext>
                </a:extLst>
              </a:tr>
            </a:tbl>
          </a:graphicData>
        </a:graphic>
      </p:graphicFrame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3D4B50C3-5FF0-4BB4-A864-3A6D614FC8DC}"/>
              </a:ext>
            </a:extLst>
          </p:cNvPr>
          <p:cNvGraphicFramePr>
            <a:graphicFrameLocks/>
          </p:cNvGraphicFramePr>
          <p:nvPr/>
        </p:nvGraphicFramePr>
        <p:xfrm>
          <a:off x="2376958" y="836976"/>
          <a:ext cx="4114800" cy="380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D8221882-66E9-399A-250E-347E6F815022}"/>
              </a:ext>
            </a:extLst>
          </p:cNvPr>
          <p:cNvSpPr txBox="1"/>
          <p:nvPr/>
        </p:nvSpPr>
        <p:spPr>
          <a:xfrm>
            <a:off x="2975932" y="4463738"/>
            <a:ext cx="12617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+mj-lt"/>
                <a:cs typeface="Calibri" panose="020F0502020204030204" pitchFamily="34" charset="0"/>
              </a:rPr>
              <a:t>TAVR Better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53E9AAF-9C24-38C2-8D87-EC5334D57FD1}"/>
              </a:ext>
            </a:extLst>
          </p:cNvPr>
          <p:cNvSpPr txBox="1"/>
          <p:nvPr/>
        </p:nvSpPr>
        <p:spPr>
          <a:xfrm>
            <a:off x="4700178" y="4463738"/>
            <a:ext cx="12617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+mj-lt"/>
                <a:cs typeface="Calibri" panose="020F0502020204030204" pitchFamily="34" charset="0"/>
              </a:rPr>
              <a:t>CS Better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C6AC85D-362A-31CE-044C-B40B1697A568}"/>
              </a:ext>
            </a:extLst>
          </p:cNvPr>
          <p:cNvCxnSpPr>
            <a:cxnSpLocks/>
          </p:cNvCxnSpPr>
          <p:nvPr/>
        </p:nvCxnSpPr>
        <p:spPr bwMode="auto">
          <a:xfrm flipH="1">
            <a:off x="3025553" y="4428298"/>
            <a:ext cx="106325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43A88D6-193B-6DC8-194C-53CAFB5EF2D4}"/>
              </a:ext>
            </a:extLst>
          </p:cNvPr>
          <p:cNvCxnSpPr>
            <a:cxnSpLocks/>
          </p:cNvCxnSpPr>
          <p:nvPr/>
        </p:nvCxnSpPr>
        <p:spPr bwMode="auto">
          <a:xfrm>
            <a:off x="4827767" y="4424758"/>
            <a:ext cx="106325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EE3D2C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904A54CF-C6DC-576B-3B3B-A95DCED5B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3625" y="0"/>
            <a:ext cx="7110375" cy="685800"/>
          </a:xfrm>
        </p:spPr>
        <p:txBody>
          <a:bodyPr/>
          <a:lstStyle/>
          <a:p>
            <a:pPr algn="ctr"/>
            <a:r>
              <a:rPr lang="en-US" sz="2900" dirty="0">
                <a:cs typeface="Calibri" panose="020F0502020204030204" pitchFamily="34" charset="0"/>
              </a:rPr>
              <a:t>Primary Endpoint Subgroup Analyses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C0F05D-0DB8-8C00-61F8-F9019195B5E5}"/>
              </a:ext>
            </a:extLst>
          </p:cNvPr>
          <p:cNvSpPr txBox="1"/>
          <p:nvPr/>
        </p:nvSpPr>
        <p:spPr>
          <a:xfrm>
            <a:off x="2248547" y="4161243"/>
            <a:ext cx="50382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+mj-lt"/>
                <a:cs typeface="Calibri" panose="020F0502020204030204" pitchFamily="34" charset="0"/>
              </a:rPr>
              <a:t>0.1</a:t>
            </a:r>
          </a:p>
        </p:txBody>
      </p:sp>
    </p:spTree>
    <p:extLst>
      <p:ext uri="{BB962C8B-B14F-4D97-AF65-F5344CB8AC3E}">
        <p14:creationId xmlns:p14="http://schemas.microsoft.com/office/powerpoint/2010/main" val="2525728084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4CE45-D803-B83A-28B5-4ABA76FB3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2036" y="0"/>
            <a:ext cx="5324764" cy="685800"/>
          </a:xfrm>
        </p:spPr>
        <p:txBody>
          <a:bodyPr/>
          <a:lstStyle/>
          <a:p>
            <a:r>
              <a:rPr lang="en-US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9863A-2392-42F1-CAB1-CBFBEA048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853" y="929687"/>
            <a:ext cx="8460293" cy="339447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200" kern="100" dirty="0">
                <a:solidFill>
                  <a:schemeClr val="tx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F</a:t>
            </a:r>
            <a:r>
              <a:rPr lang="en-US" sz="2200" kern="1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or patients with </a:t>
            </a:r>
            <a:r>
              <a:rPr lang="en-US" sz="22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asymptomatic severe AS </a:t>
            </a:r>
            <a:r>
              <a:rPr lang="en-US" sz="2200" kern="1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and preserved LVEF (≥ 50%), </a:t>
            </a:r>
            <a:r>
              <a:rPr lang="en-US" sz="2200" kern="100" dirty="0">
                <a:solidFill>
                  <a:schemeClr val="tx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</a:t>
            </a:r>
            <a:r>
              <a:rPr lang="en-US" sz="2200" kern="1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urrent ACC/AHA guidelines recommend clinical surveillance (CS) with routine follow-up every </a:t>
            </a:r>
            <a:r>
              <a:rPr lang="en-US" sz="22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6 to 12 months</a:t>
            </a:r>
            <a:endParaRPr lang="en-US" sz="2200" kern="100" dirty="0">
              <a:solidFill>
                <a:schemeClr val="tx1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200" kern="1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Recently, 2 small RCTs</a:t>
            </a:r>
            <a:r>
              <a:rPr lang="en-US" sz="1800" kern="100" baseline="300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1,2</a:t>
            </a:r>
            <a:r>
              <a:rPr lang="en-US" sz="2200" kern="1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evaluating younger patients with               very severe AS demonstrated a benefit for early surgical AVR compared to </a:t>
            </a:r>
            <a:r>
              <a:rPr lang="en-US" sz="2200" kern="100" dirty="0">
                <a:solidFill>
                  <a:schemeClr val="tx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clinical surveillance</a:t>
            </a:r>
            <a:r>
              <a:rPr lang="en-US" sz="2200" kern="1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94A359-01FC-156A-35BA-EA305593F7BB}"/>
              </a:ext>
            </a:extLst>
          </p:cNvPr>
          <p:cNvSpPr txBox="1"/>
          <p:nvPr/>
        </p:nvSpPr>
        <p:spPr>
          <a:xfrm>
            <a:off x="341854" y="3579372"/>
            <a:ext cx="8460293" cy="83099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2400" b="1" kern="100" dirty="0">
                <a:solidFill>
                  <a:srgbClr val="DDDBA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To date, no trial has explored a strategy of early TAVR compared to guideline-indicated clinical surveillance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C5D03D-ECC0-F89E-7605-33B691DC4689}"/>
              </a:ext>
            </a:extLst>
          </p:cNvPr>
          <p:cNvSpPr txBox="1"/>
          <p:nvPr/>
        </p:nvSpPr>
        <p:spPr>
          <a:xfrm>
            <a:off x="1" y="4861244"/>
            <a:ext cx="914399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i="1" kern="100" baseline="3000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n-US" sz="1100" i="1">
                <a:latin typeface="+mj-lt"/>
              </a:rPr>
              <a:t>Kang et al. </a:t>
            </a:r>
            <a:r>
              <a:rPr lang="en-US" sz="1100" i="1">
                <a:effectLst/>
                <a:latin typeface="+mj-lt"/>
              </a:rPr>
              <a:t>N Engl J Med 2020;382(2):111-119;</a:t>
            </a:r>
            <a:r>
              <a:rPr lang="en-US" sz="1100" i="1">
                <a:latin typeface="+mj-lt"/>
              </a:rPr>
              <a:t> </a:t>
            </a:r>
            <a:r>
              <a:rPr lang="en-US" sz="1100" i="1" kern="100" baseline="3000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1100" i="1">
                <a:latin typeface="+mj-lt"/>
              </a:rPr>
              <a:t>Banovic et al. </a:t>
            </a:r>
            <a:r>
              <a:rPr lang="en-US" sz="1100" i="1" err="1">
                <a:latin typeface="+mj-lt"/>
              </a:rPr>
              <a:t>Eur</a:t>
            </a:r>
            <a:r>
              <a:rPr lang="en-US" sz="1100" i="1">
                <a:latin typeface="+mj-lt"/>
              </a:rPr>
              <a:t> Heart J 2024;</a:t>
            </a:r>
            <a:r>
              <a:rPr lang="en-US" sz="1100" b="0" i="1">
                <a:solidFill>
                  <a:srgbClr val="2A2A2A"/>
                </a:solidFill>
                <a:effectLst/>
                <a:latin typeface="+mj-lt"/>
              </a:rPr>
              <a:t>ehae585</a:t>
            </a:r>
            <a:endParaRPr lang="en-US" sz="1100" i="1" baseline="300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5889173"/>
      </p:ext>
    </p:extLst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F8F01-1E82-7DB9-D59F-7936A7EE1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88">
            <a:extLst>
              <a:ext uri="{FF2B5EF4-FFF2-40B4-BE49-F238E27FC236}">
                <a16:creationId xmlns:a16="http://schemas.microsoft.com/office/drawing/2014/main" id="{8CC215D0-78EE-A419-A793-DA0CC83DE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9372" y="1093545"/>
            <a:ext cx="394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600">
                <a:latin typeface="+mj-lt"/>
                <a:cs typeface="Calibri" panose="020F0502020204030204" pitchFamily="34" charset="0"/>
              </a:rPr>
              <a:t>HR [95%CI]: </a:t>
            </a:r>
            <a:r>
              <a:rPr lang="en-US" altLang="en-US" sz="1600">
                <a:latin typeface="+mj-lt"/>
                <a:ea typeface="Tahoma" panose="020B0604030504040204" pitchFamily="34" charset="0"/>
                <a:cs typeface="Calibri" panose="020F0502020204030204" pitchFamily="34" charset="0"/>
              </a:rPr>
              <a:t>0.60 </a:t>
            </a:r>
            <a:r>
              <a:rPr lang="en-US" sz="1600">
                <a:latin typeface="+mj-lt"/>
                <a:ea typeface="Tahoma" panose="020B0604030504040204" pitchFamily="34" charset="0"/>
                <a:cs typeface="Calibri" panose="020F0502020204030204" pitchFamily="34" charset="0"/>
              </a:rPr>
              <a:t>[0.44, 0.83]</a:t>
            </a:r>
          </a:p>
          <a:p>
            <a:pPr algn="ctr"/>
            <a:r>
              <a:rPr lang="en-US" sz="1600">
                <a:latin typeface="+mj-lt"/>
                <a:ea typeface="Tahoma" panose="020B0604030504040204" pitchFamily="34" charset="0"/>
                <a:cs typeface="Calibri" panose="020F0502020204030204" pitchFamily="34" charset="0"/>
              </a:rPr>
              <a:t>p = 0.002</a:t>
            </a:r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AC777A67-617D-25B4-9736-3A81955C274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31204" y="459536"/>
            <a:ext cx="5743575" cy="395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1486DE4C-F77B-7B6E-8ED3-162D5F73C93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30593" y="560775"/>
            <a:ext cx="5743575" cy="395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B878B0-D962-F240-69C3-F37EAC0A1828}"/>
              </a:ext>
            </a:extLst>
          </p:cNvPr>
          <p:cNvSpPr/>
          <p:nvPr/>
        </p:nvSpPr>
        <p:spPr bwMode="auto">
          <a:xfrm>
            <a:off x="1874708" y="845975"/>
            <a:ext cx="6325596" cy="257564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371049-A846-1E3F-0109-32C2DCE6D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4462" y="3901617"/>
            <a:ext cx="63158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latin typeface="+mj-lt"/>
              </a:rPr>
              <a:t>Months from Randomization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6F10AD10-4A2C-618F-A20D-89CA71959C61}"/>
              </a:ext>
            </a:extLst>
          </p:cNvPr>
          <p:cNvGrpSpPr/>
          <p:nvPr/>
        </p:nvGrpSpPr>
        <p:grpSpPr>
          <a:xfrm>
            <a:off x="1956255" y="3423334"/>
            <a:ext cx="113814" cy="335839"/>
            <a:chOff x="1729287" y="906064"/>
            <a:chExt cx="113814" cy="335839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CA20FCB9-BBF3-1FF2-8320-D2BC99D194E9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6" name="Rectangle 89">
              <a:extLst>
                <a:ext uri="{FF2B5EF4-FFF2-40B4-BE49-F238E27FC236}">
                  <a16:creationId xmlns:a16="http://schemas.microsoft.com/office/drawing/2014/main" id="{3F736278-60E7-6A69-D24B-DCD24DD8E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287" y="995682"/>
              <a:ext cx="11381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0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0CCAF1FC-FDC1-6C55-1764-95C9D46EB4FE}"/>
              </a:ext>
            </a:extLst>
          </p:cNvPr>
          <p:cNvGrpSpPr/>
          <p:nvPr/>
        </p:nvGrpSpPr>
        <p:grpSpPr>
          <a:xfrm>
            <a:off x="2998249" y="3423334"/>
            <a:ext cx="227626" cy="335839"/>
            <a:chOff x="1672381" y="906064"/>
            <a:chExt cx="227626" cy="335839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3C46D2E4-C333-AB01-AE6F-6BCFAE41B074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Rectangle 89">
              <a:extLst>
                <a:ext uri="{FF2B5EF4-FFF2-40B4-BE49-F238E27FC236}">
                  <a16:creationId xmlns:a16="http://schemas.microsoft.com/office/drawing/2014/main" id="{7A80F89B-C8F9-27E1-8002-ABDC72343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12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3C91DA61-CECD-B9BE-4351-B90045094E00}"/>
              </a:ext>
            </a:extLst>
          </p:cNvPr>
          <p:cNvGrpSpPr/>
          <p:nvPr/>
        </p:nvGrpSpPr>
        <p:grpSpPr>
          <a:xfrm>
            <a:off x="4097149" y="3423334"/>
            <a:ext cx="227626" cy="335839"/>
            <a:chOff x="1672381" y="906064"/>
            <a:chExt cx="227626" cy="335839"/>
          </a:xfrm>
        </p:grpSpPr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CC2E2ECF-FBA3-E8B0-2931-981895482DD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2" name="Rectangle 89">
              <a:extLst>
                <a:ext uri="{FF2B5EF4-FFF2-40B4-BE49-F238E27FC236}">
                  <a16:creationId xmlns:a16="http://schemas.microsoft.com/office/drawing/2014/main" id="{E76507A7-B236-0E47-13CA-B0319109A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24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B4F518BD-E0BB-BFCF-A22A-C3C95F5B7F2F}"/>
              </a:ext>
            </a:extLst>
          </p:cNvPr>
          <p:cNvGrpSpPr/>
          <p:nvPr/>
        </p:nvGrpSpPr>
        <p:grpSpPr>
          <a:xfrm>
            <a:off x="5196049" y="3423334"/>
            <a:ext cx="227626" cy="335839"/>
            <a:chOff x="1672381" y="906064"/>
            <a:chExt cx="227626" cy="335839"/>
          </a:xfrm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D68B82D-A07C-F8A0-0C54-6A7165CBBC9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8" name="Rectangle 89">
              <a:extLst>
                <a:ext uri="{FF2B5EF4-FFF2-40B4-BE49-F238E27FC236}">
                  <a16:creationId xmlns:a16="http://schemas.microsoft.com/office/drawing/2014/main" id="{510C8554-715C-923C-FB6B-233308ADF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36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2841263-9811-C7AC-1CF7-057848A91FA8}"/>
              </a:ext>
            </a:extLst>
          </p:cNvPr>
          <p:cNvGrpSpPr/>
          <p:nvPr/>
        </p:nvGrpSpPr>
        <p:grpSpPr>
          <a:xfrm>
            <a:off x="6294949" y="3423334"/>
            <a:ext cx="227626" cy="335839"/>
            <a:chOff x="1672381" y="906064"/>
            <a:chExt cx="227626" cy="335839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7ADCA7F-C460-CC19-F036-C2EB76B6F58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Rectangle 89">
              <a:extLst>
                <a:ext uri="{FF2B5EF4-FFF2-40B4-BE49-F238E27FC236}">
                  <a16:creationId xmlns:a16="http://schemas.microsoft.com/office/drawing/2014/main" id="{21A4058C-8C5D-23F4-C396-1D4E50AF3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48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2155859-73A9-706C-065A-E3E34467EDD2}"/>
              </a:ext>
            </a:extLst>
          </p:cNvPr>
          <p:cNvGrpSpPr/>
          <p:nvPr/>
        </p:nvGrpSpPr>
        <p:grpSpPr>
          <a:xfrm>
            <a:off x="7393848" y="3423334"/>
            <a:ext cx="227626" cy="335839"/>
            <a:chOff x="1672381" y="906064"/>
            <a:chExt cx="227626" cy="335839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7177130-B6EF-1BC9-43E4-138440528CC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Rectangle 89">
              <a:extLst>
                <a:ext uri="{FF2B5EF4-FFF2-40B4-BE49-F238E27FC236}">
                  <a16:creationId xmlns:a16="http://schemas.microsoft.com/office/drawing/2014/main" id="{C74C558E-663D-899E-7ABB-89BD8FD1A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60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AEBF054-0661-8CA6-6CAC-4EC6AF27EC05}"/>
              </a:ext>
            </a:extLst>
          </p:cNvPr>
          <p:cNvGrpSpPr/>
          <p:nvPr/>
        </p:nvGrpSpPr>
        <p:grpSpPr>
          <a:xfrm>
            <a:off x="1941073" y="904567"/>
            <a:ext cx="1023960" cy="463383"/>
            <a:chOff x="2748411" y="1389471"/>
            <a:chExt cx="1365281" cy="61784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7E89C31-0D96-B255-22CA-9B93C866DB95}"/>
                </a:ext>
              </a:extLst>
            </p:cNvPr>
            <p:cNvGrpSpPr/>
            <p:nvPr/>
          </p:nvGrpSpPr>
          <p:grpSpPr>
            <a:xfrm>
              <a:off x="2748411" y="1389471"/>
              <a:ext cx="1365281" cy="617840"/>
              <a:chOff x="1733948" y="1260023"/>
              <a:chExt cx="1365281" cy="617840"/>
            </a:xfrm>
          </p:grpSpPr>
          <p:sp>
            <p:nvSpPr>
              <p:cNvPr id="20" name="Rectangle 88">
                <a:extLst>
                  <a:ext uri="{FF2B5EF4-FFF2-40B4-BE49-F238E27FC236}">
                    <a16:creationId xmlns:a16="http://schemas.microsoft.com/office/drawing/2014/main" id="{FE3598D9-1343-80F7-2BB6-04A93E67F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956" y="1260023"/>
                <a:ext cx="861273" cy="3282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en-US" altLang="en-US" sz="1600"/>
                  <a:t>CS</a:t>
                </a:r>
              </a:p>
            </p:txBody>
          </p:sp>
          <p:sp>
            <p:nvSpPr>
              <p:cNvPr id="21" name="Rectangle 89">
                <a:extLst>
                  <a:ext uri="{FF2B5EF4-FFF2-40B4-BE49-F238E27FC236}">
                    <a16:creationId xmlns:a16="http://schemas.microsoft.com/office/drawing/2014/main" id="{DCA14F14-BA93-5903-D1E8-50F7A5E06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955" y="1549569"/>
                <a:ext cx="891274" cy="328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en-US" altLang="en-US" sz="1600"/>
                  <a:t>TAVR</a:t>
                </a:r>
              </a:p>
            </p:txBody>
          </p:sp>
          <p:sp>
            <p:nvSpPr>
              <p:cNvPr id="22" name="Line 90">
                <a:extLst>
                  <a:ext uri="{FF2B5EF4-FFF2-40B4-BE49-F238E27FC236}">
                    <a16:creationId xmlns:a16="http://schemas.microsoft.com/office/drawing/2014/main" id="{5FD6282E-E7CB-CEAE-CF54-D9A63E73C9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33948" y="1413910"/>
                <a:ext cx="363334" cy="0"/>
              </a:xfrm>
              <a:prstGeom prst="line">
                <a:avLst/>
              </a:prstGeom>
              <a:noFill/>
              <a:ln w="57150" cap="flat">
                <a:solidFill>
                  <a:srgbClr val="EE3D2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342900">
                  <a:defRPr/>
                </a:pPr>
                <a:endParaRPr lang="en-US" sz="1800" b="1">
                  <a:latin typeface="Arial"/>
                </a:endParaRPr>
              </a:p>
            </p:txBody>
          </p:sp>
        </p:grpSp>
        <p:sp>
          <p:nvSpPr>
            <p:cNvPr id="18" name="Line 91">
              <a:extLst>
                <a:ext uri="{FF2B5EF4-FFF2-40B4-BE49-F238E27FC236}">
                  <a16:creationId xmlns:a16="http://schemas.microsoft.com/office/drawing/2014/main" id="{586284F7-CBF7-DD84-A85B-AFED6A48A1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8411" y="1832905"/>
              <a:ext cx="363334" cy="0"/>
            </a:xfrm>
            <a:prstGeom prst="line">
              <a:avLst/>
            </a:prstGeom>
            <a:noFill/>
            <a:ln w="57150" cap="flat">
              <a:solidFill>
                <a:srgbClr val="00355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342900">
                <a:defRPr/>
              </a:pPr>
              <a:endParaRPr lang="en-US" sz="1800" b="1">
                <a:latin typeface="Arial"/>
              </a:endParaRPr>
            </a:p>
          </p:txBody>
        </p:sp>
      </p:grpSp>
      <p:sp>
        <p:nvSpPr>
          <p:cNvPr id="17" name="Rectangle 88">
            <a:extLst>
              <a:ext uri="{FF2B5EF4-FFF2-40B4-BE49-F238E27FC236}">
                <a16:creationId xmlns:a16="http://schemas.microsoft.com/office/drawing/2014/main" id="{80D49963-BFCE-7016-5A12-DDFA7A56E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312179"/>
            <a:ext cx="45262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400">
                <a:latin typeface="+mj-lt"/>
              </a:rPr>
              <a:t>TAVR</a:t>
            </a: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02D0C580-C3FE-679A-C9A7-2154289DC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081" y="4312179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455</a:t>
            </a:r>
          </a:p>
        </p:txBody>
      </p:sp>
      <p:sp>
        <p:nvSpPr>
          <p:cNvPr id="27" name="Rectangle 20">
            <a:extLst>
              <a:ext uri="{FF2B5EF4-FFF2-40B4-BE49-F238E27FC236}">
                <a16:creationId xmlns:a16="http://schemas.microsoft.com/office/drawing/2014/main" id="{FD34F7C4-0BA4-8CC8-44D6-83A1A2956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081" y="4481824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446</a:t>
            </a: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AC839EB1-78BA-D7E1-E126-5734E8476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9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431</a:t>
            </a:r>
          </a:p>
        </p:txBody>
      </p:sp>
      <p:sp>
        <p:nvSpPr>
          <p:cNvPr id="29" name="Rectangle 21">
            <a:extLst>
              <a:ext uri="{FF2B5EF4-FFF2-40B4-BE49-F238E27FC236}">
                <a16:creationId xmlns:a16="http://schemas.microsoft.com/office/drawing/2014/main" id="{8F2CDF52-8037-8363-874A-68531D592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984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410</a:t>
            </a:r>
          </a:p>
        </p:txBody>
      </p:sp>
      <p:sp>
        <p:nvSpPr>
          <p:cNvPr id="30" name="Rectangle 16">
            <a:extLst>
              <a:ext uri="{FF2B5EF4-FFF2-40B4-BE49-F238E27FC236}">
                <a16:creationId xmlns:a16="http://schemas.microsoft.com/office/drawing/2014/main" id="{B8C1237D-7A52-2992-1417-8ED2AAB25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8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412</a:t>
            </a:r>
          </a:p>
        </p:txBody>
      </p:sp>
      <p:sp>
        <p:nvSpPr>
          <p:cNvPr id="31" name="Rectangle 22">
            <a:extLst>
              <a:ext uri="{FF2B5EF4-FFF2-40B4-BE49-F238E27FC236}">
                <a16:creationId xmlns:a16="http://schemas.microsoft.com/office/drawing/2014/main" id="{233E3865-0887-A546-FEF9-989EC764A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8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376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7D022CF9-2132-7A6E-D292-30FD61136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7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331</a:t>
            </a:r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3FE15ECB-F4B2-0494-3730-963F5BFF3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7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268</a:t>
            </a:r>
          </a:p>
        </p:txBody>
      </p:sp>
      <p:sp>
        <p:nvSpPr>
          <p:cNvPr id="34" name="Rectangle 18">
            <a:extLst>
              <a:ext uri="{FF2B5EF4-FFF2-40B4-BE49-F238E27FC236}">
                <a16:creationId xmlns:a16="http://schemas.microsoft.com/office/drawing/2014/main" id="{9982743B-4A3C-7B10-A4B6-8E4B80DEA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96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175</a:t>
            </a:r>
          </a:p>
        </p:txBody>
      </p:sp>
      <p:sp>
        <p:nvSpPr>
          <p:cNvPr id="35" name="Rectangle 24">
            <a:extLst>
              <a:ext uri="{FF2B5EF4-FFF2-40B4-BE49-F238E27FC236}">
                <a16:creationId xmlns:a16="http://schemas.microsoft.com/office/drawing/2014/main" id="{0E666901-50E8-6F24-8A72-482D9989D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96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163</a:t>
            </a:r>
          </a:p>
        </p:txBody>
      </p:sp>
      <p:sp>
        <p:nvSpPr>
          <p:cNvPr id="36" name="Rectangle 19">
            <a:extLst>
              <a:ext uri="{FF2B5EF4-FFF2-40B4-BE49-F238E27FC236}">
                <a16:creationId xmlns:a16="http://schemas.microsoft.com/office/drawing/2014/main" id="{C5A0EE0F-D3CA-9DB9-D53C-74B3B3677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8582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128</a:t>
            </a:r>
          </a:p>
        </p:txBody>
      </p:sp>
      <p:sp>
        <p:nvSpPr>
          <p:cNvPr id="37" name="Rectangle 25">
            <a:extLst>
              <a:ext uri="{FF2B5EF4-FFF2-40B4-BE49-F238E27FC236}">
                <a16:creationId xmlns:a16="http://schemas.microsoft.com/office/drawing/2014/main" id="{87CD06F6-7C9B-A690-5635-0027373DC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8275" y="4481824"/>
            <a:ext cx="19877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77</a:t>
            </a:r>
          </a:p>
        </p:txBody>
      </p:sp>
      <p:sp>
        <p:nvSpPr>
          <p:cNvPr id="38" name="Rectangle 88">
            <a:extLst>
              <a:ext uri="{FF2B5EF4-FFF2-40B4-BE49-F238E27FC236}">
                <a16:creationId xmlns:a16="http://schemas.microsoft.com/office/drawing/2014/main" id="{54C04D30-9931-7940-F8F9-49024DD4F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481824"/>
            <a:ext cx="25006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400">
                <a:latin typeface="+mj-lt"/>
              </a:rPr>
              <a:t>CS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9F44592-B22F-9793-866C-F18F9CFDA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122913"/>
            <a:ext cx="8560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i="1">
                <a:latin typeface="+mj-lt"/>
              </a:rPr>
              <a:t>No. at risk:</a:t>
            </a:r>
            <a:endParaRPr lang="en-US" altLang="en-US" sz="1400">
              <a:latin typeface="+mj-lt"/>
            </a:endParaRPr>
          </a:p>
        </p:txBody>
      </p:sp>
      <p:sp>
        <p:nvSpPr>
          <p:cNvPr id="48" name="Rectangle 88">
            <a:extLst>
              <a:ext uri="{FF2B5EF4-FFF2-40B4-BE49-F238E27FC236}">
                <a16:creationId xmlns:a16="http://schemas.microsoft.com/office/drawing/2014/main" id="{BA6AF015-8664-3B69-D8BD-87FEF4283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3545" y="3177229"/>
            <a:ext cx="321534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400" i="1" dirty="0"/>
              <a:t>Median follow-up 3.8 years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34D105F4-AD9B-0140-45F9-430412A0B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162" y="0"/>
            <a:ext cx="6719358" cy="685800"/>
          </a:xfrm>
        </p:spPr>
        <p:txBody>
          <a:bodyPr/>
          <a:lstStyle/>
          <a:p>
            <a:pPr algn="ctr"/>
            <a:r>
              <a:rPr lang="en-US"/>
              <a:t>Death, Stroke, or Hosp. for HF</a:t>
            </a:r>
            <a:r>
              <a:rPr lang="en-US" baseline="30000"/>
              <a:t>*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69A27A0-3912-5244-3E33-5D700949ED0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12029" y="1895887"/>
            <a:ext cx="285629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latin typeface="+mj-lt"/>
              </a:rPr>
              <a:t>Death, Stroke, or </a:t>
            </a:r>
          </a:p>
          <a:p>
            <a:pPr algn="ctr"/>
            <a:r>
              <a:rPr lang="en-US" altLang="en-US" sz="1800">
                <a:latin typeface="+mj-lt"/>
              </a:rPr>
              <a:t>Hospitalization for HF</a:t>
            </a:r>
            <a:r>
              <a:rPr lang="en-US" altLang="en-US" sz="1800" baseline="30000">
                <a:latin typeface="+mj-lt"/>
              </a:rPr>
              <a:t>*</a:t>
            </a:r>
            <a:r>
              <a:rPr lang="en-US" altLang="en-US" sz="1800">
                <a:latin typeface="+mj-lt"/>
              </a:rPr>
              <a:t> (%)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AF0C307-5C90-0C81-ACB9-5734E28E9EF9}"/>
              </a:ext>
            </a:extLst>
          </p:cNvPr>
          <p:cNvSpPr txBox="1"/>
          <p:nvPr/>
        </p:nvSpPr>
        <p:spPr>
          <a:xfrm>
            <a:off x="3796871" y="2478774"/>
            <a:ext cx="828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rgbClr val="EE3D2C"/>
                </a:solidFill>
                <a:latin typeface="+mj-lt"/>
                <a:ea typeface="Tahoma" panose="020B0604030504040204" pitchFamily="34" charset="0"/>
                <a:cs typeface="Calibri" panose="020F0502020204030204" pitchFamily="34" charset="0"/>
              </a:rPr>
              <a:t>12.5%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8C1D2B8-71C8-27EC-46C3-39D292F0C4DF}"/>
              </a:ext>
            </a:extLst>
          </p:cNvPr>
          <p:cNvSpPr txBox="1"/>
          <p:nvPr/>
        </p:nvSpPr>
        <p:spPr>
          <a:xfrm>
            <a:off x="3874696" y="3074028"/>
            <a:ext cx="731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Calibri" panose="020F0502020204030204" pitchFamily="34" charset="0"/>
              </a:rPr>
              <a:t>6.5%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E42EBA5-5B1C-5DE2-F15E-46DEA7430DF0}"/>
              </a:ext>
            </a:extLst>
          </p:cNvPr>
          <p:cNvSpPr txBox="1"/>
          <p:nvPr/>
        </p:nvSpPr>
        <p:spPr>
          <a:xfrm>
            <a:off x="7435598" y="2043904"/>
            <a:ext cx="839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rgbClr val="EE3D2C"/>
                </a:solidFill>
                <a:latin typeface="+mj-lt"/>
                <a:ea typeface="Tahoma" panose="020B0604030504040204" pitchFamily="34" charset="0"/>
                <a:cs typeface="Calibri" panose="020F0502020204030204" pitchFamily="34" charset="0"/>
              </a:rPr>
              <a:t>27.8%</a:t>
            </a:r>
            <a:endParaRPr lang="en-US" sz="1600" baseline="30000">
              <a:solidFill>
                <a:srgbClr val="EE3D2C"/>
              </a:solidFill>
              <a:latin typeface="+mj-lt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642EC062-D30A-58C9-35B7-73959A304C49}"/>
              </a:ext>
            </a:extLst>
          </p:cNvPr>
          <p:cNvSpPr txBox="1"/>
          <p:nvPr/>
        </p:nvSpPr>
        <p:spPr>
          <a:xfrm>
            <a:off x="7435598" y="2351701"/>
            <a:ext cx="839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Calibri" panose="020F0502020204030204" pitchFamily="34" charset="0"/>
              </a:rPr>
              <a:t>20.2%</a:t>
            </a:r>
            <a:endParaRPr lang="en-US" sz="1600" baseline="30000">
              <a:solidFill>
                <a:schemeClr val="accent1"/>
              </a:solidFill>
              <a:latin typeface="+mj-lt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9DA51884-3D07-2F61-2973-F627E89F0579}"/>
              </a:ext>
            </a:extLst>
          </p:cNvPr>
          <p:cNvGrpSpPr/>
          <p:nvPr/>
        </p:nvGrpSpPr>
        <p:grpSpPr>
          <a:xfrm>
            <a:off x="1501536" y="843282"/>
            <a:ext cx="6003492" cy="2585571"/>
            <a:chOff x="1501536" y="843282"/>
            <a:chExt cx="6003492" cy="2585571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B71A9974-E579-CB48-406A-8F70A4A73752}"/>
                </a:ext>
              </a:extLst>
            </p:cNvPr>
            <p:cNvGrpSpPr/>
            <p:nvPr/>
          </p:nvGrpSpPr>
          <p:grpSpPr>
            <a:xfrm>
              <a:off x="1501536" y="843282"/>
              <a:ext cx="372844" cy="2585571"/>
              <a:chOff x="1501536" y="843282"/>
              <a:chExt cx="372844" cy="2585571"/>
            </a:xfrm>
          </p:grpSpPr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16941513-5DD5-9D2B-8591-323FF97988C3}"/>
                  </a:ext>
                </a:extLst>
              </p:cNvPr>
              <p:cNvGrpSpPr/>
              <p:nvPr/>
            </p:nvGrpSpPr>
            <p:grpSpPr>
              <a:xfrm>
                <a:off x="1501536" y="843282"/>
                <a:ext cx="372844" cy="246221"/>
                <a:chOff x="1531032" y="843282"/>
                <a:chExt cx="372844" cy="246221"/>
              </a:xfrm>
            </p:grpSpPr>
            <p:cxnSp>
              <p:nvCxnSpPr>
                <p:cNvPr id="97" name="Straight Connector 96">
                  <a:extLst>
                    <a:ext uri="{FF2B5EF4-FFF2-40B4-BE49-F238E27FC236}">
                      <a16:creationId xmlns:a16="http://schemas.microsoft.com/office/drawing/2014/main" id="{1CBE2190-4613-1FDC-1AE7-8AEF41655EB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812114" y="981781"/>
                  <a:ext cx="91762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98" name="Rectangle 89">
                  <a:extLst>
                    <a:ext uri="{FF2B5EF4-FFF2-40B4-BE49-F238E27FC236}">
                      <a16:creationId xmlns:a16="http://schemas.microsoft.com/office/drawing/2014/main" id="{D70E8A5E-78C0-5DC1-8C1D-36ECF63478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31032" y="843282"/>
                  <a:ext cx="227626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defRPr/>
                  </a:pPr>
                  <a:r>
                    <a:rPr lang="en-US" altLang="en-US" sz="1600"/>
                    <a:t>60</a:t>
                  </a:r>
                </a:p>
              </p:txBody>
            </p:sp>
          </p:grpSp>
          <p:grpSp>
            <p:nvGrpSpPr>
              <p:cNvPr id="106" name="Group 105">
                <a:extLst>
                  <a:ext uri="{FF2B5EF4-FFF2-40B4-BE49-F238E27FC236}">
                    <a16:creationId xmlns:a16="http://schemas.microsoft.com/office/drawing/2014/main" id="{27C93698-B605-748B-E7FC-99224CDF63DE}"/>
                  </a:ext>
                </a:extLst>
              </p:cNvPr>
              <p:cNvGrpSpPr/>
              <p:nvPr/>
            </p:nvGrpSpPr>
            <p:grpSpPr>
              <a:xfrm>
                <a:off x="1501536" y="1623065"/>
                <a:ext cx="372844" cy="246221"/>
                <a:chOff x="1683432" y="995682"/>
                <a:chExt cx="372844" cy="246221"/>
              </a:xfrm>
            </p:grpSpPr>
            <p:cxnSp>
              <p:nvCxnSpPr>
                <p:cNvPr id="104" name="Straight Connector 103">
                  <a:extLst>
                    <a:ext uri="{FF2B5EF4-FFF2-40B4-BE49-F238E27FC236}">
                      <a16:creationId xmlns:a16="http://schemas.microsoft.com/office/drawing/2014/main" id="{E9C18395-041D-1630-F48D-E84BE946D73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964514" y="1134181"/>
                  <a:ext cx="91762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05" name="Rectangle 89">
                  <a:extLst>
                    <a:ext uri="{FF2B5EF4-FFF2-40B4-BE49-F238E27FC236}">
                      <a16:creationId xmlns:a16="http://schemas.microsoft.com/office/drawing/2014/main" id="{CA21D00F-AD08-36A3-0492-FFF665981B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83432" y="995682"/>
                  <a:ext cx="227626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defRPr/>
                  </a:pPr>
                  <a:r>
                    <a:rPr lang="en-US" altLang="en-US" sz="1600"/>
                    <a:t>40</a:t>
                  </a:r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A535B8B5-19DB-D1CF-2175-E7D6CD29EA84}"/>
                  </a:ext>
                </a:extLst>
              </p:cNvPr>
              <p:cNvGrpSpPr/>
              <p:nvPr/>
            </p:nvGrpSpPr>
            <p:grpSpPr>
              <a:xfrm>
                <a:off x="1501536" y="2402848"/>
                <a:ext cx="372844" cy="246221"/>
                <a:chOff x="1683432" y="995682"/>
                <a:chExt cx="372844" cy="246221"/>
              </a:xfrm>
            </p:grpSpPr>
            <p:cxnSp>
              <p:nvCxnSpPr>
                <p:cNvPr id="107" name="Straight Connector 106">
                  <a:extLst>
                    <a:ext uri="{FF2B5EF4-FFF2-40B4-BE49-F238E27FC236}">
                      <a16:creationId xmlns:a16="http://schemas.microsoft.com/office/drawing/2014/main" id="{DA606F85-8951-183F-3A37-7472479C63D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964514" y="1134181"/>
                  <a:ext cx="91762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08" name="Rectangle 89">
                  <a:extLst>
                    <a:ext uri="{FF2B5EF4-FFF2-40B4-BE49-F238E27FC236}">
                      <a16:creationId xmlns:a16="http://schemas.microsoft.com/office/drawing/2014/main" id="{639B2A04-455E-4AED-80CD-3C36DBDA85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83432" y="995682"/>
                  <a:ext cx="227626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defRPr/>
                  </a:pPr>
                  <a:r>
                    <a:rPr lang="en-US" altLang="en-US" sz="1600"/>
                    <a:t>20</a:t>
                  </a:r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9492A6FE-F04E-D11F-33C4-02519BD02129}"/>
                  </a:ext>
                </a:extLst>
              </p:cNvPr>
              <p:cNvGrpSpPr/>
              <p:nvPr/>
            </p:nvGrpSpPr>
            <p:grpSpPr>
              <a:xfrm>
                <a:off x="1615349" y="3182632"/>
                <a:ext cx="259031" cy="246221"/>
                <a:chOff x="1797245" y="995682"/>
                <a:chExt cx="259031" cy="246221"/>
              </a:xfrm>
            </p:grpSpPr>
            <p:cxnSp>
              <p:nvCxnSpPr>
                <p:cNvPr id="112" name="Straight Connector 111">
                  <a:extLst>
                    <a:ext uri="{FF2B5EF4-FFF2-40B4-BE49-F238E27FC236}">
                      <a16:creationId xmlns:a16="http://schemas.microsoft.com/office/drawing/2014/main" id="{A4A09AC9-7601-3AA6-6C22-A7DE4C7365F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964514" y="1134181"/>
                  <a:ext cx="91762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13" name="Rectangle 89">
                  <a:extLst>
                    <a:ext uri="{FF2B5EF4-FFF2-40B4-BE49-F238E27FC236}">
                      <a16:creationId xmlns:a16="http://schemas.microsoft.com/office/drawing/2014/main" id="{E1DEF1D5-9CC0-9913-3EFA-2C02CF81FB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97245" y="995682"/>
                  <a:ext cx="11381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defRPr/>
                  </a:pPr>
                  <a:r>
                    <a:rPr lang="en-US" altLang="en-US" sz="1600"/>
                    <a:t>0</a:t>
                  </a:r>
                </a:p>
              </p:txBody>
            </p:sp>
          </p:grp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4E65E559-9A71-74B6-044D-2F15AB6D3178}"/>
                </a:ext>
              </a:extLst>
            </p:cNvPr>
            <p:cNvGrpSpPr/>
            <p:nvPr/>
          </p:nvGrpSpPr>
          <p:grpSpPr>
            <a:xfrm>
              <a:off x="2013473" y="2231969"/>
              <a:ext cx="5491555" cy="1085916"/>
              <a:chOff x="1074786" y="2291684"/>
              <a:chExt cx="7246253" cy="2415782"/>
            </a:xfrm>
          </p:grpSpPr>
          <p:sp>
            <p:nvSpPr>
              <p:cNvPr id="143" name="pl9">
                <a:extLst>
                  <a:ext uri="{FF2B5EF4-FFF2-40B4-BE49-F238E27FC236}">
                    <a16:creationId xmlns:a16="http://schemas.microsoft.com/office/drawing/2014/main" id="{D4E0D601-38D6-BC96-1C49-15D11E5A307B}"/>
                  </a:ext>
                </a:extLst>
              </p:cNvPr>
              <p:cNvSpPr/>
              <p:nvPr/>
            </p:nvSpPr>
            <p:spPr>
              <a:xfrm>
                <a:off x="1074786" y="2954472"/>
                <a:ext cx="7246253" cy="1752993"/>
              </a:xfrm>
              <a:custGeom>
                <a:avLst/>
                <a:gdLst/>
                <a:ahLst/>
                <a:cxnLst/>
                <a:rect l="0" t="0" r="0" b="0"/>
                <a:pathLst>
                  <a:path w="7246253" h="1752993">
                    <a:moveTo>
                      <a:pt x="0" y="1752993"/>
                    </a:moveTo>
                    <a:lnTo>
                      <a:pt x="3970" y="1752993"/>
                    </a:lnTo>
                    <a:lnTo>
                      <a:pt x="3970" y="1733878"/>
                    </a:lnTo>
                    <a:lnTo>
                      <a:pt x="7941" y="1733878"/>
                    </a:lnTo>
                    <a:lnTo>
                      <a:pt x="7941" y="1733878"/>
                    </a:lnTo>
                    <a:lnTo>
                      <a:pt x="55587" y="1733878"/>
                    </a:lnTo>
                    <a:lnTo>
                      <a:pt x="55587" y="1714635"/>
                    </a:lnTo>
                    <a:lnTo>
                      <a:pt x="79410" y="1714635"/>
                    </a:lnTo>
                    <a:lnTo>
                      <a:pt x="79410" y="1714635"/>
                    </a:lnTo>
                    <a:lnTo>
                      <a:pt x="99263" y="1714635"/>
                    </a:lnTo>
                    <a:lnTo>
                      <a:pt x="99263" y="1714635"/>
                    </a:lnTo>
                    <a:lnTo>
                      <a:pt x="119116" y="1714635"/>
                    </a:lnTo>
                    <a:lnTo>
                      <a:pt x="119116" y="1695306"/>
                    </a:lnTo>
                    <a:lnTo>
                      <a:pt x="154851" y="1695306"/>
                    </a:lnTo>
                    <a:lnTo>
                      <a:pt x="154851" y="1695306"/>
                    </a:lnTo>
                    <a:lnTo>
                      <a:pt x="190586" y="1695306"/>
                    </a:lnTo>
                    <a:lnTo>
                      <a:pt x="190586" y="1695306"/>
                    </a:lnTo>
                    <a:lnTo>
                      <a:pt x="234262" y="1695306"/>
                    </a:lnTo>
                    <a:lnTo>
                      <a:pt x="234262" y="1675891"/>
                    </a:lnTo>
                    <a:lnTo>
                      <a:pt x="262056" y="1675891"/>
                    </a:lnTo>
                    <a:lnTo>
                      <a:pt x="262056" y="1675891"/>
                    </a:lnTo>
                    <a:lnTo>
                      <a:pt x="317643" y="1675891"/>
                    </a:lnTo>
                    <a:lnTo>
                      <a:pt x="317643" y="1656431"/>
                    </a:lnTo>
                    <a:lnTo>
                      <a:pt x="492348" y="1656431"/>
                    </a:lnTo>
                    <a:lnTo>
                      <a:pt x="492348" y="1636971"/>
                    </a:lnTo>
                    <a:lnTo>
                      <a:pt x="500289" y="1636971"/>
                    </a:lnTo>
                    <a:lnTo>
                      <a:pt x="500289" y="1636971"/>
                    </a:lnTo>
                    <a:lnTo>
                      <a:pt x="607494" y="1636971"/>
                    </a:lnTo>
                    <a:lnTo>
                      <a:pt x="607494" y="1636971"/>
                    </a:lnTo>
                    <a:lnTo>
                      <a:pt x="611464" y="1636971"/>
                    </a:lnTo>
                    <a:lnTo>
                      <a:pt x="611464" y="1617422"/>
                    </a:lnTo>
                    <a:lnTo>
                      <a:pt x="786168" y="1617422"/>
                    </a:lnTo>
                    <a:lnTo>
                      <a:pt x="786168" y="1597874"/>
                    </a:lnTo>
                    <a:lnTo>
                      <a:pt x="825874" y="1597874"/>
                    </a:lnTo>
                    <a:lnTo>
                      <a:pt x="825874" y="1578325"/>
                    </a:lnTo>
                    <a:lnTo>
                      <a:pt x="893373" y="1578325"/>
                    </a:lnTo>
                    <a:lnTo>
                      <a:pt x="893373" y="1558776"/>
                    </a:lnTo>
                    <a:lnTo>
                      <a:pt x="1254693" y="1558776"/>
                    </a:lnTo>
                    <a:lnTo>
                      <a:pt x="1254693" y="1539228"/>
                    </a:lnTo>
                    <a:lnTo>
                      <a:pt x="1270575" y="1539228"/>
                    </a:lnTo>
                    <a:lnTo>
                      <a:pt x="1270575" y="1519679"/>
                    </a:lnTo>
                    <a:lnTo>
                      <a:pt x="1334104" y="1519679"/>
                    </a:lnTo>
                    <a:lnTo>
                      <a:pt x="1334104" y="1500130"/>
                    </a:lnTo>
                    <a:lnTo>
                      <a:pt x="1512779" y="1500130"/>
                    </a:lnTo>
                    <a:lnTo>
                      <a:pt x="1512779" y="1500130"/>
                    </a:lnTo>
                    <a:lnTo>
                      <a:pt x="1516749" y="1500130"/>
                    </a:lnTo>
                    <a:lnTo>
                      <a:pt x="1516749" y="1480536"/>
                    </a:lnTo>
                    <a:lnTo>
                      <a:pt x="1544543" y="1480536"/>
                    </a:lnTo>
                    <a:lnTo>
                      <a:pt x="1544543" y="1460942"/>
                    </a:lnTo>
                    <a:lnTo>
                      <a:pt x="1651748" y="1460942"/>
                    </a:lnTo>
                    <a:lnTo>
                      <a:pt x="1651748" y="1441348"/>
                    </a:lnTo>
                    <a:lnTo>
                      <a:pt x="1699395" y="1441348"/>
                    </a:lnTo>
                    <a:lnTo>
                      <a:pt x="1699395" y="1421754"/>
                    </a:lnTo>
                    <a:lnTo>
                      <a:pt x="1878070" y="1421754"/>
                    </a:lnTo>
                    <a:lnTo>
                      <a:pt x="1878070" y="1402160"/>
                    </a:lnTo>
                    <a:lnTo>
                      <a:pt x="1989245" y="1402160"/>
                    </a:lnTo>
                    <a:lnTo>
                      <a:pt x="1989245" y="1382566"/>
                    </a:lnTo>
                    <a:lnTo>
                      <a:pt x="1997186" y="1382566"/>
                    </a:lnTo>
                    <a:lnTo>
                      <a:pt x="1997186" y="1362972"/>
                    </a:lnTo>
                    <a:lnTo>
                      <a:pt x="2259242" y="1362972"/>
                    </a:lnTo>
                    <a:lnTo>
                      <a:pt x="2259242" y="1343377"/>
                    </a:lnTo>
                    <a:lnTo>
                      <a:pt x="2279095" y="1343377"/>
                    </a:lnTo>
                    <a:lnTo>
                      <a:pt x="2279095" y="1323783"/>
                    </a:lnTo>
                    <a:lnTo>
                      <a:pt x="2322771" y="1323783"/>
                    </a:lnTo>
                    <a:lnTo>
                      <a:pt x="2322771" y="1323783"/>
                    </a:lnTo>
                    <a:lnTo>
                      <a:pt x="2366447" y="1323783"/>
                    </a:lnTo>
                    <a:lnTo>
                      <a:pt x="2366447" y="1304143"/>
                    </a:lnTo>
                    <a:lnTo>
                      <a:pt x="2378359" y="1304143"/>
                    </a:lnTo>
                    <a:lnTo>
                      <a:pt x="2378359" y="1264861"/>
                    </a:lnTo>
                    <a:lnTo>
                      <a:pt x="2437917" y="1264861"/>
                    </a:lnTo>
                    <a:lnTo>
                      <a:pt x="2437917" y="1245220"/>
                    </a:lnTo>
                    <a:lnTo>
                      <a:pt x="2703944" y="1245220"/>
                    </a:lnTo>
                    <a:lnTo>
                      <a:pt x="2703944" y="1225579"/>
                    </a:lnTo>
                    <a:lnTo>
                      <a:pt x="2723797" y="1225579"/>
                    </a:lnTo>
                    <a:lnTo>
                      <a:pt x="2723797" y="1225579"/>
                    </a:lnTo>
                    <a:lnTo>
                      <a:pt x="2795267" y="1225579"/>
                    </a:lnTo>
                    <a:lnTo>
                      <a:pt x="2795267" y="1205891"/>
                    </a:lnTo>
                    <a:lnTo>
                      <a:pt x="2834972" y="1205891"/>
                    </a:lnTo>
                    <a:lnTo>
                      <a:pt x="2834972" y="1186203"/>
                    </a:lnTo>
                    <a:lnTo>
                      <a:pt x="2942177" y="1186203"/>
                    </a:lnTo>
                    <a:lnTo>
                      <a:pt x="2942177" y="1186203"/>
                    </a:lnTo>
                    <a:lnTo>
                      <a:pt x="2954089" y="1186203"/>
                    </a:lnTo>
                    <a:lnTo>
                      <a:pt x="2954089" y="1186203"/>
                    </a:lnTo>
                    <a:lnTo>
                      <a:pt x="2958059" y="1186203"/>
                    </a:lnTo>
                    <a:lnTo>
                      <a:pt x="2958059" y="1186203"/>
                    </a:lnTo>
                    <a:lnTo>
                      <a:pt x="2962030" y="1186203"/>
                    </a:lnTo>
                    <a:lnTo>
                      <a:pt x="2962030" y="1186203"/>
                    </a:lnTo>
                    <a:lnTo>
                      <a:pt x="2966000" y="1186203"/>
                    </a:lnTo>
                    <a:lnTo>
                      <a:pt x="2966000" y="1186203"/>
                    </a:lnTo>
                    <a:lnTo>
                      <a:pt x="2969971" y="1186203"/>
                    </a:lnTo>
                    <a:lnTo>
                      <a:pt x="2969971" y="1186203"/>
                    </a:lnTo>
                    <a:lnTo>
                      <a:pt x="2977912" y="1186203"/>
                    </a:lnTo>
                    <a:lnTo>
                      <a:pt x="2977912" y="1186203"/>
                    </a:lnTo>
                    <a:lnTo>
                      <a:pt x="2981882" y="1186203"/>
                    </a:lnTo>
                    <a:lnTo>
                      <a:pt x="2981882" y="1186203"/>
                    </a:lnTo>
                    <a:lnTo>
                      <a:pt x="2989823" y="1186203"/>
                    </a:lnTo>
                    <a:lnTo>
                      <a:pt x="2989823" y="1186203"/>
                    </a:lnTo>
                    <a:lnTo>
                      <a:pt x="2993794" y="1186203"/>
                    </a:lnTo>
                    <a:lnTo>
                      <a:pt x="2993794" y="1186203"/>
                    </a:lnTo>
                    <a:lnTo>
                      <a:pt x="2997765" y="1186203"/>
                    </a:lnTo>
                    <a:lnTo>
                      <a:pt x="2997765" y="1186203"/>
                    </a:lnTo>
                    <a:lnTo>
                      <a:pt x="3001735" y="1186203"/>
                    </a:lnTo>
                    <a:lnTo>
                      <a:pt x="3001735" y="1186203"/>
                    </a:lnTo>
                    <a:lnTo>
                      <a:pt x="3005706" y="1186203"/>
                    </a:lnTo>
                    <a:lnTo>
                      <a:pt x="3005706" y="1186203"/>
                    </a:lnTo>
                    <a:lnTo>
                      <a:pt x="3009676" y="1186203"/>
                    </a:lnTo>
                    <a:lnTo>
                      <a:pt x="3009676" y="1186203"/>
                    </a:lnTo>
                    <a:lnTo>
                      <a:pt x="3013647" y="1186203"/>
                    </a:lnTo>
                    <a:lnTo>
                      <a:pt x="3013647" y="1186203"/>
                    </a:lnTo>
                    <a:lnTo>
                      <a:pt x="3017617" y="1186203"/>
                    </a:lnTo>
                    <a:lnTo>
                      <a:pt x="3017617" y="1186203"/>
                    </a:lnTo>
                    <a:lnTo>
                      <a:pt x="3029529" y="1186203"/>
                    </a:lnTo>
                    <a:lnTo>
                      <a:pt x="3029529" y="1165351"/>
                    </a:lnTo>
                    <a:lnTo>
                      <a:pt x="3033499" y="1165351"/>
                    </a:lnTo>
                    <a:lnTo>
                      <a:pt x="3033499" y="1165351"/>
                    </a:lnTo>
                    <a:lnTo>
                      <a:pt x="3037470" y="1165351"/>
                    </a:lnTo>
                    <a:lnTo>
                      <a:pt x="3037470" y="1165351"/>
                    </a:lnTo>
                    <a:lnTo>
                      <a:pt x="3041441" y="1165351"/>
                    </a:lnTo>
                    <a:lnTo>
                      <a:pt x="3041441" y="1165351"/>
                    </a:lnTo>
                    <a:lnTo>
                      <a:pt x="3045411" y="1165351"/>
                    </a:lnTo>
                    <a:lnTo>
                      <a:pt x="3045411" y="1165351"/>
                    </a:lnTo>
                    <a:lnTo>
                      <a:pt x="3049382" y="1165351"/>
                    </a:lnTo>
                    <a:lnTo>
                      <a:pt x="3049382" y="1165351"/>
                    </a:lnTo>
                    <a:lnTo>
                      <a:pt x="3057323" y="1165351"/>
                    </a:lnTo>
                    <a:lnTo>
                      <a:pt x="3057323" y="1165351"/>
                    </a:lnTo>
                    <a:lnTo>
                      <a:pt x="3069234" y="1165351"/>
                    </a:lnTo>
                    <a:lnTo>
                      <a:pt x="3069234" y="1165351"/>
                    </a:lnTo>
                    <a:lnTo>
                      <a:pt x="3073205" y="1165351"/>
                    </a:lnTo>
                    <a:lnTo>
                      <a:pt x="3073205" y="1165351"/>
                    </a:lnTo>
                    <a:lnTo>
                      <a:pt x="3077176" y="1165351"/>
                    </a:lnTo>
                    <a:lnTo>
                      <a:pt x="3077176" y="1165351"/>
                    </a:lnTo>
                    <a:lnTo>
                      <a:pt x="3085117" y="1165351"/>
                    </a:lnTo>
                    <a:lnTo>
                      <a:pt x="3085117" y="1165351"/>
                    </a:lnTo>
                    <a:lnTo>
                      <a:pt x="3089087" y="1165351"/>
                    </a:lnTo>
                    <a:lnTo>
                      <a:pt x="3089087" y="1165351"/>
                    </a:lnTo>
                    <a:lnTo>
                      <a:pt x="3097028" y="1165351"/>
                    </a:lnTo>
                    <a:lnTo>
                      <a:pt x="3097028" y="1165351"/>
                    </a:lnTo>
                    <a:lnTo>
                      <a:pt x="3100999" y="1165351"/>
                    </a:lnTo>
                    <a:lnTo>
                      <a:pt x="3100999" y="1165351"/>
                    </a:lnTo>
                    <a:lnTo>
                      <a:pt x="3104969" y="1165351"/>
                    </a:lnTo>
                    <a:lnTo>
                      <a:pt x="3104969" y="1165351"/>
                    </a:lnTo>
                    <a:lnTo>
                      <a:pt x="3116881" y="1165351"/>
                    </a:lnTo>
                    <a:lnTo>
                      <a:pt x="3116881" y="1165351"/>
                    </a:lnTo>
                    <a:lnTo>
                      <a:pt x="3136734" y="1165351"/>
                    </a:lnTo>
                    <a:lnTo>
                      <a:pt x="3136734" y="1165351"/>
                    </a:lnTo>
                    <a:lnTo>
                      <a:pt x="3140704" y="1165351"/>
                    </a:lnTo>
                    <a:lnTo>
                      <a:pt x="3140704" y="1165351"/>
                    </a:lnTo>
                    <a:lnTo>
                      <a:pt x="3144675" y="1165351"/>
                    </a:lnTo>
                    <a:lnTo>
                      <a:pt x="3144675" y="1165351"/>
                    </a:lnTo>
                    <a:lnTo>
                      <a:pt x="3148645" y="1165351"/>
                    </a:lnTo>
                    <a:lnTo>
                      <a:pt x="3148645" y="1165351"/>
                    </a:lnTo>
                    <a:lnTo>
                      <a:pt x="3156587" y="1165351"/>
                    </a:lnTo>
                    <a:lnTo>
                      <a:pt x="3156587" y="1165351"/>
                    </a:lnTo>
                    <a:lnTo>
                      <a:pt x="3160557" y="1165351"/>
                    </a:lnTo>
                    <a:lnTo>
                      <a:pt x="3160557" y="1165351"/>
                    </a:lnTo>
                    <a:lnTo>
                      <a:pt x="3168498" y="1165351"/>
                    </a:lnTo>
                    <a:lnTo>
                      <a:pt x="3168498" y="1165351"/>
                    </a:lnTo>
                    <a:lnTo>
                      <a:pt x="3204233" y="1165351"/>
                    </a:lnTo>
                    <a:lnTo>
                      <a:pt x="3204233" y="1165351"/>
                    </a:lnTo>
                    <a:lnTo>
                      <a:pt x="3220115" y="1165351"/>
                    </a:lnTo>
                    <a:lnTo>
                      <a:pt x="3220115" y="1165351"/>
                    </a:lnTo>
                    <a:lnTo>
                      <a:pt x="3235998" y="1165351"/>
                    </a:lnTo>
                    <a:lnTo>
                      <a:pt x="3235998" y="1165351"/>
                    </a:lnTo>
                    <a:lnTo>
                      <a:pt x="3255850" y="1165351"/>
                    </a:lnTo>
                    <a:lnTo>
                      <a:pt x="3255850" y="1165351"/>
                    </a:lnTo>
                    <a:lnTo>
                      <a:pt x="3279674" y="1165351"/>
                    </a:lnTo>
                    <a:lnTo>
                      <a:pt x="3279674" y="1142366"/>
                    </a:lnTo>
                    <a:lnTo>
                      <a:pt x="3295556" y="1142366"/>
                    </a:lnTo>
                    <a:lnTo>
                      <a:pt x="3295556" y="1142366"/>
                    </a:lnTo>
                    <a:lnTo>
                      <a:pt x="3307467" y="1142366"/>
                    </a:lnTo>
                    <a:lnTo>
                      <a:pt x="3307467" y="1142366"/>
                    </a:lnTo>
                    <a:lnTo>
                      <a:pt x="3347173" y="1142366"/>
                    </a:lnTo>
                    <a:lnTo>
                      <a:pt x="3347173" y="1142366"/>
                    </a:lnTo>
                    <a:lnTo>
                      <a:pt x="3402761" y="1142366"/>
                    </a:lnTo>
                    <a:lnTo>
                      <a:pt x="3402761" y="1142366"/>
                    </a:lnTo>
                    <a:lnTo>
                      <a:pt x="3414672" y="1142366"/>
                    </a:lnTo>
                    <a:lnTo>
                      <a:pt x="3414672" y="1142366"/>
                    </a:lnTo>
                    <a:lnTo>
                      <a:pt x="3505995" y="1142366"/>
                    </a:lnTo>
                    <a:lnTo>
                      <a:pt x="3505995" y="1119049"/>
                    </a:lnTo>
                    <a:lnTo>
                      <a:pt x="3537759" y="1119049"/>
                    </a:lnTo>
                    <a:lnTo>
                      <a:pt x="3537759" y="1095732"/>
                    </a:lnTo>
                    <a:lnTo>
                      <a:pt x="3549671" y="1095732"/>
                    </a:lnTo>
                    <a:lnTo>
                      <a:pt x="3549671" y="1072415"/>
                    </a:lnTo>
                    <a:lnTo>
                      <a:pt x="3557612" y="1072415"/>
                    </a:lnTo>
                    <a:lnTo>
                      <a:pt x="3557612" y="1072415"/>
                    </a:lnTo>
                    <a:lnTo>
                      <a:pt x="3561583" y="1072415"/>
                    </a:lnTo>
                    <a:lnTo>
                      <a:pt x="3561583" y="1072415"/>
                    </a:lnTo>
                    <a:lnTo>
                      <a:pt x="3668787" y="1072415"/>
                    </a:lnTo>
                    <a:lnTo>
                      <a:pt x="3668787" y="1072415"/>
                    </a:lnTo>
                    <a:lnTo>
                      <a:pt x="3791874" y="1072415"/>
                    </a:lnTo>
                    <a:lnTo>
                      <a:pt x="3791874" y="1072415"/>
                    </a:lnTo>
                    <a:lnTo>
                      <a:pt x="3823639" y="1072415"/>
                    </a:lnTo>
                    <a:lnTo>
                      <a:pt x="3823639" y="1048822"/>
                    </a:lnTo>
                    <a:lnTo>
                      <a:pt x="3855403" y="1048822"/>
                    </a:lnTo>
                    <a:lnTo>
                      <a:pt x="3855403" y="1025230"/>
                    </a:lnTo>
                    <a:lnTo>
                      <a:pt x="3970549" y="1025230"/>
                    </a:lnTo>
                    <a:lnTo>
                      <a:pt x="3970549" y="1001638"/>
                    </a:lnTo>
                    <a:lnTo>
                      <a:pt x="3990402" y="1001638"/>
                    </a:lnTo>
                    <a:lnTo>
                      <a:pt x="3990402" y="978046"/>
                    </a:lnTo>
                    <a:lnTo>
                      <a:pt x="4169077" y="978046"/>
                    </a:lnTo>
                    <a:lnTo>
                      <a:pt x="4169077" y="978046"/>
                    </a:lnTo>
                    <a:lnTo>
                      <a:pt x="4208782" y="978046"/>
                    </a:lnTo>
                    <a:lnTo>
                      <a:pt x="4208782" y="954383"/>
                    </a:lnTo>
                    <a:lnTo>
                      <a:pt x="4220694" y="954383"/>
                    </a:lnTo>
                    <a:lnTo>
                      <a:pt x="4220694" y="954383"/>
                    </a:lnTo>
                    <a:lnTo>
                      <a:pt x="4228635" y="954383"/>
                    </a:lnTo>
                    <a:lnTo>
                      <a:pt x="4228635" y="930649"/>
                    </a:lnTo>
                    <a:lnTo>
                      <a:pt x="4351722" y="930649"/>
                    </a:lnTo>
                    <a:lnTo>
                      <a:pt x="4351722" y="930649"/>
                    </a:lnTo>
                    <a:lnTo>
                      <a:pt x="4375545" y="930649"/>
                    </a:lnTo>
                    <a:lnTo>
                      <a:pt x="4375545" y="930649"/>
                    </a:lnTo>
                    <a:lnTo>
                      <a:pt x="4379516" y="930649"/>
                    </a:lnTo>
                    <a:lnTo>
                      <a:pt x="4379516" y="930649"/>
                    </a:lnTo>
                    <a:lnTo>
                      <a:pt x="4387457" y="930649"/>
                    </a:lnTo>
                    <a:lnTo>
                      <a:pt x="4387457" y="930649"/>
                    </a:lnTo>
                    <a:lnTo>
                      <a:pt x="4391428" y="930649"/>
                    </a:lnTo>
                    <a:lnTo>
                      <a:pt x="4391428" y="930649"/>
                    </a:lnTo>
                    <a:lnTo>
                      <a:pt x="4395398" y="930649"/>
                    </a:lnTo>
                    <a:lnTo>
                      <a:pt x="4395398" y="930649"/>
                    </a:lnTo>
                    <a:lnTo>
                      <a:pt x="4399369" y="930649"/>
                    </a:lnTo>
                    <a:lnTo>
                      <a:pt x="4399369" y="930649"/>
                    </a:lnTo>
                    <a:lnTo>
                      <a:pt x="4407310" y="930649"/>
                    </a:lnTo>
                    <a:lnTo>
                      <a:pt x="4407310" y="930649"/>
                    </a:lnTo>
                    <a:lnTo>
                      <a:pt x="4411280" y="930649"/>
                    </a:lnTo>
                    <a:lnTo>
                      <a:pt x="4411280" y="930649"/>
                    </a:lnTo>
                    <a:lnTo>
                      <a:pt x="4415251" y="930649"/>
                    </a:lnTo>
                    <a:lnTo>
                      <a:pt x="4415251" y="930649"/>
                    </a:lnTo>
                    <a:lnTo>
                      <a:pt x="4419221" y="930649"/>
                    </a:lnTo>
                    <a:lnTo>
                      <a:pt x="4419221" y="930649"/>
                    </a:lnTo>
                    <a:lnTo>
                      <a:pt x="4423192" y="930649"/>
                    </a:lnTo>
                    <a:lnTo>
                      <a:pt x="4423192" y="930649"/>
                    </a:lnTo>
                    <a:lnTo>
                      <a:pt x="4427162" y="930649"/>
                    </a:lnTo>
                    <a:lnTo>
                      <a:pt x="4427162" y="905550"/>
                    </a:lnTo>
                    <a:lnTo>
                      <a:pt x="4431133" y="905550"/>
                    </a:lnTo>
                    <a:lnTo>
                      <a:pt x="4431133" y="905550"/>
                    </a:lnTo>
                    <a:lnTo>
                      <a:pt x="4439074" y="905550"/>
                    </a:lnTo>
                    <a:lnTo>
                      <a:pt x="4439074" y="880042"/>
                    </a:lnTo>
                    <a:lnTo>
                      <a:pt x="4447015" y="880042"/>
                    </a:lnTo>
                    <a:lnTo>
                      <a:pt x="4447015" y="880042"/>
                    </a:lnTo>
                    <a:lnTo>
                      <a:pt x="4450986" y="880042"/>
                    </a:lnTo>
                    <a:lnTo>
                      <a:pt x="4450986" y="880042"/>
                    </a:lnTo>
                    <a:lnTo>
                      <a:pt x="4458927" y="880042"/>
                    </a:lnTo>
                    <a:lnTo>
                      <a:pt x="4458927" y="880042"/>
                    </a:lnTo>
                    <a:lnTo>
                      <a:pt x="4466868" y="880042"/>
                    </a:lnTo>
                    <a:lnTo>
                      <a:pt x="4466868" y="880042"/>
                    </a:lnTo>
                    <a:lnTo>
                      <a:pt x="4470838" y="880042"/>
                    </a:lnTo>
                    <a:lnTo>
                      <a:pt x="4470838" y="880042"/>
                    </a:lnTo>
                    <a:lnTo>
                      <a:pt x="4474809" y="880042"/>
                    </a:lnTo>
                    <a:lnTo>
                      <a:pt x="4474809" y="880042"/>
                    </a:lnTo>
                    <a:lnTo>
                      <a:pt x="4482750" y="880042"/>
                    </a:lnTo>
                    <a:lnTo>
                      <a:pt x="4482750" y="880042"/>
                    </a:lnTo>
                    <a:lnTo>
                      <a:pt x="4486721" y="880042"/>
                    </a:lnTo>
                    <a:lnTo>
                      <a:pt x="4486721" y="880042"/>
                    </a:lnTo>
                    <a:lnTo>
                      <a:pt x="4490691" y="880042"/>
                    </a:lnTo>
                    <a:lnTo>
                      <a:pt x="4490691" y="880042"/>
                    </a:lnTo>
                    <a:lnTo>
                      <a:pt x="4494662" y="880042"/>
                    </a:lnTo>
                    <a:lnTo>
                      <a:pt x="4494662" y="880042"/>
                    </a:lnTo>
                    <a:lnTo>
                      <a:pt x="4502603" y="880042"/>
                    </a:lnTo>
                    <a:lnTo>
                      <a:pt x="4502603" y="880042"/>
                    </a:lnTo>
                    <a:lnTo>
                      <a:pt x="4506573" y="880042"/>
                    </a:lnTo>
                    <a:lnTo>
                      <a:pt x="4506573" y="852751"/>
                    </a:lnTo>
                    <a:lnTo>
                      <a:pt x="4510544" y="852751"/>
                    </a:lnTo>
                    <a:lnTo>
                      <a:pt x="4510544" y="852751"/>
                    </a:lnTo>
                    <a:lnTo>
                      <a:pt x="4514515" y="852751"/>
                    </a:lnTo>
                    <a:lnTo>
                      <a:pt x="4514515" y="852751"/>
                    </a:lnTo>
                    <a:lnTo>
                      <a:pt x="4522456" y="852751"/>
                    </a:lnTo>
                    <a:lnTo>
                      <a:pt x="4522456" y="852751"/>
                    </a:lnTo>
                    <a:lnTo>
                      <a:pt x="4526426" y="852751"/>
                    </a:lnTo>
                    <a:lnTo>
                      <a:pt x="4526426" y="852751"/>
                    </a:lnTo>
                    <a:lnTo>
                      <a:pt x="4530397" y="852751"/>
                    </a:lnTo>
                    <a:lnTo>
                      <a:pt x="4530397" y="852751"/>
                    </a:lnTo>
                    <a:lnTo>
                      <a:pt x="4534367" y="852751"/>
                    </a:lnTo>
                    <a:lnTo>
                      <a:pt x="4534367" y="852751"/>
                    </a:lnTo>
                    <a:lnTo>
                      <a:pt x="4542308" y="852751"/>
                    </a:lnTo>
                    <a:lnTo>
                      <a:pt x="4542308" y="852751"/>
                    </a:lnTo>
                    <a:lnTo>
                      <a:pt x="4558191" y="852751"/>
                    </a:lnTo>
                    <a:lnTo>
                      <a:pt x="4558191" y="852751"/>
                    </a:lnTo>
                    <a:lnTo>
                      <a:pt x="4562161" y="852751"/>
                    </a:lnTo>
                    <a:lnTo>
                      <a:pt x="4562161" y="852751"/>
                    </a:lnTo>
                    <a:lnTo>
                      <a:pt x="4585984" y="852751"/>
                    </a:lnTo>
                    <a:lnTo>
                      <a:pt x="4585984" y="852751"/>
                    </a:lnTo>
                    <a:lnTo>
                      <a:pt x="4617749" y="852751"/>
                    </a:lnTo>
                    <a:lnTo>
                      <a:pt x="4617749" y="852751"/>
                    </a:lnTo>
                    <a:lnTo>
                      <a:pt x="4645543" y="852751"/>
                    </a:lnTo>
                    <a:lnTo>
                      <a:pt x="4645543" y="852751"/>
                    </a:lnTo>
                    <a:lnTo>
                      <a:pt x="4673337" y="852751"/>
                    </a:lnTo>
                    <a:lnTo>
                      <a:pt x="4673337" y="852751"/>
                    </a:lnTo>
                    <a:lnTo>
                      <a:pt x="4685248" y="852751"/>
                    </a:lnTo>
                    <a:lnTo>
                      <a:pt x="4685248" y="852751"/>
                    </a:lnTo>
                    <a:lnTo>
                      <a:pt x="4689219" y="852751"/>
                    </a:lnTo>
                    <a:lnTo>
                      <a:pt x="4689219" y="852751"/>
                    </a:lnTo>
                    <a:lnTo>
                      <a:pt x="4693189" y="852751"/>
                    </a:lnTo>
                    <a:lnTo>
                      <a:pt x="4693189" y="852751"/>
                    </a:lnTo>
                    <a:lnTo>
                      <a:pt x="4701130" y="852751"/>
                    </a:lnTo>
                    <a:lnTo>
                      <a:pt x="4701130" y="852751"/>
                    </a:lnTo>
                    <a:lnTo>
                      <a:pt x="4748777" y="852751"/>
                    </a:lnTo>
                    <a:lnTo>
                      <a:pt x="4748777" y="852751"/>
                    </a:lnTo>
                    <a:lnTo>
                      <a:pt x="4756718" y="852751"/>
                    </a:lnTo>
                    <a:lnTo>
                      <a:pt x="4756718" y="852751"/>
                    </a:lnTo>
                    <a:lnTo>
                      <a:pt x="4776571" y="852751"/>
                    </a:lnTo>
                    <a:lnTo>
                      <a:pt x="4776571" y="852751"/>
                    </a:lnTo>
                    <a:lnTo>
                      <a:pt x="4780541" y="852751"/>
                    </a:lnTo>
                    <a:lnTo>
                      <a:pt x="4780541" y="852751"/>
                    </a:lnTo>
                    <a:lnTo>
                      <a:pt x="4784512" y="852751"/>
                    </a:lnTo>
                    <a:lnTo>
                      <a:pt x="4784512" y="852751"/>
                    </a:lnTo>
                    <a:lnTo>
                      <a:pt x="4804365" y="852751"/>
                    </a:lnTo>
                    <a:lnTo>
                      <a:pt x="4804365" y="852751"/>
                    </a:lnTo>
                    <a:lnTo>
                      <a:pt x="4808335" y="852751"/>
                    </a:lnTo>
                    <a:lnTo>
                      <a:pt x="4808335" y="852751"/>
                    </a:lnTo>
                    <a:lnTo>
                      <a:pt x="4855982" y="852751"/>
                    </a:lnTo>
                    <a:lnTo>
                      <a:pt x="4855982" y="852751"/>
                    </a:lnTo>
                    <a:lnTo>
                      <a:pt x="4883776" y="852751"/>
                    </a:lnTo>
                    <a:lnTo>
                      <a:pt x="4883776" y="852751"/>
                    </a:lnTo>
                    <a:lnTo>
                      <a:pt x="4887746" y="852751"/>
                    </a:lnTo>
                    <a:lnTo>
                      <a:pt x="4887746" y="852751"/>
                    </a:lnTo>
                    <a:lnTo>
                      <a:pt x="4907599" y="852751"/>
                    </a:lnTo>
                    <a:lnTo>
                      <a:pt x="4907599" y="852751"/>
                    </a:lnTo>
                    <a:lnTo>
                      <a:pt x="4935393" y="852751"/>
                    </a:lnTo>
                    <a:lnTo>
                      <a:pt x="4935393" y="852751"/>
                    </a:lnTo>
                    <a:lnTo>
                      <a:pt x="4959216" y="852751"/>
                    </a:lnTo>
                    <a:lnTo>
                      <a:pt x="4959216" y="852751"/>
                    </a:lnTo>
                    <a:lnTo>
                      <a:pt x="4971128" y="852751"/>
                    </a:lnTo>
                    <a:lnTo>
                      <a:pt x="4971128" y="852751"/>
                    </a:lnTo>
                    <a:lnTo>
                      <a:pt x="4987010" y="852751"/>
                    </a:lnTo>
                    <a:lnTo>
                      <a:pt x="4987010" y="852751"/>
                    </a:lnTo>
                    <a:lnTo>
                      <a:pt x="4994951" y="852751"/>
                    </a:lnTo>
                    <a:lnTo>
                      <a:pt x="4994951" y="852751"/>
                    </a:lnTo>
                    <a:lnTo>
                      <a:pt x="4998922" y="852751"/>
                    </a:lnTo>
                    <a:lnTo>
                      <a:pt x="4998922" y="852751"/>
                    </a:lnTo>
                    <a:lnTo>
                      <a:pt x="5046568" y="852751"/>
                    </a:lnTo>
                    <a:lnTo>
                      <a:pt x="5046568" y="852751"/>
                    </a:lnTo>
                    <a:lnTo>
                      <a:pt x="5054509" y="852751"/>
                    </a:lnTo>
                    <a:lnTo>
                      <a:pt x="5054509" y="852751"/>
                    </a:lnTo>
                    <a:lnTo>
                      <a:pt x="5058480" y="852751"/>
                    </a:lnTo>
                    <a:lnTo>
                      <a:pt x="5058480" y="852751"/>
                    </a:lnTo>
                    <a:lnTo>
                      <a:pt x="5082303" y="852751"/>
                    </a:lnTo>
                    <a:lnTo>
                      <a:pt x="5082303" y="852751"/>
                    </a:lnTo>
                    <a:lnTo>
                      <a:pt x="5086274" y="852751"/>
                    </a:lnTo>
                    <a:lnTo>
                      <a:pt x="5086274" y="852751"/>
                    </a:lnTo>
                    <a:lnTo>
                      <a:pt x="5141861" y="852751"/>
                    </a:lnTo>
                    <a:lnTo>
                      <a:pt x="5141861" y="852751"/>
                    </a:lnTo>
                    <a:lnTo>
                      <a:pt x="5149803" y="852751"/>
                    </a:lnTo>
                    <a:lnTo>
                      <a:pt x="5149803" y="852751"/>
                    </a:lnTo>
                    <a:lnTo>
                      <a:pt x="5173626" y="852751"/>
                    </a:lnTo>
                    <a:lnTo>
                      <a:pt x="5173626" y="852751"/>
                    </a:lnTo>
                    <a:lnTo>
                      <a:pt x="5185537" y="852751"/>
                    </a:lnTo>
                    <a:lnTo>
                      <a:pt x="5185537" y="852751"/>
                    </a:lnTo>
                    <a:lnTo>
                      <a:pt x="5205390" y="852751"/>
                    </a:lnTo>
                    <a:lnTo>
                      <a:pt x="5205390" y="852751"/>
                    </a:lnTo>
                    <a:lnTo>
                      <a:pt x="5221272" y="852751"/>
                    </a:lnTo>
                    <a:lnTo>
                      <a:pt x="5221272" y="852751"/>
                    </a:lnTo>
                    <a:lnTo>
                      <a:pt x="5225243" y="852751"/>
                    </a:lnTo>
                    <a:lnTo>
                      <a:pt x="5225243" y="852751"/>
                    </a:lnTo>
                    <a:lnTo>
                      <a:pt x="5237155" y="852751"/>
                    </a:lnTo>
                    <a:lnTo>
                      <a:pt x="5237155" y="852751"/>
                    </a:lnTo>
                    <a:lnTo>
                      <a:pt x="5249066" y="852751"/>
                    </a:lnTo>
                    <a:lnTo>
                      <a:pt x="5249066" y="852751"/>
                    </a:lnTo>
                    <a:lnTo>
                      <a:pt x="5257007" y="852751"/>
                    </a:lnTo>
                    <a:lnTo>
                      <a:pt x="5257007" y="818933"/>
                    </a:lnTo>
                    <a:lnTo>
                      <a:pt x="5264948" y="818933"/>
                    </a:lnTo>
                    <a:lnTo>
                      <a:pt x="5264948" y="785115"/>
                    </a:lnTo>
                    <a:lnTo>
                      <a:pt x="5276860" y="785115"/>
                    </a:lnTo>
                    <a:lnTo>
                      <a:pt x="5276860" y="785115"/>
                    </a:lnTo>
                    <a:lnTo>
                      <a:pt x="5300683" y="785115"/>
                    </a:lnTo>
                    <a:lnTo>
                      <a:pt x="5300683" y="785115"/>
                    </a:lnTo>
                    <a:lnTo>
                      <a:pt x="5304654" y="785115"/>
                    </a:lnTo>
                    <a:lnTo>
                      <a:pt x="5304654" y="750846"/>
                    </a:lnTo>
                    <a:lnTo>
                      <a:pt x="5308624" y="750846"/>
                    </a:lnTo>
                    <a:lnTo>
                      <a:pt x="5308624" y="750846"/>
                    </a:lnTo>
                    <a:lnTo>
                      <a:pt x="5316566" y="750846"/>
                    </a:lnTo>
                    <a:lnTo>
                      <a:pt x="5316566" y="750846"/>
                    </a:lnTo>
                    <a:lnTo>
                      <a:pt x="5332448" y="750846"/>
                    </a:lnTo>
                    <a:lnTo>
                      <a:pt x="5332448" y="750846"/>
                    </a:lnTo>
                    <a:lnTo>
                      <a:pt x="5344359" y="750846"/>
                    </a:lnTo>
                    <a:lnTo>
                      <a:pt x="5344359" y="750846"/>
                    </a:lnTo>
                    <a:lnTo>
                      <a:pt x="5352301" y="750846"/>
                    </a:lnTo>
                    <a:lnTo>
                      <a:pt x="5352301" y="750846"/>
                    </a:lnTo>
                    <a:lnTo>
                      <a:pt x="5360242" y="750846"/>
                    </a:lnTo>
                    <a:lnTo>
                      <a:pt x="5360242" y="750846"/>
                    </a:lnTo>
                    <a:lnTo>
                      <a:pt x="5384065" y="750846"/>
                    </a:lnTo>
                    <a:lnTo>
                      <a:pt x="5384065" y="750846"/>
                    </a:lnTo>
                    <a:lnTo>
                      <a:pt x="5392006" y="750846"/>
                    </a:lnTo>
                    <a:lnTo>
                      <a:pt x="5392006" y="750846"/>
                    </a:lnTo>
                    <a:lnTo>
                      <a:pt x="5403918" y="750846"/>
                    </a:lnTo>
                    <a:lnTo>
                      <a:pt x="5403918" y="750846"/>
                    </a:lnTo>
                    <a:lnTo>
                      <a:pt x="5411859" y="750846"/>
                    </a:lnTo>
                    <a:lnTo>
                      <a:pt x="5411859" y="714638"/>
                    </a:lnTo>
                    <a:lnTo>
                      <a:pt x="5439653" y="714638"/>
                    </a:lnTo>
                    <a:lnTo>
                      <a:pt x="5439653" y="714638"/>
                    </a:lnTo>
                    <a:lnTo>
                      <a:pt x="5463476" y="714638"/>
                    </a:lnTo>
                    <a:lnTo>
                      <a:pt x="5463476" y="714638"/>
                    </a:lnTo>
                    <a:lnTo>
                      <a:pt x="5471417" y="714638"/>
                    </a:lnTo>
                    <a:lnTo>
                      <a:pt x="5471417" y="714638"/>
                    </a:lnTo>
                    <a:lnTo>
                      <a:pt x="5487299" y="714638"/>
                    </a:lnTo>
                    <a:lnTo>
                      <a:pt x="5487299" y="714638"/>
                    </a:lnTo>
                    <a:lnTo>
                      <a:pt x="5499211" y="714638"/>
                    </a:lnTo>
                    <a:lnTo>
                      <a:pt x="5499211" y="714638"/>
                    </a:lnTo>
                    <a:lnTo>
                      <a:pt x="5503181" y="714638"/>
                    </a:lnTo>
                    <a:lnTo>
                      <a:pt x="5503181" y="714638"/>
                    </a:lnTo>
                    <a:lnTo>
                      <a:pt x="5507152" y="714638"/>
                    </a:lnTo>
                    <a:lnTo>
                      <a:pt x="5507152" y="714638"/>
                    </a:lnTo>
                    <a:lnTo>
                      <a:pt x="5527005" y="714638"/>
                    </a:lnTo>
                    <a:lnTo>
                      <a:pt x="5527005" y="714638"/>
                    </a:lnTo>
                    <a:lnTo>
                      <a:pt x="5530975" y="714638"/>
                    </a:lnTo>
                    <a:lnTo>
                      <a:pt x="5530975" y="714638"/>
                    </a:lnTo>
                    <a:lnTo>
                      <a:pt x="5538916" y="714638"/>
                    </a:lnTo>
                    <a:lnTo>
                      <a:pt x="5538916" y="714638"/>
                    </a:lnTo>
                    <a:lnTo>
                      <a:pt x="5542887" y="714638"/>
                    </a:lnTo>
                    <a:lnTo>
                      <a:pt x="5542887" y="714638"/>
                    </a:lnTo>
                    <a:lnTo>
                      <a:pt x="5554799" y="714638"/>
                    </a:lnTo>
                    <a:lnTo>
                      <a:pt x="5554799" y="714638"/>
                    </a:lnTo>
                    <a:lnTo>
                      <a:pt x="5558769" y="714638"/>
                    </a:lnTo>
                    <a:lnTo>
                      <a:pt x="5558769" y="714638"/>
                    </a:lnTo>
                    <a:lnTo>
                      <a:pt x="5570681" y="714638"/>
                    </a:lnTo>
                    <a:lnTo>
                      <a:pt x="5570681" y="714638"/>
                    </a:lnTo>
                    <a:lnTo>
                      <a:pt x="5578622" y="714638"/>
                    </a:lnTo>
                    <a:lnTo>
                      <a:pt x="5578622" y="714638"/>
                    </a:lnTo>
                    <a:lnTo>
                      <a:pt x="5582592" y="714638"/>
                    </a:lnTo>
                    <a:lnTo>
                      <a:pt x="5582592" y="714638"/>
                    </a:lnTo>
                    <a:lnTo>
                      <a:pt x="5586563" y="714638"/>
                    </a:lnTo>
                    <a:lnTo>
                      <a:pt x="5586563" y="714638"/>
                    </a:lnTo>
                    <a:lnTo>
                      <a:pt x="5590534" y="714638"/>
                    </a:lnTo>
                    <a:lnTo>
                      <a:pt x="5590534" y="675052"/>
                    </a:lnTo>
                    <a:lnTo>
                      <a:pt x="5602445" y="675052"/>
                    </a:lnTo>
                    <a:lnTo>
                      <a:pt x="5602445" y="635467"/>
                    </a:lnTo>
                    <a:lnTo>
                      <a:pt x="5614357" y="635467"/>
                    </a:lnTo>
                    <a:lnTo>
                      <a:pt x="5614357" y="635467"/>
                    </a:lnTo>
                    <a:lnTo>
                      <a:pt x="5622298" y="635467"/>
                    </a:lnTo>
                    <a:lnTo>
                      <a:pt x="5622298" y="595463"/>
                    </a:lnTo>
                    <a:lnTo>
                      <a:pt x="5642151" y="595463"/>
                    </a:lnTo>
                    <a:lnTo>
                      <a:pt x="5642151" y="595463"/>
                    </a:lnTo>
                    <a:lnTo>
                      <a:pt x="5669945" y="595463"/>
                    </a:lnTo>
                    <a:lnTo>
                      <a:pt x="5669945" y="595463"/>
                    </a:lnTo>
                    <a:lnTo>
                      <a:pt x="5673915" y="595463"/>
                    </a:lnTo>
                    <a:lnTo>
                      <a:pt x="5673915" y="595463"/>
                    </a:lnTo>
                    <a:lnTo>
                      <a:pt x="5709650" y="595463"/>
                    </a:lnTo>
                    <a:lnTo>
                      <a:pt x="5709650" y="595463"/>
                    </a:lnTo>
                    <a:lnTo>
                      <a:pt x="5713621" y="595463"/>
                    </a:lnTo>
                    <a:lnTo>
                      <a:pt x="5713621" y="595463"/>
                    </a:lnTo>
                    <a:lnTo>
                      <a:pt x="5721562" y="595463"/>
                    </a:lnTo>
                    <a:lnTo>
                      <a:pt x="5721562" y="595463"/>
                    </a:lnTo>
                    <a:lnTo>
                      <a:pt x="5725532" y="595463"/>
                    </a:lnTo>
                    <a:lnTo>
                      <a:pt x="5725532" y="595463"/>
                    </a:lnTo>
                    <a:lnTo>
                      <a:pt x="5729503" y="595463"/>
                    </a:lnTo>
                    <a:lnTo>
                      <a:pt x="5729503" y="595463"/>
                    </a:lnTo>
                    <a:lnTo>
                      <a:pt x="5737444" y="595463"/>
                    </a:lnTo>
                    <a:lnTo>
                      <a:pt x="5737444" y="553681"/>
                    </a:lnTo>
                    <a:lnTo>
                      <a:pt x="5741414" y="553681"/>
                    </a:lnTo>
                    <a:lnTo>
                      <a:pt x="5741414" y="553681"/>
                    </a:lnTo>
                    <a:lnTo>
                      <a:pt x="5753326" y="553681"/>
                    </a:lnTo>
                    <a:lnTo>
                      <a:pt x="5753326" y="553681"/>
                    </a:lnTo>
                    <a:lnTo>
                      <a:pt x="5793032" y="553681"/>
                    </a:lnTo>
                    <a:lnTo>
                      <a:pt x="5793032" y="553681"/>
                    </a:lnTo>
                    <a:lnTo>
                      <a:pt x="5797002" y="553681"/>
                    </a:lnTo>
                    <a:lnTo>
                      <a:pt x="5797002" y="553681"/>
                    </a:lnTo>
                    <a:lnTo>
                      <a:pt x="5804943" y="553681"/>
                    </a:lnTo>
                    <a:lnTo>
                      <a:pt x="5804943" y="510698"/>
                    </a:lnTo>
                    <a:lnTo>
                      <a:pt x="5836708" y="510698"/>
                    </a:lnTo>
                    <a:lnTo>
                      <a:pt x="5836708" y="510698"/>
                    </a:lnTo>
                    <a:lnTo>
                      <a:pt x="5856560" y="510698"/>
                    </a:lnTo>
                    <a:lnTo>
                      <a:pt x="5856560" y="510698"/>
                    </a:lnTo>
                    <a:lnTo>
                      <a:pt x="5860531" y="510698"/>
                    </a:lnTo>
                    <a:lnTo>
                      <a:pt x="5860531" y="510698"/>
                    </a:lnTo>
                    <a:lnTo>
                      <a:pt x="5876413" y="510698"/>
                    </a:lnTo>
                    <a:lnTo>
                      <a:pt x="5876413" y="510698"/>
                    </a:lnTo>
                    <a:lnTo>
                      <a:pt x="5880384" y="510698"/>
                    </a:lnTo>
                    <a:lnTo>
                      <a:pt x="5880384" y="466436"/>
                    </a:lnTo>
                    <a:lnTo>
                      <a:pt x="5888325" y="466436"/>
                    </a:lnTo>
                    <a:lnTo>
                      <a:pt x="5888325" y="466436"/>
                    </a:lnTo>
                    <a:lnTo>
                      <a:pt x="5896266" y="466436"/>
                    </a:lnTo>
                    <a:lnTo>
                      <a:pt x="5896266" y="466436"/>
                    </a:lnTo>
                    <a:lnTo>
                      <a:pt x="5900236" y="466436"/>
                    </a:lnTo>
                    <a:lnTo>
                      <a:pt x="5900236" y="466436"/>
                    </a:lnTo>
                    <a:lnTo>
                      <a:pt x="5916119" y="466436"/>
                    </a:lnTo>
                    <a:lnTo>
                      <a:pt x="5916119" y="466436"/>
                    </a:lnTo>
                    <a:lnTo>
                      <a:pt x="5928030" y="466436"/>
                    </a:lnTo>
                    <a:lnTo>
                      <a:pt x="5928030" y="421087"/>
                    </a:lnTo>
                    <a:lnTo>
                      <a:pt x="5935971" y="421087"/>
                    </a:lnTo>
                    <a:lnTo>
                      <a:pt x="5935971" y="421087"/>
                    </a:lnTo>
                    <a:lnTo>
                      <a:pt x="5939942" y="421087"/>
                    </a:lnTo>
                    <a:lnTo>
                      <a:pt x="5939942" y="421087"/>
                    </a:lnTo>
                    <a:lnTo>
                      <a:pt x="5943912" y="421087"/>
                    </a:lnTo>
                    <a:lnTo>
                      <a:pt x="5943912" y="421087"/>
                    </a:lnTo>
                    <a:lnTo>
                      <a:pt x="5947883" y="421087"/>
                    </a:lnTo>
                    <a:lnTo>
                      <a:pt x="5947883" y="421087"/>
                    </a:lnTo>
                    <a:lnTo>
                      <a:pt x="5975677" y="421087"/>
                    </a:lnTo>
                    <a:lnTo>
                      <a:pt x="5975677" y="421087"/>
                    </a:lnTo>
                    <a:lnTo>
                      <a:pt x="5979647" y="421087"/>
                    </a:lnTo>
                    <a:lnTo>
                      <a:pt x="5979647" y="421087"/>
                    </a:lnTo>
                    <a:lnTo>
                      <a:pt x="6003471" y="421087"/>
                    </a:lnTo>
                    <a:lnTo>
                      <a:pt x="6003471" y="421087"/>
                    </a:lnTo>
                    <a:lnTo>
                      <a:pt x="6035235" y="421087"/>
                    </a:lnTo>
                    <a:lnTo>
                      <a:pt x="6035235" y="421087"/>
                    </a:lnTo>
                    <a:lnTo>
                      <a:pt x="6047147" y="421087"/>
                    </a:lnTo>
                    <a:lnTo>
                      <a:pt x="6047147" y="421087"/>
                    </a:lnTo>
                    <a:lnTo>
                      <a:pt x="6074941" y="421087"/>
                    </a:lnTo>
                    <a:lnTo>
                      <a:pt x="6074941" y="421087"/>
                    </a:lnTo>
                    <a:lnTo>
                      <a:pt x="6078911" y="421087"/>
                    </a:lnTo>
                    <a:lnTo>
                      <a:pt x="6078911" y="421087"/>
                    </a:lnTo>
                    <a:lnTo>
                      <a:pt x="6086852" y="421087"/>
                    </a:lnTo>
                    <a:lnTo>
                      <a:pt x="6086852" y="421087"/>
                    </a:lnTo>
                    <a:lnTo>
                      <a:pt x="6090823" y="421087"/>
                    </a:lnTo>
                    <a:lnTo>
                      <a:pt x="6090823" y="421087"/>
                    </a:lnTo>
                    <a:lnTo>
                      <a:pt x="6098764" y="421087"/>
                    </a:lnTo>
                    <a:lnTo>
                      <a:pt x="6098764" y="421087"/>
                    </a:lnTo>
                    <a:lnTo>
                      <a:pt x="6110676" y="421087"/>
                    </a:lnTo>
                    <a:lnTo>
                      <a:pt x="6110676" y="421087"/>
                    </a:lnTo>
                    <a:lnTo>
                      <a:pt x="6154352" y="421087"/>
                    </a:lnTo>
                    <a:lnTo>
                      <a:pt x="6154352" y="421087"/>
                    </a:lnTo>
                    <a:lnTo>
                      <a:pt x="6158322" y="421087"/>
                    </a:lnTo>
                    <a:lnTo>
                      <a:pt x="6158322" y="421087"/>
                    </a:lnTo>
                    <a:lnTo>
                      <a:pt x="6182145" y="421087"/>
                    </a:lnTo>
                    <a:lnTo>
                      <a:pt x="6182145" y="421087"/>
                    </a:lnTo>
                    <a:lnTo>
                      <a:pt x="6229792" y="421087"/>
                    </a:lnTo>
                    <a:lnTo>
                      <a:pt x="6229792" y="421087"/>
                    </a:lnTo>
                    <a:lnTo>
                      <a:pt x="6249645" y="421087"/>
                    </a:lnTo>
                    <a:lnTo>
                      <a:pt x="6249645" y="368985"/>
                    </a:lnTo>
                    <a:lnTo>
                      <a:pt x="6408467" y="368985"/>
                    </a:lnTo>
                    <a:lnTo>
                      <a:pt x="6408467" y="316883"/>
                    </a:lnTo>
                    <a:lnTo>
                      <a:pt x="6460084" y="316883"/>
                    </a:lnTo>
                    <a:lnTo>
                      <a:pt x="6460084" y="264780"/>
                    </a:lnTo>
                    <a:lnTo>
                      <a:pt x="6468025" y="264780"/>
                    </a:lnTo>
                    <a:lnTo>
                      <a:pt x="6468025" y="264780"/>
                    </a:lnTo>
                    <a:lnTo>
                      <a:pt x="6487878" y="264780"/>
                    </a:lnTo>
                    <a:lnTo>
                      <a:pt x="6487878" y="212298"/>
                    </a:lnTo>
                    <a:lnTo>
                      <a:pt x="6535524" y="212298"/>
                    </a:lnTo>
                    <a:lnTo>
                      <a:pt x="6535524" y="159815"/>
                    </a:lnTo>
                    <a:lnTo>
                      <a:pt x="6563318" y="159815"/>
                    </a:lnTo>
                    <a:lnTo>
                      <a:pt x="6563318" y="159815"/>
                    </a:lnTo>
                    <a:lnTo>
                      <a:pt x="6634788" y="159815"/>
                    </a:lnTo>
                    <a:lnTo>
                      <a:pt x="6634788" y="106543"/>
                    </a:lnTo>
                    <a:lnTo>
                      <a:pt x="6845227" y="106543"/>
                    </a:lnTo>
                    <a:lnTo>
                      <a:pt x="6845227" y="53271"/>
                    </a:lnTo>
                    <a:lnTo>
                      <a:pt x="6904785" y="53271"/>
                    </a:lnTo>
                    <a:lnTo>
                      <a:pt x="6904785" y="0"/>
                    </a:lnTo>
                    <a:lnTo>
                      <a:pt x="6992138" y="0"/>
                    </a:lnTo>
                    <a:lnTo>
                      <a:pt x="6992138" y="0"/>
                    </a:lnTo>
                    <a:lnTo>
                      <a:pt x="7131107" y="0"/>
                    </a:lnTo>
                    <a:lnTo>
                      <a:pt x="7131107" y="0"/>
                    </a:lnTo>
                    <a:lnTo>
                      <a:pt x="7246253" y="0"/>
                    </a:lnTo>
                  </a:path>
                </a:pathLst>
              </a:custGeom>
              <a:ln w="57150" cap="rnd">
                <a:solidFill>
                  <a:schemeClr val="accent1"/>
                </a:solidFill>
                <a:prstDash val="solid"/>
                <a:round/>
              </a:ln>
            </p:spPr>
            <p:txBody>
              <a:bodyPr/>
              <a:lstStyle/>
              <a:p>
                <a:endParaRPr>
                  <a:latin typeface="+mj-lt"/>
                </a:endParaRPr>
              </a:p>
            </p:txBody>
          </p:sp>
          <p:sp>
            <p:nvSpPr>
              <p:cNvPr id="144" name="pl10">
                <a:extLst>
                  <a:ext uri="{FF2B5EF4-FFF2-40B4-BE49-F238E27FC236}">
                    <a16:creationId xmlns:a16="http://schemas.microsoft.com/office/drawing/2014/main" id="{3E7DCFCD-0580-C38A-2946-1666612CCB19}"/>
                  </a:ext>
                </a:extLst>
              </p:cNvPr>
              <p:cNvSpPr/>
              <p:nvPr/>
            </p:nvSpPr>
            <p:spPr>
              <a:xfrm>
                <a:off x="1078757" y="2291684"/>
                <a:ext cx="7242282" cy="2415782"/>
              </a:xfrm>
              <a:custGeom>
                <a:avLst/>
                <a:gdLst/>
                <a:ahLst/>
                <a:cxnLst/>
                <a:rect l="0" t="0" r="0" b="0"/>
                <a:pathLst>
                  <a:path w="7242282" h="2415782">
                    <a:moveTo>
                      <a:pt x="0" y="2415782"/>
                    </a:moveTo>
                    <a:lnTo>
                      <a:pt x="59558" y="2415782"/>
                    </a:lnTo>
                    <a:lnTo>
                      <a:pt x="59558" y="2415782"/>
                    </a:lnTo>
                    <a:lnTo>
                      <a:pt x="87352" y="2415782"/>
                    </a:lnTo>
                    <a:lnTo>
                      <a:pt x="87352" y="2396236"/>
                    </a:lnTo>
                    <a:lnTo>
                      <a:pt x="107204" y="2396236"/>
                    </a:lnTo>
                    <a:lnTo>
                      <a:pt x="107204" y="2376690"/>
                    </a:lnTo>
                    <a:lnTo>
                      <a:pt x="194556" y="2376690"/>
                    </a:lnTo>
                    <a:lnTo>
                      <a:pt x="194556" y="2357144"/>
                    </a:lnTo>
                    <a:lnTo>
                      <a:pt x="210439" y="2357144"/>
                    </a:lnTo>
                    <a:lnTo>
                      <a:pt x="210439" y="2337599"/>
                    </a:lnTo>
                    <a:lnTo>
                      <a:pt x="301761" y="2337599"/>
                    </a:lnTo>
                    <a:lnTo>
                      <a:pt x="301761" y="2318053"/>
                    </a:lnTo>
                    <a:lnTo>
                      <a:pt x="321614" y="2318053"/>
                    </a:lnTo>
                    <a:lnTo>
                      <a:pt x="321614" y="2278961"/>
                    </a:lnTo>
                    <a:lnTo>
                      <a:pt x="373231" y="2278961"/>
                    </a:lnTo>
                    <a:lnTo>
                      <a:pt x="373231" y="2259415"/>
                    </a:lnTo>
                    <a:lnTo>
                      <a:pt x="381172" y="2259415"/>
                    </a:lnTo>
                    <a:lnTo>
                      <a:pt x="381172" y="2239870"/>
                    </a:lnTo>
                    <a:lnTo>
                      <a:pt x="397054" y="2239870"/>
                    </a:lnTo>
                    <a:lnTo>
                      <a:pt x="397054" y="2220324"/>
                    </a:lnTo>
                    <a:lnTo>
                      <a:pt x="440731" y="2220324"/>
                    </a:lnTo>
                    <a:lnTo>
                      <a:pt x="440731" y="2200778"/>
                    </a:lnTo>
                    <a:lnTo>
                      <a:pt x="488377" y="2200778"/>
                    </a:lnTo>
                    <a:lnTo>
                      <a:pt x="488377" y="2181232"/>
                    </a:lnTo>
                    <a:lnTo>
                      <a:pt x="500289" y="2181232"/>
                    </a:lnTo>
                    <a:lnTo>
                      <a:pt x="500289" y="2161686"/>
                    </a:lnTo>
                    <a:lnTo>
                      <a:pt x="524112" y="2161686"/>
                    </a:lnTo>
                    <a:lnTo>
                      <a:pt x="524112" y="2142141"/>
                    </a:lnTo>
                    <a:lnTo>
                      <a:pt x="547935" y="2142141"/>
                    </a:lnTo>
                    <a:lnTo>
                      <a:pt x="547935" y="2122595"/>
                    </a:lnTo>
                    <a:lnTo>
                      <a:pt x="579700" y="2122595"/>
                    </a:lnTo>
                    <a:lnTo>
                      <a:pt x="579700" y="2103049"/>
                    </a:lnTo>
                    <a:lnTo>
                      <a:pt x="599553" y="2103049"/>
                    </a:lnTo>
                    <a:lnTo>
                      <a:pt x="599553" y="2083503"/>
                    </a:lnTo>
                    <a:lnTo>
                      <a:pt x="603523" y="2083503"/>
                    </a:lnTo>
                    <a:lnTo>
                      <a:pt x="603523" y="2063958"/>
                    </a:lnTo>
                    <a:lnTo>
                      <a:pt x="611464" y="2063958"/>
                    </a:lnTo>
                    <a:lnTo>
                      <a:pt x="611464" y="2044412"/>
                    </a:lnTo>
                    <a:lnTo>
                      <a:pt x="651170" y="2044412"/>
                    </a:lnTo>
                    <a:lnTo>
                      <a:pt x="651170" y="2024866"/>
                    </a:lnTo>
                    <a:lnTo>
                      <a:pt x="718669" y="2024866"/>
                    </a:lnTo>
                    <a:lnTo>
                      <a:pt x="718669" y="2024866"/>
                    </a:lnTo>
                    <a:lnTo>
                      <a:pt x="798080" y="2024866"/>
                    </a:lnTo>
                    <a:lnTo>
                      <a:pt x="798080" y="2005274"/>
                    </a:lnTo>
                    <a:lnTo>
                      <a:pt x="853668" y="2005274"/>
                    </a:lnTo>
                    <a:lnTo>
                      <a:pt x="853668" y="1985682"/>
                    </a:lnTo>
                    <a:lnTo>
                      <a:pt x="925138" y="1985682"/>
                    </a:lnTo>
                    <a:lnTo>
                      <a:pt x="925138" y="1966090"/>
                    </a:lnTo>
                    <a:lnTo>
                      <a:pt x="937049" y="1966090"/>
                    </a:lnTo>
                    <a:lnTo>
                      <a:pt x="937049" y="1946498"/>
                    </a:lnTo>
                    <a:lnTo>
                      <a:pt x="944990" y="1946498"/>
                    </a:lnTo>
                    <a:lnTo>
                      <a:pt x="944990" y="1946498"/>
                    </a:lnTo>
                    <a:lnTo>
                      <a:pt x="960873" y="1946498"/>
                    </a:lnTo>
                    <a:lnTo>
                      <a:pt x="960873" y="1946498"/>
                    </a:lnTo>
                    <a:lnTo>
                      <a:pt x="1099842" y="1946498"/>
                    </a:lnTo>
                    <a:lnTo>
                      <a:pt x="1099842" y="1926812"/>
                    </a:lnTo>
                    <a:lnTo>
                      <a:pt x="1131606" y="1926812"/>
                    </a:lnTo>
                    <a:lnTo>
                      <a:pt x="1131606" y="1907126"/>
                    </a:lnTo>
                    <a:lnTo>
                      <a:pt x="1135577" y="1907126"/>
                    </a:lnTo>
                    <a:lnTo>
                      <a:pt x="1135577" y="1887440"/>
                    </a:lnTo>
                    <a:lnTo>
                      <a:pt x="1159400" y="1887440"/>
                    </a:lnTo>
                    <a:lnTo>
                      <a:pt x="1159400" y="1867754"/>
                    </a:lnTo>
                    <a:lnTo>
                      <a:pt x="1226899" y="1867754"/>
                    </a:lnTo>
                    <a:lnTo>
                      <a:pt x="1226899" y="1848068"/>
                    </a:lnTo>
                    <a:lnTo>
                      <a:pt x="1246752" y="1848068"/>
                    </a:lnTo>
                    <a:lnTo>
                      <a:pt x="1246752" y="1828382"/>
                    </a:lnTo>
                    <a:lnTo>
                      <a:pt x="1254693" y="1828382"/>
                    </a:lnTo>
                    <a:lnTo>
                      <a:pt x="1254693" y="1808696"/>
                    </a:lnTo>
                    <a:lnTo>
                      <a:pt x="1445280" y="1808696"/>
                    </a:lnTo>
                    <a:lnTo>
                      <a:pt x="1445280" y="1789010"/>
                    </a:lnTo>
                    <a:lnTo>
                      <a:pt x="1465132" y="1789010"/>
                    </a:lnTo>
                    <a:lnTo>
                      <a:pt x="1465132" y="1769324"/>
                    </a:lnTo>
                    <a:lnTo>
                      <a:pt x="1508808" y="1769324"/>
                    </a:lnTo>
                    <a:lnTo>
                      <a:pt x="1508808" y="1749638"/>
                    </a:lnTo>
                    <a:lnTo>
                      <a:pt x="1576308" y="1749638"/>
                    </a:lnTo>
                    <a:lnTo>
                      <a:pt x="1576308" y="1729952"/>
                    </a:lnTo>
                    <a:lnTo>
                      <a:pt x="1623954" y="1729952"/>
                    </a:lnTo>
                    <a:lnTo>
                      <a:pt x="1623954" y="1710266"/>
                    </a:lnTo>
                    <a:lnTo>
                      <a:pt x="1627925" y="1710266"/>
                    </a:lnTo>
                    <a:lnTo>
                      <a:pt x="1627925" y="1690580"/>
                    </a:lnTo>
                    <a:lnTo>
                      <a:pt x="1635866" y="1690580"/>
                    </a:lnTo>
                    <a:lnTo>
                      <a:pt x="1635866" y="1670894"/>
                    </a:lnTo>
                    <a:lnTo>
                      <a:pt x="1727189" y="1670894"/>
                    </a:lnTo>
                    <a:lnTo>
                      <a:pt x="1727189" y="1651208"/>
                    </a:lnTo>
                    <a:lnTo>
                      <a:pt x="1739100" y="1651208"/>
                    </a:lnTo>
                    <a:lnTo>
                      <a:pt x="1739100" y="1651208"/>
                    </a:lnTo>
                    <a:lnTo>
                      <a:pt x="1747041" y="1651208"/>
                    </a:lnTo>
                    <a:lnTo>
                      <a:pt x="1747041" y="1651208"/>
                    </a:lnTo>
                    <a:lnTo>
                      <a:pt x="1766894" y="1651208"/>
                    </a:lnTo>
                    <a:lnTo>
                      <a:pt x="1766894" y="1631424"/>
                    </a:lnTo>
                    <a:lnTo>
                      <a:pt x="1854246" y="1631424"/>
                    </a:lnTo>
                    <a:lnTo>
                      <a:pt x="1854246" y="1631424"/>
                    </a:lnTo>
                    <a:lnTo>
                      <a:pt x="1985274" y="1631424"/>
                    </a:lnTo>
                    <a:lnTo>
                      <a:pt x="1985274" y="1611590"/>
                    </a:lnTo>
                    <a:lnTo>
                      <a:pt x="2028950" y="1611590"/>
                    </a:lnTo>
                    <a:lnTo>
                      <a:pt x="2028950" y="1591756"/>
                    </a:lnTo>
                    <a:lnTo>
                      <a:pt x="2048803" y="1591756"/>
                    </a:lnTo>
                    <a:lnTo>
                      <a:pt x="2048803" y="1591756"/>
                    </a:lnTo>
                    <a:lnTo>
                      <a:pt x="2108361" y="1591756"/>
                    </a:lnTo>
                    <a:lnTo>
                      <a:pt x="2108361" y="1591756"/>
                    </a:lnTo>
                    <a:lnTo>
                      <a:pt x="2132185" y="1591756"/>
                    </a:lnTo>
                    <a:lnTo>
                      <a:pt x="2132185" y="1571821"/>
                    </a:lnTo>
                    <a:lnTo>
                      <a:pt x="2171890" y="1571821"/>
                    </a:lnTo>
                    <a:lnTo>
                      <a:pt x="2171890" y="1551886"/>
                    </a:lnTo>
                    <a:lnTo>
                      <a:pt x="2223507" y="1551886"/>
                    </a:lnTo>
                    <a:lnTo>
                      <a:pt x="2223507" y="1531951"/>
                    </a:lnTo>
                    <a:lnTo>
                      <a:pt x="2263213" y="1531951"/>
                    </a:lnTo>
                    <a:lnTo>
                      <a:pt x="2263213" y="1531951"/>
                    </a:lnTo>
                    <a:lnTo>
                      <a:pt x="2350565" y="1531951"/>
                    </a:lnTo>
                    <a:lnTo>
                      <a:pt x="2350565" y="1511965"/>
                    </a:lnTo>
                    <a:lnTo>
                      <a:pt x="2437917" y="1511965"/>
                    </a:lnTo>
                    <a:lnTo>
                      <a:pt x="2437917" y="1491980"/>
                    </a:lnTo>
                    <a:lnTo>
                      <a:pt x="2485564" y="1491980"/>
                    </a:lnTo>
                    <a:lnTo>
                      <a:pt x="2485564" y="1471994"/>
                    </a:lnTo>
                    <a:lnTo>
                      <a:pt x="2493505" y="1471994"/>
                    </a:lnTo>
                    <a:lnTo>
                      <a:pt x="2493505" y="1452008"/>
                    </a:lnTo>
                    <a:lnTo>
                      <a:pt x="2517328" y="1452008"/>
                    </a:lnTo>
                    <a:lnTo>
                      <a:pt x="2517328" y="1432022"/>
                    </a:lnTo>
                    <a:lnTo>
                      <a:pt x="2561004" y="1432022"/>
                    </a:lnTo>
                    <a:lnTo>
                      <a:pt x="2561004" y="1412036"/>
                    </a:lnTo>
                    <a:lnTo>
                      <a:pt x="2572916" y="1412036"/>
                    </a:lnTo>
                    <a:lnTo>
                      <a:pt x="2572916" y="1392050"/>
                    </a:lnTo>
                    <a:lnTo>
                      <a:pt x="2616592" y="1392050"/>
                    </a:lnTo>
                    <a:lnTo>
                      <a:pt x="2616592" y="1372064"/>
                    </a:lnTo>
                    <a:lnTo>
                      <a:pt x="2652327" y="1372064"/>
                    </a:lnTo>
                    <a:lnTo>
                      <a:pt x="2652327" y="1352078"/>
                    </a:lnTo>
                    <a:lnTo>
                      <a:pt x="2731738" y="1352078"/>
                    </a:lnTo>
                    <a:lnTo>
                      <a:pt x="2731738" y="1332092"/>
                    </a:lnTo>
                    <a:lnTo>
                      <a:pt x="2834972" y="1332092"/>
                    </a:lnTo>
                    <a:lnTo>
                      <a:pt x="2834972" y="1332092"/>
                    </a:lnTo>
                    <a:lnTo>
                      <a:pt x="2850854" y="1332092"/>
                    </a:lnTo>
                    <a:lnTo>
                      <a:pt x="2850854" y="1332092"/>
                    </a:lnTo>
                    <a:lnTo>
                      <a:pt x="2858795" y="1332092"/>
                    </a:lnTo>
                    <a:lnTo>
                      <a:pt x="2858795" y="1332092"/>
                    </a:lnTo>
                    <a:lnTo>
                      <a:pt x="2882619" y="1332092"/>
                    </a:lnTo>
                    <a:lnTo>
                      <a:pt x="2882619" y="1332092"/>
                    </a:lnTo>
                    <a:lnTo>
                      <a:pt x="2894530" y="1332092"/>
                    </a:lnTo>
                    <a:lnTo>
                      <a:pt x="2894530" y="1332092"/>
                    </a:lnTo>
                    <a:lnTo>
                      <a:pt x="2898501" y="1332092"/>
                    </a:lnTo>
                    <a:lnTo>
                      <a:pt x="2898501" y="1332092"/>
                    </a:lnTo>
                    <a:lnTo>
                      <a:pt x="2902471" y="1332092"/>
                    </a:lnTo>
                    <a:lnTo>
                      <a:pt x="2902471" y="1332092"/>
                    </a:lnTo>
                    <a:lnTo>
                      <a:pt x="2906442" y="1332092"/>
                    </a:lnTo>
                    <a:lnTo>
                      <a:pt x="2906442" y="1332092"/>
                    </a:lnTo>
                    <a:lnTo>
                      <a:pt x="2922324" y="1332092"/>
                    </a:lnTo>
                    <a:lnTo>
                      <a:pt x="2922324" y="1332092"/>
                    </a:lnTo>
                    <a:lnTo>
                      <a:pt x="2942177" y="1332092"/>
                    </a:lnTo>
                    <a:lnTo>
                      <a:pt x="2942177" y="1332092"/>
                    </a:lnTo>
                    <a:lnTo>
                      <a:pt x="2966000" y="1332092"/>
                    </a:lnTo>
                    <a:lnTo>
                      <a:pt x="2966000" y="1332092"/>
                    </a:lnTo>
                    <a:lnTo>
                      <a:pt x="2969971" y="1332092"/>
                    </a:lnTo>
                    <a:lnTo>
                      <a:pt x="2969971" y="1332092"/>
                    </a:lnTo>
                    <a:lnTo>
                      <a:pt x="2985853" y="1332092"/>
                    </a:lnTo>
                    <a:lnTo>
                      <a:pt x="2985853" y="1332092"/>
                    </a:lnTo>
                    <a:lnTo>
                      <a:pt x="3005706" y="1332092"/>
                    </a:lnTo>
                    <a:lnTo>
                      <a:pt x="3005706" y="1332092"/>
                    </a:lnTo>
                    <a:lnTo>
                      <a:pt x="3009676" y="1332092"/>
                    </a:lnTo>
                    <a:lnTo>
                      <a:pt x="3009676" y="1332092"/>
                    </a:lnTo>
                    <a:lnTo>
                      <a:pt x="3025558" y="1332092"/>
                    </a:lnTo>
                    <a:lnTo>
                      <a:pt x="3025558" y="1332092"/>
                    </a:lnTo>
                    <a:lnTo>
                      <a:pt x="3037470" y="1332092"/>
                    </a:lnTo>
                    <a:lnTo>
                      <a:pt x="3037470" y="1332092"/>
                    </a:lnTo>
                    <a:lnTo>
                      <a:pt x="3045411" y="1332092"/>
                    </a:lnTo>
                    <a:lnTo>
                      <a:pt x="3045411" y="1332092"/>
                    </a:lnTo>
                    <a:lnTo>
                      <a:pt x="3049382" y="1332092"/>
                    </a:lnTo>
                    <a:lnTo>
                      <a:pt x="3049382" y="1332092"/>
                    </a:lnTo>
                    <a:lnTo>
                      <a:pt x="3073205" y="1332092"/>
                    </a:lnTo>
                    <a:lnTo>
                      <a:pt x="3073205" y="1332092"/>
                    </a:lnTo>
                    <a:lnTo>
                      <a:pt x="3081146" y="1332092"/>
                    </a:lnTo>
                    <a:lnTo>
                      <a:pt x="3081146" y="1332092"/>
                    </a:lnTo>
                    <a:lnTo>
                      <a:pt x="3100999" y="1332092"/>
                    </a:lnTo>
                    <a:lnTo>
                      <a:pt x="3100999" y="1332092"/>
                    </a:lnTo>
                    <a:lnTo>
                      <a:pt x="3112910" y="1332092"/>
                    </a:lnTo>
                    <a:lnTo>
                      <a:pt x="3112910" y="1332092"/>
                    </a:lnTo>
                    <a:lnTo>
                      <a:pt x="3140704" y="1332092"/>
                    </a:lnTo>
                    <a:lnTo>
                      <a:pt x="3140704" y="1332092"/>
                    </a:lnTo>
                    <a:lnTo>
                      <a:pt x="3160557" y="1332092"/>
                    </a:lnTo>
                    <a:lnTo>
                      <a:pt x="3160557" y="1332092"/>
                    </a:lnTo>
                    <a:lnTo>
                      <a:pt x="3164528" y="1332092"/>
                    </a:lnTo>
                    <a:lnTo>
                      <a:pt x="3164528" y="1332092"/>
                    </a:lnTo>
                    <a:lnTo>
                      <a:pt x="3168498" y="1332092"/>
                    </a:lnTo>
                    <a:lnTo>
                      <a:pt x="3168498" y="1310331"/>
                    </a:lnTo>
                    <a:lnTo>
                      <a:pt x="3176439" y="1310331"/>
                    </a:lnTo>
                    <a:lnTo>
                      <a:pt x="3176439" y="1310331"/>
                    </a:lnTo>
                    <a:lnTo>
                      <a:pt x="3180410" y="1310331"/>
                    </a:lnTo>
                    <a:lnTo>
                      <a:pt x="3180410" y="1310331"/>
                    </a:lnTo>
                    <a:lnTo>
                      <a:pt x="3220115" y="1310331"/>
                    </a:lnTo>
                    <a:lnTo>
                      <a:pt x="3220115" y="1310331"/>
                    </a:lnTo>
                    <a:lnTo>
                      <a:pt x="3224086" y="1310331"/>
                    </a:lnTo>
                    <a:lnTo>
                      <a:pt x="3224086" y="1310331"/>
                    </a:lnTo>
                    <a:lnTo>
                      <a:pt x="3232027" y="1310331"/>
                    </a:lnTo>
                    <a:lnTo>
                      <a:pt x="3232027" y="1288188"/>
                    </a:lnTo>
                    <a:lnTo>
                      <a:pt x="3247909" y="1288188"/>
                    </a:lnTo>
                    <a:lnTo>
                      <a:pt x="3247909" y="1288188"/>
                    </a:lnTo>
                    <a:lnTo>
                      <a:pt x="3255850" y="1288188"/>
                    </a:lnTo>
                    <a:lnTo>
                      <a:pt x="3255850" y="1265980"/>
                    </a:lnTo>
                    <a:lnTo>
                      <a:pt x="3259821" y="1265980"/>
                    </a:lnTo>
                    <a:lnTo>
                      <a:pt x="3259821" y="1265980"/>
                    </a:lnTo>
                    <a:lnTo>
                      <a:pt x="3271732" y="1265980"/>
                    </a:lnTo>
                    <a:lnTo>
                      <a:pt x="3271732" y="1265980"/>
                    </a:lnTo>
                    <a:lnTo>
                      <a:pt x="3287615" y="1265980"/>
                    </a:lnTo>
                    <a:lnTo>
                      <a:pt x="3287615" y="1243640"/>
                    </a:lnTo>
                    <a:lnTo>
                      <a:pt x="3295556" y="1243640"/>
                    </a:lnTo>
                    <a:lnTo>
                      <a:pt x="3295556" y="1221300"/>
                    </a:lnTo>
                    <a:lnTo>
                      <a:pt x="3303497" y="1221300"/>
                    </a:lnTo>
                    <a:lnTo>
                      <a:pt x="3303497" y="1221300"/>
                    </a:lnTo>
                    <a:lnTo>
                      <a:pt x="3311438" y="1221300"/>
                    </a:lnTo>
                    <a:lnTo>
                      <a:pt x="3311438" y="1221300"/>
                    </a:lnTo>
                    <a:lnTo>
                      <a:pt x="3323350" y="1221300"/>
                    </a:lnTo>
                    <a:lnTo>
                      <a:pt x="3323350" y="1198826"/>
                    </a:lnTo>
                    <a:lnTo>
                      <a:pt x="3327320" y="1198826"/>
                    </a:lnTo>
                    <a:lnTo>
                      <a:pt x="3327320" y="1198826"/>
                    </a:lnTo>
                    <a:lnTo>
                      <a:pt x="3343202" y="1198826"/>
                    </a:lnTo>
                    <a:lnTo>
                      <a:pt x="3343202" y="1176285"/>
                    </a:lnTo>
                    <a:lnTo>
                      <a:pt x="3351143" y="1176285"/>
                    </a:lnTo>
                    <a:lnTo>
                      <a:pt x="3351143" y="1176285"/>
                    </a:lnTo>
                    <a:lnTo>
                      <a:pt x="3359085" y="1176285"/>
                    </a:lnTo>
                    <a:lnTo>
                      <a:pt x="3359085" y="1153674"/>
                    </a:lnTo>
                    <a:lnTo>
                      <a:pt x="3367026" y="1153674"/>
                    </a:lnTo>
                    <a:lnTo>
                      <a:pt x="3367026" y="1153674"/>
                    </a:lnTo>
                    <a:lnTo>
                      <a:pt x="3370996" y="1153674"/>
                    </a:lnTo>
                    <a:lnTo>
                      <a:pt x="3370996" y="1153674"/>
                    </a:lnTo>
                    <a:lnTo>
                      <a:pt x="3378937" y="1153674"/>
                    </a:lnTo>
                    <a:lnTo>
                      <a:pt x="3378937" y="1153674"/>
                    </a:lnTo>
                    <a:lnTo>
                      <a:pt x="3394820" y="1153674"/>
                    </a:lnTo>
                    <a:lnTo>
                      <a:pt x="3394820" y="1153674"/>
                    </a:lnTo>
                    <a:lnTo>
                      <a:pt x="3426584" y="1153674"/>
                    </a:lnTo>
                    <a:lnTo>
                      <a:pt x="3426584" y="1130784"/>
                    </a:lnTo>
                    <a:lnTo>
                      <a:pt x="3430554" y="1130784"/>
                    </a:lnTo>
                    <a:lnTo>
                      <a:pt x="3430554" y="1107895"/>
                    </a:lnTo>
                    <a:lnTo>
                      <a:pt x="3442466" y="1107895"/>
                    </a:lnTo>
                    <a:lnTo>
                      <a:pt x="3442466" y="1107895"/>
                    </a:lnTo>
                    <a:lnTo>
                      <a:pt x="3446437" y="1107895"/>
                    </a:lnTo>
                    <a:lnTo>
                      <a:pt x="3446437" y="1107895"/>
                    </a:lnTo>
                    <a:lnTo>
                      <a:pt x="3490113" y="1107895"/>
                    </a:lnTo>
                    <a:lnTo>
                      <a:pt x="3490113" y="1107895"/>
                    </a:lnTo>
                    <a:lnTo>
                      <a:pt x="3502024" y="1107895"/>
                    </a:lnTo>
                    <a:lnTo>
                      <a:pt x="3502024" y="1107895"/>
                    </a:lnTo>
                    <a:lnTo>
                      <a:pt x="3505995" y="1107895"/>
                    </a:lnTo>
                    <a:lnTo>
                      <a:pt x="3505995" y="1107895"/>
                    </a:lnTo>
                    <a:lnTo>
                      <a:pt x="3545700" y="1107895"/>
                    </a:lnTo>
                    <a:lnTo>
                      <a:pt x="3545700" y="1107895"/>
                    </a:lnTo>
                    <a:lnTo>
                      <a:pt x="3593347" y="1107895"/>
                    </a:lnTo>
                    <a:lnTo>
                      <a:pt x="3593347" y="1107895"/>
                    </a:lnTo>
                    <a:lnTo>
                      <a:pt x="3609229" y="1107895"/>
                    </a:lnTo>
                    <a:lnTo>
                      <a:pt x="3609229" y="1084422"/>
                    </a:lnTo>
                    <a:lnTo>
                      <a:pt x="3668787" y="1084422"/>
                    </a:lnTo>
                    <a:lnTo>
                      <a:pt x="3668787" y="1084422"/>
                    </a:lnTo>
                    <a:lnTo>
                      <a:pt x="3672758" y="1084422"/>
                    </a:lnTo>
                    <a:lnTo>
                      <a:pt x="3672758" y="1060874"/>
                    </a:lnTo>
                    <a:lnTo>
                      <a:pt x="3688640" y="1060874"/>
                    </a:lnTo>
                    <a:lnTo>
                      <a:pt x="3688640" y="1060874"/>
                    </a:lnTo>
                    <a:lnTo>
                      <a:pt x="3696581" y="1060874"/>
                    </a:lnTo>
                    <a:lnTo>
                      <a:pt x="3696581" y="1037250"/>
                    </a:lnTo>
                    <a:lnTo>
                      <a:pt x="3700552" y="1037250"/>
                    </a:lnTo>
                    <a:lnTo>
                      <a:pt x="3700552" y="1013626"/>
                    </a:lnTo>
                    <a:lnTo>
                      <a:pt x="3720405" y="1013626"/>
                    </a:lnTo>
                    <a:lnTo>
                      <a:pt x="3720405" y="1013626"/>
                    </a:lnTo>
                    <a:lnTo>
                      <a:pt x="3724375" y="1013626"/>
                    </a:lnTo>
                    <a:lnTo>
                      <a:pt x="3724375" y="1013626"/>
                    </a:lnTo>
                    <a:lnTo>
                      <a:pt x="3736287" y="1013626"/>
                    </a:lnTo>
                    <a:lnTo>
                      <a:pt x="3736287" y="1013626"/>
                    </a:lnTo>
                    <a:lnTo>
                      <a:pt x="3744228" y="1013626"/>
                    </a:lnTo>
                    <a:lnTo>
                      <a:pt x="3744228" y="1013626"/>
                    </a:lnTo>
                    <a:lnTo>
                      <a:pt x="3748198" y="1013626"/>
                    </a:lnTo>
                    <a:lnTo>
                      <a:pt x="3748198" y="989691"/>
                    </a:lnTo>
                    <a:lnTo>
                      <a:pt x="3752169" y="989691"/>
                    </a:lnTo>
                    <a:lnTo>
                      <a:pt x="3752169" y="989691"/>
                    </a:lnTo>
                    <a:lnTo>
                      <a:pt x="3760110" y="989691"/>
                    </a:lnTo>
                    <a:lnTo>
                      <a:pt x="3760110" y="989691"/>
                    </a:lnTo>
                    <a:lnTo>
                      <a:pt x="3811727" y="989691"/>
                    </a:lnTo>
                    <a:lnTo>
                      <a:pt x="3811727" y="989691"/>
                    </a:lnTo>
                    <a:lnTo>
                      <a:pt x="3823639" y="989691"/>
                    </a:lnTo>
                    <a:lnTo>
                      <a:pt x="3823639" y="989691"/>
                    </a:lnTo>
                    <a:lnTo>
                      <a:pt x="3855403" y="989691"/>
                    </a:lnTo>
                    <a:lnTo>
                      <a:pt x="3855403" y="989691"/>
                    </a:lnTo>
                    <a:lnTo>
                      <a:pt x="3859374" y="989691"/>
                    </a:lnTo>
                    <a:lnTo>
                      <a:pt x="3859374" y="989691"/>
                    </a:lnTo>
                    <a:lnTo>
                      <a:pt x="3875256" y="989691"/>
                    </a:lnTo>
                    <a:lnTo>
                      <a:pt x="3875256" y="989691"/>
                    </a:lnTo>
                    <a:lnTo>
                      <a:pt x="3907020" y="989691"/>
                    </a:lnTo>
                    <a:lnTo>
                      <a:pt x="3907020" y="989691"/>
                    </a:lnTo>
                    <a:lnTo>
                      <a:pt x="3910991" y="989691"/>
                    </a:lnTo>
                    <a:lnTo>
                      <a:pt x="3910991" y="989691"/>
                    </a:lnTo>
                    <a:lnTo>
                      <a:pt x="3922903" y="989691"/>
                    </a:lnTo>
                    <a:lnTo>
                      <a:pt x="3922903" y="989691"/>
                    </a:lnTo>
                    <a:lnTo>
                      <a:pt x="3958638" y="989691"/>
                    </a:lnTo>
                    <a:lnTo>
                      <a:pt x="3958638" y="964855"/>
                    </a:lnTo>
                    <a:lnTo>
                      <a:pt x="3986431" y="964855"/>
                    </a:lnTo>
                    <a:lnTo>
                      <a:pt x="3986431" y="964855"/>
                    </a:lnTo>
                    <a:lnTo>
                      <a:pt x="4002314" y="964855"/>
                    </a:lnTo>
                    <a:lnTo>
                      <a:pt x="4002314" y="964855"/>
                    </a:lnTo>
                    <a:lnTo>
                      <a:pt x="4006284" y="964855"/>
                    </a:lnTo>
                    <a:lnTo>
                      <a:pt x="4006284" y="939847"/>
                    </a:lnTo>
                    <a:lnTo>
                      <a:pt x="4038049" y="939847"/>
                    </a:lnTo>
                    <a:lnTo>
                      <a:pt x="4038049" y="939847"/>
                    </a:lnTo>
                    <a:lnTo>
                      <a:pt x="4045990" y="939847"/>
                    </a:lnTo>
                    <a:lnTo>
                      <a:pt x="4045990" y="914751"/>
                    </a:lnTo>
                    <a:lnTo>
                      <a:pt x="4057901" y="914751"/>
                    </a:lnTo>
                    <a:lnTo>
                      <a:pt x="4057901" y="914751"/>
                    </a:lnTo>
                    <a:lnTo>
                      <a:pt x="4093636" y="914751"/>
                    </a:lnTo>
                    <a:lnTo>
                      <a:pt x="4093636" y="914751"/>
                    </a:lnTo>
                    <a:lnTo>
                      <a:pt x="4113489" y="914751"/>
                    </a:lnTo>
                    <a:lnTo>
                      <a:pt x="4113489" y="914751"/>
                    </a:lnTo>
                    <a:lnTo>
                      <a:pt x="4117460" y="914751"/>
                    </a:lnTo>
                    <a:lnTo>
                      <a:pt x="4117460" y="914751"/>
                    </a:lnTo>
                    <a:lnTo>
                      <a:pt x="4153195" y="914751"/>
                    </a:lnTo>
                    <a:lnTo>
                      <a:pt x="4153195" y="914751"/>
                    </a:lnTo>
                    <a:lnTo>
                      <a:pt x="4173047" y="914751"/>
                    </a:lnTo>
                    <a:lnTo>
                      <a:pt x="4173047" y="914751"/>
                    </a:lnTo>
                    <a:lnTo>
                      <a:pt x="4188929" y="914751"/>
                    </a:lnTo>
                    <a:lnTo>
                      <a:pt x="4188929" y="914751"/>
                    </a:lnTo>
                    <a:lnTo>
                      <a:pt x="4192900" y="914751"/>
                    </a:lnTo>
                    <a:lnTo>
                      <a:pt x="4192900" y="914751"/>
                    </a:lnTo>
                    <a:lnTo>
                      <a:pt x="4220694" y="914751"/>
                    </a:lnTo>
                    <a:lnTo>
                      <a:pt x="4220694" y="914751"/>
                    </a:lnTo>
                    <a:lnTo>
                      <a:pt x="4224664" y="914751"/>
                    </a:lnTo>
                    <a:lnTo>
                      <a:pt x="4224664" y="914751"/>
                    </a:lnTo>
                    <a:lnTo>
                      <a:pt x="4240547" y="914751"/>
                    </a:lnTo>
                    <a:lnTo>
                      <a:pt x="4240547" y="914751"/>
                    </a:lnTo>
                    <a:lnTo>
                      <a:pt x="4244517" y="914751"/>
                    </a:lnTo>
                    <a:lnTo>
                      <a:pt x="4244517" y="914751"/>
                    </a:lnTo>
                    <a:lnTo>
                      <a:pt x="4268340" y="914751"/>
                    </a:lnTo>
                    <a:lnTo>
                      <a:pt x="4268340" y="888461"/>
                    </a:lnTo>
                    <a:lnTo>
                      <a:pt x="4272311" y="888461"/>
                    </a:lnTo>
                    <a:lnTo>
                      <a:pt x="4272311" y="888461"/>
                    </a:lnTo>
                    <a:lnTo>
                      <a:pt x="4280252" y="888461"/>
                    </a:lnTo>
                    <a:lnTo>
                      <a:pt x="4280252" y="862073"/>
                    </a:lnTo>
                    <a:lnTo>
                      <a:pt x="4300105" y="862073"/>
                    </a:lnTo>
                    <a:lnTo>
                      <a:pt x="4300105" y="862073"/>
                    </a:lnTo>
                    <a:lnTo>
                      <a:pt x="4304075" y="862073"/>
                    </a:lnTo>
                    <a:lnTo>
                      <a:pt x="4304075" y="862073"/>
                    </a:lnTo>
                    <a:lnTo>
                      <a:pt x="4387457" y="862073"/>
                    </a:lnTo>
                    <a:lnTo>
                      <a:pt x="4387457" y="862073"/>
                    </a:lnTo>
                    <a:lnTo>
                      <a:pt x="4399369" y="862073"/>
                    </a:lnTo>
                    <a:lnTo>
                      <a:pt x="4399369" y="862073"/>
                    </a:lnTo>
                    <a:lnTo>
                      <a:pt x="4415251" y="862073"/>
                    </a:lnTo>
                    <a:lnTo>
                      <a:pt x="4415251" y="862073"/>
                    </a:lnTo>
                    <a:lnTo>
                      <a:pt x="4419221" y="862073"/>
                    </a:lnTo>
                    <a:lnTo>
                      <a:pt x="4419221" y="862073"/>
                    </a:lnTo>
                    <a:lnTo>
                      <a:pt x="4431133" y="862073"/>
                    </a:lnTo>
                    <a:lnTo>
                      <a:pt x="4431133" y="862073"/>
                    </a:lnTo>
                    <a:lnTo>
                      <a:pt x="4443045" y="862073"/>
                    </a:lnTo>
                    <a:lnTo>
                      <a:pt x="4443045" y="862073"/>
                    </a:lnTo>
                    <a:lnTo>
                      <a:pt x="4450986" y="862073"/>
                    </a:lnTo>
                    <a:lnTo>
                      <a:pt x="4450986" y="862073"/>
                    </a:lnTo>
                    <a:lnTo>
                      <a:pt x="4462897" y="862073"/>
                    </a:lnTo>
                    <a:lnTo>
                      <a:pt x="4462897" y="862073"/>
                    </a:lnTo>
                    <a:lnTo>
                      <a:pt x="4466868" y="862073"/>
                    </a:lnTo>
                    <a:lnTo>
                      <a:pt x="4466868" y="862073"/>
                    </a:lnTo>
                    <a:lnTo>
                      <a:pt x="4470838" y="862073"/>
                    </a:lnTo>
                    <a:lnTo>
                      <a:pt x="4470838" y="834458"/>
                    </a:lnTo>
                    <a:lnTo>
                      <a:pt x="4494662" y="834458"/>
                    </a:lnTo>
                    <a:lnTo>
                      <a:pt x="4494662" y="834458"/>
                    </a:lnTo>
                    <a:lnTo>
                      <a:pt x="4526426" y="834458"/>
                    </a:lnTo>
                    <a:lnTo>
                      <a:pt x="4526426" y="834458"/>
                    </a:lnTo>
                    <a:lnTo>
                      <a:pt x="4550249" y="834458"/>
                    </a:lnTo>
                    <a:lnTo>
                      <a:pt x="4550249" y="834458"/>
                    </a:lnTo>
                    <a:lnTo>
                      <a:pt x="4570102" y="834458"/>
                    </a:lnTo>
                    <a:lnTo>
                      <a:pt x="4570102" y="834458"/>
                    </a:lnTo>
                    <a:lnTo>
                      <a:pt x="4582014" y="834458"/>
                    </a:lnTo>
                    <a:lnTo>
                      <a:pt x="4582014" y="834458"/>
                    </a:lnTo>
                    <a:lnTo>
                      <a:pt x="4593926" y="834458"/>
                    </a:lnTo>
                    <a:lnTo>
                      <a:pt x="4593926" y="834458"/>
                    </a:lnTo>
                    <a:lnTo>
                      <a:pt x="4597896" y="834458"/>
                    </a:lnTo>
                    <a:lnTo>
                      <a:pt x="4597896" y="834458"/>
                    </a:lnTo>
                    <a:lnTo>
                      <a:pt x="4605837" y="834458"/>
                    </a:lnTo>
                    <a:lnTo>
                      <a:pt x="4605837" y="834458"/>
                    </a:lnTo>
                    <a:lnTo>
                      <a:pt x="4629660" y="834458"/>
                    </a:lnTo>
                    <a:lnTo>
                      <a:pt x="4629660" y="834458"/>
                    </a:lnTo>
                    <a:lnTo>
                      <a:pt x="4633631" y="834458"/>
                    </a:lnTo>
                    <a:lnTo>
                      <a:pt x="4633631" y="834458"/>
                    </a:lnTo>
                    <a:lnTo>
                      <a:pt x="4653484" y="834458"/>
                    </a:lnTo>
                    <a:lnTo>
                      <a:pt x="4653484" y="834458"/>
                    </a:lnTo>
                    <a:lnTo>
                      <a:pt x="4673337" y="834458"/>
                    </a:lnTo>
                    <a:lnTo>
                      <a:pt x="4673337" y="834458"/>
                    </a:lnTo>
                    <a:lnTo>
                      <a:pt x="4697160" y="834458"/>
                    </a:lnTo>
                    <a:lnTo>
                      <a:pt x="4697160" y="834458"/>
                    </a:lnTo>
                    <a:lnTo>
                      <a:pt x="4709071" y="834458"/>
                    </a:lnTo>
                    <a:lnTo>
                      <a:pt x="4709071" y="805010"/>
                    </a:lnTo>
                    <a:lnTo>
                      <a:pt x="4740836" y="805010"/>
                    </a:lnTo>
                    <a:lnTo>
                      <a:pt x="4740836" y="805010"/>
                    </a:lnTo>
                    <a:lnTo>
                      <a:pt x="4760689" y="805010"/>
                    </a:lnTo>
                    <a:lnTo>
                      <a:pt x="4760689" y="805010"/>
                    </a:lnTo>
                    <a:lnTo>
                      <a:pt x="4780541" y="805010"/>
                    </a:lnTo>
                    <a:lnTo>
                      <a:pt x="4780541" y="805010"/>
                    </a:lnTo>
                    <a:lnTo>
                      <a:pt x="4824217" y="805010"/>
                    </a:lnTo>
                    <a:lnTo>
                      <a:pt x="4824217" y="805010"/>
                    </a:lnTo>
                    <a:lnTo>
                      <a:pt x="4836129" y="805010"/>
                    </a:lnTo>
                    <a:lnTo>
                      <a:pt x="4836129" y="775063"/>
                    </a:lnTo>
                    <a:lnTo>
                      <a:pt x="4848041" y="775063"/>
                    </a:lnTo>
                    <a:lnTo>
                      <a:pt x="4848041" y="775063"/>
                    </a:lnTo>
                    <a:lnTo>
                      <a:pt x="4863923" y="775063"/>
                    </a:lnTo>
                    <a:lnTo>
                      <a:pt x="4863923" y="775063"/>
                    </a:lnTo>
                    <a:lnTo>
                      <a:pt x="4867893" y="775063"/>
                    </a:lnTo>
                    <a:lnTo>
                      <a:pt x="4867893" y="775063"/>
                    </a:lnTo>
                    <a:lnTo>
                      <a:pt x="4875835" y="775063"/>
                    </a:lnTo>
                    <a:lnTo>
                      <a:pt x="4875835" y="775063"/>
                    </a:lnTo>
                    <a:lnTo>
                      <a:pt x="4879805" y="775063"/>
                    </a:lnTo>
                    <a:lnTo>
                      <a:pt x="4879805" y="775063"/>
                    </a:lnTo>
                    <a:lnTo>
                      <a:pt x="4895687" y="775063"/>
                    </a:lnTo>
                    <a:lnTo>
                      <a:pt x="4895687" y="775063"/>
                    </a:lnTo>
                    <a:lnTo>
                      <a:pt x="4903628" y="775063"/>
                    </a:lnTo>
                    <a:lnTo>
                      <a:pt x="4903628" y="775063"/>
                    </a:lnTo>
                    <a:lnTo>
                      <a:pt x="4907599" y="775063"/>
                    </a:lnTo>
                    <a:lnTo>
                      <a:pt x="4907599" y="775063"/>
                    </a:lnTo>
                    <a:lnTo>
                      <a:pt x="4967157" y="775063"/>
                    </a:lnTo>
                    <a:lnTo>
                      <a:pt x="4967157" y="775063"/>
                    </a:lnTo>
                    <a:lnTo>
                      <a:pt x="4971128" y="775063"/>
                    </a:lnTo>
                    <a:lnTo>
                      <a:pt x="4971128" y="775063"/>
                    </a:lnTo>
                    <a:lnTo>
                      <a:pt x="4983039" y="775063"/>
                    </a:lnTo>
                    <a:lnTo>
                      <a:pt x="4983039" y="775063"/>
                    </a:lnTo>
                    <a:lnTo>
                      <a:pt x="5046568" y="775063"/>
                    </a:lnTo>
                    <a:lnTo>
                      <a:pt x="5046568" y="775063"/>
                    </a:lnTo>
                    <a:lnTo>
                      <a:pt x="5054509" y="775063"/>
                    </a:lnTo>
                    <a:lnTo>
                      <a:pt x="5054509" y="743362"/>
                    </a:lnTo>
                    <a:lnTo>
                      <a:pt x="5062450" y="743362"/>
                    </a:lnTo>
                    <a:lnTo>
                      <a:pt x="5062450" y="743362"/>
                    </a:lnTo>
                    <a:lnTo>
                      <a:pt x="5066421" y="743362"/>
                    </a:lnTo>
                    <a:lnTo>
                      <a:pt x="5066421" y="743362"/>
                    </a:lnTo>
                    <a:lnTo>
                      <a:pt x="5070392" y="743362"/>
                    </a:lnTo>
                    <a:lnTo>
                      <a:pt x="5070392" y="743362"/>
                    </a:lnTo>
                    <a:lnTo>
                      <a:pt x="5078333" y="743362"/>
                    </a:lnTo>
                    <a:lnTo>
                      <a:pt x="5078333" y="711225"/>
                    </a:lnTo>
                    <a:lnTo>
                      <a:pt x="5106126" y="711225"/>
                    </a:lnTo>
                    <a:lnTo>
                      <a:pt x="5106126" y="711225"/>
                    </a:lnTo>
                    <a:lnTo>
                      <a:pt x="5110097" y="711225"/>
                    </a:lnTo>
                    <a:lnTo>
                      <a:pt x="5110097" y="711225"/>
                    </a:lnTo>
                    <a:lnTo>
                      <a:pt x="5133920" y="711225"/>
                    </a:lnTo>
                    <a:lnTo>
                      <a:pt x="5133920" y="678789"/>
                    </a:lnTo>
                    <a:lnTo>
                      <a:pt x="5141861" y="678789"/>
                    </a:lnTo>
                    <a:lnTo>
                      <a:pt x="5141861" y="678789"/>
                    </a:lnTo>
                    <a:lnTo>
                      <a:pt x="5157744" y="678789"/>
                    </a:lnTo>
                    <a:lnTo>
                      <a:pt x="5157744" y="646046"/>
                    </a:lnTo>
                    <a:lnTo>
                      <a:pt x="5193479" y="646046"/>
                    </a:lnTo>
                    <a:lnTo>
                      <a:pt x="5193479" y="646046"/>
                    </a:lnTo>
                    <a:lnTo>
                      <a:pt x="5205390" y="646046"/>
                    </a:lnTo>
                    <a:lnTo>
                      <a:pt x="5205390" y="613148"/>
                    </a:lnTo>
                    <a:lnTo>
                      <a:pt x="5229213" y="613148"/>
                    </a:lnTo>
                    <a:lnTo>
                      <a:pt x="5229213" y="613148"/>
                    </a:lnTo>
                    <a:lnTo>
                      <a:pt x="5264948" y="613148"/>
                    </a:lnTo>
                    <a:lnTo>
                      <a:pt x="5264948" y="613148"/>
                    </a:lnTo>
                    <a:lnTo>
                      <a:pt x="5268919" y="613148"/>
                    </a:lnTo>
                    <a:lnTo>
                      <a:pt x="5268919" y="613148"/>
                    </a:lnTo>
                    <a:lnTo>
                      <a:pt x="5272890" y="613148"/>
                    </a:lnTo>
                    <a:lnTo>
                      <a:pt x="5272890" y="613148"/>
                    </a:lnTo>
                    <a:lnTo>
                      <a:pt x="5280831" y="613148"/>
                    </a:lnTo>
                    <a:lnTo>
                      <a:pt x="5280831" y="613148"/>
                    </a:lnTo>
                    <a:lnTo>
                      <a:pt x="5296713" y="613148"/>
                    </a:lnTo>
                    <a:lnTo>
                      <a:pt x="5296713" y="613148"/>
                    </a:lnTo>
                    <a:lnTo>
                      <a:pt x="5300683" y="613148"/>
                    </a:lnTo>
                    <a:lnTo>
                      <a:pt x="5300683" y="613148"/>
                    </a:lnTo>
                    <a:lnTo>
                      <a:pt x="5312595" y="613148"/>
                    </a:lnTo>
                    <a:lnTo>
                      <a:pt x="5312595" y="613148"/>
                    </a:lnTo>
                    <a:lnTo>
                      <a:pt x="5316566" y="613148"/>
                    </a:lnTo>
                    <a:lnTo>
                      <a:pt x="5316566" y="613148"/>
                    </a:lnTo>
                    <a:lnTo>
                      <a:pt x="5320536" y="613148"/>
                    </a:lnTo>
                    <a:lnTo>
                      <a:pt x="5320536" y="613148"/>
                    </a:lnTo>
                    <a:lnTo>
                      <a:pt x="5344359" y="613148"/>
                    </a:lnTo>
                    <a:lnTo>
                      <a:pt x="5344359" y="613148"/>
                    </a:lnTo>
                    <a:lnTo>
                      <a:pt x="5364212" y="613148"/>
                    </a:lnTo>
                    <a:lnTo>
                      <a:pt x="5364212" y="613148"/>
                    </a:lnTo>
                    <a:lnTo>
                      <a:pt x="5443623" y="613148"/>
                    </a:lnTo>
                    <a:lnTo>
                      <a:pt x="5443623" y="578068"/>
                    </a:lnTo>
                    <a:lnTo>
                      <a:pt x="5447594" y="578068"/>
                    </a:lnTo>
                    <a:lnTo>
                      <a:pt x="5447594" y="578068"/>
                    </a:lnTo>
                    <a:lnTo>
                      <a:pt x="5451564" y="578068"/>
                    </a:lnTo>
                    <a:lnTo>
                      <a:pt x="5451564" y="578068"/>
                    </a:lnTo>
                    <a:lnTo>
                      <a:pt x="5455535" y="578068"/>
                    </a:lnTo>
                    <a:lnTo>
                      <a:pt x="5455535" y="578068"/>
                    </a:lnTo>
                    <a:lnTo>
                      <a:pt x="5495240" y="578068"/>
                    </a:lnTo>
                    <a:lnTo>
                      <a:pt x="5495240" y="578068"/>
                    </a:lnTo>
                    <a:lnTo>
                      <a:pt x="5499211" y="578068"/>
                    </a:lnTo>
                    <a:lnTo>
                      <a:pt x="5499211" y="578068"/>
                    </a:lnTo>
                    <a:lnTo>
                      <a:pt x="5519064" y="578068"/>
                    </a:lnTo>
                    <a:lnTo>
                      <a:pt x="5519064" y="578068"/>
                    </a:lnTo>
                    <a:lnTo>
                      <a:pt x="5523034" y="578068"/>
                    </a:lnTo>
                    <a:lnTo>
                      <a:pt x="5523034" y="578068"/>
                    </a:lnTo>
                    <a:lnTo>
                      <a:pt x="5527005" y="578068"/>
                    </a:lnTo>
                    <a:lnTo>
                      <a:pt x="5527005" y="578068"/>
                    </a:lnTo>
                    <a:lnTo>
                      <a:pt x="5538916" y="578068"/>
                    </a:lnTo>
                    <a:lnTo>
                      <a:pt x="5538916" y="578068"/>
                    </a:lnTo>
                    <a:lnTo>
                      <a:pt x="5546857" y="578068"/>
                    </a:lnTo>
                    <a:lnTo>
                      <a:pt x="5546857" y="540688"/>
                    </a:lnTo>
                    <a:lnTo>
                      <a:pt x="5550828" y="540688"/>
                    </a:lnTo>
                    <a:lnTo>
                      <a:pt x="5550828" y="540688"/>
                    </a:lnTo>
                    <a:lnTo>
                      <a:pt x="5562740" y="540688"/>
                    </a:lnTo>
                    <a:lnTo>
                      <a:pt x="5562740" y="540688"/>
                    </a:lnTo>
                    <a:lnTo>
                      <a:pt x="5574651" y="540688"/>
                    </a:lnTo>
                    <a:lnTo>
                      <a:pt x="5574651" y="540688"/>
                    </a:lnTo>
                    <a:lnTo>
                      <a:pt x="5598475" y="540688"/>
                    </a:lnTo>
                    <a:lnTo>
                      <a:pt x="5598475" y="540688"/>
                    </a:lnTo>
                    <a:lnTo>
                      <a:pt x="5606416" y="540688"/>
                    </a:lnTo>
                    <a:lnTo>
                      <a:pt x="5606416" y="540688"/>
                    </a:lnTo>
                    <a:lnTo>
                      <a:pt x="5662003" y="540688"/>
                    </a:lnTo>
                    <a:lnTo>
                      <a:pt x="5662003" y="540688"/>
                    </a:lnTo>
                    <a:lnTo>
                      <a:pt x="5677886" y="540688"/>
                    </a:lnTo>
                    <a:lnTo>
                      <a:pt x="5677886" y="540688"/>
                    </a:lnTo>
                    <a:lnTo>
                      <a:pt x="5685827" y="540688"/>
                    </a:lnTo>
                    <a:lnTo>
                      <a:pt x="5685827" y="540688"/>
                    </a:lnTo>
                    <a:lnTo>
                      <a:pt x="5689797" y="540688"/>
                    </a:lnTo>
                    <a:lnTo>
                      <a:pt x="5689797" y="540688"/>
                    </a:lnTo>
                    <a:lnTo>
                      <a:pt x="5705679" y="540688"/>
                    </a:lnTo>
                    <a:lnTo>
                      <a:pt x="5705679" y="501134"/>
                    </a:lnTo>
                    <a:lnTo>
                      <a:pt x="5713621" y="501134"/>
                    </a:lnTo>
                    <a:lnTo>
                      <a:pt x="5713621" y="501134"/>
                    </a:lnTo>
                    <a:lnTo>
                      <a:pt x="5717591" y="501134"/>
                    </a:lnTo>
                    <a:lnTo>
                      <a:pt x="5717591" y="501134"/>
                    </a:lnTo>
                    <a:lnTo>
                      <a:pt x="5725532" y="501134"/>
                    </a:lnTo>
                    <a:lnTo>
                      <a:pt x="5725532" y="501134"/>
                    </a:lnTo>
                    <a:lnTo>
                      <a:pt x="5737444" y="501134"/>
                    </a:lnTo>
                    <a:lnTo>
                      <a:pt x="5737444" y="501134"/>
                    </a:lnTo>
                    <a:lnTo>
                      <a:pt x="5749356" y="501134"/>
                    </a:lnTo>
                    <a:lnTo>
                      <a:pt x="5749356" y="501134"/>
                    </a:lnTo>
                    <a:lnTo>
                      <a:pt x="5777149" y="501134"/>
                    </a:lnTo>
                    <a:lnTo>
                      <a:pt x="5777149" y="501134"/>
                    </a:lnTo>
                    <a:lnTo>
                      <a:pt x="5781120" y="501134"/>
                    </a:lnTo>
                    <a:lnTo>
                      <a:pt x="5781120" y="501134"/>
                    </a:lnTo>
                    <a:lnTo>
                      <a:pt x="5789061" y="501134"/>
                    </a:lnTo>
                    <a:lnTo>
                      <a:pt x="5789061" y="501134"/>
                    </a:lnTo>
                    <a:lnTo>
                      <a:pt x="5812884" y="501134"/>
                    </a:lnTo>
                    <a:lnTo>
                      <a:pt x="5812884" y="501134"/>
                    </a:lnTo>
                    <a:lnTo>
                      <a:pt x="5836708" y="501134"/>
                    </a:lnTo>
                    <a:lnTo>
                      <a:pt x="5836708" y="501134"/>
                    </a:lnTo>
                    <a:lnTo>
                      <a:pt x="5840678" y="501134"/>
                    </a:lnTo>
                    <a:lnTo>
                      <a:pt x="5840678" y="501134"/>
                    </a:lnTo>
                    <a:lnTo>
                      <a:pt x="5880384" y="501134"/>
                    </a:lnTo>
                    <a:lnTo>
                      <a:pt x="5880384" y="501134"/>
                    </a:lnTo>
                    <a:lnTo>
                      <a:pt x="5892295" y="501134"/>
                    </a:lnTo>
                    <a:lnTo>
                      <a:pt x="5892295" y="501134"/>
                    </a:lnTo>
                    <a:lnTo>
                      <a:pt x="5904207" y="501134"/>
                    </a:lnTo>
                    <a:lnTo>
                      <a:pt x="5904207" y="501134"/>
                    </a:lnTo>
                    <a:lnTo>
                      <a:pt x="5932001" y="501134"/>
                    </a:lnTo>
                    <a:lnTo>
                      <a:pt x="5932001" y="501134"/>
                    </a:lnTo>
                    <a:lnTo>
                      <a:pt x="5943912" y="501134"/>
                    </a:lnTo>
                    <a:lnTo>
                      <a:pt x="5943912" y="501134"/>
                    </a:lnTo>
                    <a:lnTo>
                      <a:pt x="5951854" y="501134"/>
                    </a:lnTo>
                    <a:lnTo>
                      <a:pt x="5951854" y="501134"/>
                    </a:lnTo>
                    <a:lnTo>
                      <a:pt x="5955824" y="501134"/>
                    </a:lnTo>
                    <a:lnTo>
                      <a:pt x="5955824" y="457214"/>
                    </a:lnTo>
                    <a:lnTo>
                      <a:pt x="5971706" y="457214"/>
                    </a:lnTo>
                    <a:lnTo>
                      <a:pt x="5971706" y="457214"/>
                    </a:lnTo>
                    <a:lnTo>
                      <a:pt x="5975677" y="457214"/>
                    </a:lnTo>
                    <a:lnTo>
                      <a:pt x="5975677" y="457214"/>
                    </a:lnTo>
                    <a:lnTo>
                      <a:pt x="5983618" y="457214"/>
                    </a:lnTo>
                    <a:lnTo>
                      <a:pt x="5983618" y="457214"/>
                    </a:lnTo>
                    <a:lnTo>
                      <a:pt x="5987588" y="457214"/>
                    </a:lnTo>
                    <a:lnTo>
                      <a:pt x="5987588" y="457214"/>
                    </a:lnTo>
                    <a:lnTo>
                      <a:pt x="6019353" y="457214"/>
                    </a:lnTo>
                    <a:lnTo>
                      <a:pt x="6019353" y="457214"/>
                    </a:lnTo>
                    <a:lnTo>
                      <a:pt x="6047147" y="457214"/>
                    </a:lnTo>
                    <a:lnTo>
                      <a:pt x="6047147" y="457214"/>
                    </a:lnTo>
                    <a:lnTo>
                      <a:pt x="6059058" y="457214"/>
                    </a:lnTo>
                    <a:lnTo>
                      <a:pt x="6059058" y="457214"/>
                    </a:lnTo>
                    <a:lnTo>
                      <a:pt x="6074941" y="457214"/>
                    </a:lnTo>
                    <a:lnTo>
                      <a:pt x="6074941" y="457214"/>
                    </a:lnTo>
                    <a:lnTo>
                      <a:pt x="6078911" y="457214"/>
                    </a:lnTo>
                    <a:lnTo>
                      <a:pt x="6078911" y="457214"/>
                    </a:lnTo>
                    <a:lnTo>
                      <a:pt x="6082882" y="457214"/>
                    </a:lnTo>
                    <a:lnTo>
                      <a:pt x="6082882" y="457214"/>
                    </a:lnTo>
                    <a:lnTo>
                      <a:pt x="6086852" y="457214"/>
                    </a:lnTo>
                    <a:lnTo>
                      <a:pt x="6086852" y="409216"/>
                    </a:lnTo>
                    <a:lnTo>
                      <a:pt x="6114646" y="409216"/>
                    </a:lnTo>
                    <a:lnTo>
                      <a:pt x="6114646" y="409216"/>
                    </a:lnTo>
                    <a:lnTo>
                      <a:pt x="6134499" y="409216"/>
                    </a:lnTo>
                    <a:lnTo>
                      <a:pt x="6134499" y="409216"/>
                    </a:lnTo>
                    <a:lnTo>
                      <a:pt x="6201998" y="409216"/>
                    </a:lnTo>
                    <a:lnTo>
                      <a:pt x="6201998" y="409216"/>
                    </a:lnTo>
                    <a:lnTo>
                      <a:pt x="6209939" y="409216"/>
                    </a:lnTo>
                    <a:lnTo>
                      <a:pt x="6209939" y="409216"/>
                    </a:lnTo>
                    <a:lnTo>
                      <a:pt x="6217880" y="409216"/>
                    </a:lnTo>
                    <a:lnTo>
                      <a:pt x="6217880" y="409216"/>
                    </a:lnTo>
                    <a:lnTo>
                      <a:pt x="6225821" y="409216"/>
                    </a:lnTo>
                    <a:lnTo>
                      <a:pt x="6225821" y="409216"/>
                    </a:lnTo>
                    <a:lnTo>
                      <a:pt x="6257586" y="409216"/>
                    </a:lnTo>
                    <a:lnTo>
                      <a:pt x="6257586" y="409216"/>
                    </a:lnTo>
                    <a:lnTo>
                      <a:pt x="6313174" y="409216"/>
                    </a:lnTo>
                    <a:lnTo>
                      <a:pt x="6313174" y="409216"/>
                    </a:lnTo>
                    <a:lnTo>
                      <a:pt x="6329056" y="409216"/>
                    </a:lnTo>
                    <a:lnTo>
                      <a:pt x="6329056" y="409216"/>
                    </a:lnTo>
                    <a:lnTo>
                      <a:pt x="6344938" y="409216"/>
                    </a:lnTo>
                    <a:lnTo>
                      <a:pt x="6344938" y="409216"/>
                    </a:lnTo>
                    <a:lnTo>
                      <a:pt x="6372732" y="409216"/>
                    </a:lnTo>
                    <a:lnTo>
                      <a:pt x="6372732" y="409216"/>
                    </a:lnTo>
                    <a:lnTo>
                      <a:pt x="6380673" y="409216"/>
                    </a:lnTo>
                    <a:lnTo>
                      <a:pt x="6380673" y="356265"/>
                    </a:lnTo>
                    <a:lnTo>
                      <a:pt x="6388614" y="356265"/>
                    </a:lnTo>
                    <a:lnTo>
                      <a:pt x="6388614" y="356265"/>
                    </a:lnTo>
                    <a:lnTo>
                      <a:pt x="6420378" y="356265"/>
                    </a:lnTo>
                    <a:lnTo>
                      <a:pt x="6420378" y="356265"/>
                    </a:lnTo>
                    <a:lnTo>
                      <a:pt x="6440231" y="356265"/>
                    </a:lnTo>
                    <a:lnTo>
                      <a:pt x="6440231" y="356265"/>
                    </a:lnTo>
                    <a:lnTo>
                      <a:pt x="6452143" y="356265"/>
                    </a:lnTo>
                    <a:lnTo>
                      <a:pt x="6452143" y="301108"/>
                    </a:lnTo>
                    <a:lnTo>
                      <a:pt x="6464054" y="301108"/>
                    </a:lnTo>
                    <a:lnTo>
                      <a:pt x="6464054" y="245952"/>
                    </a:lnTo>
                    <a:lnTo>
                      <a:pt x="6468025" y="245952"/>
                    </a:lnTo>
                    <a:lnTo>
                      <a:pt x="6468025" y="190795"/>
                    </a:lnTo>
                    <a:lnTo>
                      <a:pt x="6471996" y="190795"/>
                    </a:lnTo>
                    <a:lnTo>
                      <a:pt x="6471996" y="190795"/>
                    </a:lnTo>
                    <a:lnTo>
                      <a:pt x="6495819" y="190795"/>
                    </a:lnTo>
                    <a:lnTo>
                      <a:pt x="6495819" y="190795"/>
                    </a:lnTo>
                    <a:lnTo>
                      <a:pt x="6499789" y="190795"/>
                    </a:lnTo>
                    <a:lnTo>
                      <a:pt x="6499789" y="190795"/>
                    </a:lnTo>
                    <a:lnTo>
                      <a:pt x="6503760" y="190795"/>
                    </a:lnTo>
                    <a:lnTo>
                      <a:pt x="6503760" y="190795"/>
                    </a:lnTo>
                    <a:lnTo>
                      <a:pt x="6543465" y="190795"/>
                    </a:lnTo>
                    <a:lnTo>
                      <a:pt x="6543465" y="190795"/>
                    </a:lnTo>
                    <a:lnTo>
                      <a:pt x="6551407" y="190795"/>
                    </a:lnTo>
                    <a:lnTo>
                      <a:pt x="6551407" y="190795"/>
                    </a:lnTo>
                    <a:lnTo>
                      <a:pt x="6599053" y="190795"/>
                    </a:lnTo>
                    <a:lnTo>
                      <a:pt x="6599053" y="190795"/>
                    </a:lnTo>
                    <a:lnTo>
                      <a:pt x="6622876" y="190795"/>
                    </a:lnTo>
                    <a:lnTo>
                      <a:pt x="6622876" y="190795"/>
                    </a:lnTo>
                    <a:lnTo>
                      <a:pt x="6634788" y="190795"/>
                    </a:lnTo>
                    <a:lnTo>
                      <a:pt x="6634788" y="129914"/>
                    </a:lnTo>
                    <a:lnTo>
                      <a:pt x="6638759" y="129914"/>
                    </a:lnTo>
                    <a:lnTo>
                      <a:pt x="6638759" y="129914"/>
                    </a:lnTo>
                    <a:lnTo>
                      <a:pt x="6710229" y="129914"/>
                    </a:lnTo>
                    <a:lnTo>
                      <a:pt x="6710229" y="129914"/>
                    </a:lnTo>
                    <a:lnTo>
                      <a:pt x="6714199" y="129914"/>
                    </a:lnTo>
                    <a:lnTo>
                      <a:pt x="6714199" y="129914"/>
                    </a:lnTo>
                    <a:lnTo>
                      <a:pt x="6718170" y="129914"/>
                    </a:lnTo>
                    <a:lnTo>
                      <a:pt x="6718170" y="129914"/>
                    </a:lnTo>
                    <a:lnTo>
                      <a:pt x="6757875" y="129914"/>
                    </a:lnTo>
                    <a:lnTo>
                      <a:pt x="6757875" y="66622"/>
                    </a:lnTo>
                    <a:lnTo>
                      <a:pt x="6773757" y="66622"/>
                    </a:lnTo>
                    <a:lnTo>
                      <a:pt x="6773757" y="66622"/>
                    </a:lnTo>
                    <a:lnTo>
                      <a:pt x="6793610" y="66622"/>
                    </a:lnTo>
                    <a:lnTo>
                      <a:pt x="6793610" y="66622"/>
                    </a:lnTo>
                    <a:lnTo>
                      <a:pt x="6797581" y="66622"/>
                    </a:lnTo>
                    <a:lnTo>
                      <a:pt x="6797581" y="66622"/>
                    </a:lnTo>
                    <a:lnTo>
                      <a:pt x="6801551" y="66622"/>
                    </a:lnTo>
                    <a:lnTo>
                      <a:pt x="6801551" y="66622"/>
                    </a:lnTo>
                    <a:lnTo>
                      <a:pt x="6805522" y="66622"/>
                    </a:lnTo>
                    <a:lnTo>
                      <a:pt x="6805522" y="66622"/>
                    </a:lnTo>
                    <a:lnTo>
                      <a:pt x="6813463" y="66622"/>
                    </a:lnTo>
                    <a:lnTo>
                      <a:pt x="6813463" y="0"/>
                    </a:lnTo>
                    <a:lnTo>
                      <a:pt x="6829345" y="0"/>
                    </a:lnTo>
                    <a:lnTo>
                      <a:pt x="6829345" y="0"/>
                    </a:lnTo>
                    <a:lnTo>
                      <a:pt x="6873021" y="0"/>
                    </a:lnTo>
                    <a:lnTo>
                      <a:pt x="6873021" y="0"/>
                    </a:lnTo>
                    <a:lnTo>
                      <a:pt x="6884933" y="0"/>
                    </a:lnTo>
                    <a:lnTo>
                      <a:pt x="6884933" y="0"/>
                    </a:lnTo>
                    <a:lnTo>
                      <a:pt x="6900815" y="0"/>
                    </a:lnTo>
                    <a:lnTo>
                      <a:pt x="6900815" y="0"/>
                    </a:lnTo>
                    <a:lnTo>
                      <a:pt x="6940520" y="0"/>
                    </a:lnTo>
                    <a:lnTo>
                      <a:pt x="6940520" y="0"/>
                    </a:lnTo>
                    <a:lnTo>
                      <a:pt x="6976255" y="0"/>
                    </a:lnTo>
                    <a:lnTo>
                      <a:pt x="6976255" y="0"/>
                    </a:lnTo>
                    <a:lnTo>
                      <a:pt x="7047725" y="0"/>
                    </a:lnTo>
                    <a:lnTo>
                      <a:pt x="7047725" y="0"/>
                    </a:lnTo>
                    <a:lnTo>
                      <a:pt x="7059637" y="0"/>
                    </a:lnTo>
                    <a:lnTo>
                      <a:pt x="7059637" y="0"/>
                    </a:lnTo>
                    <a:lnTo>
                      <a:pt x="7099342" y="0"/>
                    </a:lnTo>
                    <a:lnTo>
                      <a:pt x="7099342" y="0"/>
                    </a:lnTo>
                    <a:lnTo>
                      <a:pt x="7103313" y="0"/>
                    </a:lnTo>
                    <a:lnTo>
                      <a:pt x="7103313" y="0"/>
                    </a:lnTo>
                    <a:lnTo>
                      <a:pt x="7127136" y="0"/>
                    </a:lnTo>
                    <a:lnTo>
                      <a:pt x="7127136" y="0"/>
                    </a:lnTo>
                    <a:lnTo>
                      <a:pt x="7154930" y="0"/>
                    </a:lnTo>
                    <a:lnTo>
                      <a:pt x="7154930" y="0"/>
                    </a:lnTo>
                    <a:lnTo>
                      <a:pt x="7162871" y="0"/>
                    </a:lnTo>
                    <a:lnTo>
                      <a:pt x="7162871" y="0"/>
                    </a:lnTo>
                    <a:lnTo>
                      <a:pt x="7194636" y="0"/>
                    </a:lnTo>
                    <a:lnTo>
                      <a:pt x="7194636" y="0"/>
                    </a:lnTo>
                    <a:lnTo>
                      <a:pt x="7210518" y="0"/>
                    </a:lnTo>
                    <a:lnTo>
                      <a:pt x="7210518" y="0"/>
                    </a:lnTo>
                    <a:lnTo>
                      <a:pt x="7214488" y="0"/>
                    </a:lnTo>
                    <a:lnTo>
                      <a:pt x="7214488" y="0"/>
                    </a:lnTo>
                    <a:lnTo>
                      <a:pt x="7230371" y="0"/>
                    </a:lnTo>
                    <a:lnTo>
                      <a:pt x="7230371" y="0"/>
                    </a:lnTo>
                    <a:lnTo>
                      <a:pt x="7242282" y="0"/>
                    </a:lnTo>
                  </a:path>
                </a:pathLst>
              </a:custGeom>
              <a:ln w="57150" cap="rnd">
                <a:solidFill>
                  <a:srgbClr val="EE3D2C"/>
                </a:solidFill>
                <a:prstDash val="solid"/>
                <a:round/>
              </a:ln>
            </p:spPr>
            <p:txBody>
              <a:bodyPr/>
              <a:lstStyle/>
              <a:p>
                <a:endParaRPr>
                  <a:latin typeface="+mj-lt"/>
                </a:endParaRP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B42DCE8-A683-BCC9-02F1-1DD7AF078BF4}"/>
              </a:ext>
            </a:extLst>
          </p:cNvPr>
          <p:cNvSpPr txBox="1"/>
          <p:nvPr/>
        </p:nvSpPr>
        <p:spPr>
          <a:xfrm>
            <a:off x="0" y="4861244"/>
            <a:ext cx="912875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en-US" sz="1100" baseline="30000" dirty="0">
                <a:latin typeface="+mj-lt"/>
              </a:rPr>
              <a:t>*</a:t>
            </a:r>
            <a:r>
              <a:rPr lang="en-US" altLang="en-US" sz="1100" i="1" dirty="0"/>
              <a:t>Hosp for symptomatic CHF treated with IV diuresis, inotropic therapy, IABP, ventilation for pulmonary edema, or hemodialysis for vol. overload  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1987467259"/>
      </p:ext>
    </p:extLst>
  </p:cSld>
  <p:clrMapOvr>
    <a:masterClrMapping/>
  </p:clrMapOvr>
  <p:transition spd="slow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A5EDB-7E4F-C4D3-1D84-9B0D2A435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B8D41E1-E839-C567-3ADC-8116E18D3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071228"/>
              </p:ext>
            </p:extLst>
          </p:nvPr>
        </p:nvGraphicFramePr>
        <p:xfrm>
          <a:off x="191670" y="883760"/>
          <a:ext cx="8760662" cy="31318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2093">
                  <a:extLst>
                    <a:ext uri="{9D8B030D-6E8A-4147-A177-3AD203B41FA5}">
                      <a16:colId xmlns:a16="http://schemas.microsoft.com/office/drawing/2014/main" val="3474505626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282822718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1354182185"/>
                    </a:ext>
                  </a:extLst>
                </a:gridCol>
                <a:gridCol w="2672914">
                  <a:extLst>
                    <a:ext uri="{9D8B030D-6E8A-4147-A177-3AD203B41FA5}">
                      <a16:colId xmlns:a16="http://schemas.microsoft.com/office/drawing/2014/main" val="1299705657"/>
                    </a:ext>
                  </a:extLst>
                </a:gridCol>
                <a:gridCol w="883505">
                  <a:extLst>
                    <a:ext uri="{9D8B030D-6E8A-4147-A177-3AD203B41FA5}">
                      <a16:colId xmlns:a16="http://schemas.microsoft.com/office/drawing/2014/main" val="3340260568"/>
                    </a:ext>
                  </a:extLst>
                </a:gridCol>
              </a:tblGrid>
              <a:tr h="51271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Endpoint </a:t>
                      </a:r>
                      <a:r>
                        <a:rPr lang="en-US" sz="1600" b="1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</a:t>
                      </a:r>
                      <a:r>
                        <a:rPr lang="en-US" sz="1600" b="1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% </a:t>
                      </a:r>
                      <a:r>
                        <a:rPr lang="en-US" sz="1600" b="1">
                          <a:solidFill>
                            <a:schemeClr val="bg1"/>
                          </a:solidFill>
                        </a:rPr>
                        <a:t>or mean ± SE</a:t>
                      </a:r>
                      <a:endParaRPr lang="en-US" sz="16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+mj-lt"/>
                        </a:rPr>
                        <a:t>TAVR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+mj-lt"/>
                        </a:rPr>
                        <a:t>(N=455)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+mj-lt"/>
                        </a:rPr>
                        <a:t>CS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+mj-lt"/>
                        </a:rPr>
                        <a:t>(N=446)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+mj-lt"/>
                        </a:rPr>
                        <a:t>Treatment Effect [95% CI]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+mj-lt"/>
                        </a:rPr>
                        <a:t>P-value</a:t>
                      </a:r>
                    </a:p>
                  </a:txBody>
                  <a:tcPr marL="45720" marR="45720"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749052"/>
                  </a:ext>
                </a:extLst>
              </a:tr>
              <a:tr h="39530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 Favorable Health Status Outcome</a:t>
                      </a:r>
                      <a:r>
                        <a:rPr lang="en-US" sz="1500" b="0" kern="100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500" b="0" kern="100" baseline="300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137160" marB="13716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86.6%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68.0%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Abs ∆: 18.5% [12.6%, 24.3%]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10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122717"/>
                  </a:ext>
                </a:extLst>
              </a:tr>
              <a:tr h="53803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 Integrated LV/LA health at 2Y</a:t>
                      </a:r>
                      <a:r>
                        <a:rPr lang="en-US" sz="1500" kern="12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†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137160" marB="13716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48.1%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35.9%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Abs ∆: 12.2% [4.4%, 19.4%]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10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0.001</a:t>
                      </a: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420188"/>
                  </a:ext>
                </a:extLst>
              </a:tr>
              <a:tr h="52220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 ∆ LVEF (%) from baseline to 2Y</a:t>
                      </a:r>
                      <a:endParaRPr lang="en-US" sz="1500" b="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137160" marB="13716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-1.2 ± 0.4</a:t>
                      </a:r>
                      <a:endParaRPr lang="en-US" sz="1500" b="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-1.3 ± 0.4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Abs ∆: 0.1 [-0.8, 1.3]</a:t>
                      </a:r>
                      <a:endParaRPr lang="en-US" sz="1500" b="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0.66</a:t>
                      </a:r>
                      <a:endParaRPr lang="en-US" sz="1500" b="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778104"/>
                  </a:ext>
                </a:extLst>
              </a:tr>
              <a:tr h="52220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 New onset atrial fibrillation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137160" marB="13716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13.0%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12.4%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HR: 1.08 [0.73, 1.60] 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---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690916"/>
                  </a:ext>
                </a:extLst>
              </a:tr>
              <a:tr h="52220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 Death or disabling stroke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137160" marB="13716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9.7%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11.2%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HR: 0.87 [0.58, 1.31] </a:t>
                      </a:r>
                      <a:endParaRPr lang="en-US" sz="1500" b="0" kern="1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---</a:t>
                      </a:r>
                      <a:endParaRPr lang="en-US" sz="1500" b="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76881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8082FA5-62D5-A409-2EEF-B0769055563A}"/>
              </a:ext>
            </a:extLst>
          </p:cNvPr>
          <p:cNvSpPr txBox="1"/>
          <p:nvPr/>
        </p:nvSpPr>
        <p:spPr>
          <a:xfrm>
            <a:off x="191668" y="4015597"/>
            <a:ext cx="88008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*</a:t>
            </a:r>
            <a:r>
              <a:rPr lang="en-US" sz="10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Evaluated at 2Y and defined as alive w/ a </a:t>
            </a:r>
            <a:r>
              <a:rPr lang="en-US" sz="1000" kern="1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KCCQ score ≥ 75 that did not decrease &gt; 10 points from baseline; </a:t>
            </a:r>
            <a:r>
              <a:rPr lang="en-US" sz="10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if AV intervention/reintervention occurred w/in 6 </a:t>
            </a:r>
            <a:r>
              <a:rPr lang="en-US" sz="10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mos</a:t>
            </a:r>
            <a:r>
              <a:rPr lang="en-US" sz="10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pre-procedure (CS) or 30-day (TAVR) KCCQ score was used </a:t>
            </a:r>
          </a:p>
          <a:p>
            <a:r>
              <a:rPr lang="en-US" sz="1000" baseline="300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†</a:t>
            </a:r>
            <a:r>
              <a:rPr lang="en-US" sz="100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Defined as meeting all of the following criteria: </a:t>
            </a:r>
            <a:r>
              <a:rPr lang="en-US" sz="1000">
                <a:solidFill>
                  <a:schemeClr val="tx1"/>
                </a:solidFill>
                <a:latin typeface="+mj-lt"/>
              </a:rPr>
              <a:t>LV GLS ≥ 15%, </a:t>
            </a:r>
            <a:r>
              <a:rPr lang="en-US" sz="1000" err="1">
                <a:solidFill>
                  <a:schemeClr val="tx1"/>
                </a:solidFill>
                <a:latin typeface="+mj-lt"/>
              </a:rPr>
              <a:t>LVMi</a:t>
            </a:r>
            <a:r>
              <a:rPr lang="en-US" sz="1000">
                <a:solidFill>
                  <a:schemeClr val="tx1"/>
                </a:solidFill>
                <a:latin typeface="+mj-lt"/>
              </a:rPr>
              <a:t> &lt; 115 g/m</a:t>
            </a:r>
            <a:r>
              <a:rPr lang="en-US" sz="1000" baseline="30000">
                <a:solidFill>
                  <a:schemeClr val="tx1"/>
                </a:solidFill>
                <a:latin typeface="+mj-lt"/>
              </a:rPr>
              <a:t>2</a:t>
            </a:r>
            <a:r>
              <a:rPr lang="en-US" sz="1000">
                <a:solidFill>
                  <a:schemeClr val="tx1"/>
                </a:solidFill>
                <a:latin typeface="+mj-lt"/>
              </a:rPr>
              <a:t> for men or &lt;95 g/m</a:t>
            </a:r>
            <a:r>
              <a:rPr lang="en-US" sz="1000" baseline="30000">
                <a:solidFill>
                  <a:schemeClr val="tx1"/>
                </a:solidFill>
                <a:latin typeface="+mj-lt"/>
              </a:rPr>
              <a:t>2</a:t>
            </a:r>
            <a:r>
              <a:rPr lang="en-US" sz="1000">
                <a:solidFill>
                  <a:schemeClr val="tx1"/>
                </a:solidFill>
                <a:latin typeface="+mj-lt"/>
              </a:rPr>
              <a:t> for women, and</a:t>
            </a:r>
            <a:r>
              <a:rPr lang="en-US" sz="1000" b="1">
                <a:latin typeface="+mj-lt"/>
              </a:rPr>
              <a:t> </a:t>
            </a:r>
            <a:r>
              <a:rPr lang="en-US" sz="1000" err="1">
                <a:solidFill>
                  <a:schemeClr val="tx1"/>
                </a:solidFill>
                <a:latin typeface="+mj-lt"/>
              </a:rPr>
              <a:t>LAVi</a:t>
            </a:r>
            <a:r>
              <a:rPr lang="en-US" sz="1000">
                <a:solidFill>
                  <a:schemeClr val="tx1"/>
                </a:solidFill>
                <a:latin typeface="+mj-lt"/>
              </a:rPr>
              <a:t> ≤ 34 mL/m</a:t>
            </a:r>
            <a:r>
              <a:rPr lang="en-US" sz="1000" baseline="30000">
                <a:solidFill>
                  <a:schemeClr val="tx1"/>
                </a:solidFill>
                <a:latin typeface="+mj-lt"/>
              </a:rPr>
              <a:t>2</a:t>
            </a:r>
          </a:p>
        </p:txBody>
      </p:sp>
      <p:sp>
        <p:nvSpPr>
          <p:cNvPr id="6" name="Title 6">
            <a:extLst>
              <a:ext uri="{FF2B5EF4-FFF2-40B4-BE49-F238E27FC236}">
                <a16:creationId xmlns:a16="http://schemas.microsoft.com/office/drawing/2014/main" id="{D4EF1099-68DA-1CC0-0ED3-7BBF0E2F1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8723" y="0"/>
            <a:ext cx="6711757" cy="685800"/>
          </a:xfrm>
        </p:spPr>
        <p:txBody>
          <a:bodyPr/>
          <a:lstStyle/>
          <a:p>
            <a:r>
              <a:rPr lang="en-US" sz="3000"/>
              <a:t>Pre-specified Secondary Endpoints</a:t>
            </a:r>
          </a:p>
        </p:txBody>
      </p:sp>
    </p:spTree>
    <p:extLst>
      <p:ext uri="{BB962C8B-B14F-4D97-AF65-F5344CB8AC3E}">
        <p14:creationId xmlns:p14="http://schemas.microsoft.com/office/powerpoint/2010/main" val="2289675787"/>
      </p:ext>
    </p:extLst>
  </p:cSld>
  <p:clrMapOvr>
    <a:masterClrMapping/>
  </p:clrMapOvr>
  <p:transition spd="slow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F8F01-1E82-7DB9-D59F-7936A7EE1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78205-3068-99C3-C001-3BF02F93F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799" y="0"/>
            <a:ext cx="6009362" cy="685800"/>
          </a:xfrm>
        </p:spPr>
        <p:txBody>
          <a:bodyPr/>
          <a:lstStyle/>
          <a:p>
            <a:pPr algn="ctr"/>
            <a:r>
              <a:rPr lang="en-US"/>
              <a:t>Time to Conversion to AVR</a:t>
            </a:r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AC777A67-617D-25B4-9736-3A81955C274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31204" y="459536"/>
            <a:ext cx="5743575" cy="395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1486DE4C-F77B-7B6E-8ED3-162D5F73C93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30593" y="560775"/>
            <a:ext cx="5743575" cy="395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B878B0-D962-F240-69C3-F37EAC0A1828}"/>
              </a:ext>
            </a:extLst>
          </p:cNvPr>
          <p:cNvSpPr/>
          <p:nvPr/>
        </p:nvSpPr>
        <p:spPr bwMode="auto">
          <a:xfrm>
            <a:off x="1874708" y="787039"/>
            <a:ext cx="6325596" cy="263458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FE96EF-0FD2-7A0F-ADAD-C49D3900A88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12029" y="2034386"/>
            <a:ext cx="285629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latin typeface="+mj-lt"/>
              </a:rPr>
              <a:t>Conversion to AVR (%)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16941513-5DD5-9D2B-8591-323FF97988C3}"/>
              </a:ext>
            </a:extLst>
          </p:cNvPr>
          <p:cNvGrpSpPr/>
          <p:nvPr/>
        </p:nvGrpSpPr>
        <p:grpSpPr>
          <a:xfrm>
            <a:off x="1387723" y="843282"/>
            <a:ext cx="486657" cy="246221"/>
            <a:chOff x="1417219" y="843282"/>
            <a:chExt cx="486657" cy="246221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CBE2190-4613-1FDC-1AE7-8AEF41655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8" name="Rectangle 89">
              <a:extLst>
                <a:ext uri="{FF2B5EF4-FFF2-40B4-BE49-F238E27FC236}">
                  <a16:creationId xmlns:a16="http://schemas.microsoft.com/office/drawing/2014/main" id="{D70E8A5E-78C0-5DC1-8C1D-36ECF6347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7219" y="843282"/>
              <a:ext cx="34143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100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7C93698-B605-748B-E7FC-99224CDF63DE}"/>
              </a:ext>
            </a:extLst>
          </p:cNvPr>
          <p:cNvGrpSpPr/>
          <p:nvPr/>
        </p:nvGrpSpPr>
        <p:grpSpPr>
          <a:xfrm>
            <a:off x="1501536" y="2246892"/>
            <a:ext cx="372844" cy="246221"/>
            <a:chOff x="1683432" y="995682"/>
            <a:chExt cx="372844" cy="246221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E9C18395-041D-1630-F48D-E84BE946D7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Rectangle 89">
              <a:extLst>
                <a:ext uri="{FF2B5EF4-FFF2-40B4-BE49-F238E27FC236}">
                  <a16:creationId xmlns:a16="http://schemas.microsoft.com/office/drawing/2014/main" id="{CA21D00F-AD08-36A3-0492-FFF665981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432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40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A535B8B5-19DB-D1CF-2175-E7D6CD29EA84}"/>
              </a:ext>
            </a:extLst>
          </p:cNvPr>
          <p:cNvGrpSpPr/>
          <p:nvPr/>
        </p:nvGrpSpPr>
        <p:grpSpPr>
          <a:xfrm>
            <a:off x="1501536" y="2714762"/>
            <a:ext cx="372844" cy="246221"/>
            <a:chOff x="1683432" y="995682"/>
            <a:chExt cx="372844" cy="246221"/>
          </a:xfrm>
        </p:grpSpPr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DA606F85-8951-183F-3A37-7472479C63D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8" name="Rectangle 89">
              <a:extLst>
                <a:ext uri="{FF2B5EF4-FFF2-40B4-BE49-F238E27FC236}">
                  <a16:creationId xmlns:a16="http://schemas.microsoft.com/office/drawing/2014/main" id="{639B2A04-455E-4AED-80CD-3C36DBDA8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432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20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92A6FE-F04E-D11F-33C4-02519BD02129}"/>
              </a:ext>
            </a:extLst>
          </p:cNvPr>
          <p:cNvGrpSpPr/>
          <p:nvPr/>
        </p:nvGrpSpPr>
        <p:grpSpPr>
          <a:xfrm>
            <a:off x="1615349" y="3182632"/>
            <a:ext cx="259031" cy="246221"/>
            <a:chOff x="1797245" y="995682"/>
            <a:chExt cx="259031" cy="246221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A4A09AC9-7601-3AA6-6C22-A7DE4C7365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Rectangle 89">
              <a:extLst>
                <a:ext uri="{FF2B5EF4-FFF2-40B4-BE49-F238E27FC236}">
                  <a16:creationId xmlns:a16="http://schemas.microsoft.com/office/drawing/2014/main" id="{E1DEF1D5-9CC0-9913-3EFA-2C02CF81F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245" y="995682"/>
              <a:ext cx="1138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7338B3F-5969-73E6-1E30-705F49494DDC}"/>
              </a:ext>
            </a:extLst>
          </p:cNvPr>
          <p:cNvGrpSpPr/>
          <p:nvPr/>
        </p:nvGrpSpPr>
        <p:grpSpPr>
          <a:xfrm>
            <a:off x="1502666" y="1311152"/>
            <a:ext cx="372844" cy="246221"/>
            <a:chOff x="1531032" y="843282"/>
            <a:chExt cx="372844" cy="24622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3D6F66E-0DFD-C500-A2F3-DDD7BD857BF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Rectangle 89">
              <a:extLst>
                <a:ext uri="{FF2B5EF4-FFF2-40B4-BE49-F238E27FC236}">
                  <a16:creationId xmlns:a16="http://schemas.microsoft.com/office/drawing/2014/main" id="{ECF44DBB-C499-8109-6AE9-1488BBAA5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1032" y="8432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80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A0BD923-6E84-4DCE-245C-B405470786BC}"/>
              </a:ext>
            </a:extLst>
          </p:cNvPr>
          <p:cNvGrpSpPr/>
          <p:nvPr/>
        </p:nvGrpSpPr>
        <p:grpSpPr>
          <a:xfrm>
            <a:off x="1502542" y="1779022"/>
            <a:ext cx="372844" cy="246221"/>
            <a:chOff x="1531032" y="843282"/>
            <a:chExt cx="372844" cy="246221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81E7C1A-88EA-B8F7-8914-15A118ACC48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Rectangle 89">
              <a:extLst>
                <a:ext uri="{FF2B5EF4-FFF2-40B4-BE49-F238E27FC236}">
                  <a16:creationId xmlns:a16="http://schemas.microsoft.com/office/drawing/2014/main" id="{34E36E7E-7A24-144F-AE2C-F29042238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1032" y="8432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60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0B23AAC-90BC-7731-5972-6773E4C04598}"/>
              </a:ext>
            </a:extLst>
          </p:cNvPr>
          <p:cNvGrpSpPr/>
          <p:nvPr/>
        </p:nvGrpSpPr>
        <p:grpSpPr>
          <a:xfrm>
            <a:off x="2200878" y="3421623"/>
            <a:ext cx="5665219" cy="337550"/>
            <a:chOff x="1956255" y="3421623"/>
            <a:chExt cx="5665219" cy="337550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6F10AD10-4A2C-618F-A20D-89CA71959C61}"/>
                </a:ext>
              </a:extLst>
            </p:cNvPr>
            <p:cNvGrpSpPr/>
            <p:nvPr/>
          </p:nvGrpSpPr>
          <p:grpSpPr>
            <a:xfrm>
              <a:off x="1956255" y="3423334"/>
              <a:ext cx="113814" cy="335839"/>
              <a:chOff x="1729287" y="906064"/>
              <a:chExt cx="113814" cy="335839"/>
            </a:xfrm>
          </p:grpSpPr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CA20FCB9-BBF3-1FF2-8320-D2BC99D194E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6" name="Rectangle 89">
                <a:extLst>
                  <a:ext uri="{FF2B5EF4-FFF2-40B4-BE49-F238E27FC236}">
                    <a16:creationId xmlns:a16="http://schemas.microsoft.com/office/drawing/2014/main" id="{3F736278-60E7-6A69-D24B-DCD24DD8EB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9287" y="995682"/>
                <a:ext cx="113814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600"/>
                  <a:t>0</a:t>
                </a:r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0CCAF1FC-FDC1-6C55-1764-95C9D46EB4FE}"/>
                </a:ext>
              </a:extLst>
            </p:cNvPr>
            <p:cNvGrpSpPr/>
            <p:nvPr/>
          </p:nvGrpSpPr>
          <p:grpSpPr>
            <a:xfrm>
              <a:off x="2998249" y="3423334"/>
              <a:ext cx="227626" cy="335839"/>
              <a:chOff x="1672381" y="906064"/>
              <a:chExt cx="227626" cy="335839"/>
            </a:xfrm>
          </p:grpSpPr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3C46D2E4-C333-AB01-AE6F-6BCFAE41B07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9" name="Rectangle 89">
                <a:extLst>
                  <a:ext uri="{FF2B5EF4-FFF2-40B4-BE49-F238E27FC236}">
                    <a16:creationId xmlns:a16="http://schemas.microsoft.com/office/drawing/2014/main" id="{7A80F89B-C8F9-27E1-8002-ABDC723435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2381" y="995682"/>
                <a:ext cx="227626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600"/>
                  <a:t>12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3C91DA61-CECD-B9BE-4351-B90045094E00}"/>
                </a:ext>
              </a:extLst>
            </p:cNvPr>
            <p:cNvGrpSpPr/>
            <p:nvPr/>
          </p:nvGrpSpPr>
          <p:grpSpPr>
            <a:xfrm>
              <a:off x="4097149" y="3423334"/>
              <a:ext cx="227626" cy="335839"/>
              <a:chOff x="1672381" y="906064"/>
              <a:chExt cx="227626" cy="335839"/>
            </a:xfrm>
          </p:grpSpPr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CC2E2ECF-FBA3-E8B0-2931-981895482DD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22" name="Rectangle 89">
                <a:extLst>
                  <a:ext uri="{FF2B5EF4-FFF2-40B4-BE49-F238E27FC236}">
                    <a16:creationId xmlns:a16="http://schemas.microsoft.com/office/drawing/2014/main" id="{E76507A7-B236-0E47-13CA-B0319109AA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2381" y="995682"/>
                <a:ext cx="227626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600"/>
                  <a:t>24</a:t>
                </a:r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B4F518BD-E0BB-BFCF-A22A-C3C95F5B7F2F}"/>
                </a:ext>
              </a:extLst>
            </p:cNvPr>
            <p:cNvGrpSpPr/>
            <p:nvPr/>
          </p:nvGrpSpPr>
          <p:grpSpPr>
            <a:xfrm>
              <a:off x="5196049" y="3423334"/>
              <a:ext cx="227626" cy="335839"/>
              <a:chOff x="1672381" y="906064"/>
              <a:chExt cx="227626" cy="335839"/>
            </a:xfrm>
          </p:grpSpPr>
          <p:cxnSp>
            <p:nvCxnSpPr>
              <p:cNvPr id="147" name="Straight Connector 146">
                <a:extLst>
                  <a:ext uri="{FF2B5EF4-FFF2-40B4-BE49-F238E27FC236}">
                    <a16:creationId xmlns:a16="http://schemas.microsoft.com/office/drawing/2014/main" id="{3D68B82D-A07C-F8A0-0C54-6A7165CBBC9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8" name="Rectangle 89">
                <a:extLst>
                  <a:ext uri="{FF2B5EF4-FFF2-40B4-BE49-F238E27FC236}">
                    <a16:creationId xmlns:a16="http://schemas.microsoft.com/office/drawing/2014/main" id="{510C8554-715C-923C-FB6B-233308ADF0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2381" y="995682"/>
                <a:ext cx="227626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600"/>
                  <a:t>36</a:t>
                </a: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2841263-9811-C7AC-1CF7-057848A91FA8}"/>
                </a:ext>
              </a:extLst>
            </p:cNvPr>
            <p:cNvGrpSpPr/>
            <p:nvPr/>
          </p:nvGrpSpPr>
          <p:grpSpPr>
            <a:xfrm>
              <a:off x="6294949" y="3423334"/>
              <a:ext cx="227626" cy="335839"/>
              <a:chOff x="1672381" y="906064"/>
              <a:chExt cx="227626" cy="335839"/>
            </a:xfrm>
          </p:grpSpPr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D7ADCA7F-C460-CC19-F036-C2EB76B6F58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" name="Rectangle 89">
                <a:extLst>
                  <a:ext uri="{FF2B5EF4-FFF2-40B4-BE49-F238E27FC236}">
                    <a16:creationId xmlns:a16="http://schemas.microsoft.com/office/drawing/2014/main" id="{21A4058C-8C5D-23F4-C396-1D4E50AF39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2381" y="995682"/>
                <a:ext cx="227626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600"/>
                  <a:t>48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2155859-73A9-706C-065A-E3E34467EDD2}"/>
                </a:ext>
              </a:extLst>
            </p:cNvPr>
            <p:cNvGrpSpPr/>
            <p:nvPr/>
          </p:nvGrpSpPr>
          <p:grpSpPr>
            <a:xfrm>
              <a:off x="7393848" y="3423334"/>
              <a:ext cx="227626" cy="335839"/>
              <a:chOff x="1672381" y="906064"/>
              <a:chExt cx="227626" cy="335839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7177130-B6EF-1BC9-43E4-138440528CC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9" name="Rectangle 89">
                <a:extLst>
                  <a:ext uri="{FF2B5EF4-FFF2-40B4-BE49-F238E27FC236}">
                    <a16:creationId xmlns:a16="http://schemas.microsoft.com/office/drawing/2014/main" id="{C74C558E-663D-899E-7ABB-89BD8FD1A8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2381" y="995682"/>
                <a:ext cx="227626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600"/>
                  <a:t>60</a:t>
                </a:r>
              </a:p>
            </p:txBody>
          </p:sp>
        </p:grp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E068C3BA-0BF3-F0B0-3788-88D5978CA31C}"/>
                </a:ext>
              </a:extLst>
            </p:cNvPr>
            <p:cNvGrpSpPr/>
            <p:nvPr/>
          </p:nvGrpSpPr>
          <p:grpSpPr>
            <a:xfrm>
              <a:off x="2501973" y="3421623"/>
              <a:ext cx="113814" cy="335839"/>
              <a:chOff x="1729287" y="906064"/>
              <a:chExt cx="113814" cy="335839"/>
            </a:xfrm>
          </p:grpSpPr>
          <p:cxnSp>
            <p:nvCxnSpPr>
              <p:cNvPr id="186" name="Straight Connector 185">
                <a:extLst>
                  <a:ext uri="{FF2B5EF4-FFF2-40B4-BE49-F238E27FC236}">
                    <a16:creationId xmlns:a16="http://schemas.microsoft.com/office/drawing/2014/main" id="{0E9F5A5F-3C34-B079-37FD-A4FD2486839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87" name="Rectangle 89">
                <a:extLst>
                  <a:ext uri="{FF2B5EF4-FFF2-40B4-BE49-F238E27FC236}">
                    <a16:creationId xmlns:a16="http://schemas.microsoft.com/office/drawing/2014/main" id="{ADBFC486-5C4E-574E-430E-FA574C2368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9287" y="995682"/>
                <a:ext cx="113814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600"/>
                  <a:t>6</a:t>
                </a:r>
              </a:p>
            </p:txBody>
          </p:sp>
        </p:grpSp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A3737DB4-51D4-24CA-BD4F-8193089A0CBE}"/>
              </a:ext>
            </a:extLst>
          </p:cNvPr>
          <p:cNvGrpSpPr/>
          <p:nvPr/>
        </p:nvGrpSpPr>
        <p:grpSpPr>
          <a:xfrm>
            <a:off x="2699755" y="990821"/>
            <a:ext cx="5168258" cy="1521735"/>
            <a:chOff x="2455132" y="990821"/>
            <a:chExt cx="5168258" cy="1521735"/>
          </a:xfrm>
        </p:grpSpPr>
        <p:sp>
          <p:nvSpPr>
            <p:cNvPr id="103" name="tx16">
              <a:extLst>
                <a:ext uri="{FF2B5EF4-FFF2-40B4-BE49-F238E27FC236}">
                  <a16:creationId xmlns:a16="http://schemas.microsoft.com/office/drawing/2014/main" id="{993E823A-282E-8B06-331B-341DB09489E6}"/>
                </a:ext>
              </a:extLst>
            </p:cNvPr>
            <p:cNvSpPr/>
            <p:nvPr/>
          </p:nvSpPr>
          <p:spPr>
            <a:xfrm>
              <a:off x="3028866" y="1821335"/>
              <a:ext cx="197742" cy="7302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00" b="1">
                  <a:solidFill>
                    <a:srgbClr val="00B0F0"/>
                  </a:solidFill>
                  <a:latin typeface="Arial"/>
                  <a:cs typeface="Arial"/>
                </a:rPr>
                <a:t>47.2</a:t>
              </a:r>
            </a:p>
          </p:txBody>
        </p:sp>
        <p:sp>
          <p:nvSpPr>
            <p:cNvPr id="123" name="tx17">
              <a:extLst>
                <a:ext uri="{FF2B5EF4-FFF2-40B4-BE49-F238E27FC236}">
                  <a16:creationId xmlns:a16="http://schemas.microsoft.com/office/drawing/2014/main" id="{3A54828A-D195-AD79-5CB4-6D8630F99BE5}"/>
                </a:ext>
              </a:extLst>
            </p:cNvPr>
            <p:cNvSpPr/>
            <p:nvPr/>
          </p:nvSpPr>
          <p:spPr>
            <a:xfrm>
              <a:off x="4112091" y="1413894"/>
              <a:ext cx="197742" cy="7302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00" b="1">
                  <a:solidFill>
                    <a:srgbClr val="00B0F0"/>
                  </a:solidFill>
                  <a:latin typeface="Arial"/>
                  <a:cs typeface="Arial"/>
                </a:rPr>
                <a:t>71.4</a:t>
              </a:r>
            </a:p>
          </p:txBody>
        </p:sp>
        <p:sp>
          <p:nvSpPr>
            <p:cNvPr id="124" name="tx18">
              <a:extLst>
                <a:ext uri="{FF2B5EF4-FFF2-40B4-BE49-F238E27FC236}">
                  <a16:creationId xmlns:a16="http://schemas.microsoft.com/office/drawing/2014/main" id="{1770D072-AAAE-10BE-B1EC-35A058F45C7E}"/>
                </a:ext>
              </a:extLst>
            </p:cNvPr>
            <p:cNvSpPr/>
            <p:nvPr/>
          </p:nvSpPr>
          <p:spPr>
            <a:xfrm>
              <a:off x="5240360" y="1161211"/>
              <a:ext cx="197742" cy="7431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00">
                  <a:latin typeface="Arial"/>
                  <a:cs typeface="Arial"/>
                </a:rPr>
                <a:t>86.1</a:t>
              </a:r>
            </a:p>
          </p:txBody>
        </p:sp>
        <p:sp>
          <p:nvSpPr>
            <p:cNvPr id="125" name="tx19">
              <a:extLst>
                <a:ext uri="{FF2B5EF4-FFF2-40B4-BE49-F238E27FC236}">
                  <a16:creationId xmlns:a16="http://schemas.microsoft.com/office/drawing/2014/main" id="{E6156600-7E1C-A803-2D76-F80D28CF3FA7}"/>
                </a:ext>
              </a:extLst>
            </p:cNvPr>
            <p:cNvSpPr/>
            <p:nvPr/>
          </p:nvSpPr>
          <p:spPr>
            <a:xfrm>
              <a:off x="6309891" y="1066898"/>
              <a:ext cx="197742" cy="7431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00">
                  <a:latin typeface="Arial"/>
                  <a:cs typeface="Arial"/>
                </a:rPr>
                <a:t>90.4</a:t>
              </a:r>
            </a:p>
          </p:txBody>
        </p:sp>
        <p:sp>
          <p:nvSpPr>
            <p:cNvPr id="126" name="tx20">
              <a:extLst>
                <a:ext uri="{FF2B5EF4-FFF2-40B4-BE49-F238E27FC236}">
                  <a16:creationId xmlns:a16="http://schemas.microsoft.com/office/drawing/2014/main" id="{9D338FC0-3F6A-DEB5-F213-E6BCC6E6FBF1}"/>
                </a:ext>
              </a:extLst>
            </p:cNvPr>
            <p:cNvSpPr/>
            <p:nvPr/>
          </p:nvSpPr>
          <p:spPr>
            <a:xfrm>
              <a:off x="7425648" y="990821"/>
              <a:ext cx="197742" cy="7431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00">
                  <a:latin typeface="Arial"/>
                  <a:cs typeface="Arial"/>
                </a:rPr>
                <a:t>95.2</a:t>
              </a:r>
            </a:p>
          </p:txBody>
        </p:sp>
        <p:sp>
          <p:nvSpPr>
            <p:cNvPr id="188" name="tx16">
              <a:extLst>
                <a:ext uri="{FF2B5EF4-FFF2-40B4-BE49-F238E27FC236}">
                  <a16:creationId xmlns:a16="http://schemas.microsoft.com/office/drawing/2014/main" id="{13A32F66-1C4F-9F7E-E0B3-EBBEA0616DB1}"/>
                </a:ext>
              </a:extLst>
            </p:cNvPr>
            <p:cNvSpPr/>
            <p:nvPr/>
          </p:nvSpPr>
          <p:spPr>
            <a:xfrm>
              <a:off x="2455132" y="2439531"/>
              <a:ext cx="197742" cy="7302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>
                  <a:solidFill>
                    <a:srgbClr val="00B0F0"/>
                  </a:solidFill>
                  <a:latin typeface="Arial"/>
                  <a:cs typeface="Arial"/>
                </a:rPr>
                <a:t>26.2</a:t>
              </a:r>
              <a:endParaRPr sz="1600" b="1" dirty="0">
                <a:solidFill>
                  <a:srgbClr val="00B0F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84" name="pl17">
            <a:extLst>
              <a:ext uri="{FF2B5EF4-FFF2-40B4-BE49-F238E27FC236}">
                <a16:creationId xmlns:a16="http://schemas.microsoft.com/office/drawing/2014/main" id="{3A843EBD-2C8A-FB28-2D8B-9A9B4F1BB0A8}"/>
              </a:ext>
            </a:extLst>
          </p:cNvPr>
          <p:cNvSpPr/>
          <p:nvPr/>
        </p:nvSpPr>
        <p:spPr>
          <a:xfrm>
            <a:off x="2255205" y="1090612"/>
            <a:ext cx="5498400" cy="2231216"/>
          </a:xfrm>
          <a:custGeom>
            <a:avLst/>
            <a:gdLst/>
            <a:ahLst/>
            <a:cxnLst/>
            <a:rect l="0" t="0" r="0" b="0"/>
            <a:pathLst>
              <a:path w="7242282" h="2861830">
                <a:moveTo>
                  <a:pt x="0" y="2861830"/>
                </a:moveTo>
                <a:lnTo>
                  <a:pt x="15882" y="2861830"/>
                </a:lnTo>
                <a:lnTo>
                  <a:pt x="15882" y="2855076"/>
                </a:lnTo>
                <a:lnTo>
                  <a:pt x="27793" y="2855076"/>
                </a:lnTo>
                <a:lnTo>
                  <a:pt x="27793" y="2848322"/>
                </a:lnTo>
                <a:lnTo>
                  <a:pt x="59558" y="2848322"/>
                </a:lnTo>
                <a:lnTo>
                  <a:pt x="59558" y="2848322"/>
                </a:lnTo>
                <a:lnTo>
                  <a:pt x="67499" y="2848322"/>
                </a:lnTo>
                <a:lnTo>
                  <a:pt x="67499" y="2841553"/>
                </a:lnTo>
                <a:lnTo>
                  <a:pt x="87352" y="2841553"/>
                </a:lnTo>
                <a:lnTo>
                  <a:pt x="87352" y="2828016"/>
                </a:lnTo>
                <a:lnTo>
                  <a:pt x="91322" y="2828016"/>
                </a:lnTo>
                <a:lnTo>
                  <a:pt x="91322" y="2821247"/>
                </a:lnTo>
                <a:lnTo>
                  <a:pt x="95293" y="2821247"/>
                </a:lnTo>
                <a:lnTo>
                  <a:pt x="95293" y="2807709"/>
                </a:lnTo>
                <a:lnTo>
                  <a:pt x="99263" y="2807709"/>
                </a:lnTo>
                <a:lnTo>
                  <a:pt x="99263" y="2794171"/>
                </a:lnTo>
                <a:lnTo>
                  <a:pt x="131028" y="2794171"/>
                </a:lnTo>
                <a:lnTo>
                  <a:pt x="131028" y="2787402"/>
                </a:lnTo>
                <a:lnTo>
                  <a:pt x="134998" y="2787402"/>
                </a:lnTo>
                <a:lnTo>
                  <a:pt x="134998" y="2780633"/>
                </a:lnTo>
                <a:lnTo>
                  <a:pt x="142939" y="2780633"/>
                </a:lnTo>
                <a:lnTo>
                  <a:pt x="142939" y="2767095"/>
                </a:lnTo>
                <a:lnTo>
                  <a:pt x="150880" y="2767095"/>
                </a:lnTo>
                <a:lnTo>
                  <a:pt x="150880" y="2760326"/>
                </a:lnTo>
                <a:lnTo>
                  <a:pt x="154851" y="2760326"/>
                </a:lnTo>
                <a:lnTo>
                  <a:pt x="154851" y="2746788"/>
                </a:lnTo>
                <a:lnTo>
                  <a:pt x="158821" y="2746788"/>
                </a:lnTo>
                <a:lnTo>
                  <a:pt x="158821" y="2733251"/>
                </a:lnTo>
                <a:lnTo>
                  <a:pt x="162792" y="2733251"/>
                </a:lnTo>
                <a:lnTo>
                  <a:pt x="162792" y="2719713"/>
                </a:lnTo>
                <a:lnTo>
                  <a:pt x="166763" y="2719713"/>
                </a:lnTo>
                <a:lnTo>
                  <a:pt x="166763" y="2712944"/>
                </a:lnTo>
                <a:lnTo>
                  <a:pt x="174704" y="2712944"/>
                </a:lnTo>
                <a:lnTo>
                  <a:pt x="174704" y="2706175"/>
                </a:lnTo>
                <a:lnTo>
                  <a:pt x="178674" y="2706175"/>
                </a:lnTo>
                <a:lnTo>
                  <a:pt x="178674" y="2699406"/>
                </a:lnTo>
                <a:lnTo>
                  <a:pt x="186615" y="2699406"/>
                </a:lnTo>
                <a:lnTo>
                  <a:pt x="186615" y="2692637"/>
                </a:lnTo>
                <a:lnTo>
                  <a:pt x="194556" y="2692637"/>
                </a:lnTo>
                <a:lnTo>
                  <a:pt x="194556" y="2679099"/>
                </a:lnTo>
                <a:lnTo>
                  <a:pt x="198527" y="2679099"/>
                </a:lnTo>
                <a:lnTo>
                  <a:pt x="198527" y="2665561"/>
                </a:lnTo>
                <a:lnTo>
                  <a:pt x="202498" y="2665561"/>
                </a:lnTo>
                <a:lnTo>
                  <a:pt x="202498" y="2658792"/>
                </a:lnTo>
                <a:lnTo>
                  <a:pt x="206468" y="2658792"/>
                </a:lnTo>
                <a:lnTo>
                  <a:pt x="206468" y="2652023"/>
                </a:lnTo>
                <a:lnTo>
                  <a:pt x="210439" y="2652023"/>
                </a:lnTo>
                <a:lnTo>
                  <a:pt x="210439" y="2638486"/>
                </a:lnTo>
                <a:lnTo>
                  <a:pt x="218380" y="2638486"/>
                </a:lnTo>
                <a:lnTo>
                  <a:pt x="218380" y="2631717"/>
                </a:lnTo>
                <a:lnTo>
                  <a:pt x="226321" y="2631717"/>
                </a:lnTo>
                <a:lnTo>
                  <a:pt x="226321" y="2618179"/>
                </a:lnTo>
                <a:lnTo>
                  <a:pt x="234262" y="2618179"/>
                </a:lnTo>
                <a:lnTo>
                  <a:pt x="234262" y="2591103"/>
                </a:lnTo>
                <a:lnTo>
                  <a:pt x="250144" y="2591103"/>
                </a:lnTo>
                <a:lnTo>
                  <a:pt x="250144" y="2570796"/>
                </a:lnTo>
                <a:lnTo>
                  <a:pt x="262056" y="2570796"/>
                </a:lnTo>
                <a:lnTo>
                  <a:pt x="262056" y="2557259"/>
                </a:lnTo>
                <a:lnTo>
                  <a:pt x="266026" y="2557259"/>
                </a:lnTo>
                <a:lnTo>
                  <a:pt x="266026" y="2550490"/>
                </a:lnTo>
                <a:lnTo>
                  <a:pt x="269997" y="2550490"/>
                </a:lnTo>
                <a:lnTo>
                  <a:pt x="269997" y="2543721"/>
                </a:lnTo>
                <a:lnTo>
                  <a:pt x="277938" y="2543721"/>
                </a:lnTo>
                <a:lnTo>
                  <a:pt x="277938" y="2536952"/>
                </a:lnTo>
                <a:lnTo>
                  <a:pt x="297791" y="2536952"/>
                </a:lnTo>
                <a:lnTo>
                  <a:pt x="297791" y="2523414"/>
                </a:lnTo>
                <a:lnTo>
                  <a:pt x="301761" y="2523414"/>
                </a:lnTo>
                <a:lnTo>
                  <a:pt x="301761" y="2516645"/>
                </a:lnTo>
                <a:lnTo>
                  <a:pt x="305732" y="2516645"/>
                </a:lnTo>
                <a:lnTo>
                  <a:pt x="305732" y="2509876"/>
                </a:lnTo>
                <a:lnTo>
                  <a:pt x="321614" y="2509876"/>
                </a:lnTo>
                <a:lnTo>
                  <a:pt x="321614" y="2496338"/>
                </a:lnTo>
                <a:lnTo>
                  <a:pt x="325585" y="2496338"/>
                </a:lnTo>
                <a:lnTo>
                  <a:pt x="325585" y="2489569"/>
                </a:lnTo>
                <a:lnTo>
                  <a:pt x="329555" y="2489569"/>
                </a:lnTo>
                <a:lnTo>
                  <a:pt x="329555" y="2482800"/>
                </a:lnTo>
                <a:lnTo>
                  <a:pt x="333526" y="2482800"/>
                </a:lnTo>
                <a:lnTo>
                  <a:pt x="333526" y="2476031"/>
                </a:lnTo>
                <a:lnTo>
                  <a:pt x="345437" y="2476031"/>
                </a:lnTo>
                <a:lnTo>
                  <a:pt x="345437" y="2462494"/>
                </a:lnTo>
                <a:lnTo>
                  <a:pt x="349408" y="2462494"/>
                </a:lnTo>
                <a:lnTo>
                  <a:pt x="349408" y="2455725"/>
                </a:lnTo>
                <a:lnTo>
                  <a:pt x="357349" y="2455725"/>
                </a:lnTo>
                <a:lnTo>
                  <a:pt x="357349" y="2448956"/>
                </a:lnTo>
                <a:lnTo>
                  <a:pt x="361320" y="2448956"/>
                </a:lnTo>
                <a:lnTo>
                  <a:pt x="361320" y="2435418"/>
                </a:lnTo>
                <a:lnTo>
                  <a:pt x="365290" y="2435418"/>
                </a:lnTo>
                <a:lnTo>
                  <a:pt x="365290" y="2428649"/>
                </a:lnTo>
                <a:lnTo>
                  <a:pt x="377202" y="2428649"/>
                </a:lnTo>
                <a:lnTo>
                  <a:pt x="377202" y="2415111"/>
                </a:lnTo>
                <a:lnTo>
                  <a:pt x="381172" y="2415111"/>
                </a:lnTo>
                <a:lnTo>
                  <a:pt x="381172" y="2408342"/>
                </a:lnTo>
                <a:lnTo>
                  <a:pt x="385143" y="2408342"/>
                </a:lnTo>
                <a:lnTo>
                  <a:pt x="385143" y="2401573"/>
                </a:lnTo>
                <a:lnTo>
                  <a:pt x="401025" y="2401573"/>
                </a:lnTo>
                <a:lnTo>
                  <a:pt x="401025" y="2394804"/>
                </a:lnTo>
                <a:lnTo>
                  <a:pt x="408966" y="2394804"/>
                </a:lnTo>
                <a:lnTo>
                  <a:pt x="408966" y="2388035"/>
                </a:lnTo>
                <a:lnTo>
                  <a:pt x="416907" y="2388035"/>
                </a:lnTo>
                <a:lnTo>
                  <a:pt x="416907" y="2381266"/>
                </a:lnTo>
                <a:lnTo>
                  <a:pt x="420878" y="2381266"/>
                </a:lnTo>
                <a:lnTo>
                  <a:pt x="420878" y="2374497"/>
                </a:lnTo>
                <a:lnTo>
                  <a:pt x="432789" y="2374497"/>
                </a:lnTo>
                <a:lnTo>
                  <a:pt x="432789" y="2360960"/>
                </a:lnTo>
                <a:lnTo>
                  <a:pt x="436760" y="2360960"/>
                </a:lnTo>
                <a:lnTo>
                  <a:pt x="436760" y="2354191"/>
                </a:lnTo>
                <a:lnTo>
                  <a:pt x="440731" y="2354191"/>
                </a:lnTo>
                <a:lnTo>
                  <a:pt x="440731" y="2340653"/>
                </a:lnTo>
                <a:lnTo>
                  <a:pt x="444701" y="2340653"/>
                </a:lnTo>
                <a:lnTo>
                  <a:pt x="444701" y="2333865"/>
                </a:lnTo>
                <a:lnTo>
                  <a:pt x="452642" y="2333865"/>
                </a:lnTo>
                <a:lnTo>
                  <a:pt x="452642" y="2327078"/>
                </a:lnTo>
                <a:lnTo>
                  <a:pt x="460583" y="2327078"/>
                </a:lnTo>
                <a:lnTo>
                  <a:pt x="460583" y="2320291"/>
                </a:lnTo>
                <a:lnTo>
                  <a:pt x="464554" y="2320291"/>
                </a:lnTo>
                <a:lnTo>
                  <a:pt x="464554" y="2313503"/>
                </a:lnTo>
                <a:lnTo>
                  <a:pt x="468524" y="2313503"/>
                </a:lnTo>
                <a:lnTo>
                  <a:pt x="468524" y="2306716"/>
                </a:lnTo>
                <a:lnTo>
                  <a:pt x="488377" y="2306716"/>
                </a:lnTo>
                <a:lnTo>
                  <a:pt x="488377" y="2299928"/>
                </a:lnTo>
                <a:lnTo>
                  <a:pt x="492348" y="2299928"/>
                </a:lnTo>
                <a:lnTo>
                  <a:pt x="492348" y="2293141"/>
                </a:lnTo>
                <a:lnTo>
                  <a:pt x="496318" y="2293141"/>
                </a:lnTo>
                <a:lnTo>
                  <a:pt x="496318" y="2286353"/>
                </a:lnTo>
                <a:lnTo>
                  <a:pt x="500289" y="2286353"/>
                </a:lnTo>
                <a:lnTo>
                  <a:pt x="500289" y="2279566"/>
                </a:lnTo>
                <a:lnTo>
                  <a:pt x="508230" y="2279566"/>
                </a:lnTo>
                <a:lnTo>
                  <a:pt x="508230" y="2265991"/>
                </a:lnTo>
                <a:lnTo>
                  <a:pt x="512200" y="2265991"/>
                </a:lnTo>
                <a:lnTo>
                  <a:pt x="512200" y="2259204"/>
                </a:lnTo>
                <a:lnTo>
                  <a:pt x="516171" y="2259204"/>
                </a:lnTo>
                <a:lnTo>
                  <a:pt x="516171" y="2252416"/>
                </a:lnTo>
                <a:lnTo>
                  <a:pt x="520142" y="2252416"/>
                </a:lnTo>
                <a:lnTo>
                  <a:pt x="520142" y="2232054"/>
                </a:lnTo>
                <a:lnTo>
                  <a:pt x="524112" y="2232054"/>
                </a:lnTo>
                <a:lnTo>
                  <a:pt x="524112" y="2232054"/>
                </a:lnTo>
                <a:lnTo>
                  <a:pt x="532053" y="2232054"/>
                </a:lnTo>
                <a:lnTo>
                  <a:pt x="532053" y="2225247"/>
                </a:lnTo>
                <a:lnTo>
                  <a:pt x="551906" y="2225247"/>
                </a:lnTo>
                <a:lnTo>
                  <a:pt x="551906" y="2218440"/>
                </a:lnTo>
                <a:lnTo>
                  <a:pt x="583670" y="2218440"/>
                </a:lnTo>
                <a:lnTo>
                  <a:pt x="583670" y="2204827"/>
                </a:lnTo>
                <a:lnTo>
                  <a:pt x="591611" y="2204827"/>
                </a:lnTo>
                <a:lnTo>
                  <a:pt x="591611" y="2198020"/>
                </a:lnTo>
                <a:lnTo>
                  <a:pt x="595582" y="2198020"/>
                </a:lnTo>
                <a:lnTo>
                  <a:pt x="595582" y="2191213"/>
                </a:lnTo>
                <a:lnTo>
                  <a:pt x="599553" y="2191213"/>
                </a:lnTo>
                <a:lnTo>
                  <a:pt x="599553" y="2177599"/>
                </a:lnTo>
                <a:lnTo>
                  <a:pt x="611464" y="2177599"/>
                </a:lnTo>
                <a:lnTo>
                  <a:pt x="611464" y="2170792"/>
                </a:lnTo>
                <a:lnTo>
                  <a:pt x="643229" y="2170792"/>
                </a:lnTo>
                <a:lnTo>
                  <a:pt x="643229" y="2163985"/>
                </a:lnTo>
                <a:lnTo>
                  <a:pt x="651170" y="2163985"/>
                </a:lnTo>
                <a:lnTo>
                  <a:pt x="651170" y="2150372"/>
                </a:lnTo>
                <a:lnTo>
                  <a:pt x="655140" y="2150372"/>
                </a:lnTo>
                <a:lnTo>
                  <a:pt x="655140" y="2143565"/>
                </a:lnTo>
                <a:lnTo>
                  <a:pt x="663081" y="2143565"/>
                </a:lnTo>
                <a:lnTo>
                  <a:pt x="663081" y="2136758"/>
                </a:lnTo>
                <a:lnTo>
                  <a:pt x="671022" y="2136758"/>
                </a:lnTo>
                <a:lnTo>
                  <a:pt x="671022" y="2129951"/>
                </a:lnTo>
                <a:lnTo>
                  <a:pt x="674993" y="2129951"/>
                </a:lnTo>
                <a:lnTo>
                  <a:pt x="674993" y="2123144"/>
                </a:lnTo>
                <a:lnTo>
                  <a:pt x="678964" y="2123144"/>
                </a:lnTo>
                <a:lnTo>
                  <a:pt x="678964" y="2116337"/>
                </a:lnTo>
                <a:lnTo>
                  <a:pt x="682934" y="2116337"/>
                </a:lnTo>
                <a:lnTo>
                  <a:pt x="682934" y="2102724"/>
                </a:lnTo>
                <a:lnTo>
                  <a:pt x="686905" y="2102724"/>
                </a:lnTo>
                <a:lnTo>
                  <a:pt x="686905" y="2095917"/>
                </a:lnTo>
                <a:lnTo>
                  <a:pt x="690875" y="2095917"/>
                </a:lnTo>
                <a:lnTo>
                  <a:pt x="690875" y="2082303"/>
                </a:lnTo>
                <a:lnTo>
                  <a:pt x="694846" y="2082303"/>
                </a:lnTo>
                <a:lnTo>
                  <a:pt x="694846" y="2075496"/>
                </a:lnTo>
                <a:lnTo>
                  <a:pt x="714698" y="2075496"/>
                </a:lnTo>
                <a:lnTo>
                  <a:pt x="714698" y="2068689"/>
                </a:lnTo>
                <a:lnTo>
                  <a:pt x="718669" y="2068689"/>
                </a:lnTo>
                <a:lnTo>
                  <a:pt x="718669" y="2068689"/>
                </a:lnTo>
                <a:lnTo>
                  <a:pt x="734551" y="2068689"/>
                </a:lnTo>
                <a:lnTo>
                  <a:pt x="734551" y="2061861"/>
                </a:lnTo>
                <a:lnTo>
                  <a:pt x="742492" y="2061861"/>
                </a:lnTo>
                <a:lnTo>
                  <a:pt x="742492" y="2055033"/>
                </a:lnTo>
                <a:lnTo>
                  <a:pt x="754404" y="2055033"/>
                </a:lnTo>
                <a:lnTo>
                  <a:pt x="754404" y="2048206"/>
                </a:lnTo>
                <a:lnTo>
                  <a:pt x="766316" y="2048206"/>
                </a:lnTo>
                <a:lnTo>
                  <a:pt x="766316" y="2041378"/>
                </a:lnTo>
                <a:lnTo>
                  <a:pt x="770286" y="2041378"/>
                </a:lnTo>
                <a:lnTo>
                  <a:pt x="770286" y="2034550"/>
                </a:lnTo>
                <a:lnTo>
                  <a:pt x="774257" y="2034550"/>
                </a:lnTo>
                <a:lnTo>
                  <a:pt x="774257" y="2027722"/>
                </a:lnTo>
                <a:lnTo>
                  <a:pt x="790139" y="2027722"/>
                </a:lnTo>
                <a:lnTo>
                  <a:pt x="790139" y="2020894"/>
                </a:lnTo>
                <a:lnTo>
                  <a:pt x="794109" y="2020894"/>
                </a:lnTo>
                <a:lnTo>
                  <a:pt x="794109" y="2007238"/>
                </a:lnTo>
                <a:lnTo>
                  <a:pt x="798080" y="2007238"/>
                </a:lnTo>
                <a:lnTo>
                  <a:pt x="798080" y="1986755"/>
                </a:lnTo>
                <a:lnTo>
                  <a:pt x="806021" y="1986755"/>
                </a:lnTo>
                <a:lnTo>
                  <a:pt x="806021" y="1979927"/>
                </a:lnTo>
                <a:lnTo>
                  <a:pt x="813962" y="1979927"/>
                </a:lnTo>
                <a:lnTo>
                  <a:pt x="813962" y="1973099"/>
                </a:lnTo>
                <a:lnTo>
                  <a:pt x="821903" y="1973099"/>
                </a:lnTo>
                <a:lnTo>
                  <a:pt x="821903" y="1966271"/>
                </a:lnTo>
                <a:lnTo>
                  <a:pt x="833815" y="1966271"/>
                </a:lnTo>
                <a:lnTo>
                  <a:pt x="833815" y="1959443"/>
                </a:lnTo>
                <a:lnTo>
                  <a:pt x="837785" y="1959443"/>
                </a:lnTo>
                <a:lnTo>
                  <a:pt x="837785" y="1952615"/>
                </a:lnTo>
                <a:lnTo>
                  <a:pt x="845727" y="1952615"/>
                </a:lnTo>
                <a:lnTo>
                  <a:pt x="845727" y="1945787"/>
                </a:lnTo>
                <a:lnTo>
                  <a:pt x="857638" y="1945787"/>
                </a:lnTo>
                <a:lnTo>
                  <a:pt x="857638" y="1938960"/>
                </a:lnTo>
                <a:lnTo>
                  <a:pt x="861609" y="1938960"/>
                </a:lnTo>
                <a:lnTo>
                  <a:pt x="861609" y="1932132"/>
                </a:lnTo>
                <a:lnTo>
                  <a:pt x="873520" y="1932132"/>
                </a:lnTo>
                <a:lnTo>
                  <a:pt x="873520" y="1925304"/>
                </a:lnTo>
                <a:lnTo>
                  <a:pt x="877491" y="1925304"/>
                </a:lnTo>
                <a:lnTo>
                  <a:pt x="877491" y="1918476"/>
                </a:lnTo>
                <a:lnTo>
                  <a:pt x="881462" y="1918476"/>
                </a:lnTo>
                <a:lnTo>
                  <a:pt x="881462" y="1911648"/>
                </a:lnTo>
                <a:lnTo>
                  <a:pt x="897344" y="1911648"/>
                </a:lnTo>
                <a:lnTo>
                  <a:pt x="897344" y="1904820"/>
                </a:lnTo>
                <a:lnTo>
                  <a:pt x="905285" y="1904820"/>
                </a:lnTo>
                <a:lnTo>
                  <a:pt x="905285" y="1897992"/>
                </a:lnTo>
                <a:lnTo>
                  <a:pt x="913226" y="1897992"/>
                </a:lnTo>
                <a:lnTo>
                  <a:pt x="913226" y="1891164"/>
                </a:lnTo>
                <a:lnTo>
                  <a:pt x="921167" y="1891164"/>
                </a:lnTo>
                <a:lnTo>
                  <a:pt x="921167" y="1884336"/>
                </a:lnTo>
                <a:lnTo>
                  <a:pt x="925138" y="1884336"/>
                </a:lnTo>
                <a:lnTo>
                  <a:pt x="925138" y="1877509"/>
                </a:lnTo>
                <a:lnTo>
                  <a:pt x="929108" y="1877509"/>
                </a:lnTo>
                <a:lnTo>
                  <a:pt x="929108" y="1870681"/>
                </a:lnTo>
                <a:lnTo>
                  <a:pt x="937049" y="1870681"/>
                </a:lnTo>
                <a:lnTo>
                  <a:pt x="937049" y="1863853"/>
                </a:lnTo>
                <a:lnTo>
                  <a:pt x="941020" y="1863853"/>
                </a:lnTo>
                <a:lnTo>
                  <a:pt x="941020" y="1857025"/>
                </a:lnTo>
                <a:lnTo>
                  <a:pt x="944990" y="1857025"/>
                </a:lnTo>
                <a:lnTo>
                  <a:pt x="944990" y="1857025"/>
                </a:lnTo>
                <a:lnTo>
                  <a:pt x="960873" y="1857025"/>
                </a:lnTo>
                <a:lnTo>
                  <a:pt x="960873" y="1850174"/>
                </a:lnTo>
                <a:lnTo>
                  <a:pt x="964843" y="1850174"/>
                </a:lnTo>
                <a:lnTo>
                  <a:pt x="964843" y="1843299"/>
                </a:lnTo>
                <a:lnTo>
                  <a:pt x="968814" y="1843299"/>
                </a:lnTo>
                <a:lnTo>
                  <a:pt x="968814" y="1829549"/>
                </a:lnTo>
                <a:lnTo>
                  <a:pt x="992637" y="1829549"/>
                </a:lnTo>
                <a:lnTo>
                  <a:pt x="992637" y="1822674"/>
                </a:lnTo>
                <a:lnTo>
                  <a:pt x="996607" y="1822674"/>
                </a:lnTo>
                <a:lnTo>
                  <a:pt x="996607" y="1808924"/>
                </a:lnTo>
                <a:lnTo>
                  <a:pt x="1004549" y="1808924"/>
                </a:lnTo>
                <a:lnTo>
                  <a:pt x="1004549" y="1802049"/>
                </a:lnTo>
                <a:lnTo>
                  <a:pt x="1012490" y="1802049"/>
                </a:lnTo>
                <a:lnTo>
                  <a:pt x="1012490" y="1795175"/>
                </a:lnTo>
                <a:lnTo>
                  <a:pt x="1024401" y="1795175"/>
                </a:lnTo>
                <a:lnTo>
                  <a:pt x="1024401" y="1788300"/>
                </a:lnTo>
                <a:lnTo>
                  <a:pt x="1032342" y="1788300"/>
                </a:lnTo>
                <a:lnTo>
                  <a:pt x="1032342" y="1781425"/>
                </a:lnTo>
                <a:lnTo>
                  <a:pt x="1052195" y="1781425"/>
                </a:lnTo>
                <a:lnTo>
                  <a:pt x="1052195" y="1767675"/>
                </a:lnTo>
                <a:lnTo>
                  <a:pt x="1056166" y="1767675"/>
                </a:lnTo>
                <a:lnTo>
                  <a:pt x="1056166" y="1760800"/>
                </a:lnTo>
                <a:lnTo>
                  <a:pt x="1068077" y="1760800"/>
                </a:lnTo>
                <a:lnTo>
                  <a:pt x="1068077" y="1753925"/>
                </a:lnTo>
                <a:lnTo>
                  <a:pt x="1072048" y="1753925"/>
                </a:lnTo>
                <a:lnTo>
                  <a:pt x="1072048" y="1747050"/>
                </a:lnTo>
                <a:lnTo>
                  <a:pt x="1091901" y="1747050"/>
                </a:lnTo>
                <a:lnTo>
                  <a:pt x="1091901" y="1740176"/>
                </a:lnTo>
                <a:lnTo>
                  <a:pt x="1095871" y="1740176"/>
                </a:lnTo>
                <a:lnTo>
                  <a:pt x="1095871" y="1733301"/>
                </a:lnTo>
                <a:lnTo>
                  <a:pt x="1111753" y="1733301"/>
                </a:lnTo>
                <a:lnTo>
                  <a:pt x="1111753" y="1726426"/>
                </a:lnTo>
                <a:lnTo>
                  <a:pt x="1119695" y="1726426"/>
                </a:lnTo>
                <a:lnTo>
                  <a:pt x="1119695" y="1712676"/>
                </a:lnTo>
                <a:lnTo>
                  <a:pt x="1123665" y="1712676"/>
                </a:lnTo>
                <a:lnTo>
                  <a:pt x="1123665" y="1705801"/>
                </a:lnTo>
                <a:lnTo>
                  <a:pt x="1135577" y="1705801"/>
                </a:lnTo>
                <a:lnTo>
                  <a:pt x="1135577" y="1698926"/>
                </a:lnTo>
                <a:lnTo>
                  <a:pt x="1155429" y="1698926"/>
                </a:lnTo>
                <a:lnTo>
                  <a:pt x="1155429" y="1685176"/>
                </a:lnTo>
                <a:lnTo>
                  <a:pt x="1159400" y="1685176"/>
                </a:lnTo>
                <a:lnTo>
                  <a:pt x="1159400" y="1678302"/>
                </a:lnTo>
                <a:lnTo>
                  <a:pt x="1163371" y="1678302"/>
                </a:lnTo>
                <a:lnTo>
                  <a:pt x="1163371" y="1671427"/>
                </a:lnTo>
                <a:lnTo>
                  <a:pt x="1171312" y="1671427"/>
                </a:lnTo>
                <a:lnTo>
                  <a:pt x="1171312" y="1664552"/>
                </a:lnTo>
                <a:lnTo>
                  <a:pt x="1183223" y="1664552"/>
                </a:lnTo>
                <a:lnTo>
                  <a:pt x="1183223" y="1657677"/>
                </a:lnTo>
                <a:lnTo>
                  <a:pt x="1191164" y="1657677"/>
                </a:lnTo>
                <a:lnTo>
                  <a:pt x="1191164" y="1650802"/>
                </a:lnTo>
                <a:lnTo>
                  <a:pt x="1195135" y="1650802"/>
                </a:lnTo>
                <a:lnTo>
                  <a:pt x="1195135" y="1643927"/>
                </a:lnTo>
                <a:lnTo>
                  <a:pt x="1203076" y="1643927"/>
                </a:lnTo>
                <a:lnTo>
                  <a:pt x="1203076" y="1637052"/>
                </a:lnTo>
                <a:lnTo>
                  <a:pt x="1207047" y="1637052"/>
                </a:lnTo>
                <a:lnTo>
                  <a:pt x="1207047" y="1630177"/>
                </a:lnTo>
                <a:lnTo>
                  <a:pt x="1218958" y="1630177"/>
                </a:lnTo>
                <a:lnTo>
                  <a:pt x="1218958" y="1623302"/>
                </a:lnTo>
                <a:lnTo>
                  <a:pt x="1222929" y="1623302"/>
                </a:lnTo>
                <a:lnTo>
                  <a:pt x="1222929" y="1616428"/>
                </a:lnTo>
                <a:lnTo>
                  <a:pt x="1230870" y="1616428"/>
                </a:lnTo>
                <a:lnTo>
                  <a:pt x="1230870" y="1609553"/>
                </a:lnTo>
                <a:lnTo>
                  <a:pt x="1246752" y="1609553"/>
                </a:lnTo>
                <a:lnTo>
                  <a:pt x="1246752" y="1595803"/>
                </a:lnTo>
                <a:lnTo>
                  <a:pt x="1270575" y="1595803"/>
                </a:lnTo>
                <a:lnTo>
                  <a:pt x="1270575" y="1582053"/>
                </a:lnTo>
                <a:lnTo>
                  <a:pt x="1274546" y="1582053"/>
                </a:lnTo>
                <a:lnTo>
                  <a:pt x="1274546" y="1568303"/>
                </a:lnTo>
                <a:lnTo>
                  <a:pt x="1278517" y="1568303"/>
                </a:lnTo>
                <a:lnTo>
                  <a:pt x="1278517" y="1554554"/>
                </a:lnTo>
                <a:lnTo>
                  <a:pt x="1294399" y="1554554"/>
                </a:lnTo>
                <a:lnTo>
                  <a:pt x="1294399" y="1547679"/>
                </a:lnTo>
                <a:lnTo>
                  <a:pt x="1314251" y="1547679"/>
                </a:lnTo>
                <a:lnTo>
                  <a:pt x="1314251" y="1540804"/>
                </a:lnTo>
                <a:lnTo>
                  <a:pt x="1318222" y="1540804"/>
                </a:lnTo>
                <a:lnTo>
                  <a:pt x="1318222" y="1533929"/>
                </a:lnTo>
                <a:lnTo>
                  <a:pt x="1322193" y="1533929"/>
                </a:lnTo>
                <a:lnTo>
                  <a:pt x="1322193" y="1527054"/>
                </a:lnTo>
                <a:lnTo>
                  <a:pt x="1330134" y="1527054"/>
                </a:lnTo>
                <a:lnTo>
                  <a:pt x="1330134" y="1513304"/>
                </a:lnTo>
                <a:lnTo>
                  <a:pt x="1349986" y="1513304"/>
                </a:lnTo>
                <a:lnTo>
                  <a:pt x="1349986" y="1506429"/>
                </a:lnTo>
                <a:lnTo>
                  <a:pt x="1357928" y="1506429"/>
                </a:lnTo>
                <a:lnTo>
                  <a:pt x="1357928" y="1499554"/>
                </a:lnTo>
                <a:lnTo>
                  <a:pt x="1373810" y="1499554"/>
                </a:lnTo>
                <a:lnTo>
                  <a:pt x="1373810" y="1485805"/>
                </a:lnTo>
                <a:lnTo>
                  <a:pt x="1397633" y="1485805"/>
                </a:lnTo>
                <a:lnTo>
                  <a:pt x="1397633" y="1478930"/>
                </a:lnTo>
                <a:lnTo>
                  <a:pt x="1405574" y="1478930"/>
                </a:lnTo>
                <a:lnTo>
                  <a:pt x="1405574" y="1472055"/>
                </a:lnTo>
                <a:lnTo>
                  <a:pt x="1409545" y="1472055"/>
                </a:lnTo>
                <a:lnTo>
                  <a:pt x="1409545" y="1458305"/>
                </a:lnTo>
                <a:lnTo>
                  <a:pt x="1425427" y="1458305"/>
                </a:lnTo>
                <a:lnTo>
                  <a:pt x="1425427" y="1451430"/>
                </a:lnTo>
                <a:lnTo>
                  <a:pt x="1437339" y="1451430"/>
                </a:lnTo>
                <a:lnTo>
                  <a:pt x="1437339" y="1444555"/>
                </a:lnTo>
                <a:lnTo>
                  <a:pt x="1445280" y="1444555"/>
                </a:lnTo>
                <a:lnTo>
                  <a:pt x="1445280" y="1444555"/>
                </a:lnTo>
                <a:lnTo>
                  <a:pt x="1457191" y="1444555"/>
                </a:lnTo>
                <a:lnTo>
                  <a:pt x="1457191" y="1437651"/>
                </a:lnTo>
                <a:lnTo>
                  <a:pt x="1469103" y="1437651"/>
                </a:lnTo>
                <a:lnTo>
                  <a:pt x="1469103" y="1430746"/>
                </a:lnTo>
                <a:lnTo>
                  <a:pt x="1473073" y="1430746"/>
                </a:lnTo>
                <a:lnTo>
                  <a:pt x="1473073" y="1423841"/>
                </a:lnTo>
                <a:lnTo>
                  <a:pt x="1488956" y="1423841"/>
                </a:lnTo>
                <a:lnTo>
                  <a:pt x="1488956" y="1416936"/>
                </a:lnTo>
                <a:lnTo>
                  <a:pt x="1500867" y="1416936"/>
                </a:lnTo>
                <a:lnTo>
                  <a:pt x="1500867" y="1410031"/>
                </a:lnTo>
                <a:lnTo>
                  <a:pt x="1504838" y="1410031"/>
                </a:lnTo>
                <a:lnTo>
                  <a:pt x="1504838" y="1403127"/>
                </a:lnTo>
                <a:lnTo>
                  <a:pt x="1508808" y="1403127"/>
                </a:lnTo>
                <a:lnTo>
                  <a:pt x="1508808" y="1396222"/>
                </a:lnTo>
                <a:lnTo>
                  <a:pt x="1516749" y="1396222"/>
                </a:lnTo>
                <a:lnTo>
                  <a:pt x="1516749" y="1389286"/>
                </a:lnTo>
                <a:lnTo>
                  <a:pt x="1520720" y="1389286"/>
                </a:lnTo>
                <a:lnTo>
                  <a:pt x="1520720" y="1382350"/>
                </a:lnTo>
                <a:lnTo>
                  <a:pt x="1524691" y="1382350"/>
                </a:lnTo>
                <a:lnTo>
                  <a:pt x="1524691" y="1368478"/>
                </a:lnTo>
                <a:lnTo>
                  <a:pt x="1536602" y="1368478"/>
                </a:lnTo>
                <a:lnTo>
                  <a:pt x="1536602" y="1361543"/>
                </a:lnTo>
                <a:lnTo>
                  <a:pt x="1540573" y="1361543"/>
                </a:lnTo>
                <a:lnTo>
                  <a:pt x="1540573" y="1354607"/>
                </a:lnTo>
                <a:lnTo>
                  <a:pt x="1544543" y="1354607"/>
                </a:lnTo>
                <a:lnTo>
                  <a:pt x="1544543" y="1347671"/>
                </a:lnTo>
                <a:lnTo>
                  <a:pt x="1556455" y="1347671"/>
                </a:lnTo>
                <a:lnTo>
                  <a:pt x="1556455" y="1333799"/>
                </a:lnTo>
                <a:lnTo>
                  <a:pt x="1564396" y="1333799"/>
                </a:lnTo>
                <a:lnTo>
                  <a:pt x="1564396" y="1326863"/>
                </a:lnTo>
                <a:lnTo>
                  <a:pt x="1568367" y="1326863"/>
                </a:lnTo>
                <a:lnTo>
                  <a:pt x="1568367" y="1319927"/>
                </a:lnTo>
                <a:lnTo>
                  <a:pt x="1572337" y="1319927"/>
                </a:lnTo>
                <a:lnTo>
                  <a:pt x="1572337" y="1299120"/>
                </a:lnTo>
                <a:lnTo>
                  <a:pt x="1576308" y="1299120"/>
                </a:lnTo>
                <a:lnTo>
                  <a:pt x="1576308" y="1278312"/>
                </a:lnTo>
                <a:lnTo>
                  <a:pt x="1580278" y="1278312"/>
                </a:lnTo>
                <a:lnTo>
                  <a:pt x="1580278" y="1257504"/>
                </a:lnTo>
                <a:lnTo>
                  <a:pt x="1584249" y="1257504"/>
                </a:lnTo>
                <a:lnTo>
                  <a:pt x="1584249" y="1250568"/>
                </a:lnTo>
                <a:lnTo>
                  <a:pt x="1588219" y="1250568"/>
                </a:lnTo>
                <a:lnTo>
                  <a:pt x="1588219" y="1243633"/>
                </a:lnTo>
                <a:lnTo>
                  <a:pt x="1596160" y="1243633"/>
                </a:lnTo>
                <a:lnTo>
                  <a:pt x="1596160" y="1229761"/>
                </a:lnTo>
                <a:lnTo>
                  <a:pt x="1600131" y="1229761"/>
                </a:lnTo>
                <a:lnTo>
                  <a:pt x="1600131" y="1208953"/>
                </a:lnTo>
                <a:lnTo>
                  <a:pt x="1604102" y="1208953"/>
                </a:lnTo>
                <a:lnTo>
                  <a:pt x="1604102" y="1195081"/>
                </a:lnTo>
                <a:lnTo>
                  <a:pt x="1616013" y="1195081"/>
                </a:lnTo>
                <a:lnTo>
                  <a:pt x="1616013" y="1181210"/>
                </a:lnTo>
                <a:lnTo>
                  <a:pt x="1627925" y="1181210"/>
                </a:lnTo>
                <a:lnTo>
                  <a:pt x="1627925" y="1174274"/>
                </a:lnTo>
                <a:lnTo>
                  <a:pt x="1631895" y="1174274"/>
                </a:lnTo>
                <a:lnTo>
                  <a:pt x="1631895" y="1167338"/>
                </a:lnTo>
                <a:lnTo>
                  <a:pt x="1635866" y="1167338"/>
                </a:lnTo>
                <a:lnTo>
                  <a:pt x="1635866" y="1153466"/>
                </a:lnTo>
                <a:lnTo>
                  <a:pt x="1675571" y="1153466"/>
                </a:lnTo>
                <a:lnTo>
                  <a:pt x="1675571" y="1139594"/>
                </a:lnTo>
                <a:lnTo>
                  <a:pt x="1691454" y="1139594"/>
                </a:lnTo>
                <a:lnTo>
                  <a:pt x="1691454" y="1132658"/>
                </a:lnTo>
                <a:lnTo>
                  <a:pt x="1711306" y="1132658"/>
                </a:lnTo>
                <a:lnTo>
                  <a:pt x="1711306" y="1125723"/>
                </a:lnTo>
                <a:lnTo>
                  <a:pt x="1719248" y="1125723"/>
                </a:lnTo>
                <a:lnTo>
                  <a:pt x="1719248" y="1118787"/>
                </a:lnTo>
                <a:lnTo>
                  <a:pt x="1723218" y="1118787"/>
                </a:lnTo>
                <a:lnTo>
                  <a:pt x="1723218" y="1111851"/>
                </a:lnTo>
                <a:lnTo>
                  <a:pt x="1727189" y="1111851"/>
                </a:lnTo>
                <a:lnTo>
                  <a:pt x="1727189" y="1097979"/>
                </a:lnTo>
                <a:lnTo>
                  <a:pt x="1739100" y="1097979"/>
                </a:lnTo>
                <a:lnTo>
                  <a:pt x="1739100" y="1091043"/>
                </a:lnTo>
                <a:lnTo>
                  <a:pt x="1747041" y="1091043"/>
                </a:lnTo>
                <a:lnTo>
                  <a:pt x="1747041" y="1091043"/>
                </a:lnTo>
                <a:lnTo>
                  <a:pt x="1751012" y="1091043"/>
                </a:lnTo>
                <a:lnTo>
                  <a:pt x="1751012" y="1084029"/>
                </a:lnTo>
                <a:lnTo>
                  <a:pt x="1754982" y="1084029"/>
                </a:lnTo>
                <a:lnTo>
                  <a:pt x="1754982" y="1077014"/>
                </a:lnTo>
                <a:lnTo>
                  <a:pt x="1766894" y="1077014"/>
                </a:lnTo>
                <a:lnTo>
                  <a:pt x="1766894" y="1069999"/>
                </a:lnTo>
                <a:lnTo>
                  <a:pt x="1778806" y="1069999"/>
                </a:lnTo>
                <a:lnTo>
                  <a:pt x="1778806" y="1062984"/>
                </a:lnTo>
                <a:lnTo>
                  <a:pt x="1818511" y="1062984"/>
                </a:lnTo>
                <a:lnTo>
                  <a:pt x="1818511" y="1055970"/>
                </a:lnTo>
                <a:lnTo>
                  <a:pt x="1830423" y="1055970"/>
                </a:lnTo>
                <a:lnTo>
                  <a:pt x="1830423" y="1041940"/>
                </a:lnTo>
                <a:lnTo>
                  <a:pt x="1846305" y="1041940"/>
                </a:lnTo>
                <a:lnTo>
                  <a:pt x="1846305" y="1034926"/>
                </a:lnTo>
                <a:lnTo>
                  <a:pt x="1882040" y="1034926"/>
                </a:lnTo>
                <a:lnTo>
                  <a:pt x="1882040" y="1027911"/>
                </a:lnTo>
                <a:lnTo>
                  <a:pt x="1893952" y="1027911"/>
                </a:lnTo>
                <a:lnTo>
                  <a:pt x="1893952" y="1020896"/>
                </a:lnTo>
                <a:lnTo>
                  <a:pt x="1905863" y="1020896"/>
                </a:lnTo>
                <a:lnTo>
                  <a:pt x="1905863" y="1013882"/>
                </a:lnTo>
                <a:lnTo>
                  <a:pt x="1945569" y="1013882"/>
                </a:lnTo>
                <a:lnTo>
                  <a:pt x="1945569" y="1006867"/>
                </a:lnTo>
                <a:lnTo>
                  <a:pt x="1973363" y="1006867"/>
                </a:lnTo>
                <a:lnTo>
                  <a:pt x="1973363" y="999852"/>
                </a:lnTo>
                <a:lnTo>
                  <a:pt x="1985274" y="999852"/>
                </a:lnTo>
                <a:lnTo>
                  <a:pt x="1985274" y="985823"/>
                </a:lnTo>
                <a:lnTo>
                  <a:pt x="1997186" y="985823"/>
                </a:lnTo>
                <a:lnTo>
                  <a:pt x="1997186" y="978808"/>
                </a:lnTo>
                <a:lnTo>
                  <a:pt x="2013068" y="978808"/>
                </a:lnTo>
                <a:lnTo>
                  <a:pt x="2013068" y="971793"/>
                </a:lnTo>
                <a:lnTo>
                  <a:pt x="2021009" y="971793"/>
                </a:lnTo>
                <a:lnTo>
                  <a:pt x="2021009" y="964779"/>
                </a:lnTo>
                <a:lnTo>
                  <a:pt x="2048803" y="964779"/>
                </a:lnTo>
                <a:lnTo>
                  <a:pt x="2048803" y="964779"/>
                </a:lnTo>
                <a:lnTo>
                  <a:pt x="2072626" y="964779"/>
                </a:lnTo>
                <a:lnTo>
                  <a:pt x="2072626" y="957719"/>
                </a:lnTo>
                <a:lnTo>
                  <a:pt x="2108361" y="957719"/>
                </a:lnTo>
                <a:lnTo>
                  <a:pt x="2108361" y="943601"/>
                </a:lnTo>
                <a:lnTo>
                  <a:pt x="2112332" y="943601"/>
                </a:lnTo>
                <a:lnTo>
                  <a:pt x="2112332" y="936541"/>
                </a:lnTo>
                <a:lnTo>
                  <a:pt x="2132185" y="936541"/>
                </a:lnTo>
                <a:lnTo>
                  <a:pt x="2132185" y="929482"/>
                </a:lnTo>
                <a:lnTo>
                  <a:pt x="2136155" y="929482"/>
                </a:lnTo>
                <a:lnTo>
                  <a:pt x="2136155" y="922422"/>
                </a:lnTo>
                <a:lnTo>
                  <a:pt x="2140126" y="922422"/>
                </a:lnTo>
                <a:lnTo>
                  <a:pt x="2140126" y="915363"/>
                </a:lnTo>
                <a:lnTo>
                  <a:pt x="2199684" y="915363"/>
                </a:lnTo>
                <a:lnTo>
                  <a:pt x="2199684" y="908304"/>
                </a:lnTo>
                <a:lnTo>
                  <a:pt x="2203655" y="908304"/>
                </a:lnTo>
                <a:lnTo>
                  <a:pt x="2203655" y="901244"/>
                </a:lnTo>
                <a:lnTo>
                  <a:pt x="2223507" y="901244"/>
                </a:lnTo>
                <a:lnTo>
                  <a:pt x="2223507" y="894185"/>
                </a:lnTo>
                <a:lnTo>
                  <a:pt x="2263213" y="894185"/>
                </a:lnTo>
                <a:lnTo>
                  <a:pt x="2263213" y="894185"/>
                </a:lnTo>
                <a:lnTo>
                  <a:pt x="2271154" y="894185"/>
                </a:lnTo>
                <a:lnTo>
                  <a:pt x="2271154" y="879969"/>
                </a:lnTo>
                <a:lnTo>
                  <a:pt x="2302918" y="879969"/>
                </a:lnTo>
                <a:lnTo>
                  <a:pt x="2302918" y="872862"/>
                </a:lnTo>
                <a:lnTo>
                  <a:pt x="2330712" y="872862"/>
                </a:lnTo>
                <a:lnTo>
                  <a:pt x="2330712" y="865754"/>
                </a:lnTo>
                <a:lnTo>
                  <a:pt x="2342624" y="865754"/>
                </a:lnTo>
                <a:lnTo>
                  <a:pt x="2342624" y="858646"/>
                </a:lnTo>
                <a:lnTo>
                  <a:pt x="2362477" y="858646"/>
                </a:lnTo>
                <a:lnTo>
                  <a:pt x="2362477" y="851539"/>
                </a:lnTo>
                <a:lnTo>
                  <a:pt x="2382329" y="851539"/>
                </a:lnTo>
                <a:lnTo>
                  <a:pt x="2382329" y="837323"/>
                </a:lnTo>
                <a:lnTo>
                  <a:pt x="2485564" y="837323"/>
                </a:lnTo>
                <a:lnTo>
                  <a:pt x="2485564" y="837323"/>
                </a:lnTo>
                <a:lnTo>
                  <a:pt x="2489534" y="837323"/>
                </a:lnTo>
                <a:lnTo>
                  <a:pt x="2489534" y="830163"/>
                </a:lnTo>
                <a:lnTo>
                  <a:pt x="2497475" y="830163"/>
                </a:lnTo>
                <a:lnTo>
                  <a:pt x="2497475" y="823004"/>
                </a:lnTo>
                <a:lnTo>
                  <a:pt x="2509387" y="823004"/>
                </a:lnTo>
                <a:lnTo>
                  <a:pt x="2509387" y="815844"/>
                </a:lnTo>
                <a:lnTo>
                  <a:pt x="2525269" y="815844"/>
                </a:lnTo>
                <a:lnTo>
                  <a:pt x="2525269" y="808685"/>
                </a:lnTo>
                <a:lnTo>
                  <a:pt x="2533210" y="808685"/>
                </a:lnTo>
                <a:lnTo>
                  <a:pt x="2533210" y="801525"/>
                </a:lnTo>
                <a:lnTo>
                  <a:pt x="2537181" y="801525"/>
                </a:lnTo>
                <a:lnTo>
                  <a:pt x="2537181" y="794365"/>
                </a:lnTo>
                <a:lnTo>
                  <a:pt x="2545122" y="794365"/>
                </a:lnTo>
                <a:lnTo>
                  <a:pt x="2545122" y="780046"/>
                </a:lnTo>
                <a:lnTo>
                  <a:pt x="2564975" y="780046"/>
                </a:lnTo>
                <a:lnTo>
                  <a:pt x="2564975" y="772887"/>
                </a:lnTo>
                <a:lnTo>
                  <a:pt x="2568945" y="772887"/>
                </a:lnTo>
                <a:lnTo>
                  <a:pt x="2568945" y="765727"/>
                </a:lnTo>
                <a:lnTo>
                  <a:pt x="2632474" y="765727"/>
                </a:lnTo>
                <a:lnTo>
                  <a:pt x="2632474" y="758567"/>
                </a:lnTo>
                <a:lnTo>
                  <a:pt x="2676150" y="758567"/>
                </a:lnTo>
                <a:lnTo>
                  <a:pt x="2676150" y="751408"/>
                </a:lnTo>
                <a:lnTo>
                  <a:pt x="2707914" y="751408"/>
                </a:lnTo>
                <a:lnTo>
                  <a:pt x="2707914" y="744248"/>
                </a:lnTo>
                <a:lnTo>
                  <a:pt x="2711885" y="744248"/>
                </a:lnTo>
                <a:lnTo>
                  <a:pt x="2711885" y="737089"/>
                </a:lnTo>
                <a:lnTo>
                  <a:pt x="2827031" y="737089"/>
                </a:lnTo>
                <a:lnTo>
                  <a:pt x="2827031" y="729929"/>
                </a:lnTo>
                <a:lnTo>
                  <a:pt x="2831001" y="729929"/>
                </a:lnTo>
                <a:lnTo>
                  <a:pt x="2831001" y="722769"/>
                </a:lnTo>
                <a:lnTo>
                  <a:pt x="2854825" y="722769"/>
                </a:lnTo>
                <a:lnTo>
                  <a:pt x="2854825" y="715610"/>
                </a:lnTo>
                <a:lnTo>
                  <a:pt x="2858795" y="715610"/>
                </a:lnTo>
                <a:lnTo>
                  <a:pt x="2858795" y="715610"/>
                </a:lnTo>
                <a:lnTo>
                  <a:pt x="2894530" y="715610"/>
                </a:lnTo>
                <a:lnTo>
                  <a:pt x="2894530" y="715610"/>
                </a:lnTo>
                <a:lnTo>
                  <a:pt x="2906442" y="715610"/>
                </a:lnTo>
                <a:lnTo>
                  <a:pt x="2906442" y="715610"/>
                </a:lnTo>
                <a:lnTo>
                  <a:pt x="2942177" y="715610"/>
                </a:lnTo>
                <a:lnTo>
                  <a:pt x="2942177" y="708267"/>
                </a:lnTo>
                <a:lnTo>
                  <a:pt x="2946147" y="708267"/>
                </a:lnTo>
                <a:lnTo>
                  <a:pt x="2946147" y="693580"/>
                </a:lnTo>
                <a:lnTo>
                  <a:pt x="2966000" y="693580"/>
                </a:lnTo>
                <a:lnTo>
                  <a:pt x="2966000" y="693580"/>
                </a:lnTo>
                <a:lnTo>
                  <a:pt x="2969971" y="693580"/>
                </a:lnTo>
                <a:lnTo>
                  <a:pt x="2969971" y="693580"/>
                </a:lnTo>
                <a:lnTo>
                  <a:pt x="2993794" y="693580"/>
                </a:lnTo>
                <a:lnTo>
                  <a:pt x="2993794" y="686106"/>
                </a:lnTo>
                <a:lnTo>
                  <a:pt x="3009676" y="686106"/>
                </a:lnTo>
                <a:lnTo>
                  <a:pt x="3009676" y="671157"/>
                </a:lnTo>
                <a:lnTo>
                  <a:pt x="3021588" y="671157"/>
                </a:lnTo>
                <a:lnTo>
                  <a:pt x="3021588" y="663614"/>
                </a:lnTo>
                <a:lnTo>
                  <a:pt x="3025558" y="663614"/>
                </a:lnTo>
                <a:lnTo>
                  <a:pt x="3025558" y="663614"/>
                </a:lnTo>
                <a:lnTo>
                  <a:pt x="3029529" y="663614"/>
                </a:lnTo>
                <a:lnTo>
                  <a:pt x="3029529" y="655999"/>
                </a:lnTo>
                <a:lnTo>
                  <a:pt x="3033499" y="655999"/>
                </a:lnTo>
                <a:lnTo>
                  <a:pt x="3033499" y="640770"/>
                </a:lnTo>
                <a:lnTo>
                  <a:pt x="3045411" y="640770"/>
                </a:lnTo>
                <a:lnTo>
                  <a:pt x="3045411" y="633155"/>
                </a:lnTo>
                <a:lnTo>
                  <a:pt x="3049382" y="633155"/>
                </a:lnTo>
                <a:lnTo>
                  <a:pt x="3049382" y="617926"/>
                </a:lnTo>
                <a:lnTo>
                  <a:pt x="3069234" y="617926"/>
                </a:lnTo>
                <a:lnTo>
                  <a:pt x="3069234" y="610311"/>
                </a:lnTo>
                <a:lnTo>
                  <a:pt x="3073205" y="610311"/>
                </a:lnTo>
                <a:lnTo>
                  <a:pt x="3073205" y="610311"/>
                </a:lnTo>
                <a:lnTo>
                  <a:pt x="3081146" y="610311"/>
                </a:lnTo>
                <a:lnTo>
                  <a:pt x="3081146" y="610311"/>
                </a:lnTo>
                <a:lnTo>
                  <a:pt x="3085117" y="610311"/>
                </a:lnTo>
                <a:lnTo>
                  <a:pt x="3085117" y="602539"/>
                </a:lnTo>
                <a:lnTo>
                  <a:pt x="3089087" y="602539"/>
                </a:lnTo>
                <a:lnTo>
                  <a:pt x="3089087" y="594767"/>
                </a:lnTo>
                <a:lnTo>
                  <a:pt x="3108940" y="594767"/>
                </a:lnTo>
                <a:lnTo>
                  <a:pt x="3108940" y="579224"/>
                </a:lnTo>
                <a:lnTo>
                  <a:pt x="3168498" y="579224"/>
                </a:lnTo>
                <a:lnTo>
                  <a:pt x="3168498" y="571452"/>
                </a:lnTo>
                <a:lnTo>
                  <a:pt x="3172469" y="571452"/>
                </a:lnTo>
                <a:lnTo>
                  <a:pt x="3172469" y="563681"/>
                </a:lnTo>
                <a:lnTo>
                  <a:pt x="3176439" y="563681"/>
                </a:lnTo>
                <a:lnTo>
                  <a:pt x="3176439" y="563681"/>
                </a:lnTo>
                <a:lnTo>
                  <a:pt x="3180410" y="563681"/>
                </a:lnTo>
                <a:lnTo>
                  <a:pt x="3180410" y="555823"/>
                </a:lnTo>
                <a:lnTo>
                  <a:pt x="3184380" y="555823"/>
                </a:lnTo>
                <a:lnTo>
                  <a:pt x="3184380" y="547965"/>
                </a:lnTo>
                <a:lnTo>
                  <a:pt x="3192321" y="547965"/>
                </a:lnTo>
                <a:lnTo>
                  <a:pt x="3192321" y="540107"/>
                </a:lnTo>
                <a:lnTo>
                  <a:pt x="3204233" y="540107"/>
                </a:lnTo>
                <a:lnTo>
                  <a:pt x="3204233" y="532248"/>
                </a:lnTo>
                <a:lnTo>
                  <a:pt x="3220115" y="532248"/>
                </a:lnTo>
                <a:lnTo>
                  <a:pt x="3220115" y="532248"/>
                </a:lnTo>
                <a:lnTo>
                  <a:pt x="3232027" y="532248"/>
                </a:lnTo>
                <a:lnTo>
                  <a:pt x="3232027" y="532248"/>
                </a:lnTo>
                <a:lnTo>
                  <a:pt x="3239968" y="532248"/>
                </a:lnTo>
                <a:lnTo>
                  <a:pt x="3239968" y="524203"/>
                </a:lnTo>
                <a:lnTo>
                  <a:pt x="3255850" y="524203"/>
                </a:lnTo>
                <a:lnTo>
                  <a:pt x="3255850" y="516158"/>
                </a:lnTo>
                <a:lnTo>
                  <a:pt x="3263791" y="516158"/>
                </a:lnTo>
                <a:lnTo>
                  <a:pt x="3263791" y="508113"/>
                </a:lnTo>
                <a:lnTo>
                  <a:pt x="3267762" y="508113"/>
                </a:lnTo>
                <a:lnTo>
                  <a:pt x="3267762" y="500068"/>
                </a:lnTo>
                <a:lnTo>
                  <a:pt x="3287615" y="500068"/>
                </a:lnTo>
                <a:lnTo>
                  <a:pt x="3287615" y="492023"/>
                </a:lnTo>
                <a:lnTo>
                  <a:pt x="3295556" y="492023"/>
                </a:lnTo>
                <a:lnTo>
                  <a:pt x="3295556" y="492023"/>
                </a:lnTo>
                <a:lnTo>
                  <a:pt x="3327320" y="492023"/>
                </a:lnTo>
                <a:lnTo>
                  <a:pt x="3327320" y="483874"/>
                </a:lnTo>
                <a:lnTo>
                  <a:pt x="3335261" y="483874"/>
                </a:lnTo>
                <a:lnTo>
                  <a:pt x="3335261" y="475726"/>
                </a:lnTo>
                <a:lnTo>
                  <a:pt x="3343202" y="475726"/>
                </a:lnTo>
                <a:lnTo>
                  <a:pt x="3343202" y="475726"/>
                </a:lnTo>
                <a:lnTo>
                  <a:pt x="3367026" y="475726"/>
                </a:lnTo>
                <a:lnTo>
                  <a:pt x="3367026" y="475726"/>
                </a:lnTo>
                <a:lnTo>
                  <a:pt x="3378937" y="475726"/>
                </a:lnTo>
                <a:lnTo>
                  <a:pt x="3378937" y="467358"/>
                </a:lnTo>
                <a:lnTo>
                  <a:pt x="3382908" y="467358"/>
                </a:lnTo>
                <a:lnTo>
                  <a:pt x="3382908" y="458989"/>
                </a:lnTo>
                <a:lnTo>
                  <a:pt x="3390849" y="458989"/>
                </a:lnTo>
                <a:lnTo>
                  <a:pt x="3390849" y="450621"/>
                </a:lnTo>
                <a:lnTo>
                  <a:pt x="3394820" y="450621"/>
                </a:lnTo>
                <a:lnTo>
                  <a:pt x="3394820" y="450621"/>
                </a:lnTo>
                <a:lnTo>
                  <a:pt x="3426584" y="450621"/>
                </a:lnTo>
                <a:lnTo>
                  <a:pt x="3426584" y="442133"/>
                </a:lnTo>
                <a:lnTo>
                  <a:pt x="3513936" y="442133"/>
                </a:lnTo>
                <a:lnTo>
                  <a:pt x="3513936" y="442133"/>
                </a:lnTo>
                <a:lnTo>
                  <a:pt x="3517907" y="442133"/>
                </a:lnTo>
                <a:lnTo>
                  <a:pt x="3517907" y="433520"/>
                </a:lnTo>
                <a:lnTo>
                  <a:pt x="3533789" y="433520"/>
                </a:lnTo>
                <a:lnTo>
                  <a:pt x="3533789" y="424907"/>
                </a:lnTo>
                <a:lnTo>
                  <a:pt x="3549671" y="424907"/>
                </a:lnTo>
                <a:lnTo>
                  <a:pt x="3549671" y="416294"/>
                </a:lnTo>
                <a:lnTo>
                  <a:pt x="3589376" y="416294"/>
                </a:lnTo>
                <a:lnTo>
                  <a:pt x="3589376" y="407681"/>
                </a:lnTo>
                <a:lnTo>
                  <a:pt x="3668787" y="407681"/>
                </a:lnTo>
                <a:lnTo>
                  <a:pt x="3668787" y="407681"/>
                </a:lnTo>
                <a:lnTo>
                  <a:pt x="3700552" y="407681"/>
                </a:lnTo>
                <a:lnTo>
                  <a:pt x="3700552" y="398931"/>
                </a:lnTo>
                <a:lnTo>
                  <a:pt x="3720405" y="398931"/>
                </a:lnTo>
                <a:lnTo>
                  <a:pt x="3720405" y="390182"/>
                </a:lnTo>
                <a:lnTo>
                  <a:pt x="3787904" y="390182"/>
                </a:lnTo>
                <a:lnTo>
                  <a:pt x="3787904" y="381432"/>
                </a:lnTo>
                <a:lnTo>
                  <a:pt x="3799816" y="381432"/>
                </a:lnTo>
                <a:lnTo>
                  <a:pt x="3799816" y="372683"/>
                </a:lnTo>
                <a:lnTo>
                  <a:pt x="3819668" y="372683"/>
                </a:lnTo>
                <a:lnTo>
                  <a:pt x="3819668" y="363933"/>
                </a:lnTo>
                <a:lnTo>
                  <a:pt x="3867315" y="363933"/>
                </a:lnTo>
                <a:lnTo>
                  <a:pt x="3867315" y="355183"/>
                </a:lnTo>
                <a:lnTo>
                  <a:pt x="3887168" y="355183"/>
                </a:lnTo>
                <a:lnTo>
                  <a:pt x="3887168" y="346434"/>
                </a:lnTo>
                <a:lnTo>
                  <a:pt x="3942755" y="346434"/>
                </a:lnTo>
                <a:lnTo>
                  <a:pt x="3942755" y="337684"/>
                </a:lnTo>
                <a:lnTo>
                  <a:pt x="3990402" y="337684"/>
                </a:lnTo>
                <a:lnTo>
                  <a:pt x="3990402" y="328935"/>
                </a:lnTo>
                <a:lnTo>
                  <a:pt x="3998343" y="328935"/>
                </a:lnTo>
                <a:lnTo>
                  <a:pt x="3998343" y="320185"/>
                </a:lnTo>
                <a:lnTo>
                  <a:pt x="4026137" y="320185"/>
                </a:lnTo>
                <a:lnTo>
                  <a:pt x="4026137" y="302686"/>
                </a:lnTo>
                <a:lnTo>
                  <a:pt x="4081725" y="302686"/>
                </a:lnTo>
                <a:lnTo>
                  <a:pt x="4081725" y="302686"/>
                </a:lnTo>
                <a:lnTo>
                  <a:pt x="4153195" y="302686"/>
                </a:lnTo>
                <a:lnTo>
                  <a:pt x="4153195" y="302686"/>
                </a:lnTo>
                <a:lnTo>
                  <a:pt x="4244517" y="302686"/>
                </a:lnTo>
                <a:lnTo>
                  <a:pt x="4244517" y="293579"/>
                </a:lnTo>
                <a:lnTo>
                  <a:pt x="4280252" y="293579"/>
                </a:lnTo>
                <a:lnTo>
                  <a:pt x="4280252" y="293579"/>
                </a:lnTo>
                <a:lnTo>
                  <a:pt x="4323928" y="293579"/>
                </a:lnTo>
                <a:lnTo>
                  <a:pt x="4323928" y="284279"/>
                </a:lnTo>
                <a:lnTo>
                  <a:pt x="4331869" y="284279"/>
                </a:lnTo>
                <a:lnTo>
                  <a:pt x="4331869" y="274978"/>
                </a:lnTo>
                <a:lnTo>
                  <a:pt x="4387457" y="274978"/>
                </a:lnTo>
                <a:lnTo>
                  <a:pt x="4387457" y="274978"/>
                </a:lnTo>
                <a:lnTo>
                  <a:pt x="4431133" y="274978"/>
                </a:lnTo>
                <a:lnTo>
                  <a:pt x="4431133" y="274978"/>
                </a:lnTo>
                <a:lnTo>
                  <a:pt x="4486721" y="274978"/>
                </a:lnTo>
                <a:lnTo>
                  <a:pt x="4486721" y="265013"/>
                </a:lnTo>
                <a:lnTo>
                  <a:pt x="4498632" y="265013"/>
                </a:lnTo>
                <a:lnTo>
                  <a:pt x="4498632" y="255049"/>
                </a:lnTo>
                <a:lnTo>
                  <a:pt x="4550249" y="255049"/>
                </a:lnTo>
                <a:lnTo>
                  <a:pt x="4550249" y="245084"/>
                </a:lnTo>
                <a:lnTo>
                  <a:pt x="4578043" y="245084"/>
                </a:lnTo>
                <a:lnTo>
                  <a:pt x="4578043" y="235119"/>
                </a:lnTo>
                <a:lnTo>
                  <a:pt x="4673337" y="235119"/>
                </a:lnTo>
                <a:lnTo>
                  <a:pt x="4673337" y="235119"/>
                </a:lnTo>
                <a:lnTo>
                  <a:pt x="4685248" y="235119"/>
                </a:lnTo>
                <a:lnTo>
                  <a:pt x="4685248" y="224885"/>
                </a:lnTo>
                <a:lnTo>
                  <a:pt x="4705101" y="224885"/>
                </a:lnTo>
                <a:lnTo>
                  <a:pt x="4705101" y="214651"/>
                </a:lnTo>
                <a:lnTo>
                  <a:pt x="4887746" y="214651"/>
                </a:lnTo>
                <a:lnTo>
                  <a:pt x="4887746" y="204417"/>
                </a:lnTo>
                <a:lnTo>
                  <a:pt x="5062450" y="204417"/>
                </a:lnTo>
                <a:lnTo>
                  <a:pt x="5062450" y="204417"/>
                </a:lnTo>
                <a:lnTo>
                  <a:pt x="5070392" y="204417"/>
                </a:lnTo>
                <a:lnTo>
                  <a:pt x="5070392" y="193872"/>
                </a:lnTo>
                <a:lnTo>
                  <a:pt x="5229213" y="193872"/>
                </a:lnTo>
                <a:lnTo>
                  <a:pt x="5229213" y="193872"/>
                </a:lnTo>
                <a:lnTo>
                  <a:pt x="5245096" y="193872"/>
                </a:lnTo>
                <a:lnTo>
                  <a:pt x="5245096" y="182988"/>
                </a:lnTo>
                <a:lnTo>
                  <a:pt x="5268919" y="182988"/>
                </a:lnTo>
                <a:lnTo>
                  <a:pt x="5268919" y="172104"/>
                </a:lnTo>
                <a:lnTo>
                  <a:pt x="5364212" y="172104"/>
                </a:lnTo>
                <a:lnTo>
                  <a:pt x="5364212" y="172104"/>
                </a:lnTo>
                <a:lnTo>
                  <a:pt x="5447594" y="172104"/>
                </a:lnTo>
                <a:lnTo>
                  <a:pt x="5447594" y="172104"/>
                </a:lnTo>
                <a:lnTo>
                  <a:pt x="5499211" y="172104"/>
                </a:lnTo>
                <a:lnTo>
                  <a:pt x="5499211" y="172104"/>
                </a:lnTo>
                <a:lnTo>
                  <a:pt x="5523034" y="172104"/>
                </a:lnTo>
                <a:lnTo>
                  <a:pt x="5523034" y="172104"/>
                </a:lnTo>
                <a:lnTo>
                  <a:pt x="5566710" y="172104"/>
                </a:lnTo>
                <a:lnTo>
                  <a:pt x="5566710" y="159478"/>
                </a:lnTo>
                <a:lnTo>
                  <a:pt x="5654062" y="159478"/>
                </a:lnTo>
                <a:lnTo>
                  <a:pt x="5654062" y="159478"/>
                </a:lnTo>
                <a:lnTo>
                  <a:pt x="5717591" y="159478"/>
                </a:lnTo>
                <a:lnTo>
                  <a:pt x="5717591" y="146303"/>
                </a:lnTo>
                <a:lnTo>
                  <a:pt x="5840678" y="146303"/>
                </a:lnTo>
                <a:lnTo>
                  <a:pt x="5840678" y="146303"/>
                </a:lnTo>
                <a:lnTo>
                  <a:pt x="5860531" y="146303"/>
                </a:lnTo>
                <a:lnTo>
                  <a:pt x="5860531" y="132501"/>
                </a:lnTo>
                <a:lnTo>
                  <a:pt x="5971706" y="132501"/>
                </a:lnTo>
                <a:lnTo>
                  <a:pt x="5971706" y="118699"/>
                </a:lnTo>
                <a:lnTo>
                  <a:pt x="6070970" y="118699"/>
                </a:lnTo>
                <a:lnTo>
                  <a:pt x="6070970" y="104896"/>
                </a:lnTo>
                <a:lnTo>
                  <a:pt x="6078911" y="104896"/>
                </a:lnTo>
                <a:lnTo>
                  <a:pt x="6078911" y="91094"/>
                </a:lnTo>
                <a:lnTo>
                  <a:pt x="6158322" y="91094"/>
                </a:lnTo>
                <a:lnTo>
                  <a:pt x="6158322" y="77292"/>
                </a:lnTo>
                <a:lnTo>
                  <a:pt x="6233763" y="77292"/>
                </a:lnTo>
                <a:lnTo>
                  <a:pt x="6233763" y="62570"/>
                </a:lnTo>
                <a:lnTo>
                  <a:pt x="6380673" y="62570"/>
                </a:lnTo>
                <a:lnTo>
                  <a:pt x="6380673" y="47847"/>
                </a:lnTo>
                <a:lnTo>
                  <a:pt x="6471996" y="47847"/>
                </a:lnTo>
                <a:lnTo>
                  <a:pt x="6471996" y="47847"/>
                </a:lnTo>
                <a:lnTo>
                  <a:pt x="6880962" y="47847"/>
                </a:lnTo>
                <a:lnTo>
                  <a:pt x="6880962" y="31898"/>
                </a:lnTo>
                <a:lnTo>
                  <a:pt x="6900815" y="31898"/>
                </a:lnTo>
                <a:lnTo>
                  <a:pt x="6900815" y="15949"/>
                </a:lnTo>
                <a:lnTo>
                  <a:pt x="6928609" y="15949"/>
                </a:lnTo>
                <a:lnTo>
                  <a:pt x="6928609" y="0"/>
                </a:lnTo>
                <a:lnTo>
                  <a:pt x="7242282" y="0"/>
                </a:lnTo>
              </a:path>
            </a:pathLst>
          </a:custGeom>
          <a:ln w="19050" cap="rnd">
            <a:solidFill>
              <a:srgbClr val="00A84C"/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216" name="pl15">
            <a:extLst>
              <a:ext uri="{FF2B5EF4-FFF2-40B4-BE49-F238E27FC236}">
                <a16:creationId xmlns:a16="http://schemas.microsoft.com/office/drawing/2014/main" id="{DC563222-5B3E-01B8-FEE2-DCDF88803787}"/>
              </a:ext>
            </a:extLst>
          </p:cNvPr>
          <p:cNvSpPr/>
          <p:nvPr/>
        </p:nvSpPr>
        <p:spPr>
          <a:xfrm>
            <a:off x="2260117" y="1095319"/>
            <a:ext cx="5485602" cy="2224493"/>
          </a:xfrm>
          <a:custGeom>
            <a:avLst/>
            <a:gdLst/>
            <a:ahLst/>
            <a:cxnLst/>
            <a:rect l="0" t="0" r="0" b="0"/>
            <a:pathLst>
              <a:path w="7242282" h="2861830">
                <a:moveTo>
                  <a:pt x="0" y="2861830"/>
                </a:moveTo>
                <a:lnTo>
                  <a:pt x="15882" y="2861830"/>
                </a:lnTo>
                <a:lnTo>
                  <a:pt x="15882" y="2855076"/>
                </a:lnTo>
                <a:lnTo>
                  <a:pt x="27793" y="2855076"/>
                </a:lnTo>
                <a:lnTo>
                  <a:pt x="27793" y="2848322"/>
                </a:lnTo>
                <a:lnTo>
                  <a:pt x="59558" y="2848322"/>
                </a:lnTo>
                <a:lnTo>
                  <a:pt x="59558" y="2848322"/>
                </a:lnTo>
                <a:lnTo>
                  <a:pt x="67499" y="2848322"/>
                </a:lnTo>
                <a:lnTo>
                  <a:pt x="67499" y="2841553"/>
                </a:lnTo>
                <a:lnTo>
                  <a:pt x="87352" y="2841553"/>
                </a:lnTo>
                <a:lnTo>
                  <a:pt x="87352" y="2828016"/>
                </a:lnTo>
                <a:lnTo>
                  <a:pt x="91322" y="2828016"/>
                </a:lnTo>
                <a:lnTo>
                  <a:pt x="91322" y="2821247"/>
                </a:lnTo>
                <a:lnTo>
                  <a:pt x="95293" y="2821247"/>
                </a:lnTo>
                <a:lnTo>
                  <a:pt x="95293" y="2807709"/>
                </a:lnTo>
                <a:lnTo>
                  <a:pt x="99263" y="2807709"/>
                </a:lnTo>
                <a:lnTo>
                  <a:pt x="99263" y="2794171"/>
                </a:lnTo>
                <a:lnTo>
                  <a:pt x="131028" y="2794171"/>
                </a:lnTo>
                <a:lnTo>
                  <a:pt x="131028" y="2787402"/>
                </a:lnTo>
                <a:lnTo>
                  <a:pt x="134998" y="2787402"/>
                </a:lnTo>
                <a:lnTo>
                  <a:pt x="134998" y="2780633"/>
                </a:lnTo>
                <a:lnTo>
                  <a:pt x="142939" y="2780633"/>
                </a:lnTo>
                <a:lnTo>
                  <a:pt x="142939" y="2767095"/>
                </a:lnTo>
                <a:lnTo>
                  <a:pt x="150880" y="2767095"/>
                </a:lnTo>
                <a:lnTo>
                  <a:pt x="150880" y="2760326"/>
                </a:lnTo>
                <a:lnTo>
                  <a:pt x="154851" y="2760326"/>
                </a:lnTo>
                <a:lnTo>
                  <a:pt x="154851" y="2746788"/>
                </a:lnTo>
                <a:lnTo>
                  <a:pt x="158821" y="2746788"/>
                </a:lnTo>
                <a:lnTo>
                  <a:pt x="158821" y="2733251"/>
                </a:lnTo>
                <a:lnTo>
                  <a:pt x="162792" y="2733251"/>
                </a:lnTo>
                <a:lnTo>
                  <a:pt x="162792" y="2719713"/>
                </a:lnTo>
                <a:lnTo>
                  <a:pt x="166763" y="2719713"/>
                </a:lnTo>
                <a:lnTo>
                  <a:pt x="166763" y="2712944"/>
                </a:lnTo>
                <a:lnTo>
                  <a:pt x="174704" y="2712944"/>
                </a:lnTo>
                <a:lnTo>
                  <a:pt x="174704" y="2706175"/>
                </a:lnTo>
                <a:lnTo>
                  <a:pt x="178674" y="2706175"/>
                </a:lnTo>
                <a:lnTo>
                  <a:pt x="178674" y="2699406"/>
                </a:lnTo>
                <a:lnTo>
                  <a:pt x="186615" y="2699406"/>
                </a:lnTo>
                <a:lnTo>
                  <a:pt x="186615" y="2692637"/>
                </a:lnTo>
                <a:lnTo>
                  <a:pt x="194556" y="2692637"/>
                </a:lnTo>
                <a:lnTo>
                  <a:pt x="194556" y="2679099"/>
                </a:lnTo>
                <a:lnTo>
                  <a:pt x="198527" y="2679099"/>
                </a:lnTo>
                <a:lnTo>
                  <a:pt x="198527" y="2665561"/>
                </a:lnTo>
                <a:lnTo>
                  <a:pt x="202498" y="2665561"/>
                </a:lnTo>
                <a:lnTo>
                  <a:pt x="202498" y="2658792"/>
                </a:lnTo>
                <a:lnTo>
                  <a:pt x="206468" y="2658792"/>
                </a:lnTo>
                <a:lnTo>
                  <a:pt x="206468" y="2652023"/>
                </a:lnTo>
                <a:lnTo>
                  <a:pt x="210439" y="2652023"/>
                </a:lnTo>
                <a:lnTo>
                  <a:pt x="210439" y="2638486"/>
                </a:lnTo>
                <a:lnTo>
                  <a:pt x="218380" y="2638486"/>
                </a:lnTo>
                <a:lnTo>
                  <a:pt x="218380" y="2631717"/>
                </a:lnTo>
                <a:lnTo>
                  <a:pt x="226321" y="2631717"/>
                </a:lnTo>
                <a:lnTo>
                  <a:pt x="226321" y="2618179"/>
                </a:lnTo>
                <a:lnTo>
                  <a:pt x="234262" y="2618179"/>
                </a:lnTo>
                <a:lnTo>
                  <a:pt x="234262" y="2591103"/>
                </a:lnTo>
                <a:lnTo>
                  <a:pt x="250144" y="2591103"/>
                </a:lnTo>
                <a:lnTo>
                  <a:pt x="250144" y="2570796"/>
                </a:lnTo>
                <a:lnTo>
                  <a:pt x="262056" y="2570796"/>
                </a:lnTo>
                <a:lnTo>
                  <a:pt x="262056" y="2557259"/>
                </a:lnTo>
                <a:lnTo>
                  <a:pt x="266026" y="2557259"/>
                </a:lnTo>
                <a:lnTo>
                  <a:pt x="266026" y="2550490"/>
                </a:lnTo>
                <a:lnTo>
                  <a:pt x="269997" y="2550490"/>
                </a:lnTo>
                <a:lnTo>
                  <a:pt x="269997" y="2543721"/>
                </a:lnTo>
                <a:lnTo>
                  <a:pt x="277938" y="2543721"/>
                </a:lnTo>
                <a:lnTo>
                  <a:pt x="277938" y="2536952"/>
                </a:lnTo>
                <a:lnTo>
                  <a:pt x="297791" y="2536952"/>
                </a:lnTo>
                <a:lnTo>
                  <a:pt x="297791" y="2523414"/>
                </a:lnTo>
                <a:lnTo>
                  <a:pt x="301761" y="2523414"/>
                </a:lnTo>
                <a:lnTo>
                  <a:pt x="301761" y="2516645"/>
                </a:lnTo>
                <a:lnTo>
                  <a:pt x="305732" y="2516645"/>
                </a:lnTo>
                <a:lnTo>
                  <a:pt x="305732" y="2509876"/>
                </a:lnTo>
                <a:lnTo>
                  <a:pt x="321614" y="2509876"/>
                </a:lnTo>
                <a:lnTo>
                  <a:pt x="321614" y="2496338"/>
                </a:lnTo>
                <a:lnTo>
                  <a:pt x="325585" y="2496338"/>
                </a:lnTo>
                <a:lnTo>
                  <a:pt x="325585" y="2489569"/>
                </a:lnTo>
                <a:lnTo>
                  <a:pt x="329555" y="2489569"/>
                </a:lnTo>
                <a:lnTo>
                  <a:pt x="329555" y="2482800"/>
                </a:lnTo>
                <a:lnTo>
                  <a:pt x="333526" y="2482800"/>
                </a:lnTo>
                <a:lnTo>
                  <a:pt x="333526" y="2476031"/>
                </a:lnTo>
                <a:lnTo>
                  <a:pt x="345437" y="2476031"/>
                </a:lnTo>
                <a:lnTo>
                  <a:pt x="345437" y="2462494"/>
                </a:lnTo>
                <a:lnTo>
                  <a:pt x="349408" y="2462494"/>
                </a:lnTo>
                <a:lnTo>
                  <a:pt x="349408" y="2455725"/>
                </a:lnTo>
                <a:lnTo>
                  <a:pt x="357349" y="2455725"/>
                </a:lnTo>
                <a:lnTo>
                  <a:pt x="357349" y="2448956"/>
                </a:lnTo>
                <a:lnTo>
                  <a:pt x="361320" y="2448956"/>
                </a:lnTo>
                <a:lnTo>
                  <a:pt x="361320" y="2435418"/>
                </a:lnTo>
                <a:lnTo>
                  <a:pt x="365290" y="2435418"/>
                </a:lnTo>
                <a:lnTo>
                  <a:pt x="365290" y="2428649"/>
                </a:lnTo>
                <a:lnTo>
                  <a:pt x="377202" y="2428649"/>
                </a:lnTo>
                <a:lnTo>
                  <a:pt x="377202" y="2415111"/>
                </a:lnTo>
                <a:lnTo>
                  <a:pt x="381172" y="2415111"/>
                </a:lnTo>
                <a:lnTo>
                  <a:pt x="381172" y="2408342"/>
                </a:lnTo>
                <a:lnTo>
                  <a:pt x="385143" y="2408342"/>
                </a:lnTo>
                <a:lnTo>
                  <a:pt x="385143" y="2401573"/>
                </a:lnTo>
                <a:lnTo>
                  <a:pt x="401025" y="2401573"/>
                </a:lnTo>
                <a:lnTo>
                  <a:pt x="401025" y="2394804"/>
                </a:lnTo>
                <a:lnTo>
                  <a:pt x="408966" y="2394804"/>
                </a:lnTo>
                <a:lnTo>
                  <a:pt x="408966" y="2388035"/>
                </a:lnTo>
                <a:lnTo>
                  <a:pt x="416907" y="2388035"/>
                </a:lnTo>
                <a:lnTo>
                  <a:pt x="416907" y="2381266"/>
                </a:lnTo>
                <a:lnTo>
                  <a:pt x="420878" y="2381266"/>
                </a:lnTo>
                <a:lnTo>
                  <a:pt x="420878" y="2374497"/>
                </a:lnTo>
                <a:lnTo>
                  <a:pt x="432789" y="2374497"/>
                </a:lnTo>
                <a:lnTo>
                  <a:pt x="432789" y="2360960"/>
                </a:lnTo>
                <a:lnTo>
                  <a:pt x="436760" y="2360960"/>
                </a:lnTo>
                <a:lnTo>
                  <a:pt x="436760" y="2354191"/>
                </a:lnTo>
                <a:lnTo>
                  <a:pt x="440731" y="2354191"/>
                </a:lnTo>
                <a:lnTo>
                  <a:pt x="440731" y="2340653"/>
                </a:lnTo>
                <a:lnTo>
                  <a:pt x="444701" y="2340653"/>
                </a:lnTo>
                <a:lnTo>
                  <a:pt x="444701" y="2333865"/>
                </a:lnTo>
                <a:lnTo>
                  <a:pt x="452642" y="2333865"/>
                </a:lnTo>
                <a:lnTo>
                  <a:pt x="452642" y="2327078"/>
                </a:lnTo>
                <a:lnTo>
                  <a:pt x="460583" y="2327078"/>
                </a:lnTo>
                <a:lnTo>
                  <a:pt x="460583" y="2320291"/>
                </a:lnTo>
                <a:lnTo>
                  <a:pt x="464554" y="2320291"/>
                </a:lnTo>
                <a:lnTo>
                  <a:pt x="464554" y="2313503"/>
                </a:lnTo>
                <a:lnTo>
                  <a:pt x="468524" y="2313503"/>
                </a:lnTo>
                <a:lnTo>
                  <a:pt x="468524" y="2306716"/>
                </a:lnTo>
                <a:lnTo>
                  <a:pt x="488377" y="2306716"/>
                </a:lnTo>
                <a:lnTo>
                  <a:pt x="488377" y="2299928"/>
                </a:lnTo>
                <a:lnTo>
                  <a:pt x="492348" y="2299928"/>
                </a:lnTo>
                <a:lnTo>
                  <a:pt x="492348" y="2293141"/>
                </a:lnTo>
                <a:lnTo>
                  <a:pt x="496318" y="2293141"/>
                </a:lnTo>
                <a:lnTo>
                  <a:pt x="496318" y="2286353"/>
                </a:lnTo>
                <a:lnTo>
                  <a:pt x="500289" y="2286353"/>
                </a:lnTo>
                <a:lnTo>
                  <a:pt x="500289" y="2279566"/>
                </a:lnTo>
                <a:lnTo>
                  <a:pt x="508230" y="2279566"/>
                </a:lnTo>
                <a:lnTo>
                  <a:pt x="508230" y="2265991"/>
                </a:lnTo>
                <a:lnTo>
                  <a:pt x="512200" y="2265991"/>
                </a:lnTo>
                <a:lnTo>
                  <a:pt x="512200" y="2259204"/>
                </a:lnTo>
                <a:lnTo>
                  <a:pt x="516171" y="2259204"/>
                </a:lnTo>
                <a:lnTo>
                  <a:pt x="516171" y="2252416"/>
                </a:lnTo>
                <a:lnTo>
                  <a:pt x="520142" y="2252416"/>
                </a:lnTo>
                <a:lnTo>
                  <a:pt x="520142" y="2232054"/>
                </a:lnTo>
                <a:lnTo>
                  <a:pt x="524112" y="2232054"/>
                </a:lnTo>
                <a:lnTo>
                  <a:pt x="524112" y="2232054"/>
                </a:lnTo>
                <a:lnTo>
                  <a:pt x="532053" y="2232054"/>
                </a:lnTo>
                <a:lnTo>
                  <a:pt x="532053" y="2225247"/>
                </a:lnTo>
                <a:lnTo>
                  <a:pt x="551906" y="2225247"/>
                </a:lnTo>
                <a:lnTo>
                  <a:pt x="551906" y="2218440"/>
                </a:lnTo>
                <a:lnTo>
                  <a:pt x="583670" y="2218440"/>
                </a:lnTo>
                <a:lnTo>
                  <a:pt x="583670" y="2204827"/>
                </a:lnTo>
                <a:lnTo>
                  <a:pt x="591611" y="2204827"/>
                </a:lnTo>
                <a:lnTo>
                  <a:pt x="591611" y="2198020"/>
                </a:lnTo>
                <a:lnTo>
                  <a:pt x="595582" y="2198020"/>
                </a:lnTo>
                <a:lnTo>
                  <a:pt x="595582" y="2191213"/>
                </a:lnTo>
                <a:lnTo>
                  <a:pt x="599553" y="2191213"/>
                </a:lnTo>
                <a:lnTo>
                  <a:pt x="599553" y="2177599"/>
                </a:lnTo>
                <a:lnTo>
                  <a:pt x="611464" y="2177599"/>
                </a:lnTo>
                <a:lnTo>
                  <a:pt x="611464" y="2170792"/>
                </a:lnTo>
                <a:lnTo>
                  <a:pt x="643229" y="2170792"/>
                </a:lnTo>
                <a:lnTo>
                  <a:pt x="643229" y="2163985"/>
                </a:lnTo>
                <a:lnTo>
                  <a:pt x="651170" y="2163985"/>
                </a:lnTo>
                <a:lnTo>
                  <a:pt x="651170" y="2150372"/>
                </a:lnTo>
                <a:lnTo>
                  <a:pt x="655140" y="2150372"/>
                </a:lnTo>
                <a:lnTo>
                  <a:pt x="655140" y="2143565"/>
                </a:lnTo>
                <a:lnTo>
                  <a:pt x="663081" y="2143565"/>
                </a:lnTo>
                <a:lnTo>
                  <a:pt x="663081" y="2136758"/>
                </a:lnTo>
                <a:lnTo>
                  <a:pt x="671022" y="2136758"/>
                </a:lnTo>
                <a:lnTo>
                  <a:pt x="671022" y="2129951"/>
                </a:lnTo>
                <a:lnTo>
                  <a:pt x="674993" y="2129951"/>
                </a:lnTo>
                <a:lnTo>
                  <a:pt x="674993" y="2123144"/>
                </a:lnTo>
                <a:lnTo>
                  <a:pt x="678964" y="2123144"/>
                </a:lnTo>
                <a:lnTo>
                  <a:pt x="678964" y="2116337"/>
                </a:lnTo>
                <a:lnTo>
                  <a:pt x="682934" y="2116337"/>
                </a:lnTo>
                <a:lnTo>
                  <a:pt x="682934" y="2102724"/>
                </a:lnTo>
                <a:lnTo>
                  <a:pt x="686905" y="2102724"/>
                </a:lnTo>
                <a:lnTo>
                  <a:pt x="686905" y="2095917"/>
                </a:lnTo>
                <a:lnTo>
                  <a:pt x="690875" y="2095917"/>
                </a:lnTo>
                <a:lnTo>
                  <a:pt x="690875" y="2082303"/>
                </a:lnTo>
                <a:lnTo>
                  <a:pt x="694846" y="2082303"/>
                </a:lnTo>
                <a:lnTo>
                  <a:pt x="694846" y="2075496"/>
                </a:lnTo>
                <a:lnTo>
                  <a:pt x="714698" y="2075496"/>
                </a:lnTo>
                <a:lnTo>
                  <a:pt x="714698" y="2068689"/>
                </a:lnTo>
                <a:lnTo>
                  <a:pt x="718669" y="2068689"/>
                </a:lnTo>
                <a:lnTo>
                  <a:pt x="718669" y="2068689"/>
                </a:lnTo>
                <a:lnTo>
                  <a:pt x="734551" y="2068689"/>
                </a:lnTo>
                <a:lnTo>
                  <a:pt x="734551" y="2061861"/>
                </a:lnTo>
                <a:lnTo>
                  <a:pt x="742492" y="2061861"/>
                </a:lnTo>
                <a:lnTo>
                  <a:pt x="742492" y="2055033"/>
                </a:lnTo>
                <a:lnTo>
                  <a:pt x="754404" y="2055033"/>
                </a:lnTo>
                <a:lnTo>
                  <a:pt x="754404" y="2048206"/>
                </a:lnTo>
                <a:lnTo>
                  <a:pt x="766316" y="2048206"/>
                </a:lnTo>
                <a:lnTo>
                  <a:pt x="766316" y="2041378"/>
                </a:lnTo>
                <a:lnTo>
                  <a:pt x="770286" y="2041378"/>
                </a:lnTo>
                <a:lnTo>
                  <a:pt x="770286" y="2034550"/>
                </a:lnTo>
                <a:lnTo>
                  <a:pt x="774257" y="2034550"/>
                </a:lnTo>
                <a:lnTo>
                  <a:pt x="774257" y="2027722"/>
                </a:lnTo>
                <a:lnTo>
                  <a:pt x="790139" y="2027722"/>
                </a:lnTo>
                <a:lnTo>
                  <a:pt x="790139" y="2020894"/>
                </a:lnTo>
                <a:lnTo>
                  <a:pt x="794109" y="2020894"/>
                </a:lnTo>
                <a:lnTo>
                  <a:pt x="794109" y="2007238"/>
                </a:lnTo>
                <a:lnTo>
                  <a:pt x="798080" y="2007238"/>
                </a:lnTo>
                <a:lnTo>
                  <a:pt x="798080" y="1986755"/>
                </a:lnTo>
                <a:lnTo>
                  <a:pt x="806021" y="1986755"/>
                </a:lnTo>
                <a:lnTo>
                  <a:pt x="806021" y="1979927"/>
                </a:lnTo>
                <a:lnTo>
                  <a:pt x="813962" y="1979927"/>
                </a:lnTo>
                <a:lnTo>
                  <a:pt x="813962" y="1973099"/>
                </a:lnTo>
                <a:lnTo>
                  <a:pt x="821903" y="1973099"/>
                </a:lnTo>
                <a:lnTo>
                  <a:pt x="821903" y="1966271"/>
                </a:lnTo>
                <a:lnTo>
                  <a:pt x="833815" y="1966271"/>
                </a:lnTo>
                <a:lnTo>
                  <a:pt x="833815" y="1959443"/>
                </a:lnTo>
                <a:lnTo>
                  <a:pt x="837785" y="1959443"/>
                </a:lnTo>
                <a:lnTo>
                  <a:pt x="837785" y="1952615"/>
                </a:lnTo>
                <a:lnTo>
                  <a:pt x="845727" y="1952615"/>
                </a:lnTo>
                <a:lnTo>
                  <a:pt x="845727" y="1945787"/>
                </a:lnTo>
                <a:lnTo>
                  <a:pt x="857638" y="1945787"/>
                </a:lnTo>
                <a:lnTo>
                  <a:pt x="857638" y="1938960"/>
                </a:lnTo>
                <a:lnTo>
                  <a:pt x="861609" y="1938960"/>
                </a:lnTo>
                <a:lnTo>
                  <a:pt x="861609" y="1932132"/>
                </a:lnTo>
                <a:lnTo>
                  <a:pt x="873520" y="1932132"/>
                </a:lnTo>
                <a:lnTo>
                  <a:pt x="873520" y="1925304"/>
                </a:lnTo>
                <a:lnTo>
                  <a:pt x="877491" y="1925304"/>
                </a:lnTo>
                <a:lnTo>
                  <a:pt x="877491" y="1918476"/>
                </a:lnTo>
                <a:lnTo>
                  <a:pt x="881462" y="1918476"/>
                </a:lnTo>
                <a:lnTo>
                  <a:pt x="881462" y="1911648"/>
                </a:lnTo>
                <a:lnTo>
                  <a:pt x="897344" y="1911648"/>
                </a:lnTo>
                <a:lnTo>
                  <a:pt x="897344" y="1904820"/>
                </a:lnTo>
                <a:lnTo>
                  <a:pt x="905285" y="1904820"/>
                </a:lnTo>
                <a:lnTo>
                  <a:pt x="905285" y="1897992"/>
                </a:lnTo>
                <a:lnTo>
                  <a:pt x="913226" y="1897992"/>
                </a:lnTo>
                <a:lnTo>
                  <a:pt x="913226" y="1891164"/>
                </a:lnTo>
                <a:lnTo>
                  <a:pt x="921167" y="1891164"/>
                </a:lnTo>
                <a:lnTo>
                  <a:pt x="921167" y="1884336"/>
                </a:lnTo>
                <a:lnTo>
                  <a:pt x="925138" y="1884336"/>
                </a:lnTo>
                <a:lnTo>
                  <a:pt x="925138" y="1877509"/>
                </a:lnTo>
                <a:lnTo>
                  <a:pt x="929108" y="1877509"/>
                </a:lnTo>
                <a:lnTo>
                  <a:pt x="929108" y="1870681"/>
                </a:lnTo>
                <a:lnTo>
                  <a:pt x="937049" y="1870681"/>
                </a:lnTo>
                <a:lnTo>
                  <a:pt x="937049" y="1863853"/>
                </a:lnTo>
                <a:lnTo>
                  <a:pt x="941020" y="1863853"/>
                </a:lnTo>
                <a:lnTo>
                  <a:pt x="941020" y="1857025"/>
                </a:lnTo>
                <a:lnTo>
                  <a:pt x="944990" y="1857025"/>
                </a:lnTo>
                <a:lnTo>
                  <a:pt x="944990" y="1857025"/>
                </a:lnTo>
                <a:lnTo>
                  <a:pt x="960873" y="1857025"/>
                </a:lnTo>
                <a:lnTo>
                  <a:pt x="960873" y="1850174"/>
                </a:lnTo>
                <a:lnTo>
                  <a:pt x="964843" y="1850174"/>
                </a:lnTo>
                <a:lnTo>
                  <a:pt x="964843" y="1843299"/>
                </a:lnTo>
                <a:lnTo>
                  <a:pt x="968814" y="1843299"/>
                </a:lnTo>
                <a:lnTo>
                  <a:pt x="968814" y="1829549"/>
                </a:lnTo>
                <a:lnTo>
                  <a:pt x="992637" y="1829549"/>
                </a:lnTo>
                <a:lnTo>
                  <a:pt x="992637" y="1822674"/>
                </a:lnTo>
                <a:lnTo>
                  <a:pt x="996607" y="1822674"/>
                </a:lnTo>
                <a:lnTo>
                  <a:pt x="996607" y="1808924"/>
                </a:lnTo>
                <a:lnTo>
                  <a:pt x="1004549" y="1808924"/>
                </a:lnTo>
                <a:lnTo>
                  <a:pt x="1004549" y="1802049"/>
                </a:lnTo>
                <a:lnTo>
                  <a:pt x="1012490" y="1802049"/>
                </a:lnTo>
                <a:lnTo>
                  <a:pt x="1012490" y="1795175"/>
                </a:lnTo>
                <a:lnTo>
                  <a:pt x="1024401" y="1795175"/>
                </a:lnTo>
                <a:lnTo>
                  <a:pt x="1024401" y="1788300"/>
                </a:lnTo>
                <a:lnTo>
                  <a:pt x="1032342" y="1788300"/>
                </a:lnTo>
                <a:lnTo>
                  <a:pt x="1032342" y="1781425"/>
                </a:lnTo>
                <a:lnTo>
                  <a:pt x="1052195" y="1781425"/>
                </a:lnTo>
                <a:lnTo>
                  <a:pt x="1052195" y="1767675"/>
                </a:lnTo>
                <a:lnTo>
                  <a:pt x="1056166" y="1767675"/>
                </a:lnTo>
                <a:lnTo>
                  <a:pt x="1056166" y="1760800"/>
                </a:lnTo>
                <a:lnTo>
                  <a:pt x="1068077" y="1760800"/>
                </a:lnTo>
                <a:lnTo>
                  <a:pt x="1068077" y="1753925"/>
                </a:lnTo>
                <a:lnTo>
                  <a:pt x="1072048" y="1753925"/>
                </a:lnTo>
                <a:lnTo>
                  <a:pt x="1072048" y="1747050"/>
                </a:lnTo>
                <a:lnTo>
                  <a:pt x="1091901" y="1747050"/>
                </a:lnTo>
                <a:lnTo>
                  <a:pt x="1091901" y="1740176"/>
                </a:lnTo>
                <a:lnTo>
                  <a:pt x="1095871" y="1740176"/>
                </a:lnTo>
                <a:lnTo>
                  <a:pt x="1095871" y="1733301"/>
                </a:lnTo>
                <a:lnTo>
                  <a:pt x="1111753" y="1733301"/>
                </a:lnTo>
                <a:lnTo>
                  <a:pt x="1111753" y="1726426"/>
                </a:lnTo>
                <a:lnTo>
                  <a:pt x="1119695" y="1726426"/>
                </a:lnTo>
                <a:lnTo>
                  <a:pt x="1119695" y="1712676"/>
                </a:lnTo>
                <a:lnTo>
                  <a:pt x="1123665" y="1712676"/>
                </a:lnTo>
                <a:lnTo>
                  <a:pt x="1123665" y="1705801"/>
                </a:lnTo>
                <a:lnTo>
                  <a:pt x="1135577" y="1705801"/>
                </a:lnTo>
                <a:lnTo>
                  <a:pt x="1135577" y="1698926"/>
                </a:lnTo>
                <a:lnTo>
                  <a:pt x="1155429" y="1698926"/>
                </a:lnTo>
                <a:lnTo>
                  <a:pt x="1155429" y="1685176"/>
                </a:lnTo>
                <a:lnTo>
                  <a:pt x="1159400" y="1685176"/>
                </a:lnTo>
                <a:lnTo>
                  <a:pt x="1159400" y="1678302"/>
                </a:lnTo>
                <a:lnTo>
                  <a:pt x="1163371" y="1678302"/>
                </a:lnTo>
                <a:lnTo>
                  <a:pt x="1163371" y="1671427"/>
                </a:lnTo>
                <a:lnTo>
                  <a:pt x="1171312" y="1671427"/>
                </a:lnTo>
                <a:lnTo>
                  <a:pt x="1171312" y="1664552"/>
                </a:lnTo>
                <a:lnTo>
                  <a:pt x="1183223" y="1664552"/>
                </a:lnTo>
                <a:lnTo>
                  <a:pt x="1183223" y="1657677"/>
                </a:lnTo>
                <a:lnTo>
                  <a:pt x="1191164" y="1657677"/>
                </a:lnTo>
                <a:lnTo>
                  <a:pt x="1191164" y="1650802"/>
                </a:lnTo>
                <a:lnTo>
                  <a:pt x="1195135" y="1650802"/>
                </a:lnTo>
                <a:lnTo>
                  <a:pt x="1195135" y="1643927"/>
                </a:lnTo>
                <a:lnTo>
                  <a:pt x="1203076" y="1643927"/>
                </a:lnTo>
                <a:lnTo>
                  <a:pt x="1203076" y="1637052"/>
                </a:lnTo>
                <a:lnTo>
                  <a:pt x="1207047" y="1637052"/>
                </a:lnTo>
                <a:lnTo>
                  <a:pt x="1207047" y="1630177"/>
                </a:lnTo>
                <a:lnTo>
                  <a:pt x="1218958" y="1630177"/>
                </a:lnTo>
                <a:lnTo>
                  <a:pt x="1218958" y="1623302"/>
                </a:lnTo>
                <a:lnTo>
                  <a:pt x="1222929" y="1623302"/>
                </a:lnTo>
                <a:lnTo>
                  <a:pt x="1222929" y="1616428"/>
                </a:lnTo>
                <a:lnTo>
                  <a:pt x="1230870" y="1616428"/>
                </a:lnTo>
                <a:lnTo>
                  <a:pt x="1230870" y="1609553"/>
                </a:lnTo>
                <a:lnTo>
                  <a:pt x="1246752" y="1609553"/>
                </a:lnTo>
                <a:lnTo>
                  <a:pt x="1246752" y="1595803"/>
                </a:lnTo>
                <a:lnTo>
                  <a:pt x="1270575" y="1595803"/>
                </a:lnTo>
                <a:lnTo>
                  <a:pt x="1270575" y="1582053"/>
                </a:lnTo>
                <a:lnTo>
                  <a:pt x="1274546" y="1582053"/>
                </a:lnTo>
                <a:lnTo>
                  <a:pt x="1274546" y="1568303"/>
                </a:lnTo>
                <a:lnTo>
                  <a:pt x="1278517" y="1568303"/>
                </a:lnTo>
                <a:lnTo>
                  <a:pt x="1278517" y="1554554"/>
                </a:lnTo>
                <a:lnTo>
                  <a:pt x="1294399" y="1554554"/>
                </a:lnTo>
                <a:lnTo>
                  <a:pt x="1294399" y="1547679"/>
                </a:lnTo>
                <a:lnTo>
                  <a:pt x="1314251" y="1547679"/>
                </a:lnTo>
                <a:lnTo>
                  <a:pt x="1314251" y="1540804"/>
                </a:lnTo>
                <a:lnTo>
                  <a:pt x="1318222" y="1540804"/>
                </a:lnTo>
                <a:lnTo>
                  <a:pt x="1318222" y="1533929"/>
                </a:lnTo>
                <a:lnTo>
                  <a:pt x="1322193" y="1533929"/>
                </a:lnTo>
                <a:lnTo>
                  <a:pt x="1322193" y="1527054"/>
                </a:lnTo>
                <a:lnTo>
                  <a:pt x="1330134" y="1527054"/>
                </a:lnTo>
                <a:lnTo>
                  <a:pt x="1330134" y="1513304"/>
                </a:lnTo>
                <a:lnTo>
                  <a:pt x="1349986" y="1513304"/>
                </a:lnTo>
                <a:lnTo>
                  <a:pt x="1349986" y="1506429"/>
                </a:lnTo>
                <a:lnTo>
                  <a:pt x="1357928" y="1506429"/>
                </a:lnTo>
                <a:lnTo>
                  <a:pt x="1357928" y="1499554"/>
                </a:lnTo>
                <a:lnTo>
                  <a:pt x="1373810" y="1499554"/>
                </a:lnTo>
                <a:lnTo>
                  <a:pt x="1373810" y="1485805"/>
                </a:lnTo>
                <a:lnTo>
                  <a:pt x="1397633" y="1485805"/>
                </a:lnTo>
                <a:lnTo>
                  <a:pt x="1397633" y="1478930"/>
                </a:lnTo>
                <a:lnTo>
                  <a:pt x="1405574" y="1478930"/>
                </a:lnTo>
                <a:lnTo>
                  <a:pt x="1405574" y="1472055"/>
                </a:lnTo>
                <a:lnTo>
                  <a:pt x="1409545" y="1472055"/>
                </a:lnTo>
                <a:lnTo>
                  <a:pt x="1409545" y="1458305"/>
                </a:lnTo>
                <a:lnTo>
                  <a:pt x="1425427" y="1458305"/>
                </a:lnTo>
                <a:lnTo>
                  <a:pt x="1425427" y="1451430"/>
                </a:lnTo>
                <a:lnTo>
                  <a:pt x="1437339" y="1451430"/>
                </a:lnTo>
                <a:lnTo>
                  <a:pt x="1437339" y="1444555"/>
                </a:lnTo>
                <a:lnTo>
                  <a:pt x="1445280" y="1444555"/>
                </a:lnTo>
                <a:lnTo>
                  <a:pt x="1445280" y="1444555"/>
                </a:lnTo>
                <a:lnTo>
                  <a:pt x="1457191" y="1444555"/>
                </a:lnTo>
                <a:lnTo>
                  <a:pt x="1457191" y="1437651"/>
                </a:lnTo>
                <a:lnTo>
                  <a:pt x="1469103" y="1437651"/>
                </a:lnTo>
                <a:lnTo>
                  <a:pt x="1469103" y="1430746"/>
                </a:lnTo>
                <a:lnTo>
                  <a:pt x="1473073" y="1430746"/>
                </a:lnTo>
                <a:lnTo>
                  <a:pt x="1473073" y="1423841"/>
                </a:lnTo>
                <a:lnTo>
                  <a:pt x="1488956" y="1423841"/>
                </a:lnTo>
                <a:lnTo>
                  <a:pt x="1488956" y="1416936"/>
                </a:lnTo>
                <a:lnTo>
                  <a:pt x="1500867" y="1416936"/>
                </a:lnTo>
                <a:lnTo>
                  <a:pt x="1500867" y="1410031"/>
                </a:lnTo>
                <a:lnTo>
                  <a:pt x="1504838" y="1410031"/>
                </a:lnTo>
                <a:lnTo>
                  <a:pt x="1504838" y="1403127"/>
                </a:lnTo>
                <a:lnTo>
                  <a:pt x="1508808" y="1403127"/>
                </a:lnTo>
                <a:lnTo>
                  <a:pt x="1508808" y="1396222"/>
                </a:lnTo>
                <a:lnTo>
                  <a:pt x="1516749" y="1396222"/>
                </a:lnTo>
                <a:lnTo>
                  <a:pt x="1516749" y="1389286"/>
                </a:lnTo>
                <a:lnTo>
                  <a:pt x="1520720" y="1389286"/>
                </a:lnTo>
                <a:lnTo>
                  <a:pt x="1520720" y="1382350"/>
                </a:lnTo>
                <a:lnTo>
                  <a:pt x="1524691" y="1382350"/>
                </a:lnTo>
                <a:lnTo>
                  <a:pt x="1524691" y="1368478"/>
                </a:lnTo>
                <a:lnTo>
                  <a:pt x="1536602" y="1368478"/>
                </a:lnTo>
                <a:lnTo>
                  <a:pt x="1536602" y="1361543"/>
                </a:lnTo>
                <a:lnTo>
                  <a:pt x="1540573" y="1361543"/>
                </a:lnTo>
                <a:lnTo>
                  <a:pt x="1540573" y="1354607"/>
                </a:lnTo>
                <a:lnTo>
                  <a:pt x="1544543" y="1354607"/>
                </a:lnTo>
                <a:lnTo>
                  <a:pt x="1544543" y="1347671"/>
                </a:lnTo>
                <a:lnTo>
                  <a:pt x="1556455" y="1347671"/>
                </a:lnTo>
                <a:lnTo>
                  <a:pt x="1556455" y="1333799"/>
                </a:lnTo>
                <a:lnTo>
                  <a:pt x="1564396" y="1333799"/>
                </a:lnTo>
                <a:lnTo>
                  <a:pt x="1564396" y="1326863"/>
                </a:lnTo>
                <a:lnTo>
                  <a:pt x="1568367" y="1326863"/>
                </a:lnTo>
                <a:lnTo>
                  <a:pt x="1568367" y="1319927"/>
                </a:lnTo>
                <a:lnTo>
                  <a:pt x="1572337" y="1319927"/>
                </a:lnTo>
                <a:lnTo>
                  <a:pt x="1572337" y="1299120"/>
                </a:lnTo>
                <a:lnTo>
                  <a:pt x="1576308" y="1299120"/>
                </a:lnTo>
                <a:lnTo>
                  <a:pt x="1576308" y="1278312"/>
                </a:lnTo>
                <a:lnTo>
                  <a:pt x="1580278" y="1278312"/>
                </a:lnTo>
                <a:lnTo>
                  <a:pt x="1580278" y="1257504"/>
                </a:lnTo>
                <a:lnTo>
                  <a:pt x="1584249" y="1257504"/>
                </a:lnTo>
                <a:lnTo>
                  <a:pt x="1584249" y="1250568"/>
                </a:lnTo>
                <a:lnTo>
                  <a:pt x="1588219" y="1250568"/>
                </a:lnTo>
                <a:lnTo>
                  <a:pt x="1588219" y="1243633"/>
                </a:lnTo>
                <a:lnTo>
                  <a:pt x="1596160" y="1243633"/>
                </a:lnTo>
                <a:lnTo>
                  <a:pt x="1596160" y="1229761"/>
                </a:lnTo>
                <a:lnTo>
                  <a:pt x="1600131" y="1229761"/>
                </a:lnTo>
                <a:lnTo>
                  <a:pt x="1600131" y="1208953"/>
                </a:lnTo>
                <a:lnTo>
                  <a:pt x="1604102" y="1208953"/>
                </a:lnTo>
                <a:lnTo>
                  <a:pt x="1604102" y="1195081"/>
                </a:lnTo>
                <a:lnTo>
                  <a:pt x="1616013" y="1195081"/>
                </a:lnTo>
                <a:lnTo>
                  <a:pt x="1616013" y="1181210"/>
                </a:lnTo>
                <a:lnTo>
                  <a:pt x="1627925" y="1181210"/>
                </a:lnTo>
                <a:lnTo>
                  <a:pt x="1627925" y="1174274"/>
                </a:lnTo>
                <a:lnTo>
                  <a:pt x="1631895" y="1174274"/>
                </a:lnTo>
                <a:lnTo>
                  <a:pt x="1631895" y="1167338"/>
                </a:lnTo>
                <a:lnTo>
                  <a:pt x="1635866" y="1167338"/>
                </a:lnTo>
                <a:lnTo>
                  <a:pt x="1635866" y="1153466"/>
                </a:lnTo>
                <a:lnTo>
                  <a:pt x="1675571" y="1153466"/>
                </a:lnTo>
                <a:lnTo>
                  <a:pt x="1675571" y="1139594"/>
                </a:lnTo>
                <a:lnTo>
                  <a:pt x="1691454" y="1139594"/>
                </a:lnTo>
                <a:lnTo>
                  <a:pt x="1691454" y="1132658"/>
                </a:lnTo>
                <a:lnTo>
                  <a:pt x="1711306" y="1132658"/>
                </a:lnTo>
                <a:lnTo>
                  <a:pt x="1711306" y="1125723"/>
                </a:lnTo>
                <a:lnTo>
                  <a:pt x="1719248" y="1125723"/>
                </a:lnTo>
                <a:lnTo>
                  <a:pt x="1719248" y="1118787"/>
                </a:lnTo>
                <a:lnTo>
                  <a:pt x="1723218" y="1118787"/>
                </a:lnTo>
                <a:lnTo>
                  <a:pt x="1723218" y="1111851"/>
                </a:lnTo>
                <a:lnTo>
                  <a:pt x="1727189" y="1111851"/>
                </a:lnTo>
                <a:lnTo>
                  <a:pt x="1727189" y="1097979"/>
                </a:lnTo>
                <a:lnTo>
                  <a:pt x="1739100" y="1097979"/>
                </a:lnTo>
                <a:lnTo>
                  <a:pt x="1739100" y="1091043"/>
                </a:lnTo>
                <a:lnTo>
                  <a:pt x="1747041" y="1091043"/>
                </a:lnTo>
                <a:lnTo>
                  <a:pt x="1747041" y="1091043"/>
                </a:lnTo>
                <a:lnTo>
                  <a:pt x="1751012" y="1091043"/>
                </a:lnTo>
                <a:lnTo>
                  <a:pt x="1751012" y="1084029"/>
                </a:lnTo>
                <a:lnTo>
                  <a:pt x="1754982" y="1084029"/>
                </a:lnTo>
                <a:lnTo>
                  <a:pt x="1754982" y="1077014"/>
                </a:lnTo>
                <a:lnTo>
                  <a:pt x="1766894" y="1077014"/>
                </a:lnTo>
                <a:lnTo>
                  <a:pt x="1766894" y="1069999"/>
                </a:lnTo>
                <a:lnTo>
                  <a:pt x="1778806" y="1069999"/>
                </a:lnTo>
                <a:lnTo>
                  <a:pt x="1778806" y="1062984"/>
                </a:lnTo>
                <a:lnTo>
                  <a:pt x="1818511" y="1062984"/>
                </a:lnTo>
                <a:lnTo>
                  <a:pt x="1818511" y="1055970"/>
                </a:lnTo>
                <a:lnTo>
                  <a:pt x="1830423" y="1055970"/>
                </a:lnTo>
                <a:lnTo>
                  <a:pt x="1830423" y="1041940"/>
                </a:lnTo>
                <a:lnTo>
                  <a:pt x="1846305" y="1041940"/>
                </a:lnTo>
                <a:lnTo>
                  <a:pt x="1846305" y="1034926"/>
                </a:lnTo>
                <a:lnTo>
                  <a:pt x="1882040" y="1034926"/>
                </a:lnTo>
                <a:lnTo>
                  <a:pt x="1882040" y="1027911"/>
                </a:lnTo>
                <a:lnTo>
                  <a:pt x="1893952" y="1027911"/>
                </a:lnTo>
                <a:lnTo>
                  <a:pt x="1893952" y="1020896"/>
                </a:lnTo>
                <a:lnTo>
                  <a:pt x="1905863" y="1020896"/>
                </a:lnTo>
                <a:lnTo>
                  <a:pt x="1905863" y="1013882"/>
                </a:lnTo>
                <a:lnTo>
                  <a:pt x="1945569" y="1013882"/>
                </a:lnTo>
                <a:lnTo>
                  <a:pt x="1945569" y="1006867"/>
                </a:lnTo>
                <a:lnTo>
                  <a:pt x="1973363" y="1006867"/>
                </a:lnTo>
                <a:lnTo>
                  <a:pt x="1973363" y="999852"/>
                </a:lnTo>
                <a:lnTo>
                  <a:pt x="1985274" y="999852"/>
                </a:lnTo>
                <a:lnTo>
                  <a:pt x="1985274" y="985823"/>
                </a:lnTo>
                <a:lnTo>
                  <a:pt x="1997186" y="985823"/>
                </a:lnTo>
                <a:lnTo>
                  <a:pt x="1997186" y="978808"/>
                </a:lnTo>
                <a:lnTo>
                  <a:pt x="2013068" y="978808"/>
                </a:lnTo>
                <a:lnTo>
                  <a:pt x="2013068" y="971793"/>
                </a:lnTo>
                <a:lnTo>
                  <a:pt x="2021009" y="971793"/>
                </a:lnTo>
                <a:lnTo>
                  <a:pt x="2021009" y="964779"/>
                </a:lnTo>
                <a:lnTo>
                  <a:pt x="2048803" y="964779"/>
                </a:lnTo>
                <a:lnTo>
                  <a:pt x="2048803" y="964779"/>
                </a:lnTo>
                <a:lnTo>
                  <a:pt x="2072626" y="964779"/>
                </a:lnTo>
                <a:lnTo>
                  <a:pt x="2072626" y="957719"/>
                </a:lnTo>
                <a:lnTo>
                  <a:pt x="2108361" y="957719"/>
                </a:lnTo>
                <a:lnTo>
                  <a:pt x="2108361" y="943601"/>
                </a:lnTo>
                <a:lnTo>
                  <a:pt x="2112332" y="943601"/>
                </a:lnTo>
                <a:lnTo>
                  <a:pt x="2112332" y="936541"/>
                </a:lnTo>
                <a:lnTo>
                  <a:pt x="2132185" y="936541"/>
                </a:lnTo>
                <a:lnTo>
                  <a:pt x="2132185" y="929482"/>
                </a:lnTo>
                <a:lnTo>
                  <a:pt x="2136155" y="929482"/>
                </a:lnTo>
                <a:lnTo>
                  <a:pt x="2136155" y="922422"/>
                </a:lnTo>
                <a:lnTo>
                  <a:pt x="2140126" y="922422"/>
                </a:lnTo>
                <a:lnTo>
                  <a:pt x="2140126" y="915363"/>
                </a:lnTo>
                <a:lnTo>
                  <a:pt x="2199684" y="915363"/>
                </a:lnTo>
                <a:lnTo>
                  <a:pt x="2199684" y="908304"/>
                </a:lnTo>
                <a:lnTo>
                  <a:pt x="2203655" y="908304"/>
                </a:lnTo>
                <a:lnTo>
                  <a:pt x="2203655" y="901244"/>
                </a:lnTo>
                <a:lnTo>
                  <a:pt x="2223507" y="901244"/>
                </a:lnTo>
                <a:lnTo>
                  <a:pt x="2223507" y="894185"/>
                </a:lnTo>
                <a:lnTo>
                  <a:pt x="2263213" y="894185"/>
                </a:lnTo>
                <a:lnTo>
                  <a:pt x="2263213" y="894185"/>
                </a:lnTo>
                <a:lnTo>
                  <a:pt x="2271154" y="894185"/>
                </a:lnTo>
                <a:lnTo>
                  <a:pt x="2271154" y="879969"/>
                </a:lnTo>
                <a:lnTo>
                  <a:pt x="2302918" y="879969"/>
                </a:lnTo>
                <a:lnTo>
                  <a:pt x="2302918" y="872862"/>
                </a:lnTo>
                <a:lnTo>
                  <a:pt x="2330712" y="872862"/>
                </a:lnTo>
                <a:lnTo>
                  <a:pt x="2330712" y="865754"/>
                </a:lnTo>
                <a:lnTo>
                  <a:pt x="2342624" y="865754"/>
                </a:lnTo>
                <a:lnTo>
                  <a:pt x="2342624" y="858646"/>
                </a:lnTo>
                <a:lnTo>
                  <a:pt x="2362477" y="858646"/>
                </a:lnTo>
                <a:lnTo>
                  <a:pt x="2362477" y="851539"/>
                </a:lnTo>
                <a:lnTo>
                  <a:pt x="2382329" y="851539"/>
                </a:lnTo>
                <a:lnTo>
                  <a:pt x="2382329" y="837323"/>
                </a:lnTo>
                <a:lnTo>
                  <a:pt x="2485564" y="837323"/>
                </a:lnTo>
                <a:lnTo>
                  <a:pt x="2485564" y="837323"/>
                </a:lnTo>
                <a:lnTo>
                  <a:pt x="2489534" y="837323"/>
                </a:lnTo>
                <a:lnTo>
                  <a:pt x="2489534" y="830163"/>
                </a:lnTo>
                <a:lnTo>
                  <a:pt x="2497475" y="830163"/>
                </a:lnTo>
                <a:lnTo>
                  <a:pt x="2497475" y="823004"/>
                </a:lnTo>
                <a:lnTo>
                  <a:pt x="2509387" y="823004"/>
                </a:lnTo>
                <a:lnTo>
                  <a:pt x="2509387" y="815844"/>
                </a:lnTo>
                <a:lnTo>
                  <a:pt x="2525269" y="815844"/>
                </a:lnTo>
                <a:lnTo>
                  <a:pt x="2525269" y="808685"/>
                </a:lnTo>
                <a:lnTo>
                  <a:pt x="2533210" y="808685"/>
                </a:lnTo>
                <a:lnTo>
                  <a:pt x="2533210" y="801525"/>
                </a:lnTo>
                <a:lnTo>
                  <a:pt x="2537181" y="801525"/>
                </a:lnTo>
                <a:lnTo>
                  <a:pt x="2537181" y="794365"/>
                </a:lnTo>
                <a:lnTo>
                  <a:pt x="2545122" y="794365"/>
                </a:lnTo>
                <a:lnTo>
                  <a:pt x="2545122" y="780046"/>
                </a:lnTo>
                <a:lnTo>
                  <a:pt x="2564975" y="780046"/>
                </a:lnTo>
                <a:lnTo>
                  <a:pt x="2564975" y="772887"/>
                </a:lnTo>
                <a:lnTo>
                  <a:pt x="2568945" y="772887"/>
                </a:lnTo>
                <a:lnTo>
                  <a:pt x="2568945" y="765727"/>
                </a:lnTo>
                <a:lnTo>
                  <a:pt x="2632474" y="765727"/>
                </a:lnTo>
                <a:lnTo>
                  <a:pt x="2632474" y="758567"/>
                </a:lnTo>
                <a:lnTo>
                  <a:pt x="2676150" y="758567"/>
                </a:lnTo>
                <a:lnTo>
                  <a:pt x="2676150" y="751408"/>
                </a:lnTo>
                <a:lnTo>
                  <a:pt x="2707914" y="751408"/>
                </a:lnTo>
                <a:lnTo>
                  <a:pt x="2707914" y="744248"/>
                </a:lnTo>
                <a:lnTo>
                  <a:pt x="2711885" y="744248"/>
                </a:lnTo>
                <a:lnTo>
                  <a:pt x="2711885" y="737089"/>
                </a:lnTo>
                <a:lnTo>
                  <a:pt x="2827031" y="737089"/>
                </a:lnTo>
                <a:lnTo>
                  <a:pt x="2827031" y="729929"/>
                </a:lnTo>
                <a:lnTo>
                  <a:pt x="2831001" y="729929"/>
                </a:lnTo>
                <a:lnTo>
                  <a:pt x="2831001" y="722769"/>
                </a:lnTo>
                <a:lnTo>
                  <a:pt x="2854825" y="722769"/>
                </a:lnTo>
                <a:lnTo>
                  <a:pt x="2854825" y="715610"/>
                </a:lnTo>
                <a:lnTo>
                  <a:pt x="2858795" y="715610"/>
                </a:lnTo>
                <a:lnTo>
                  <a:pt x="2858795" y="715610"/>
                </a:lnTo>
                <a:lnTo>
                  <a:pt x="2894530" y="715610"/>
                </a:lnTo>
                <a:lnTo>
                  <a:pt x="2894530" y="715610"/>
                </a:lnTo>
                <a:lnTo>
                  <a:pt x="2906442" y="715610"/>
                </a:lnTo>
                <a:lnTo>
                  <a:pt x="2906442" y="715610"/>
                </a:lnTo>
                <a:lnTo>
                  <a:pt x="2942177" y="715610"/>
                </a:lnTo>
                <a:lnTo>
                  <a:pt x="2942177" y="708267"/>
                </a:lnTo>
                <a:lnTo>
                  <a:pt x="2946147" y="708267"/>
                </a:lnTo>
                <a:lnTo>
                  <a:pt x="2946147" y="693580"/>
                </a:lnTo>
                <a:lnTo>
                  <a:pt x="2966000" y="693580"/>
                </a:lnTo>
                <a:lnTo>
                  <a:pt x="2966000" y="693580"/>
                </a:lnTo>
                <a:lnTo>
                  <a:pt x="2969971" y="693580"/>
                </a:lnTo>
                <a:lnTo>
                  <a:pt x="2969971" y="693580"/>
                </a:lnTo>
                <a:lnTo>
                  <a:pt x="2993794" y="693580"/>
                </a:lnTo>
                <a:lnTo>
                  <a:pt x="2993794" y="686106"/>
                </a:lnTo>
                <a:lnTo>
                  <a:pt x="3009676" y="686106"/>
                </a:lnTo>
                <a:lnTo>
                  <a:pt x="3009676" y="671157"/>
                </a:lnTo>
                <a:lnTo>
                  <a:pt x="3021588" y="671157"/>
                </a:lnTo>
                <a:lnTo>
                  <a:pt x="3021588" y="663614"/>
                </a:lnTo>
                <a:lnTo>
                  <a:pt x="3025558" y="663614"/>
                </a:lnTo>
                <a:lnTo>
                  <a:pt x="3025558" y="663614"/>
                </a:lnTo>
                <a:lnTo>
                  <a:pt x="3029529" y="663614"/>
                </a:lnTo>
                <a:lnTo>
                  <a:pt x="3029529" y="655999"/>
                </a:lnTo>
                <a:lnTo>
                  <a:pt x="3033499" y="655999"/>
                </a:lnTo>
                <a:lnTo>
                  <a:pt x="3033499" y="640770"/>
                </a:lnTo>
                <a:lnTo>
                  <a:pt x="3045411" y="640770"/>
                </a:lnTo>
                <a:lnTo>
                  <a:pt x="3045411" y="633155"/>
                </a:lnTo>
                <a:lnTo>
                  <a:pt x="3049382" y="633155"/>
                </a:lnTo>
                <a:lnTo>
                  <a:pt x="3049382" y="617926"/>
                </a:lnTo>
                <a:lnTo>
                  <a:pt x="3069234" y="617926"/>
                </a:lnTo>
                <a:lnTo>
                  <a:pt x="3069234" y="610311"/>
                </a:lnTo>
                <a:lnTo>
                  <a:pt x="3073205" y="610311"/>
                </a:lnTo>
                <a:lnTo>
                  <a:pt x="3073205" y="610311"/>
                </a:lnTo>
                <a:lnTo>
                  <a:pt x="3081146" y="610311"/>
                </a:lnTo>
                <a:lnTo>
                  <a:pt x="3081146" y="610311"/>
                </a:lnTo>
                <a:lnTo>
                  <a:pt x="3085117" y="610311"/>
                </a:lnTo>
                <a:lnTo>
                  <a:pt x="3085117" y="602539"/>
                </a:lnTo>
                <a:lnTo>
                  <a:pt x="3089087" y="602539"/>
                </a:lnTo>
                <a:lnTo>
                  <a:pt x="3089087" y="594767"/>
                </a:lnTo>
                <a:lnTo>
                  <a:pt x="3108940" y="594767"/>
                </a:lnTo>
                <a:lnTo>
                  <a:pt x="3108940" y="579224"/>
                </a:lnTo>
                <a:lnTo>
                  <a:pt x="3168498" y="579224"/>
                </a:lnTo>
                <a:lnTo>
                  <a:pt x="3168498" y="571452"/>
                </a:lnTo>
                <a:lnTo>
                  <a:pt x="3172469" y="571452"/>
                </a:lnTo>
                <a:lnTo>
                  <a:pt x="3172469" y="563681"/>
                </a:lnTo>
                <a:lnTo>
                  <a:pt x="3176439" y="563681"/>
                </a:lnTo>
                <a:lnTo>
                  <a:pt x="3176439" y="563681"/>
                </a:lnTo>
                <a:lnTo>
                  <a:pt x="3180410" y="563681"/>
                </a:lnTo>
                <a:lnTo>
                  <a:pt x="3180410" y="555823"/>
                </a:lnTo>
                <a:lnTo>
                  <a:pt x="3184380" y="555823"/>
                </a:lnTo>
                <a:lnTo>
                  <a:pt x="3184380" y="547965"/>
                </a:lnTo>
                <a:lnTo>
                  <a:pt x="3192321" y="547965"/>
                </a:lnTo>
                <a:lnTo>
                  <a:pt x="3192321" y="540107"/>
                </a:lnTo>
                <a:lnTo>
                  <a:pt x="3204233" y="540107"/>
                </a:lnTo>
                <a:lnTo>
                  <a:pt x="3204233" y="532248"/>
                </a:lnTo>
                <a:lnTo>
                  <a:pt x="3220115" y="532248"/>
                </a:lnTo>
                <a:lnTo>
                  <a:pt x="3220115" y="532248"/>
                </a:lnTo>
                <a:lnTo>
                  <a:pt x="3232027" y="532248"/>
                </a:lnTo>
                <a:lnTo>
                  <a:pt x="3232027" y="532248"/>
                </a:lnTo>
                <a:lnTo>
                  <a:pt x="3239968" y="532248"/>
                </a:lnTo>
                <a:lnTo>
                  <a:pt x="3239968" y="524203"/>
                </a:lnTo>
                <a:lnTo>
                  <a:pt x="3255850" y="524203"/>
                </a:lnTo>
                <a:lnTo>
                  <a:pt x="3255850" y="516158"/>
                </a:lnTo>
                <a:lnTo>
                  <a:pt x="3263791" y="516158"/>
                </a:lnTo>
                <a:lnTo>
                  <a:pt x="3263791" y="508113"/>
                </a:lnTo>
                <a:lnTo>
                  <a:pt x="3267762" y="508113"/>
                </a:lnTo>
                <a:lnTo>
                  <a:pt x="3267762" y="500068"/>
                </a:lnTo>
                <a:lnTo>
                  <a:pt x="3287615" y="500068"/>
                </a:lnTo>
                <a:lnTo>
                  <a:pt x="3287615" y="492023"/>
                </a:lnTo>
                <a:lnTo>
                  <a:pt x="3295556" y="492023"/>
                </a:lnTo>
                <a:lnTo>
                  <a:pt x="3295556" y="492023"/>
                </a:lnTo>
                <a:lnTo>
                  <a:pt x="3327320" y="492023"/>
                </a:lnTo>
                <a:lnTo>
                  <a:pt x="3327320" y="483874"/>
                </a:lnTo>
                <a:lnTo>
                  <a:pt x="3335261" y="483874"/>
                </a:lnTo>
                <a:lnTo>
                  <a:pt x="3335261" y="475726"/>
                </a:lnTo>
                <a:lnTo>
                  <a:pt x="3343202" y="475726"/>
                </a:lnTo>
                <a:lnTo>
                  <a:pt x="3343202" y="475726"/>
                </a:lnTo>
                <a:lnTo>
                  <a:pt x="3367026" y="475726"/>
                </a:lnTo>
                <a:lnTo>
                  <a:pt x="3367026" y="475726"/>
                </a:lnTo>
                <a:lnTo>
                  <a:pt x="3378937" y="475726"/>
                </a:lnTo>
                <a:lnTo>
                  <a:pt x="3378937" y="467358"/>
                </a:lnTo>
                <a:lnTo>
                  <a:pt x="3382908" y="467358"/>
                </a:lnTo>
                <a:lnTo>
                  <a:pt x="3382908" y="458989"/>
                </a:lnTo>
                <a:lnTo>
                  <a:pt x="3390849" y="458989"/>
                </a:lnTo>
                <a:lnTo>
                  <a:pt x="3390849" y="450621"/>
                </a:lnTo>
                <a:lnTo>
                  <a:pt x="3394820" y="450621"/>
                </a:lnTo>
                <a:lnTo>
                  <a:pt x="3394820" y="450621"/>
                </a:lnTo>
                <a:lnTo>
                  <a:pt x="3426584" y="450621"/>
                </a:lnTo>
                <a:lnTo>
                  <a:pt x="3426584" y="442133"/>
                </a:lnTo>
                <a:lnTo>
                  <a:pt x="3513936" y="442133"/>
                </a:lnTo>
                <a:lnTo>
                  <a:pt x="3513936" y="442133"/>
                </a:lnTo>
                <a:lnTo>
                  <a:pt x="3517907" y="442133"/>
                </a:lnTo>
                <a:lnTo>
                  <a:pt x="3517907" y="433520"/>
                </a:lnTo>
                <a:lnTo>
                  <a:pt x="3533789" y="433520"/>
                </a:lnTo>
                <a:lnTo>
                  <a:pt x="3533789" y="424907"/>
                </a:lnTo>
                <a:lnTo>
                  <a:pt x="3549671" y="424907"/>
                </a:lnTo>
                <a:lnTo>
                  <a:pt x="3549671" y="416294"/>
                </a:lnTo>
                <a:lnTo>
                  <a:pt x="3589376" y="416294"/>
                </a:lnTo>
                <a:lnTo>
                  <a:pt x="3589376" y="407681"/>
                </a:lnTo>
                <a:lnTo>
                  <a:pt x="3668787" y="407681"/>
                </a:lnTo>
                <a:lnTo>
                  <a:pt x="3668787" y="407681"/>
                </a:lnTo>
                <a:lnTo>
                  <a:pt x="3700552" y="407681"/>
                </a:lnTo>
                <a:lnTo>
                  <a:pt x="3700552" y="398931"/>
                </a:lnTo>
                <a:lnTo>
                  <a:pt x="3720405" y="398931"/>
                </a:lnTo>
                <a:lnTo>
                  <a:pt x="3720405" y="390182"/>
                </a:lnTo>
                <a:lnTo>
                  <a:pt x="3787904" y="390182"/>
                </a:lnTo>
                <a:lnTo>
                  <a:pt x="3787904" y="381432"/>
                </a:lnTo>
                <a:lnTo>
                  <a:pt x="3799816" y="381432"/>
                </a:lnTo>
                <a:lnTo>
                  <a:pt x="3799816" y="372683"/>
                </a:lnTo>
                <a:lnTo>
                  <a:pt x="3819668" y="372683"/>
                </a:lnTo>
                <a:lnTo>
                  <a:pt x="3819668" y="363933"/>
                </a:lnTo>
                <a:lnTo>
                  <a:pt x="3867315" y="363933"/>
                </a:lnTo>
                <a:lnTo>
                  <a:pt x="3867315" y="355183"/>
                </a:lnTo>
                <a:lnTo>
                  <a:pt x="3887168" y="355183"/>
                </a:lnTo>
                <a:lnTo>
                  <a:pt x="3887168" y="346434"/>
                </a:lnTo>
                <a:lnTo>
                  <a:pt x="3942755" y="346434"/>
                </a:lnTo>
                <a:lnTo>
                  <a:pt x="3942755" y="337684"/>
                </a:lnTo>
                <a:lnTo>
                  <a:pt x="3990402" y="337684"/>
                </a:lnTo>
                <a:lnTo>
                  <a:pt x="3990402" y="328935"/>
                </a:lnTo>
                <a:lnTo>
                  <a:pt x="3998343" y="328935"/>
                </a:lnTo>
                <a:lnTo>
                  <a:pt x="3998343" y="320185"/>
                </a:lnTo>
                <a:lnTo>
                  <a:pt x="4026137" y="320185"/>
                </a:lnTo>
                <a:lnTo>
                  <a:pt x="4026137" y="302686"/>
                </a:lnTo>
                <a:lnTo>
                  <a:pt x="4081725" y="302686"/>
                </a:lnTo>
                <a:lnTo>
                  <a:pt x="4081725" y="302686"/>
                </a:lnTo>
                <a:lnTo>
                  <a:pt x="4153195" y="302686"/>
                </a:lnTo>
                <a:lnTo>
                  <a:pt x="4153195" y="302686"/>
                </a:lnTo>
                <a:lnTo>
                  <a:pt x="4244517" y="302686"/>
                </a:lnTo>
                <a:lnTo>
                  <a:pt x="4244517" y="293579"/>
                </a:lnTo>
                <a:lnTo>
                  <a:pt x="4280252" y="293579"/>
                </a:lnTo>
                <a:lnTo>
                  <a:pt x="4280252" y="293579"/>
                </a:lnTo>
                <a:lnTo>
                  <a:pt x="4323928" y="293579"/>
                </a:lnTo>
                <a:lnTo>
                  <a:pt x="4323928" y="284279"/>
                </a:lnTo>
                <a:lnTo>
                  <a:pt x="4331869" y="284279"/>
                </a:lnTo>
                <a:lnTo>
                  <a:pt x="4331869" y="274978"/>
                </a:lnTo>
                <a:lnTo>
                  <a:pt x="4387457" y="274978"/>
                </a:lnTo>
                <a:lnTo>
                  <a:pt x="4387457" y="274978"/>
                </a:lnTo>
                <a:lnTo>
                  <a:pt x="4431133" y="274978"/>
                </a:lnTo>
                <a:lnTo>
                  <a:pt x="4431133" y="274978"/>
                </a:lnTo>
                <a:lnTo>
                  <a:pt x="4486721" y="274978"/>
                </a:lnTo>
                <a:lnTo>
                  <a:pt x="4486721" y="265013"/>
                </a:lnTo>
                <a:lnTo>
                  <a:pt x="4498632" y="265013"/>
                </a:lnTo>
                <a:lnTo>
                  <a:pt x="4498632" y="255049"/>
                </a:lnTo>
                <a:lnTo>
                  <a:pt x="4550249" y="255049"/>
                </a:lnTo>
                <a:lnTo>
                  <a:pt x="4550249" y="245084"/>
                </a:lnTo>
                <a:lnTo>
                  <a:pt x="4578043" y="245084"/>
                </a:lnTo>
                <a:lnTo>
                  <a:pt x="4578043" y="235119"/>
                </a:lnTo>
                <a:lnTo>
                  <a:pt x="4673337" y="235119"/>
                </a:lnTo>
                <a:lnTo>
                  <a:pt x="4673337" y="235119"/>
                </a:lnTo>
                <a:lnTo>
                  <a:pt x="4685248" y="235119"/>
                </a:lnTo>
                <a:lnTo>
                  <a:pt x="4685248" y="224885"/>
                </a:lnTo>
                <a:lnTo>
                  <a:pt x="4705101" y="224885"/>
                </a:lnTo>
                <a:lnTo>
                  <a:pt x="4705101" y="214651"/>
                </a:lnTo>
                <a:lnTo>
                  <a:pt x="4887746" y="214651"/>
                </a:lnTo>
                <a:lnTo>
                  <a:pt x="4887746" y="204417"/>
                </a:lnTo>
                <a:lnTo>
                  <a:pt x="5062450" y="204417"/>
                </a:lnTo>
                <a:lnTo>
                  <a:pt x="5062450" y="204417"/>
                </a:lnTo>
                <a:lnTo>
                  <a:pt x="5070392" y="204417"/>
                </a:lnTo>
                <a:lnTo>
                  <a:pt x="5070392" y="193872"/>
                </a:lnTo>
                <a:lnTo>
                  <a:pt x="5229213" y="193872"/>
                </a:lnTo>
                <a:lnTo>
                  <a:pt x="5229213" y="193872"/>
                </a:lnTo>
                <a:lnTo>
                  <a:pt x="5245096" y="193872"/>
                </a:lnTo>
                <a:lnTo>
                  <a:pt x="5245096" y="182988"/>
                </a:lnTo>
                <a:lnTo>
                  <a:pt x="5268919" y="182988"/>
                </a:lnTo>
                <a:lnTo>
                  <a:pt x="5268919" y="172104"/>
                </a:lnTo>
                <a:lnTo>
                  <a:pt x="5364212" y="172104"/>
                </a:lnTo>
                <a:lnTo>
                  <a:pt x="5364212" y="172104"/>
                </a:lnTo>
                <a:lnTo>
                  <a:pt x="5447594" y="172104"/>
                </a:lnTo>
                <a:lnTo>
                  <a:pt x="5447594" y="172104"/>
                </a:lnTo>
                <a:lnTo>
                  <a:pt x="5499211" y="172104"/>
                </a:lnTo>
                <a:lnTo>
                  <a:pt x="5499211" y="172104"/>
                </a:lnTo>
                <a:lnTo>
                  <a:pt x="5523034" y="172104"/>
                </a:lnTo>
                <a:lnTo>
                  <a:pt x="5523034" y="172104"/>
                </a:lnTo>
                <a:lnTo>
                  <a:pt x="5566710" y="172104"/>
                </a:lnTo>
                <a:lnTo>
                  <a:pt x="5566710" y="159478"/>
                </a:lnTo>
                <a:lnTo>
                  <a:pt x="5654062" y="159478"/>
                </a:lnTo>
                <a:lnTo>
                  <a:pt x="5654062" y="159478"/>
                </a:lnTo>
                <a:lnTo>
                  <a:pt x="5717591" y="159478"/>
                </a:lnTo>
                <a:lnTo>
                  <a:pt x="5717591" y="146303"/>
                </a:lnTo>
                <a:lnTo>
                  <a:pt x="5840678" y="146303"/>
                </a:lnTo>
                <a:lnTo>
                  <a:pt x="5840678" y="146303"/>
                </a:lnTo>
                <a:lnTo>
                  <a:pt x="5860531" y="146303"/>
                </a:lnTo>
                <a:lnTo>
                  <a:pt x="5860531" y="132501"/>
                </a:lnTo>
                <a:lnTo>
                  <a:pt x="5971706" y="132501"/>
                </a:lnTo>
                <a:lnTo>
                  <a:pt x="5971706" y="118699"/>
                </a:lnTo>
                <a:lnTo>
                  <a:pt x="6070970" y="118699"/>
                </a:lnTo>
                <a:lnTo>
                  <a:pt x="6070970" y="104896"/>
                </a:lnTo>
                <a:lnTo>
                  <a:pt x="6078911" y="104896"/>
                </a:lnTo>
                <a:lnTo>
                  <a:pt x="6078911" y="91094"/>
                </a:lnTo>
                <a:lnTo>
                  <a:pt x="6158322" y="91094"/>
                </a:lnTo>
                <a:lnTo>
                  <a:pt x="6158322" y="77292"/>
                </a:lnTo>
                <a:lnTo>
                  <a:pt x="6233763" y="77292"/>
                </a:lnTo>
                <a:lnTo>
                  <a:pt x="6233763" y="62570"/>
                </a:lnTo>
                <a:lnTo>
                  <a:pt x="6380673" y="62570"/>
                </a:lnTo>
                <a:lnTo>
                  <a:pt x="6380673" y="47847"/>
                </a:lnTo>
                <a:lnTo>
                  <a:pt x="6471996" y="47847"/>
                </a:lnTo>
                <a:lnTo>
                  <a:pt x="6471996" y="47847"/>
                </a:lnTo>
                <a:lnTo>
                  <a:pt x="6880962" y="47847"/>
                </a:lnTo>
                <a:lnTo>
                  <a:pt x="6880962" y="31898"/>
                </a:lnTo>
                <a:lnTo>
                  <a:pt x="6900815" y="31898"/>
                </a:lnTo>
                <a:lnTo>
                  <a:pt x="6900815" y="15949"/>
                </a:lnTo>
                <a:lnTo>
                  <a:pt x="6928609" y="15949"/>
                </a:lnTo>
                <a:lnTo>
                  <a:pt x="6928609" y="0"/>
                </a:lnTo>
                <a:lnTo>
                  <a:pt x="7242282" y="0"/>
                </a:lnTo>
              </a:path>
            </a:pathLst>
          </a:custGeom>
          <a:ln w="57150" cap="rnd">
            <a:solidFill>
              <a:srgbClr val="EE3D2C"/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9DD762A-602A-970B-F350-6234263175E5}"/>
              </a:ext>
            </a:extLst>
          </p:cNvPr>
          <p:cNvGrpSpPr/>
          <p:nvPr/>
        </p:nvGrpSpPr>
        <p:grpSpPr>
          <a:xfrm>
            <a:off x="770075" y="3901617"/>
            <a:ext cx="7674852" cy="706836"/>
            <a:chOff x="525452" y="3901617"/>
            <a:chExt cx="7674852" cy="70683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4371049-A846-1E3F-0109-32C2DCE6D9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462" y="3901617"/>
              <a:ext cx="631584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>
                  <a:latin typeface="+mj-lt"/>
                </a:rPr>
                <a:t>Months from Randomization</a:t>
              </a:r>
            </a:p>
          </p:txBody>
        </p:sp>
        <p:sp>
          <p:nvSpPr>
            <p:cNvPr id="79" name="Rectangle 14">
              <a:extLst>
                <a:ext uri="{FF2B5EF4-FFF2-40B4-BE49-F238E27FC236}">
                  <a16:creationId xmlns:a16="http://schemas.microsoft.com/office/drawing/2014/main" id="{69F36F85-E1E0-87B0-36FA-698A5C2D88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083" y="4392644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/>
                <a:t>446</a:t>
              </a:r>
            </a:p>
          </p:txBody>
        </p:sp>
        <p:sp>
          <p:nvSpPr>
            <p:cNvPr id="81" name="Rectangle 15">
              <a:extLst>
                <a:ext uri="{FF2B5EF4-FFF2-40B4-BE49-F238E27FC236}">
                  <a16:creationId xmlns:a16="http://schemas.microsoft.com/office/drawing/2014/main" id="{7FD99EF3-8580-0192-B385-F008A28B1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2983" y="4392644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/>
                <a:t>231</a:t>
              </a:r>
            </a:p>
          </p:txBody>
        </p:sp>
        <p:sp>
          <p:nvSpPr>
            <p:cNvPr id="83" name="Rectangle 16">
              <a:extLst>
                <a:ext uri="{FF2B5EF4-FFF2-40B4-BE49-F238E27FC236}">
                  <a16:creationId xmlns:a16="http://schemas.microsoft.com/office/drawing/2014/main" id="{8D1B279F-129B-4D89-E48D-B652E480F6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8551" y="4392644"/>
              <a:ext cx="28482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/>
                <a:t>119</a:t>
              </a:r>
            </a:p>
          </p:txBody>
        </p:sp>
        <p:sp>
          <p:nvSpPr>
            <p:cNvPr id="85" name="Rectangle 17">
              <a:extLst>
                <a:ext uri="{FF2B5EF4-FFF2-40B4-BE49-F238E27FC236}">
                  <a16:creationId xmlns:a16="http://schemas.microsoft.com/office/drawing/2014/main" id="{98962FFB-1C43-8D7D-A762-EA7F66C91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0476" y="4392644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/>
                <a:t>45</a:t>
              </a:r>
            </a:p>
          </p:txBody>
        </p:sp>
        <p:sp>
          <p:nvSpPr>
            <p:cNvPr id="87" name="Rectangle 18">
              <a:extLst>
                <a:ext uri="{FF2B5EF4-FFF2-40B4-BE49-F238E27FC236}">
                  <a16:creationId xmlns:a16="http://schemas.microsoft.com/office/drawing/2014/main" id="{BBADAED6-A00C-A31D-DA7C-6D0CDF154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9376" y="4392644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/>
                <a:t>22</a:t>
              </a:r>
            </a:p>
          </p:txBody>
        </p:sp>
        <p:sp>
          <p:nvSpPr>
            <p:cNvPr id="89" name="Rectangle 19">
              <a:extLst>
                <a:ext uri="{FF2B5EF4-FFF2-40B4-BE49-F238E27FC236}">
                  <a16:creationId xmlns:a16="http://schemas.microsoft.com/office/drawing/2014/main" id="{5122250F-FF66-6582-4905-4083A51AB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7968" y="4392644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/>
                <a:t>9</a:t>
              </a:r>
            </a:p>
          </p:txBody>
        </p:sp>
        <p:sp>
          <p:nvSpPr>
            <p:cNvPr id="217" name="Rectangle 14">
              <a:extLst>
                <a:ext uri="{FF2B5EF4-FFF2-40B4-BE49-F238E27FC236}">
                  <a16:creationId xmlns:a16="http://schemas.microsoft.com/office/drawing/2014/main" id="{DBF0B997-6814-EFCB-B79D-615471CEB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534" y="4393009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/>
                <a:t>326</a:t>
              </a:r>
            </a:p>
          </p:txBody>
        </p:sp>
        <p:sp>
          <p:nvSpPr>
            <p:cNvPr id="15" name="Rectangle 88">
              <a:extLst>
                <a:ext uri="{FF2B5EF4-FFF2-40B4-BE49-F238E27FC236}">
                  <a16:creationId xmlns:a16="http://schemas.microsoft.com/office/drawing/2014/main" id="{773D9882-E4B5-A61F-8826-DFC9ADA1A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452" y="4392644"/>
              <a:ext cx="25006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400"/>
                <a:t>CS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5D61F64-9EB4-0D44-9506-C41C5911B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452" y="4122913"/>
              <a:ext cx="8560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i="1">
                  <a:latin typeface="+mj-lt"/>
                </a:rPr>
                <a:t>No. at risk:</a:t>
              </a:r>
              <a:endParaRPr lang="en-US" altLang="en-US" sz="1400">
                <a:latin typeface="+mj-lt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064B38E1-E271-3A97-D458-337108F3931A}"/>
              </a:ext>
            </a:extLst>
          </p:cNvPr>
          <p:cNvSpPr txBox="1"/>
          <p:nvPr/>
        </p:nvSpPr>
        <p:spPr>
          <a:xfrm>
            <a:off x="1666241" y="4861244"/>
            <a:ext cx="746252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en-US" sz="1100" i="1" dirty="0"/>
              <a:t>Median follow-up 3.8 years; At the time of analysis, 30 patients were still on study but hadn’t converted to AVR</a:t>
            </a:r>
            <a:endParaRPr lang="en-US" sz="1100" i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50D978-BA16-49A1-DCA9-D20E74A3A952}"/>
              </a:ext>
            </a:extLst>
          </p:cNvPr>
          <p:cNvSpPr txBox="1"/>
          <p:nvPr/>
        </p:nvSpPr>
        <p:spPr>
          <a:xfrm>
            <a:off x="3737145" y="2385391"/>
            <a:ext cx="41594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baseline="30000"/>
              <a:t>Median time to conversion: 11.1 months</a:t>
            </a:r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4240271347"/>
      </p:ext>
    </p:extLst>
  </p:cSld>
  <p:clrMapOvr>
    <a:masterClrMapping/>
  </p:clrMapOvr>
  <p:transition spd="slow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A5EDB-7E4F-C4D3-1D84-9B0D2A435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BAF5E00A-431F-F769-A0C5-45C69318C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595" y="0"/>
            <a:ext cx="6951406" cy="685800"/>
          </a:xfrm>
        </p:spPr>
        <p:txBody>
          <a:bodyPr/>
          <a:lstStyle/>
          <a:p>
            <a:r>
              <a:rPr lang="en-US" sz="2800"/>
              <a:t>AVR Conversions – With Symptoms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9C0654A-58C0-7332-C32B-7300B35DB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696963"/>
              </p:ext>
            </p:extLst>
          </p:nvPr>
        </p:nvGraphicFramePr>
        <p:xfrm>
          <a:off x="987468" y="711877"/>
          <a:ext cx="7169065" cy="3870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2551">
                  <a:extLst>
                    <a:ext uri="{9D8B030D-6E8A-4147-A177-3AD203B41FA5}">
                      <a16:colId xmlns:a16="http://schemas.microsoft.com/office/drawing/2014/main" val="1910718709"/>
                    </a:ext>
                  </a:extLst>
                </a:gridCol>
                <a:gridCol w="2136514">
                  <a:extLst>
                    <a:ext uri="{9D8B030D-6E8A-4147-A177-3AD203B41FA5}">
                      <a16:colId xmlns:a16="http://schemas.microsoft.com/office/drawing/2014/main" val="2398195397"/>
                    </a:ext>
                  </a:extLst>
                </a:gridCol>
              </a:tblGrid>
              <a:tr h="3158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 Patients who Converted to AVR with Symptoms</a:t>
                      </a:r>
                      <a:endParaRPr lang="en-US" sz="1400" b="1" kern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27432" marB="27432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</a:rPr>
                        <a:t>Total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</a:rPr>
                        <a:t>(N=377)</a:t>
                      </a:r>
                    </a:p>
                  </a:txBody>
                  <a:tcPr marT="27432" marB="27432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96377841"/>
                  </a:ext>
                </a:extLst>
              </a:tr>
              <a:tr h="13886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Most Common Symptoms* 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71792"/>
                  </a:ext>
                </a:extLst>
              </a:tr>
              <a:tr h="1388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   </a:t>
                      </a: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Dyspnea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83.0%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310147"/>
                  </a:ext>
                </a:extLst>
              </a:tr>
              <a:tr h="1388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   Angina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24.9%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052910"/>
                  </a:ext>
                </a:extLst>
              </a:tr>
              <a:tr h="1388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   Dizziness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24.7%</a:t>
                      </a:r>
                      <a:endParaRPr lang="en-US" sz="14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170983"/>
                  </a:ext>
                </a:extLst>
              </a:tr>
              <a:tr h="1388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   Fatigue</a:t>
                      </a:r>
                      <a:endParaRPr lang="en-US" sz="14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22.0%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977472"/>
                  </a:ext>
                </a:extLst>
              </a:tr>
              <a:tr h="1388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   Syncope</a:t>
                      </a:r>
                      <a:endParaRPr lang="en-US" sz="14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7.2%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224898"/>
                  </a:ext>
                </a:extLst>
              </a:tr>
              <a:tr h="13886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Multiple Symptoms 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393145"/>
                  </a:ext>
                </a:extLst>
              </a:tr>
              <a:tr h="20049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   Experienced 2 symptoms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34.5%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788160"/>
                  </a:ext>
                </a:extLst>
              </a:tr>
              <a:tr h="1388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   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Experienced ≥ 3 symptoms</a:t>
                      </a:r>
                      <a:endParaRPr lang="en-US" sz="1400" b="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13.3%</a:t>
                      </a:r>
                      <a:endParaRPr lang="en-US" sz="1400" b="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741399"/>
                  </a:ext>
                </a:extLst>
              </a:tr>
              <a:tr h="13886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</a:rPr>
                        <a:t>Symptom/HF Severity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601672"/>
                  </a:ext>
                </a:extLst>
              </a:tr>
              <a:tr h="1388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   NYHA II</a:t>
                      </a:r>
                      <a:endParaRPr lang="en-US" sz="14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70.0%</a:t>
                      </a:r>
                      <a:endParaRPr lang="en-US" sz="14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105713"/>
                  </a:ext>
                </a:extLst>
              </a:tr>
              <a:tr h="1388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 </a:t>
                      </a: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NYHA III/IV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30.0%</a:t>
                      </a:r>
                      <a:endParaRPr lang="en-US" sz="1400" b="1" dirty="0">
                        <a:solidFill>
                          <a:schemeClr val="accent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72896"/>
                  </a:ext>
                </a:extLst>
              </a:tr>
              <a:tr h="13886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Accompanying Signs of Worsening AS*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816587"/>
                  </a:ext>
                </a:extLst>
              </a:tr>
              <a:tr h="1388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 Peak velocity &gt; 5 m/s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22.3%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5234"/>
                  </a:ext>
                </a:extLst>
              </a:tr>
              <a:tr h="1388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 LVEF drops to &lt; 50%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4.8%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845546"/>
                  </a:ext>
                </a:extLst>
              </a:tr>
              <a:tr h="1399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 ≥ 3-fold increase in NT-</a:t>
                      </a:r>
                      <a:r>
                        <a:rPr lang="en-US" sz="140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proBNP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6.7%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45126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CE4F90E-ED0A-BC05-3AAB-A4696896067F}"/>
              </a:ext>
            </a:extLst>
          </p:cNvPr>
          <p:cNvSpPr txBox="1"/>
          <p:nvPr/>
        </p:nvSpPr>
        <p:spPr>
          <a:xfrm>
            <a:off x="936103" y="4557336"/>
            <a:ext cx="31925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*Categories are not mutually exclusive </a:t>
            </a:r>
          </a:p>
        </p:txBody>
      </p:sp>
    </p:spTree>
    <p:extLst>
      <p:ext uri="{BB962C8B-B14F-4D97-AF65-F5344CB8AC3E}">
        <p14:creationId xmlns:p14="http://schemas.microsoft.com/office/powerpoint/2010/main" val="4248348409"/>
      </p:ext>
    </p:extLst>
  </p:cSld>
  <p:clrMapOvr>
    <a:masterClrMapping/>
  </p:clrMapOvr>
  <p:transition spd="slow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E5FC2-1E61-EF16-B4E4-3CC4E4DE4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594" y="0"/>
            <a:ext cx="6951406" cy="685800"/>
          </a:xfrm>
        </p:spPr>
        <p:txBody>
          <a:bodyPr/>
          <a:lstStyle/>
          <a:p>
            <a:r>
              <a:rPr lang="en-US" sz="2600"/>
              <a:t>Clinical Presentation of AVR Conversions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0641C26-475C-835E-9508-201FD7F239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921965"/>
              </p:ext>
            </p:extLst>
          </p:nvPr>
        </p:nvGraphicFramePr>
        <p:xfrm>
          <a:off x="347472" y="2269229"/>
          <a:ext cx="4114800" cy="2200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07885660"/>
                    </a:ext>
                  </a:extLst>
                </a:gridCol>
              </a:tblGrid>
              <a:tr h="49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Progressive Signs or Symptoms</a:t>
                      </a:r>
                      <a:endParaRPr lang="en-US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A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644607"/>
                  </a:ext>
                </a:extLst>
              </a:tr>
              <a:tr h="144750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NYHA II 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788638"/>
                  </a:ext>
                </a:extLst>
              </a:tr>
              <a:tr h="144750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Dyspnea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51599"/>
                  </a:ext>
                </a:extLst>
              </a:tr>
              <a:tr h="144750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Angina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272857"/>
                  </a:ext>
                </a:extLst>
              </a:tr>
              <a:tr h="144750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Fatigue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33951"/>
                  </a:ext>
                </a:extLst>
              </a:tr>
              <a:tr h="144750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Dizziness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190715"/>
                  </a:ext>
                </a:extLst>
              </a:tr>
              <a:tr h="144750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Increase in HF </a:t>
                      </a:r>
                      <a:r>
                        <a:rPr lang="en-US" sz="1400" err="1"/>
                        <a:t>rx</a:t>
                      </a:r>
                      <a:r>
                        <a:rPr lang="en-US" sz="1400"/>
                        <a:t> from baseline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48723"/>
                  </a:ext>
                </a:extLst>
              </a:tr>
              <a:tr h="289500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≥ 1.5- to &lt; 3-fold increase in NT-</a:t>
                      </a:r>
                      <a:r>
                        <a:rPr lang="en-US" sz="1400" dirty="0" err="1"/>
                        <a:t>proBNP</a:t>
                      </a:r>
                      <a:r>
                        <a:rPr lang="en-US" sz="1400" dirty="0"/>
                        <a:t> from baseline and age-specific threshold</a:t>
                      </a:r>
                      <a:r>
                        <a:rPr lang="en-US" sz="1400" baseline="30000" dirty="0"/>
                        <a:t>*</a:t>
                      </a:r>
                      <a:r>
                        <a:rPr lang="en-US" sz="1400" dirty="0"/>
                        <a:t> 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8241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93AD505-3A63-2B38-F506-E91DAB47B2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679872"/>
              </p:ext>
            </p:extLst>
          </p:nvPr>
        </p:nvGraphicFramePr>
        <p:xfrm>
          <a:off x="4681728" y="1202429"/>
          <a:ext cx="4114800" cy="3267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07885660"/>
                    </a:ext>
                  </a:extLst>
                </a:gridCol>
              </a:tblGrid>
              <a:tr h="49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Advanced Signs or Symptoms /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Acute Decompensation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26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388389"/>
                  </a:ext>
                </a:extLst>
              </a:tr>
              <a:tr h="81321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NYHA III/IV 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966631"/>
                  </a:ext>
                </a:extLst>
              </a:tr>
              <a:tr h="81321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Dyspnea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591220"/>
                  </a:ext>
                </a:extLst>
              </a:tr>
              <a:tr h="81321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Angina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303717"/>
                  </a:ext>
                </a:extLst>
              </a:tr>
              <a:tr h="81321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Fatigue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271968"/>
                  </a:ext>
                </a:extLst>
              </a:tr>
              <a:tr h="81321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    Dizziness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710920"/>
                  </a:ext>
                </a:extLst>
              </a:tr>
              <a:tr h="81321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Syncope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277375"/>
                  </a:ext>
                </a:extLst>
              </a:tr>
              <a:tr h="81321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Atrial fibrillation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231991"/>
                  </a:ext>
                </a:extLst>
              </a:tr>
              <a:tr h="81321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Ventricular arrhythmia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41609"/>
                  </a:ext>
                </a:extLst>
              </a:tr>
              <a:tr h="81321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Resuscitated sudden death/cardiac arrest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253941"/>
                  </a:ext>
                </a:extLst>
              </a:tr>
              <a:tr h="81321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Hospitalization for HF and/or pulmonary edema 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993109"/>
                  </a:ext>
                </a:extLst>
              </a:tr>
              <a:tr h="81321">
                <a:tc>
                  <a:txBody>
                    <a:bodyPr/>
                    <a:lstStyle/>
                    <a:p>
                      <a:pPr marL="15240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LVEF drops to &lt; 50%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159759"/>
                  </a:ext>
                </a:extLst>
              </a:tr>
              <a:tr h="162642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≥ 3-fold increase in NT-</a:t>
                      </a:r>
                      <a:r>
                        <a:rPr lang="en-US" sz="1400" dirty="0" err="1"/>
                        <a:t>proBNP</a:t>
                      </a:r>
                      <a:r>
                        <a:rPr lang="en-US" sz="1400" dirty="0"/>
                        <a:t> from baseline   and age-specific threshold</a:t>
                      </a:r>
                      <a:r>
                        <a:rPr lang="en-US" sz="1400" baseline="30000" dirty="0"/>
                        <a:t>*</a:t>
                      </a:r>
                      <a:r>
                        <a:rPr lang="en-US" sz="1400" dirty="0"/>
                        <a:t> 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33058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78238D9-7B1A-C1D8-61FB-B95E8BE95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189371"/>
              </p:ext>
            </p:extLst>
          </p:nvPr>
        </p:nvGraphicFramePr>
        <p:xfrm>
          <a:off x="347472" y="1202429"/>
          <a:ext cx="4114800" cy="920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07885660"/>
                    </a:ext>
                  </a:extLst>
                </a:gridCol>
              </a:tblGrid>
              <a:tr h="493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Asymptomatic</a:t>
                      </a:r>
                      <a:endParaRPr lang="en-US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644607"/>
                  </a:ext>
                </a:extLst>
              </a:tr>
              <a:tr h="144750">
                <a:tc>
                  <a:txBody>
                    <a:bodyPr/>
                    <a:lstStyle/>
                    <a:p>
                      <a:pPr marL="152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Includes pts who may have converted to AVR b/c they required additional medical procedures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78863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7220AAE-707B-7C0D-5B0F-5ACA1ECBFAB8}"/>
              </a:ext>
            </a:extLst>
          </p:cNvPr>
          <p:cNvSpPr txBox="1"/>
          <p:nvPr/>
        </p:nvSpPr>
        <p:spPr>
          <a:xfrm>
            <a:off x="283464" y="4494528"/>
            <a:ext cx="879652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aseline="30000" dirty="0">
                <a:effectLst/>
                <a:latin typeface="+mj-lt"/>
                <a:ea typeface="Times New Roman" panose="02020603050405020304" pitchFamily="18" charset="0"/>
              </a:rPr>
              <a:t>*</a:t>
            </a:r>
            <a:r>
              <a:rPr lang="en-US" sz="1100" dirty="0">
                <a:latin typeface="+mj-lt"/>
                <a:ea typeface="Times New Roman" panose="02020603050405020304" pitchFamily="18" charset="0"/>
              </a:rPr>
              <a:t>125</a:t>
            </a:r>
            <a:r>
              <a:rPr lang="en-US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latin typeface="+mj-lt"/>
                <a:ea typeface="Times New Roman" panose="02020603050405020304" pitchFamily="18" charset="0"/>
              </a:rPr>
              <a:t>pg</a:t>
            </a:r>
            <a:r>
              <a:rPr lang="en-US" sz="1100" dirty="0">
                <a:effectLst/>
                <a:latin typeface="+mj-lt"/>
                <a:ea typeface="Times New Roman" panose="02020603050405020304" pitchFamily="18" charset="0"/>
              </a:rPr>
              <a:t>/mL for patients ≤ 75 years </a:t>
            </a:r>
            <a:r>
              <a:rPr lang="en-US" sz="1100" dirty="0">
                <a:latin typeface="+mj-lt"/>
                <a:ea typeface="Times New Roman" panose="02020603050405020304" pitchFamily="18" charset="0"/>
              </a:rPr>
              <a:t>and</a:t>
            </a:r>
            <a:r>
              <a:rPr lang="en-US" sz="1100" dirty="0">
                <a:effectLst/>
                <a:latin typeface="+mj-lt"/>
                <a:ea typeface="Times New Roman" panose="02020603050405020304" pitchFamily="18" charset="0"/>
              </a:rPr>
              <a:t> 450 </a:t>
            </a:r>
            <a:r>
              <a:rPr lang="en-US" sz="1100" dirty="0" err="1">
                <a:effectLst/>
                <a:latin typeface="+mj-lt"/>
                <a:ea typeface="Times New Roman" panose="02020603050405020304" pitchFamily="18" charset="0"/>
              </a:rPr>
              <a:t>pg</a:t>
            </a:r>
            <a:r>
              <a:rPr lang="en-US" sz="1100" dirty="0">
                <a:effectLst/>
                <a:latin typeface="+mj-lt"/>
                <a:ea typeface="Times New Roman" panose="02020603050405020304" pitchFamily="18" charset="0"/>
              </a:rPr>
              <a:t>/mL for &gt; 75 years</a:t>
            </a:r>
            <a:endParaRPr lang="en-US" sz="1100" dirty="0">
              <a:latin typeface="+mj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91B399E-C0B9-F2A5-20B5-446ACEF99E1B}"/>
              </a:ext>
            </a:extLst>
          </p:cNvPr>
          <p:cNvSpPr txBox="1">
            <a:spLocks/>
          </p:cNvSpPr>
          <p:nvPr/>
        </p:nvSpPr>
        <p:spPr bwMode="auto">
          <a:xfrm>
            <a:off x="347472" y="729681"/>
            <a:ext cx="8449056" cy="3654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914400"/>
            <a:r>
              <a:rPr lang="en-US" sz="1800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Classification of Signs/Symptoms at Time of Conversion to AVR in CS Arm</a:t>
            </a:r>
          </a:p>
        </p:txBody>
      </p:sp>
    </p:spTree>
    <p:extLst>
      <p:ext uri="{BB962C8B-B14F-4D97-AF65-F5344CB8AC3E}">
        <p14:creationId xmlns:p14="http://schemas.microsoft.com/office/powerpoint/2010/main" val="3724466703"/>
      </p:ext>
    </p:extLst>
  </p:cSld>
  <p:clrMapOvr>
    <a:masterClrMapping/>
  </p:clrMapOvr>
  <p:transition spd="slow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F8F01-1E82-7DB9-D59F-7936A7EE1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raphic 199">
            <a:extLst>
              <a:ext uri="{FF2B5EF4-FFF2-40B4-BE49-F238E27FC236}">
                <a16:creationId xmlns:a16="http://schemas.microsoft.com/office/drawing/2014/main" id="{0CF1F521-DC26-F426-D856-490C1392E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51547" y="1095374"/>
            <a:ext cx="5508543" cy="2232379"/>
          </a:xfrm>
          <a:prstGeom prst="rect">
            <a:avLst/>
          </a:prstGeom>
        </p:spPr>
      </p:pic>
      <p:grpSp>
        <p:nvGrpSpPr>
          <p:cNvPr id="212" name="Group 211">
            <a:extLst>
              <a:ext uri="{FF2B5EF4-FFF2-40B4-BE49-F238E27FC236}">
                <a16:creationId xmlns:a16="http://schemas.microsoft.com/office/drawing/2014/main" id="{DF9A6379-EE5C-94A1-283A-8C71A10D3F59}"/>
              </a:ext>
            </a:extLst>
          </p:cNvPr>
          <p:cNvGrpSpPr/>
          <p:nvPr/>
        </p:nvGrpSpPr>
        <p:grpSpPr>
          <a:xfrm>
            <a:off x="2262348" y="1147956"/>
            <a:ext cx="5497743" cy="2173636"/>
            <a:chOff x="2017725" y="1147956"/>
            <a:chExt cx="5497743" cy="2173636"/>
          </a:xfrm>
        </p:grpSpPr>
        <p:sp>
          <p:nvSpPr>
            <p:cNvPr id="211" name="Graphic 197">
              <a:extLst>
                <a:ext uri="{FF2B5EF4-FFF2-40B4-BE49-F238E27FC236}">
                  <a16:creationId xmlns:a16="http://schemas.microsoft.com/office/drawing/2014/main" id="{E69F3D29-76FC-8756-FBD3-41F83EDB0990}"/>
                </a:ext>
              </a:extLst>
            </p:cNvPr>
            <p:cNvSpPr/>
            <p:nvPr/>
          </p:nvSpPr>
          <p:spPr>
            <a:xfrm>
              <a:off x="2091641" y="1147956"/>
              <a:ext cx="5423827" cy="2167128"/>
            </a:xfrm>
            <a:custGeom>
              <a:avLst/>
              <a:gdLst>
                <a:gd name="connsiteX0" fmla="*/ 5427976 w 5428458"/>
                <a:gd name="connsiteY0" fmla="*/ 0 h 2167383"/>
                <a:gd name="connsiteX1" fmla="*/ 5427976 w 5428458"/>
                <a:gd name="connsiteY1" fmla="*/ 1301598 h 2167383"/>
                <a:gd name="connsiteX2" fmla="*/ 5414465 w 5428458"/>
                <a:gd name="connsiteY2" fmla="*/ 1299705 h 2167383"/>
                <a:gd name="connsiteX3" fmla="*/ 5296434 w 5428458"/>
                <a:gd name="connsiteY3" fmla="*/ 1300303 h 2167383"/>
                <a:gd name="connsiteX4" fmla="*/ 5205040 w 5428458"/>
                <a:gd name="connsiteY4" fmla="*/ 1299606 h 2167383"/>
                <a:gd name="connsiteX5" fmla="*/ 5164120 w 5428458"/>
                <a:gd name="connsiteY5" fmla="*/ 1312955 h 2167383"/>
                <a:gd name="connsiteX6" fmla="*/ 5136422 w 5428458"/>
                <a:gd name="connsiteY6" fmla="*/ 1323018 h 2167383"/>
                <a:gd name="connsiteX7" fmla="*/ 4995228 w 5428458"/>
                <a:gd name="connsiteY7" fmla="*/ 1323516 h 2167383"/>
                <a:gd name="connsiteX8" fmla="*/ 4573772 w 5428458"/>
                <a:gd name="connsiteY8" fmla="*/ 1324612 h 2167383"/>
                <a:gd name="connsiteX9" fmla="*/ 4481606 w 5428458"/>
                <a:gd name="connsiteY9" fmla="*/ 1331785 h 2167383"/>
                <a:gd name="connsiteX10" fmla="*/ 4304125 w 5428458"/>
                <a:gd name="connsiteY10" fmla="*/ 1346031 h 2167383"/>
                <a:gd name="connsiteX11" fmla="*/ 4067966 w 5428458"/>
                <a:gd name="connsiteY11" fmla="*/ 1345035 h 2167383"/>
                <a:gd name="connsiteX12" fmla="*/ 3807487 w 5428458"/>
                <a:gd name="connsiteY12" fmla="*/ 1345931 h 2167383"/>
                <a:gd name="connsiteX13" fmla="*/ 3533304 w 5428458"/>
                <a:gd name="connsiteY13" fmla="*/ 1352407 h 2167383"/>
                <a:gd name="connsiteX14" fmla="*/ 3485918 w 5428458"/>
                <a:gd name="connsiteY14" fmla="*/ 1360277 h 2167383"/>
                <a:gd name="connsiteX15" fmla="*/ 3451947 w 5428458"/>
                <a:gd name="connsiteY15" fmla="*/ 1369144 h 2167383"/>
                <a:gd name="connsiteX16" fmla="*/ 3360456 w 5428458"/>
                <a:gd name="connsiteY16" fmla="*/ 1369742 h 2167383"/>
                <a:gd name="connsiteX17" fmla="*/ 3337873 w 5428458"/>
                <a:gd name="connsiteY17" fmla="*/ 1373228 h 2167383"/>
                <a:gd name="connsiteX18" fmla="*/ 3271088 w 5428458"/>
                <a:gd name="connsiteY18" fmla="*/ 1385582 h 2167383"/>
                <a:gd name="connsiteX19" fmla="*/ 2995554 w 5428458"/>
                <a:gd name="connsiteY19" fmla="*/ 1386479 h 2167383"/>
                <a:gd name="connsiteX20" fmla="*/ 2970655 w 5428458"/>
                <a:gd name="connsiteY20" fmla="*/ 1390065 h 2167383"/>
                <a:gd name="connsiteX21" fmla="*/ 2896922 w 5428458"/>
                <a:gd name="connsiteY21" fmla="*/ 1406603 h 2167383"/>
                <a:gd name="connsiteX22" fmla="*/ 2800316 w 5428458"/>
                <a:gd name="connsiteY22" fmla="*/ 1424635 h 2167383"/>
                <a:gd name="connsiteX23" fmla="*/ 2696375 w 5428458"/>
                <a:gd name="connsiteY23" fmla="*/ 1440077 h 2167383"/>
                <a:gd name="connsiteX24" fmla="*/ 2591180 w 5428458"/>
                <a:gd name="connsiteY24" fmla="*/ 1443862 h 2167383"/>
                <a:gd name="connsiteX25" fmla="*/ 2493513 w 5428458"/>
                <a:gd name="connsiteY25" fmla="*/ 1458806 h 2167383"/>
                <a:gd name="connsiteX26" fmla="*/ 2475369 w 5428458"/>
                <a:gd name="connsiteY26" fmla="*/ 1466178 h 2167383"/>
                <a:gd name="connsiteX27" fmla="*/ 2367664 w 5428458"/>
                <a:gd name="connsiteY27" fmla="*/ 1480823 h 2167383"/>
                <a:gd name="connsiteX28" fmla="*/ 2348941 w 5428458"/>
                <a:gd name="connsiteY28" fmla="*/ 1485805 h 2167383"/>
                <a:gd name="connsiteX29" fmla="*/ 2304161 w 5428458"/>
                <a:gd name="connsiteY29" fmla="*/ 1497859 h 2167383"/>
                <a:gd name="connsiteX30" fmla="*/ 2212574 w 5428458"/>
                <a:gd name="connsiteY30" fmla="*/ 1533027 h 2167383"/>
                <a:gd name="connsiteX31" fmla="*/ 2175032 w 5428458"/>
                <a:gd name="connsiteY31" fmla="*/ 1545878 h 2167383"/>
                <a:gd name="connsiteX32" fmla="*/ 2150808 w 5428458"/>
                <a:gd name="connsiteY32" fmla="*/ 1546974 h 2167383"/>
                <a:gd name="connsiteX33" fmla="*/ 2088849 w 5428458"/>
                <a:gd name="connsiteY33" fmla="*/ 1554845 h 2167383"/>
                <a:gd name="connsiteX34" fmla="*/ 1930863 w 5428458"/>
                <a:gd name="connsiteY34" fmla="*/ 1567098 h 2167383"/>
                <a:gd name="connsiteX35" fmla="*/ 1813411 w 5428458"/>
                <a:gd name="connsiteY35" fmla="*/ 1590909 h 2167383"/>
                <a:gd name="connsiteX36" fmla="*/ 1790828 w 5428458"/>
                <a:gd name="connsiteY36" fmla="*/ 1595292 h 2167383"/>
                <a:gd name="connsiteX37" fmla="*/ 1743538 w 5428458"/>
                <a:gd name="connsiteY37" fmla="*/ 1598480 h 2167383"/>
                <a:gd name="connsiteX38" fmla="*/ 1667875 w 5428458"/>
                <a:gd name="connsiteY38" fmla="*/ 1613623 h 2167383"/>
                <a:gd name="connsiteX39" fmla="*/ 1600415 w 5428458"/>
                <a:gd name="connsiteY39" fmla="*/ 1632851 h 2167383"/>
                <a:gd name="connsiteX40" fmla="*/ 1489140 w 5428458"/>
                <a:gd name="connsiteY40" fmla="*/ 1654569 h 2167383"/>
                <a:gd name="connsiteX41" fmla="*/ 1441560 w 5428458"/>
                <a:gd name="connsiteY41" fmla="*/ 1667719 h 2167383"/>
                <a:gd name="connsiteX42" fmla="*/ 1370529 w 5428458"/>
                <a:gd name="connsiteY42" fmla="*/ 1686748 h 2167383"/>
                <a:gd name="connsiteX43" fmla="*/ 1249796 w 5428458"/>
                <a:gd name="connsiteY43" fmla="*/ 1704381 h 2167383"/>
                <a:gd name="connsiteX44" fmla="*/ 1219106 w 5428458"/>
                <a:gd name="connsiteY44" fmla="*/ 1710160 h 2167383"/>
                <a:gd name="connsiteX45" fmla="*/ 1143057 w 5428458"/>
                <a:gd name="connsiteY45" fmla="*/ 1724605 h 2167383"/>
                <a:gd name="connsiteX46" fmla="*/ 1123273 w 5428458"/>
                <a:gd name="connsiteY46" fmla="*/ 1738852 h 2167383"/>
                <a:gd name="connsiteX47" fmla="*/ 1086116 w 5428458"/>
                <a:gd name="connsiteY47" fmla="*/ 1760570 h 2167383"/>
                <a:gd name="connsiteX48" fmla="*/ 1040757 w 5428458"/>
                <a:gd name="connsiteY48" fmla="*/ 1771230 h 2167383"/>
                <a:gd name="connsiteX49" fmla="*/ 992116 w 5428458"/>
                <a:gd name="connsiteY49" fmla="*/ 1783782 h 2167383"/>
                <a:gd name="connsiteX50" fmla="*/ 874857 w 5428458"/>
                <a:gd name="connsiteY50" fmla="*/ 1817256 h 2167383"/>
                <a:gd name="connsiteX51" fmla="*/ 840404 w 5428458"/>
                <a:gd name="connsiteY51" fmla="*/ 1832499 h 2167383"/>
                <a:gd name="connsiteX52" fmla="*/ 799291 w 5428458"/>
                <a:gd name="connsiteY52" fmla="*/ 1850232 h 2167383"/>
                <a:gd name="connsiteX53" fmla="*/ 774488 w 5428458"/>
                <a:gd name="connsiteY53" fmla="*/ 1859796 h 2167383"/>
                <a:gd name="connsiteX54" fmla="*/ 693516 w 5428458"/>
                <a:gd name="connsiteY54" fmla="*/ 1879522 h 2167383"/>
                <a:gd name="connsiteX55" fmla="*/ 684155 w 5428458"/>
                <a:gd name="connsiteY55" fmla="*/ 1883507 h 2167383"/>
                <a:gd name="connsiteX56" fmla="*/ 648736 w 5428458"/>
                <a:gd name="connsiteY56" fmla="*/ 1894665 h 2167383"/>
                <a:gd name="connsiteX57" fmla="*/ 621810 w 5428458"/>
                <a:gd name="connsiteY57" fmla="*/ 1905823 h 2167383"/>
                <a:gd name="connsiteX58" fmla="*/ 597489 w 5428458"/>
                <a:gd name="connsiteY58" fmla="*/ 1917180 h 2167383"/>
                <a:gd name="connsiteX59" fmla="*/ 585136 w 5428458"/>
                <a:gd name="connsiteY59" fmla="*/ 1919073 h 2167383"/>
                <a:gd name="connsiteX60" fmla="*/ 473378 w 5428458"/>
                <a:gd name="connsiteY60" fmla="*/ 1947865 h 2167383"/>
                <a:gd name="connsiteX61" fmla="*/ 439504 w 5428458"/>
                <a:gd name="connsiteY61" fmla="*/ 1967590 h 2167383"/>
                <a:gd name="connsiteX62" fmla="*/ 408331 w 5428458"/>
                <a:gd name="connsiteY62" fmla="*/ 1985323 h 2167383"/>
                <a:gd name="connsiteX63" fmla="*/ 369245 w 5428458"/>
                <a:gd name="connsiteY63" fmla="*/ 1998474 h 2167383"/>
                <a:gd name="connsiteX64" fmla="*/ 357760 w 5428458"/>
                <a:gd name="connsiteY64" fmla="*/ 2003654 h 2167383"/>
                <a:gd name="connsiteX65" fmla="*/ 319060 w 5428458"/>
                <a:gd name="connsiteY65" fmla="*/ 2018598 h 2167383"/>
                <a:gd name="connsiteX66" fmla="*/ 192729 w 5428458"/>
                <a:gd name="connsiteY66" fmla="*/ 2073093 h 2167383"/>
                <a:gd name="connsiteX67" fmla="*/ 84060 w 5428458"/>
                <a:gd name="connsiteY67" fmla="*/ 2137351 h 2167383"/>
                <a:gd name="connsiteX68" fmla="*/ 62442 w 5428458"/>
                <a:gd name="connsiteY68" fmla="*/ 2155184 h 2167383"/>
                <a:gd name="connsiteX69" fmla="*/ 0 w 5428458"/>
                <a:gd name="connsiteY69" fmla="*/ 2163652 h 2167383"/>
                <a:gd name="connsiteX70" fmla="*/ 5791 w 5428458"/>
                <a:gd name="connsiteY70" fmla="*/ 2144823 h 2167383"/>
                <a:gd name="connsiteX71" fmla="*/ 12450 w 5428458"/>
                <a:gd name="connsiteY71" fmla="*/ 2138347 h 2167383"/>
                <a:gd name="connsiteX72" fmla="*/ 46904 w 5428458"/>
                <a:gd name="connsiteY72" fmla="*/ 2105371 h 2167383"/>
                <a:gd name="connsiteX73" fmla="*/ 62152 w 5428458"/>
                <a:gd name="connsiteY73" fmla="*/ 2072097 h 2167383"/>
                <a:gd name="connsiteX74" fmla="*/ 123822 w 5428458"/>
                <a:gd name="connsiteY74" fmla="*/ 1962111 h 2167383"/>
                <a:gd name="connsiteX75" fmla="*/ 153739 w 5428458"/>
                <a:gd name="connsiteY75" fmla="*/ 1930629 h 2167383"/>
                <a:gd name="connsiteX76" fmla="*/ 160688 w 5428458"/>
                <a:gd name="connsiteY76" fmla="*/ 1922958 h 2167383"/>
                <a:gd name="connsiteX77" fmla="*/ 211066 w 5428458"/>
                <a:gd name="connsiteY77" fmla="*/ 1851627 h 2167383"/>
                <a:gd name="connsiteX78" fmla="*/ 235193 w 5428458"/>
                <a:gd name="connsiteY78" fmla="*/ 1824529 h 2167383"/>
                <a:gd name="connsiteX79" fmla="*/ 266752 w 5428458"/>
                <a:gd name="connsiteY79" fmla="*/ 1785576 h 2167383"/>
                <a:gd name="connsiteX80" fmla="*/ 290783 w 5428458"/>
                <a:gd name="connsiteY80" fmla="*/ 1757581 h 2167383"/>
                <a:gd name="connsiteX81" fmla="*/ 317419 w 5428458"/>
                <a:gd name="connsiteY81" fmla="*/ 1722513 h 2167383"/>
                <a:gd name="connsiteX82" fmla="*/ 357471 w 5428458"/>
                <a:gd name="connsiteY82" fmla="*/ 1686150 h 2167383"/>
                <a:gd name="connsiteX83" fmla="*/ 380633 w 5428458"/>
                <a:gd name="connsiteY83" fmla="*/ 1668417 h 2167383"/>
                <a:gd name="connsiteX84" fmla="*/ 404471 w 5428458"/>
                <a:gd name="connsiteY84" fmla="*/ 1649687 h 2167383"/>
                <a:gd name="connsiteX85" fmla="*/ 423676 w 5428458"/>
                <a:gd name="connsiteY85" fmla="*/ 1636338 h 2167383"/>
                <a:gd name="connsiteX86" fmla="*/ 447610 w 5428458"/>
                <a:gd name="connsiteY86" fmla="*/ 1598381 h 2167383"/>
                <a:gd name="connsiteX87" fmla="*/ 480617 w 5428458"/>
                <a:gd name="connsiteY87" fmla="*/ 1566102 h 2167383"/>
                <a:gd name="connsiteX88" fmla="*/ 517773 w 5428458"/>
                <a:gd name="connsiteY88" fmla="*/ 1544284 h 2167383"/>
                <a:gd name="connsiteX89" fmla="*/ 530222 w 5428458"/>
                <a:gd name="connsiteY89" fmla="*/ 1529639 h 2167383"/>
                <a:gd name="connsiteX90" fmla="*/ 556570 w 5428458"/>
                <a:gd name="connsiteY90" fmla="*/ 1492679 h 2167383"/>
                <a:gd name="connsiteX91" fmla="*/ 591216 w 5428458"/>
                <a:gd name="connsiteY91" fmla="*/ 1461098 h 2167383"/>
                <a:gd name="connsiteX92" fmla="*/ 751422 w 5428458"/>
                <a:gd name="connsiteY92" fmla="*/ 1320627 h 2167383"/>
                <a:gd name="connsiteX93" fmla="*/ 818882 w 5428458"/>
                <a:gd name="connsiteY93" fmla="*/ 1264538 h 2167383"/>
                <a:gd name="connsiteX94" fmla="*/ 941449 w 5428458"/>
                <a:gd name="connsiteY94" fmla="*/ 1154652 h 2167383"/>
                <a:gd name="connsiteX95" fmla="*/ 1020587 w 5428458"/>
                <a:gd name="connsiteY95" fmla="*/ 1101352 h 2167383"/>
                <a:gd name="connsiteX96" fmla="*/ 1087468 w 5428458"/>
                <a:gd name="connsiteY96" fmla="*/ 1042474 h 2167383"/>
                <a:gd name="connsiteX97" fmla="*/ 1123176 w 5428458"/>
                <a:gd name="connsiteY97" fmla="*/ 980308 h 2167383"/>
                <a:gd name="connsiteX98" fmla="*/ 1140065 w 5428458"/>
                <a:gd name="connsiteY98" fmla="*/ 925913 h 2167383"/>
                <a:gd name="connsiteX99" fmla="*/ 1202314 w 5428458"/>
                <a:gd name="connsiteY99" fmla="*/ 859663 h 2167383"/>
                <a:gd name="connsiteX100" fmla="*/ 1240628 w 5428458"/>
                <a:gd name="connsiteY100" fmla="*/ 832166 h 2167383"/>
                <a:gd name="connsiteX101" fmla="*/ 1271897 w 5428458"/>
                <a:gd name="connsiteY101" fmla="*/ 806563 h 2167383"/>
                <a:gd name="connsiteX102" fmla="*/ 1326714 w 5428458"/>
                <a:gd name="connsiteY102" fmla="*/ 783250 h 2167383"/>
                <a:gd name="connsiteX103" fmla="*/ 1408168 w 5428458"/>
                <a:gd name="connsiteY103" fmla="*/ 756451 h 2167383"/>
                <a:gd name="connsiteX104" fmla="*/ 1427856 w 5428458"/>
                <a:gd name="connsiteY104" fmla="*/ 746987 h 2167383"/>
                <a:gd name="connsiteX105" fmla="*/ 1478427 w 5428458"/>
                <a:gd name="connsiteY105" fmla="*/ 724771 h 2167383"/>
                <a:gd name="connsiteX106" fmla="*/ 1525717 w 5428458"/>
                <a:gd name="connsiteY106" fmla="*/ 706639 h 2167383"/>
                <a:gd name="connsiteX107" fmla="*/ 1629947 w 5428458"/>
                <a:gd name="connsiteY107" fmla="*/ 669578 h 2167383"/>
                <a:gd name="connsiteX108" fmla="*/ 1645388 w 5428458"/>
                <a:gd name="connsiteY108" fmla="*/ 665992 h 2167383"/>
                <a:gd name="connsiteX109" fmla="*/ 1730606 w 5428458"/>
                <a:gd name="connsiteY109" fmla="*/ 629828 h 2167383"/>
                <a:gd name="connsiteX110" fmla="*/ 1737265 w 5428458"/>
                <a:gd name="connsiteY110" fmla="*/ 628035 h 2167383"/>
                <a:gd name="connsiteX111" fmla="*/ 1789090 w 5428458"/>
                <a:gd name="connsiteY111" fmla="*/ 625843 h 2167383"/>
                <a:gd name="connsiteX112" fmla="*/ 1833002 w 5428458"/>
                <a:gd name="connsiteY112" fmla="*/ 610700 h 2167383"/>
                <a:gd name="connsiteX113" fmla="*/ 1851532 w 5428458"/>
                <a:gd name="connsiteY113" fmla="*/ 592768 h 2167383"/>
                <a:gd name="connsiteX114" fmla="*/ 1907797 w 5428458"/>
                <a:gd name="connsiteY114" fmla="*/ 565769 h 2167383"/>
                <a:gd name="connsiteX115" fmla="*/ 1963676 w 5428458"/>
                <a:gd name="connsiteY115" fmla="*/ 556903 h 2167383"/>
                <a:gd name="connsiteX116" fmla="*/ 2036348 w 5428458"/>
                <a:gd name="connsiteY116" fmla="*/ 544250 h 2167383"/>
                <a:gd name="connsiteX117" fmla="*/ 2071573 w 5428458"/>
                <a:gd name="connsiteY117" fmla="*/ 539369 h 2167383"/>
                <a:gd name="connsiteX118" fmla="*/ 2108247 w 5428458"/>
                <a:gd name="connsiteY118" fmla="*/ 530602 h 2167383"/>
                <a:gd name="connsiteX119" fmla="*/ 2167600 w 5428458"/>
                <a:gd name="connsiteY119" fmla="*/ 517651 h 2167383"/>
                <a:gd name="connsiteX120" fmla="*/ 2178602 w 5428458"/>
                <a:gd name="connsiteY120" fmla="*/ 514363 h 2167383"/>
                <a:gd name="connsiteX121" fmla="*/ 2230524 w 5428458"/>
                <a:gd name="connsiteY121" fmla="*/ 480989 h 2167383"/>
                <a:gd name="connsiteX122" fmla="*/ 2261794 w 5428458"/>
                <a:gd name="connsiteY122" fmla="*/ 458972 h 2167383"/>
                <a:gd name="connsiteX123" fmla="*/ 2267488 w 5428458"/>
                <a:gd name="connsiteY123" fmla="*/ 456182 h 2167383"/>
                <a:gd name="connsiteX124" fmla="*/ 2314391 w 5428458"/>
                <a:gd name="connsiteY124" fmla="*/ 432073 h 2167383"/>
                <a:gd name="connsiteX125" fmla="*/ 2345467 w 5428458"/>
                <a:gd name="connsiteY125" fmla="*/ 412546 h 2167383"/>
                <a:gd name="connsiteX126" fmla="*/ 2361391 w 5428458"/>
                <a:gd name="connsiteY126" fmla="*/ 401289 h 2167383"/>
                <a:gd name="connsiteX127" fmla="*/ 2394494 w 5428458"/>
                <a:gd name="connsiteY127" fmla="*/ 386046 h 2167383"/>
                <a:gd name="connsiteX128" fmla="*/ 2451627 w 5428458"/>
                <a:gd name="connsiteY128" fmla="*/ 360343 h 2167383"/>
                <a:gd name="connsiteX129" fmla="*/ 2502391 w 5428458"/>
                <a:gd name="connsiteY129" fmla="*/ 336732 h 2167383"/>
                <a:gd name="connsiteX130" fmla="*/ 2516096 w 5428458"/>
                <a:gd name="connsiteY130" fmla="*/ 332149 h 2167383"/>
                <a:gd name="connsiteX131" fmla="*/ 2582977 w 5428458"/>
                <a:gd name="connsiteY131" fmla="*/ 326969 h 2167383"/>
                <a:gd name="connsiteX132" fmla="*/ 2596874 w 5428458"/>
                <a:gd name="connsiteY132" fmla="*/ 322187 h 2167383"/>
                <a:gd name="connsiteX133" fmla="*/ 2665589 w 5428458"/>
                <a:gd name="connsiteY133" fmla="*/ 300967 h 2167383"/>
                <a:gd name="connsiteX134" fmla="*/ 2719730 w 5428458"/>
                <a:gd name="connsiteY134" fmla="*/ 297579 h 2167383"/>
                <a:gd name="connsiteX135" fmla="*/ 2788059 w 5428458"/>
                <a:gd name="connsiteY135" fmla="*/ 280344 h 2167383"/>
                <a:gd name="connsiteX136" fmla="*/ 2917671 w 5428458"/>
                <a:gd name="connsiteY136" fmla="*/ 246273 h 2167383"/>
                <a:gd name="connsiteX137" fmla="*/ 2963320 w 5428458"/>
                <a:gd name="connsiteY137" fmla="*/ 231428 h 2167383"/>
                <a:gd name="connsiteX138" fmla="*/ 3002020 w 5428458"/>
                <a:gd name="connsiteY138" fmla="*/ 218577 h 2167383"/>
                <a:gd name="connsiteX139" fmla="*/ 3167341 w 5428458"/>
                <a:gd name="connsiteY139" fmla="*/ 212101 h 2167383"/>
                <a:gd name="connsiteX140" fmla="*/ 3195811 w 5428458"/>
                <a:gd name="connsiteY140" fmla="*/ 207518 h 2167383"/>
                <a:gd name="connsiteX141" fmla="*/ 3241943 w 5428458"/>
                <a:gd name="connsiteY141" fmla="*/ 198652 h 2167383"/>
                <a:gd name="connsiteX142" fmla="*/ 3311043 w 5428458"/>
                <a:gd name="connsiteY142" fmla="*/ 193173 h 2167383"/>
                <a:gd name="connsiteX143" fmla="*/ 3356402 w 5428458"/>
                <a:gd name="connsiteY143" fmla="*/ 180022 h 2167383"/>
                <a:gd name="connsiteX144" fmla="*/ 3438146 w 5428458"/>
                <a:gd name="connsiteY144" fmla="*/ 174642 h 2167383"/>
                <a:gd name="connsiteX145" fmla="*/ 3488428 w 5428458"/>
                <a:gd name="connsiteY145" fmla="*/ 163783 h 2167383"/>
                <a:gd name="connsiteX146" fmla="*/ 3518538 w 5428458"/>
                <a:gd name="connsiteY146" fmla="*/ 156809 h 2167383"/>
                <a:gd name="connsiteX147" fmla="*/ 3694282 w 5428458"/>
                <a:gd name="connsiteY147" fmla="*/ 151430 h 2167383"/>
                <a:gd name="connsiteX148" fmla="*/ 3783264 w 5428458"/>
                <a:gd name="connsiteY148" fmla="*/ 142862 h 2167383"/>
                <a:gd name="connsiteX149" fmla="*/ 3792335 w 5428458"/>
                <a:gd name="connsiteY149" fmla="*/ 141467 h 2167383"/>
                <a:gd name="connsiteX150" fmla="*/ 3850241 w 5428458"/>
                <a:gd name="connsiteY150" fmla="*/ 141268 h 2167383"/>
                <a:gd name="connsiteX151" fmla="*/ 3902549 w 5428458"/>
                <a:gd name="connsiteY151" fmla="*/ 134593 h 2167383"/>
                <a:gd name="connsiteX152" fmla="*/ 3971843 w 5428458"/>
                <a:gd name="connsiteY152" fmla="*/ 123933 h 2167383"/>
                <a:gd name="connsiteX153" fmla="*/ 4107342 w 5428458"/>
                <a:gd name="connsiteY153" fmla="*/ 124133 h 2167383"/>
                <a:gd name="connsiteX154" fmla="*/ 4126740 w 5428458"/>
                <a:gd name="connsiteY154" fmla="*/ 121841 h 2167383"/>
                <a:gd name="connsiteX155" fmla="*/ 4176925 w 5428458"/>
                <a:gd name="connsiteY155" fmla="*/ 114867 h 2167383"/>
                <a:gd name="connsiteX156" fmla="*/ 4227593 w 5428458"/>
                <a:gd name="connsiteY156" fmla="*/ 111978 h 2167383"/>
                <a:gd name="connsiteX157" fmla="*/ 4331147 w 5428458"/>
                <a:gd name="connsiteY157" fmla="*/ 104606 h 2167383"/>
                <a:gd name="connsiteX158" fmla="*/ 4376989 w 5428458"/>
                <a:gd name="connsiteY158" fmla="*/ 95241 h 2167383"/>
                <a:gd name="connsiteX159" fmla="*/ 4387895 w 5428458"/>
                <a:gd name="connsiteY159" fmla="*/ 91555 h 2167383"/>
                <a:gd name="connsiteX160" fmla="*/ 4465874 w 5428458"/>
                <a:gd name="connsiteY160" fmla="*/ 81393 h 2167383"/>
                <a:gd name="connsiteX161" fmla="*/ 4551478 w 5428458"/>
                <a:gd name="connsiteY161" fmla="*/ 60173 h 2167383"/>
                <a:gd name="connsiteX162" fmla="*/ 4564989 w 5428458"/>
                <a:gd name="connsiteY162" fmla="*/ 57583 h 2167383"/>
                <a:gd name="connsiteX163" fmla="*/ 4683696 w 5428458"/>
                <a:gd name="connsiteY163" fmla="*/ 47222 h 2167383"/>
                <a:gd name="connsiteX164" fmla="*/ 4915801 w 5428458"/>
                <a:gd name="connsiteY164" fmla="*/ 33872 h 2167383"/>
                <a:gd name="connsiteX165" fmla="*/ 5126288 w 5428458"/>
                <a:gd name="connsiteY165" fmla="*/ 27198 h 2167383"/>
                <a:gd name="connsiteX166" fmla="*/ 5159101 w 5428458"/>
                <a:gd name="connsiteY166" fmla="*/ 18829 h 2167383"/>
                <a:gd name="connsiteX167" fmla="*/ 5214401 w 5428458"/>
                <a:gd name="connsiteY167" fmla="*/ 1893 h 2167383"/>
                <a:gd name="connsiteX168" fmla="*/ 5428459 w 5428458"/>
                <a:gd name="connsiteY168" fmla="*/ 100 h 2167383"/>
                <a:gd name="connsiteX0" fmla="*/ 5427976 w 5428459"/>
                <a:gd name="connsiteY0" fmla="*/ 0 h 2167383"/>
                <a:gd name="connsiteX1" fmla="*/ 5427976 w 5428459"/>
                <a:gd name="connsiteY1" fmla="*/ 1301598 h 2167383"/>
                <a:gd name="connsiteX2" fmla="*/ 5414465 w 5428459"/>
                <a:gd name="connsiteY2" fmla="*/ 1299705 h 2167383"/>
                <a:gd name="connsiteX3" fmla="*/ 5296434 w 5428459"/>
                <a:gd name="connsiteY3" fmla="*/ 1300303 h 2167383"/>
                <a:gd name="connsiteX4" fmla="*/ 5205040 w 5428459"/>
                <a:gd name="connsiteY4" fmla="*/ 1299606 h 2167383"/>
                <a:gd name="connsiteX5" fmla="*/ 5164120 w 5428459"/>
                <a:gd name="connsiteY5" fmla="*/ 1312955 h 2167383"/>
                <a:gd name="connsiteX6" fmla="*/ 5136422 w 5428459"/>
                <a:gd name="connsiteY6" fmla="*/ 1323018 h 2167383"/>
                <a:gd name="connsiteX7" fmla="*/ 4995228 w 5428459"/>
                <a:gd name="connsiteY7" fmla="*/ 1323516 h 2167383"/>
                <a:gd name="connsiteX8" fmla="*/ 4573772 w 5428459"/>
                <a:gd name="connsiteY8" fmla="*/ 1324612 h 2167383"/>
                <a:gd name="connsiteX9" fmla="*/ 4481606 w 5428459"/>
                <a:gd name="connsiteY9" fmla="*/ 1331785 h 2167383"/>
                <a:gd name="connsiteX10" fmla="*/ 4304125 w 5428459"/>
                <a:gd name="connsiteY10" fmla="*/ 1346031 h 2167383"/>
                <a:gd name="connsiteX11" fmla="*/ 4067966 w 5428459"/>
                <a:gd name="connsiteY11" fmla="*/ 1345035 h 2167383"/>
                <a:gd name="connsiteX12" fmla="*/ 3807487 w 5428459"/>
                <a:gd name="connsiteY12" fmla="*/ 1345931 h 2167383"/>
                <a:gd name="connsiteX13" fmla="*/ 3533304 w 5428459"/>
                <a:gd name="connsiteY13" fmla="*/ 1352407 h 2167383"/>
                <a:gd name="connsiteX14" fmla="*/ 3485918 w 5428459"/>
                <a:gd name="connsiteY14" fmla="*/ 1360277 h 2167383"/>
                <a:gd name="connsiteX15" fmla="*/ 3451947 w 5428459"/>
                <a:gd name="connsiteY15" fmla="*/ 1369144 h 2167383"/>
                <a:gd name="connsiteX16" fmla="*/ 3360456 w 5428459"/>
                <a:gd name="connsiteY16" fmla="*/ 1369742 h 2167383"/>
                <a:gd name="connsiteX17" fmla="*/ 3337873 w 5428459"/>
                <a:gd name="connsiteY17" fmla="*/ 1373228 h 2167383"/>
                <a:gd name="connsiteX18" fmla="*/ 3271088 w 5428459"/>
                <a:gd name="connsiteY18" fmla="*/ 1385582 h 2167383"/>
                <a:gd name="connsiteX19" fmla="*/ 2995554 w 5428459"/>
                <a:gd name="connsiteY19" fmla="*/ 1386479 h 2167383"/>
                <a:gd name="connsiteX20" fmla="*/ 2970655 w 5428459"/>
                <a:gd name="connsiteY20" fmla="*/ 1390065 h 2167383"/>
                <a:gd name="connsiteX21" fmla="*/ 2896922 w 5428459"/>
                <a:gd name="connsiteY21" fmla="*/ 1406603 h 2167383"/>
                <a:gd name="connsiteX22" fmla="*/ 2800316 w 5428459"/>
                <a:gd name="connsiteY22" fmla="*/ 1424635 h 2167383"/>
                <a:gd name="connsiteX23" fmla="*/ 2696375 w 5428459"/>
                <a:gd name="connsiteY23" fmla="*/ 1440077 h 2167383"/>
                <a:gd name="connsiteX24" fmla="*/ 2591180 w 5428459"/>
                <a:gd name="connsiteY24" fmla="*/ 1443862 h 2167383"/>
                <a:gd name="connsiteX25" fmla="*/ 2493513 w 5428459"/>
                <a:gd name="connsiteY25" fmla="*/ 1458806 h 2167383"/>
                <a:gd name="connsiteX26" fmla="*/ 2475369 w 5428459"/>
                <a:gd name="connsiteY26" fmla="*/ 1466178 h 2167383"/>
                <a:gd name="connsiteX27" fmla="*/ 2367664 w 5428459"/>
                <a:gd name="connsiteY27" fmla="*/ 1480823 h 2167383"/>
                <a:gd name="connsiteX28" fmla="*/ 2348941 w 5428459"/>
                <a:gd name="connsiteY28" fmla="*/ 1485805 h 2167383"/>
                <a:gd name="connsiteX29" fmla="*/ 2304161 w 5428459"/>
                <a:gd name="connsiteY29" fmla="*/ 1497859 h 2167383"/>
                <a:gd name="connsiteX30" fmla="*/ 2212574 w 5428459"/>
                <a:gd name="connsiteY30" fmla="*/ 1533027 h 2167383"/>
                <a:gd name="connsiteX31" fmla="*/ 2175032 w 5428459"/>
                <a:gd name="connsiteY31" fmla="*/ 1545878 h 2167383"/>
                <a:gd name="connsiteX32" fmla="*/ 2150808 w 5428459"/>
                <a:gd name="connsiteY32" fmla="*/ 1546974 h 2167383"/>
                <a:gd name="connsiteX33" fmla="*/ 2088849 w 5428459"/>
                <a:gd name="connsiteY33" fmla="*/ 1554845 h 2167383"/>
                <a:gd name="connsiteX34" fmla="*/ 1930863 w 5428459"/>
                <a:gd name="connsiteY34" fmla="*/ 1567098 h 2167383"/>
                <a:gd name="connsiteX35" fmla="*/ 1813411 w 5428459"/>
                <a:gd name="connsiteY35" fmla="*/ 1590909 h 2167383"/>
                <a:gd name="connsiteX36" fmla="*/ 1790828 w 5428459"/>
                <a:gd name="connsiteY36" fmla="*/ 1595292 h 2167383"/>
                <a:gd name="connsiteX37" fmla="*/ 1743538 w 5428459"/>
                <a:gd name="connsiteY37" fmla="*/ 1598480 h 2167383"/>
                <a:gd name="connsiteX38" fmla="*/ 1667875 w 5428459"/>
                <a:gd name="connsiteY38" fmla="*/ 1613623 h 2167383"/>
                <a:gd name="connsiteX39" fmla="*/ 1600415 w 5428459"/>
                <a:gd name="connsiteY39" fmla="*/ 1632851 h 2167383"/>
                <a:gd name="connsiteX40" fmla="*/ 1489140 w 5428459"/>
                <a:gd name="connsiteY40" fmla="*/ 1654569 h 2167383"/>
                <a:gd name="connsiteX41" fmla="*/ 1441560 w 5428459"/>
                <a:gd name="connsiteY41" fmla="*/ 1667719 h 2167383"/>
                <a:gd name="connsiteX42" fmla="*/ 1370529 w 5428459"/>
                <a:gd name="connsiteY42" fmla="*/ 1686748 h 2167383"/>
                <a:gd name="connsiteX43" fmla="*/ 1249796 w 5428459"/>
                <a:gd name="connsiteY43" fmla="*/ 1704381 h 2167383"/>
                <a:gd name="connsiteX44" fmla="*/ 1219106 w 5428459"/>
                <a:gd name="connsiteY44" fmla="*/ 1710160 h 2167383"/>
                <a:gd name="connsiteX45" fmla="*/ 1143057 w 5428459"/>
                <a:gd name="connsiteY45" fmla="*/ 1724605 h 2167383"/>
                <a:gd name="connsiteX46" fmla="*/ 1123273 w 5428459"/>
                <a:gd name="connsiteY46" fmla="*/ 1738852 h 2167383"/>
                <a:gd name="connsiteX47" fmla="*/ 1086116 w 5428459"/>
                <a:gd name="connsiteY47" fmla="*/ 1760570 h 2167383"/>
                <a:gd name="connsiteX48" fmla="*/ 1040757 w 5428459"/>
                <a:gd name="connsiteY48" fmla="*/ 1771230 h 2167383"/>
                <a:gd name="connsiteX49" fmla="*/ 992116 w 5428459"/>
                <a:gd name="connsiteY49" fmla="*/ 1783782 h 2167383"/>
                <a:gd name="connsiteX50" fmla="*/ 874857 w 5428459"/>
                <a:gd name="connsiteY50" fmla="*/ 1817256 h 2167383"/>
                <a:gd name="connsiteX51" fmla="*/ 840404 w 5428459"/>
                <a:gd name="connsiteY51" fmla="*/ 1832499 h 2167383"/>
                <a:gd name="connsiteX52" fmla="*/ 799291 w 5428459"/>
                <a:gd name="connsiteY52" fmla="*/ 1850232 h 2167383"/>
                <a:gd name="connsiteX53" fmla="*/ 774488 w 5428459"/>
                <a:gd name="connsiteY53" fmla="*/ 1859796 h 2167383"/>
                <a:gd name="connsiteX54" fmla="*/ 693516 w 5428459"/>
                <a:gd name="connsiteY54" fmla="*/ 1879522 h 2167383"/>
                <a:gd name="connsiteX55" fmla="*/ 684155 w 5428459"/>
                <a:gd name="connsiteY55" fmla="*/ 1883507 h 2167383"/>
                <a:gd name="connsiteX56" fmla="*/ 648736 w 5428459"/>
                <a:gd name="connsiteY56" fmla="*/ 1894665 h 2167383"/>
                <a:gd name="connsiteX57" fmla="*/ 621810 w 5428459"/>
                <a:gd name="connsiteY57" fmla="*/ 1905823 h 2167383"/>
                <a:gd name="connsiteX58" fmla="*/ 597489 w 5428459"/>
                <a:gd name="connsiteY58" fmla="*/ 1917180 h 2167383"/>
                <a:gd name="connsiteX59" fmla="*/ 585136 w 5428459"/>
                <a:gd name="connsiteY59" fmla="*/ 1919073 h 2167383"/>
                <a:gd name="connsiteX60" fmla="*/ 473378 w 5428459"/>
                <a:gd name="connsiteY60" fmla="*/ 1947865 h 2167383"/>
                <a:gd name="connsiteX61" fmla="*/ 439504 w 5428459"/>
                <a:gd name="connsiteY61" fmla="*/ 1967590 h 2167383"/>
                <a:gd name="connsiteX62" fmla="*/ 408331 w 5428459"/>
                <a:gd name="connsiteY62" fmla="*/ 1985323 h 2167383"/>
                <a:gd name="connsiteX63" fmla="*/ 369245 w 5428459"/>
                <a:gd name="connsiteY63" fmla="*/ 1998474 h 2167383"/>
                <a:gd name="connsiteX64" fmla="*/ 357760 w 5428459"/>
                <a:gd name="connsiteY64" fmla="*/ 2003654 h 2167383"/>
                <a:gd name="connsiteX65" fmla="*/ 319060 w 5428459"/>
                <a:gd name="connsiteY65" fmla="*/ 2018598 h 2167383"/>
                <a:gd name="connsiteX66" fmla="*/ 192729 w 5428459"/>
                <a:gd name="connsiteY66" fmla="*/ 2073093 h 2167383"/>
                <a:gd name="connsiteX67" fmla="*/ 84060 w 5428459"/>
                <a:gd name="connsiteY67" fmla="*/ 2137351 h 2167383"/>
                <a:gd name="connsiteX68" fmla="*/ 62442 w 5428459"/>
                <a:gd name="connsiteY68" fmla="*/ 2155184 h 2167383"/>
                <a:gd name="connsiteX69" fmla="*/ 0 w 5428459"/>
                <a:gd name="connsiteY69" fmla="*/ 2163652 h 2167383"/>
                <a:gd name="connsiteX70" fmla="*/ 5791 w 5428459"/>
                <a:gd name="connsiteY70" fmla="*/ 2144823 h 2167383"/>
                <a:gd name="connsiteX71" fmla="*/ 12450 w 5428459"/>
                <a:gd name="connsiteY71" fmla="*/ 2138347 h 2167383"/>
                <a:gd name="connsiteX72" fmla="*/ 46904 w 5428459"/>
                <a:gd name="connsiteY72" fmla="*/ 2105371 h 2167383"/>
                <a:gd name="connsiteX73" fmla="*/ 62152 w 5428459"/>
                <a:gd name="connsiteY73" fmla="*/ 2072097 h 2167383"/>
                <a:gd name="connsiteX74" fmla="*/ 123822 w 5428459"/>
                <a:gd name="connsiteY74" fmla="*/ 1962111 h 2167383"/>
                <a:gd name="connsiteX75" fmla="*/ 153739 w 5428459"/>
                <a:gd name="connsiteY75" fmla="*/ 1930629 h 2167383"/>
                <a:gd name="connsiteX76" fmla="*/ 160688 w 5428459"/>
                <a:gd name="connsiteY76" fmla="*/ 1922958 h 2167383"/>
                <a:gd name="connsiteX77" fmla="*/ 211066 w 5428459"/>
                <a:gd name="connsiteY77" fmla="*/ 1851627 h 2167383"/>
                <a:gd name="connsiteX78" fmla="*/ 235193 w 5428459"/>
                <a:gd name="connsiteY78" fmla="*/ 1824529 h 2167383"/>
                <a:gd name="connsiteX79" fmla="*/ 266752 w 5428459"/>
                <a:gd name="connsiteY79" fmla="*/ 1785576 h 2167383"/>
                <a:gd name="connsiteX80" fmla="*/ 290783 w 5428459"/>
                <a:gd name="connsiteY80" fmla="*/ 1757581 h 2167383"/>
                <a:gd name="connsiteX81" fmla="*/ 317419 w 5428459"/>
                <a:gd name="connsiteY81" fmla="*/ 1722513 h 2167383"/>
                <a:gd name="connsiteX82" fmla="*/ 357471 w 5428459"/>
                <a:gd name="connsiteY82" fmla="*/ 1686150 h 2167383"/>
                <a:gd name="connsiteX83" fmla="*/ 380633 w 5428459"/>
                <a:gd name="connsiteY83" fmla="*/ 1668417 h 2167383"/>
                <a:gd name="connsiteX84" fmla="*/ 404471 w 5428459"/>
                <a:gd name="connsiteY84" fmla="*/ 1649687 h 2167383"/>
                <a:gd name="connsiteX85" fmla="*/ 423676 w 5428459"/>
                <a:gd name="connsiteY85" fmla="*/ 1636338 h 2167383"/>
                <a:gd name="connsiteX86" fmla="*/ 447610 w 5428459"/>
                <a:gd name="connsiteY86" fmla="*/ 1598381 h 2167383"/>
                <a:gd name="connsiteX87" fmla="*/ 480617 w 5428459"/>
                <a:gd name="connsiteY87" fmla="*/ 1566102 h 2167383"/>
                <a:gd name="connsiteX88" fmla="*/ 517773 w 5428459"/>
                <a:gd name="connsiteY88" fmla="*/ 1544284 h 2167383"/>
                <a:gd name="connsiteX89" fmla="*/ 530222 w 5428459"/>
                <a:gd name="connsiteY89" fmla="*/ 1529639 h 2167383"/>
                <a:gd name="connsiteX90" fmla="*/ 556570 w 5428459"/>
                <a:gd name="connsiteY90" fmla="*/ 1492679 h 2167383"/>
                <a:gd name="connsiteX91" fmla="*/ 591216 w 5428459"/>
                <a:gd name="connsiteY91" fmla="*/ 1461098 h 2167383"/>
                <a:gd name="connsiteX92" fmla="*/ 751422 w 5428459"/>
                <a:gd name="connsiteY92" fmla="*/ 1320627 h 2167383"/>
                <a:gd name="connsiteX93" fmla="*/ 818882 w 5428459"/>
                <a:gd name="connsiteY93" fmla="*/ 1264538 h 2167383"/>
                <a:gd name="connsiteX94" fmla="*/ 941449 w 5428459"/>
                <a:gd name="connsiteY94" fmla="*/ 1154652 h 2167383"/>
                <a:gd name="connsiteX95" fmla="*/ 1020587 w 5428459"/>
                <a:gd name="connsiteY95" fmla="*/ 1101352 h 2167383"/>
                <a:gd name="connsiteX96" fmla="*/ 1087468 w 5428459"/>
                <a:gd name="connsiteY96" fmla="*/ 1042474 h 2167383"/>
                <a:gd name="connsiteX97" fmla="*/ 1123176 w 5428459"/>
                <a:gd name="connsiteY97" fmla="*/ 980308 h 2167383"/>
                <a:gd name="connsiteX98" fmla="*/ 1140065 w 5428459"/>
                <a:gd name="connsiteY98" fmla="*/ 925913 h 2167383"/>
                <a:gd name="connsiteX99" fmla="*/ 1202314 w 5428459"/>
                <a:gd name="connsiteY99" fmla="*/ 859663 h 2167383"/>
                <a:gd name="connsiteX100" fmla="*/ 1240628 w 5428459"/>
                <a:gd name="connsiteY100" fmla="*/ 832166 h 2167383"/>
                <a:gd name="connsiteX101" fmla="*/ 1271897 w 5428459"/>
                <a:gd name="connsiteY101" fmla="*/ 806563 h 2167383"/>
                <a:gd name="connsiteX102" fmla="*/ 1326714 w 5428459"/>
                <a:gd name="connsiteY102" fmla="*/ 783250 h 2167383"/>
                <a:gd name="connsiteX103" fmla="*/ 1408168 w 5428459"/>
                <a:gd name="connsiteY103" fmla="*/ 756451 h 2167383"/>
                <a:gd name="connsiteX104" fmla="*/ 1427856 w 5428459"/>
                <a:gd name="connsiteY104" fmla="*/ 746987 h 2167383"/>
                <a:gd name="connsiteX105" fmla="*/ 1478427 w 5428459"/>
                <a:gd name="connsiteY105" fmla="*/ 724771 h 2167383"/>
                <a:gd name="connsiteX106" fmla="*/ 1525717 w 5428459"/>
                <a:gd name="connsiteY106" fmla="*/ 706639 h 2167383"/>
                <a:gd name="connsiteX107" fmla="*/ 1629947 w 5428459"/>
                <a:gd name="connsiteY107" fmla="*/ 669578 h 2167383"/>
                <a:gd name="connsiteX108" fmla="*/ 1645388 w 5428459"/>
                <a:gd name="connsiteY108" fmla="*/ 665992 h 2167383"/>
                <a:gd name="connsiteX109" fmla="*/ 1730606 w 5428459"/>
                <a:gd name="connsiteY109" fmla="*/ 629828 h 2167383"/>
                <a:gd name="connsiteX110" fmla="*/ 1737265 w 5428459"/>
                <a:gd name="connsiteY110" fmla="*/ 628035 h 2167383"/>
                <a:gd name="connsiteX111" fmla="*/ 1789090 w 5428459"/>
                <a:gd name="connsiteY111" fmla="*/ 625843 h 2167383"/>
                <a:gd name="connsiteX112" fmla="*/ 1833002 w 5428459"/>
                <a:gd name="connsiteY112" fmla="*/ 610700 h 2167383"/>
                <a:gd name="connsiteX113" fmla="*/ 1851532 w 5428459"/>
                <a:gd name="connsiteY113" fmla="*/ 592768 h 2167383"/>
                <a:gd name="connsiteX114" fmla="*/ 1907797 w 5428459"/>
                <a:gd name="connsiteY114" fmla="*/ 565769 h 2167383"/>
                <a:gd name="connsiteX115" fmla="*/ 1963676 w 5428459"/>
                <a:gd name="connsiteY115" fmla="*/ 556903 h 2167383"/>
                <a:gd name="connsiteX116" fmla="*/ 2036348 w 5428459"/>
                <a:gd name="connsiteY116" fmla="*/ 544250 h 2167383"/>
                <a:gd name="connsiteX117" fmla="*/ 2071573 w 5428459"/>
                <a:gd name="connsiteY117" fmla="*/ 539369 h 2167383"/>
                <a:gd name="connsiteX118" fmla="*/ 2108247 w 5428459"/>
                <a:gd name="connsiteY118" fmla="*/ 530602 h 2167383"/>
                <a:gd name="connsiteX119" fmla="*/ 2167600 w 5428459"/>
                <a:gd name="connsiteY119" fmla="*/ 517651 h 2167383"/>
                <a:gd name="connsiteX120" fmla="*/ 2178602 w 5428459"/>
                <a:gd name="connsiteY120" fmla="*/ 514363 h 2167383"/>
                <a:gd name="connsiteX121" fmla="*/ 2230524 w 5428459"/>
                <a:gd name="connsiteY121" fmla="*/ 480989 h 2167383"/>
                <a:gd name="connsiteX122" fmla="*/ 2261794 w 5428459"/>
                <a:gd name="connsiteY122" fmla="*/ 458972 h 2167383"/>
                <a:gd name="connsiteX123" fmla="*/ 2267488 w 5428459"/>
                <a:gd name="connsiteY123" fmla="*/ 456182 h 2167383"/>
                <a:gd name="connsiteX124" fmla="*/ 2314391 w 5428459"/>
                <a:gd name="connsiteY124" fmla="*/ 432073 h 2167383"/>
                <a:gd name="connsiteX125" fmla="*/ 2345467 w 5428459"/>
                <a:gd name="connsiteY125" fmla="*/ 412546 h 2167383"/>
                <a:gd name="connsiteX126" fmla="*/ 2361391 w 5428459"/>
                <a:gd name="connsiteY126" fmla="*/ 401289 h 2167383"/>
                <a:gd name="connsiteX127" fmla="*/ 2394494 w 5428459"/>
                <a:gd name="connsiteY127" fmla="*/ 386046 h 2167383"/>
                <a:gd name="connsiteX128" fmla="*/ 2451627 w 5428459"/>
                <a:gd name="connsiteY128" fmla="*/ 360343 h 2167383"/>
                <a:gd name="connsiteX129" fmla="*/ 2502391 w 5428459"/>
                <a:gd name="connsiteY129" fmla="*/ 336732 h 2167383"/>
                <a:gd name="connsiteX130" fmla="*/ 2516096 w 5428459"/>
                <a:gd name="connsiteY130" fmla="*/ 332149 h 2167383"/>
                <a:gd name="connsiteX131" fmla="*/ 2582977 w 5428459"/>
                <a:gd name="connsiteY131" fmla="*/ 326969 h 2167383"/>
                <a:gd name="connsiteX132" fmla="*/ 2596874 w 5428459"/>
                <a:gd name="connsiteY132" fmla="*/ 322187 h 2167383"/>
                <a:gd name="connsiteX133" fmla="*/ 2665589 w 5428459"/>
                <a:gd name="connsiteY133" fmla="*/ 300967 h 2167383"/>
                <a:gd name="connsiteX134" fmla="*/ 2719730 w 5428459"/>
                <a:gd name="connsiteY134" fmla="*/ 297579 h 2167383"/>
                <a:gd name="connsiteX135" fmla="*/ 2788059 w 5428459"/>
                <a:gd name="connsiteY135" fmla="*/ 280344 h 2167383"/>
                <a:gd name="connsiteX136" fmla="*/ 2917671 w 5428459"/>
                <a:gd name="connsiteY136" fmla="*/ 246273 h 2167383"/>
                <a:gd name="connsiteX137" fmla="*/ 2963320 w 5428459"/>
                <a:gd name="connsiteY137" fmla="*/ 231428 h 2167383"/>
                <a:gd name="connsiteX138" fmla="*/ 3002020 w 5428459"/>
                <a:gd name="connsiteY138" fmla="*/ 218577 h 2167383"/>
                <a:gd name="connsiteX139" fmla="*/ 3167341 w 5428459"/>
                <a:gd name="connsiteY139" fmla="*/ 212101 h 2167383"/>
                <a:gd name="connsiteX140" fmla="*/ 3195811 w 5428459"/>
                <a:gd name="connsiteY140" fmla="*/ 207518 h 2167383"/>
                <a:gd name="connsiteX141" fmla="*/ 3241943 w 5428459"/>
                <a:gd name="connsiteY141" fmla="*/ 198652 h 2167383"/>
                <a:gd name="connsiteX142" fmla="*/ 3311043 w 5428459"/>
                <a:gd name="connsiteY142" fmla="*/ 193173 h 2167383"/>
                <a:gd name="connsiteX143" fmla="*/ 3356402 w 5428459"/>
                <a:gd name="connsiteY143" fmla="*/ 180022 h 2167383"/>
                <a:gd name="connsiteX144" fmla="*/ 3438146 w 5428459"/>
                <a:gd name="connsiteY144" fmla="*/ 174642 h 2167383"/>
                <a:gd name="connsiteX145" fmla="*/ 3488428 w 5428459"/>
                <a:gd name="connsiteY145" fmla="*/ 163783 h 2167383"/>
                <a:gd name="connsiteX146" fmla="*/ 3518538 w 5428459"/>
                <a:gd name="connsiteY146" fmla="*/ 156809 h 2167383"/>
                <a:gd name="connsiteX147" fmla="*/ 3694282 w 5428459"/>
                <a:gd name="connsiteY147" fmla="*/ 151430 h 2167383"/>
                <a:gd name="connsiteX148" fmla="*/ 3783264 w 5428459"/>
                <a:gd name="connsiteY148" fmla="*/ 142862 h 2167383"/>
                <a:gd name="connsiteX149" fmla="*/ 3792335 w 5428459"/>
                <a:gd name="connsiteY149" fmla="*/ 141467 h 2167383"/>
                <a:gd name="connsiteX150" fmla="*/ 3850241 w 5428459"/>
                <a:gd name="connsiteY150" fmla="*/ 141268 h 2167383"/>
                <a:gd name="connsiteX151" fmla="*/ 3902549 w 5428459"/>
                <a:gd name="connsiteY151" fmla="*/ 134593 h 2167383"/>
                <a:gd name="connsiteX152" fmla="*/ 3971843 w 5428459"/>
                <a:gd name="connsiteY152" fmla="*/ 123933 h 2167383"/>
                <a:gd name="connsiteX153" fmla="*/ 4107342 w 5428459"/>
                <a:gd name="connsiteY153" fmla="*/ 124133 h 2167383"/>
                <a:gd name="connsiteX154" fmla="*/ 4126740 w 5428459"/>
                <a:gd name="connsiteY154" fmla="*/ 121841 h 2167383"/>
                <a:gd name="connsiteX155" fmla="*/ 4176925 w 5428459"/>
                <a:gd name="connsiteY155" fmla="*/ 114867 h 2167383"/>
                <a:gd name="connsiteX156" fmla="*/ 4227593 w 5428459"/>
                <a:gd name="connsiteY156" fmla="*/ 111978 h 2167383"/>
                <a:gd name="connsiteX157" fmla="*/ 4331147 w 5428459"/>
                <a:gd name="connsiteY157" fmla="*/ 104606 h 2167383"/>
                <a:gd name="connsiteX158" fmla="*/ 4376989 w 5428459"/>
                <a:gd name="connsiteY158" fmla="*/ 95241 h 2167383"/>
                <a:gd name="connsiteX159" fmla="*/ 4387895 w 5428459"/>
                <a:gd name="connsiteY159" fmla="*/ 91555 h 2167383"/>
                <a:gd name="connsiteX160" fmla="*/ 4465874 w 5428459"/>
                <a:gd name="connsiteY160" fmla="*/ 81393 h 2167383"/>
                <a:gd name="connsiteX161" fmla="*/ 4551478 w 5428459"/>
                <a:gd name="connsiteY161" fmla="*/ 60173 h 2167383"/>
                <a:gd name="connsiteX162" fmla="*/ 4564989 w 5428459"/>
                <a:gd name="connsiteY162" fmla="*/ 57583 h 2167383"/>
                <a:gd name="connsiteX163" fmla="*/ 4683696 w 5428459"/>
                <a:gd name="connsiteY163" fmla="*/ 47222 h 2167383"/>
                <a:gd name="connsiteX164" fmla="*/ 4915801 w 5428459"/>
                <a:gd name="connsiteY164" fmla="*/ 33872 h 2167383"/>
                <a:gd name="connsiteX165" fmla="*/ 5128672 w 5428459"/>
                <a:gd name="connsiteY165" fmla="*/ 34343 h 2167383"/>
                <a:gd name="connsiteX166" fmla="*/ 5159101 w 5428459"/>
                <a:gd name="connsiteY166" fmla="*/ 18829 h 2167383"/>
                <a:gd name="connsiteX167" fmla="*/ 5214401 w 5428459"/>
                <a:gd name="connsiteY167" fmla="*/ 1893 h 2167383"/>
                <a:gd name="connsiteX168" fmla="*/ 5428459 w 5428459"/>
                <a:gd name="connsiteY168" fmla="*/ 100 h 2167383"/>
                <a:gd name="connsiteX169" fmla="*/ 5427976 w 5428459"/>
                <a:gd name="connsiteY169" fmla="*/ 0 h 2167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</a:cxnLst>
              <a:rect l="l" t="t" r="r" b="b"/>
              <a:pathLst>
                <a:path w="5428459" h="2167383">
                  <a:moveTo>
                    <a:pt x="5427976" y="0"/>
                  </a:moveTo>
                  <a:lnTo>
                    <a:pt x="5427976" y="1301598"/>
                  </a:lnTo>
                  <a:cubicBezTo>
                    <a:pt x="5423440" y="1300901"/>
                    <a:pt x="5419001" y="1299705"/>
                    <a:pt x="5414465" y="1299705"/>
                  </a:cubicBezTo>
                  <a:lnTo>
                    <a:pt x="5296434" y="1300303"/>
                  </a:lnTo>
                  <a:lnTo>
                    <a:pt x="5205040" y="1299606"/>
                  </a:lnTo>
                  <a:cubicBezTo>
                    <a:pt x="5190081" y="1299606"/>
                    <a:pt x="5176666" y="1303192"/>
                    <a:pt x="5164120" y="1312955"/>
                  </a:cubicBezTo>
                  <a:cubicBezTo>
                    <a:pt x="5156592" y="1318833"/>
                    <a:pt x="5145879" y="1322818"/>
                    <a:pt x="5136422" y="1323018"/>
                  </a:cubicBezTo>
                  <a:cubicBezTo>
                    <a:pt x="5089422" y="1324014"/>
                    <a:pt x="5042325" y="1323416"/>
                    <a:pt x="4995228" y="1323516"/>
                  </a:cubicBezTo>
                  <a:lnTo>
                    <a:pt x="4573772" y="1324612"/>
                  </a:lnTo>
                  <a:cubicBezTo>
                    <a:pt x="4542985" y="1324811"/>
                    <a:pt x="4512199" y="1327999"/>
                    <a:pt x="4481606" y="1331785"/>
                  </a:cubicBezTo>
                  <a:cubicBezTo>
                    <a:pt x="4422638" y="1339157"/>
                    <a:pt x="4363864" y="1347027"/>
                    <a:pt x="4304125" y="1346031"/>
                  </a:cubicBezTo>
                  <a:cubicBezTo>
                    <a:pt x="4225373" y="1344736"/>
                    <a:pt x="4146718" y="1345035"/>
                    <a:pt x="4067966" y="1345035"/>
                  </a:cubicBezTo>
                  <a:lnTo>
                    <a:pt x="3807487" y="1345931"/>
                  </a:lnTo>
                  <a:lnTo>
                    <a:pt x="3533304" y="1352407"/>
                  </a:lnTo>
                  <a:cubicBezTo>
                    <a:pt x="3517477" y="1352905"/>
                    <a:pt x="3501649" y="1357089"/>
                    <a:pt x="3485918" y="1360277"/>
                  </a:cubicBezTo>
                  <a:cubicBezTo>
                    <a:pt x="3474434" y="1362668"/>
                    <a:pt x="3463335" y="1368646"/>
                    <a:pt x="3451947" y="1369144"/>
                  </a:cubicBezTo>
                  <a:cubicBezTo>
                    <a:pt x="3421546" y="1370439"/>
                    <a:pt x="3390953" y="1369343"/>
                    <a:pt x="3360456" y="1369742"/>
                  </a:cubicBezTo>
                  <a:cubicBezTo>
                    <a:pt x="3352832" y="1369742"/>
                    <a:pt x="3344822" y="1370439"/>
                    <a:pt x="3337873" y="1373228"/>
                  </a:cubicBezTo>
                  <a:cubicBezTo>
                    <a:pt x="3316255" y="1381597"/>
                    <a:pt x="3294154" y="1385582"/>
                    <a:pt x="3271088" y="1385582"/>
                  </a:cubicBezTo>
                  <a:lnTo>
                    <a:pt x="2995554" y="1386479"/>
                  </a:lnTo>
                  <a:cubicBezTo>
                    <a:pt x="2987158" y="1386479"/>
                    <a:pt x="2977603" y="1386279"/>
                    <a:pt x="2970655" y="1390065"/>
                  </a:cubicBezTo>
                  <a:cubicBezTo>
                    <a:pt x="2947299" y="1402718"/>
                    <a:pt x="2922304" y="1403813"/>
                    <a:pt x="2896922" y="1406603"/>
                  </a:cubicBezTo>
                  <a:cubicBezTo>
                    <a:pt x="2864494" y="1410090"/>
                    <a:pt x="2832646" y="1419056"/>
                    <a:pt x="2800316" y="1424635"/>
                  </a:cubicBezTo>
                  <a:cubicBezTo>
                    <a:pt x="2765765" y="1430612"/>
                    <a:pt x="2731215" y="1436889"/>
                    <a:pt x="2696375" y="1440077"/>
                  </a:cubicBezTo>
                  <a:cubicBezTo>
                    <a:pt x="2661439" y="1443265"/>
                    <a:pt x="2626213" y="1442169"/>
                    <a:pt x="2591180" y="1443862"/>
                  </a:cubicBezTo>
                  <a:cubicBezTo>
                    <a:pt x="2558174" y="1445456"/>
                    <a:pt x="2524589" y="1443564"/>
                    <a:pt x="2493513" y="1458806"/>
                  </a:cubicBezTo>
                  <a:cubicBezTo>
                    <a:pt x="2487625" y="1461695"/>
                    <a:pt x="2481642" y="1465182"/>
                    <a:pt x="2475369" y="1466178"/>
                  </a:cubicBezTo>
                  <a:cubicBezTo>
                    <a:pt x="2439467" y="1471459"/>
                    <a:pt x="2403566" y="1475842"/>
                    <a:pt x="2367664" y="1480823"/>
                  </a:cubicBezTo>
                  <a:cubicBezTo>
                    <a:pt x="2361198" y="1481720"/>
                    <a:pt x="2353670" y="1482019"/>
                    <a:pt x="2348941" y="1485805"/>
                  </a:cubicBezTo>
                  <a:cubicBezTo>
                    <a:pt x="2335334" y="1496664"/>
                    <a:pt x="2319699" y="1495867"/>
                    <a:pt x="2304161" y="1497859"/>
                  </a:cubicBezTo>
                  <a:cubicBezTo>
                    <a:pt x="2271155" y="1502243"/>
                    <a:pt x="2238824" y="1509117"/>
                    <a:pt x="2212574" y="1533027"/>
                  </a:cubicBezTo>
                  <a:cubicBezTo>
                    <a:pt x="2202054" y="1542491"/>
                    <a:pt x="2189315" y="1546476"/>
                    <a:pt x="2175032" y="1545878"/>
                  </a:cubicBezTo>
                  <a:cubicBezTo>
                    <a:pt x="2167021" y="1545480"/>
                    <a:pt x="2158818" y="1545978"/>
                    <a:pt x="2150808" y="1546974"/>
                  </a:cubicBezTo>
                  <a:cubicBezTo>
                    <a:pt x="2130155" y="1549365"/>
                    <a:pt x="2109598" y="1553151"/>
                    <a:pt x="2088849" y="1554845"/>
                  </a:cubicBezTo>
                  <a:cubicBezTo>
                    <a:pt x="2036155" y="1559228"/>
                    <a:pt x="1983364" y="1561719"/>
                    <a:pt x="1930863" y="1567098"/>
                  </a:cubicBezTo>
                  <a:cubicBezTo>
                    <a:pt x="1891101" y="1571183"/>
                    <a:pt x="1850857" y="1573773"/>
                    <a:pt x="1813411" y="1590909"/>
                  </a:cubicBezTo>
                  <a:cubicBezTo>
                    <a:pt x="1806559" y="1593997"/>
                    <a:pt x="1798452" y="1594695"/>
                    <a:pt x="1790828" y="1595292"/>
                  </a:cubicBezTo>
                  <a:cubicBezTo>
                    <a:pt x="1775097" y="1596687"/>
                    <a:pt x="1759076" y="1596089"/>
                    <a:pt x="1743538" y="1598480"/>
                  </a:cubicBezTo>
                  <a:cubicBezTo>
                    <a:pt x="1718060" y="1602366"/>
                    <a:pt x="1691713" y="1604657"/>
                    <a:pt x="1667875" y="1613623"/>
                  </a:cubicBezTo>
                  <a:cubicBezTo>
                    <a:pt x="1645678" y="1621992"/>
                    <a:pt x="1623673" y="1628766"/>
                    <a:pt x="1600415" y="1632851"/>
                  </a:cubicBezTo>
                  <a:cubicBezTo>
                    <a:pt x="1563162" y="1639326"/>
                    <a:pt x="1526102" y="1646898"/>
                    <a:pt x="1489140" y="1654569"/>
                  </a:cubicBezTo>
                  <a:cubicBezTo>
                    <a:pt x="1473022" y="1657956"/>
                    <a:pt x="1456326" y="1660746"/>
                    <a:pt x="1441560" y="1667719"/>
                  </a:cubicBezTo>
                  <a:cubicBezTo>
                    <a:pt x="1418688" y="1678479"/>
                    <a:pt x="1395622" y="1685453"/>
                    <a:pt x="1370529" y="1686748"/>
                  </a:cubicBezTo>
                  <a:cubicBezTo>
                    <a:pt x="1329802" y="1688840"/>
                    <a:pt x="1288786" y="1688641"/>
                    <a:pt x="1249796" y="1704381"/>
                  </a:cubicBezTo>
                  <a:cubicBezTo>
                    <a:pt x="1240338" y="1708267"/>
                    <a:pt x="1229433" y="1708267"/>
                    <a:pt x="1219106" y="1710160"/>
                  </a:cubicBezTo>
                  <a:cubicBezTo>
                    <a:pt x="1193724" y="1714842"/>
                    <a:pt x="1168149" y="1718727"/>
                    <a:pt x="1143057" y="1724605"/>
                  </a:cubicBezTo>
                  <a:cubicBezTo>
                    <a:pt x="1135626" y="1726398"/>
                    <a:pt x="1126168" y="1732276"/>
                    <a:pt x="1123273" y="1738852"/>
                  </a:cubicBezTo>
                  <a:cubicBezTo>
                    <a:pt x="1115455" y="1756485"/>
                    <a:pt x="1103005" y="1759773"/>
                    <a:pt x="1086116" y="1760570"/>
                  </a:cubicBezTo>
                  <a:cubicBezTo>
                    <a:pt x="1070771" y="1761367"/>
                    <a:pt x="1054461" y="1764455"/>
                    <a:pt x="1040757" y="1771230"/>
                  </a:cubicBezTo>
                  <a:cubicBezTo>
                    <a:pt x="1024929" y="1779100"/>
                    <a:pt x="1009295" y="1783085"/>
                    <a:pt x="992116" y="1783782"/>
                  </a:cubicBezTo>
                  <a:cubicBezTo>
                    <a:pt x="950521" y="1785476"/>
                    <a:pt x="912689" y="1801516"/>
                    <a:pt x="874857" y="1817256"/>
                  </a:cubicBezTo>
                  <a:cubicBezTo>
                    <a:pt x="863276" y="1822038"/>
                    <a:pt x="851888" y="1827418"/>
                    <a:pt x="840404" y="1832499"/>
                  </a:cubicBezTo>
                  <a:lnTo>
                    <a:pt x="799291" y="1850232"/>
                  </a:lnTo>
                  <a:cubicBezTo>
                    <a:pt x="791087" y="1853619"/>
                    <a:pt x="782980" y="1857604"/>
                    <a:pt x="774488" y="1859796"/>
                  </a:cubicBezTo>
                  <a:cubicBezTo>
                    <a:pt x="747562" y="1866770"/>
                    <a:pt x="720442" y="1872847"/>
                    <a:pt x="693516" y="1879522"/>
                  </a:cubicBezTo>
                  <a:cubicBezTo>
                    <a:pt x="690235" y="1880319"/>
                    <a:pt x="686375" y="1881315"/>
                    <a:pt x="684155" y="1883507"/>
                  </a:cubicBezTo>
                  <a:cubicBezTo>
                    <a:pt x="674021" y="1893469"/>
                    <a:pt x="661765" y="1894964"/>
                    <a:pt x="648736" y="1894665"/>
                  </a:cubicBezTo>
                  <a:cubicBezTo>
                    <a:pt x="638216" y="1894466"/>
                    <a:pt x="630013" y="1898351"/>
                    <a:pt x="621810" y="1905823"/>
                  </a:cubicBezTo>
                  <a:cubicBezTo>
                    <a:pt x="615440" y="1911701"/>
                    <a:pt x="605886" y="1913992"/>
                    <a:pt x="597489" y="1917180"/>
                  </a:cubicBezTo>
                  <a:cubicBezTo>
                    <a:pt x="593629" y="1918674"/>
                    <a:pt x="588707" y="1917280"/>
                    <a:pt x="585136" y="1919073"/>
                  </a:cubicBezTo>
                  <a:cubicBezTo>
                    <a:pt x="549621" y="1936009"/>
                    <a:pt x="511693" y="1942883"/>
                    <a:pt x="473378" y="1947865"/>
                  </a:cubicBezTo>
                  <a:cubicBezTo>
                    <a:pt x="458902" y="1949757"/>
                    <a:pt x="447996" y="1955436"/>
                    <a:pt x="439504" y="1967590"/>
                  </a:cubicBezTo>
                  <a:cubicBezTo>
                    <a:pt x="431976" y="1978350"/>
                    <a:pt x="421939" y="1983630"/>
                    <a:pt x="408331" y="1985323"/>
                  </a:cubicBezTo>
                  <a:cubicBezTo>
                    <a:pt x="395013" y="1987017"/>
                    <a:pt x="382177" y="1993792"/>
                    <a:pt x="369245" y="1998474"/>
                  </a:cubicBezTo>
                  <a:cubicBezTo>
                    <a:pt x="365288" y="1999869"/>
                    <a:pt x="361717" y="2002160"/>
                    <a:pt x="357760" y="2003654"/>
                  </a:cubicBezTo>
                  <a:cubicBezTo>
                    <a:pt x="344828" y="2008636"/>
                    <a:pt x="330545" y="2011226"/>
                    <a:pt x="319060" y="2018598"/>
                  </a:cubicBezTo>
                  <a:cubicBezTo>
                    <a:pt x="279781" y="2044002"/>
                    <a:pt x="237703" y="2062234"/>
                    <a:pt x="192729" y="2073093"/>
                  </a:cubicBezTo>
                  <a:cubicBezTo>
                    <a:pt x="150072" y="2083354"/>
                    <a:pt x="114267" y="2104973"/>
                    <a:pt x="84060" y="2137351"/>
                  </a:cubicBezTo>
                  <a:cubicBezTo>
                    <a:pt x="77690" y="2144125"/>
                    <a:pt x="70162" y="2150103"/>
                    <a:pt x="62442" y="2155184"/>
                  </a:cubicBezTo>
                  <a:cubicBezTo>
                    <a:pt x="43236" y="2167836"/>
                    <a:pt x="22583" y="2170626"/>
                    <a:pt x="0" y="2163652"/>
                  </a:cubicBezTo>
                  <a:cubicBezTo>
                    <a:pt x="2027" y="2156778"/>
                    <a:pt x="3378" y="2150501"/>
                    <a:pt x="5791" y="2144823"/>
                  </a:cubicBezTo>
                  <a:cubicBezTo>
                    <a:pt x="6949" y="2142133"/>
                    <a:pt x="9940" y="2138646"/>
                    <a:pt x="12450" y="2138347"/>
                  </a:cubicBezTo>
                  <a:cubicBezTo>
                    <a:pt x="31559" y="2135558"/>
                    <a:pt x="40437" y="2122208"/>
                    <a:pt x="46904" y="2105371"/>
                  </a:cubicBezTo>
                  <a:cubicBezTo>
                    <a:pt x="51246" y="2094014"/>
                    <a:pt x="55010" y="2081561"/>
                    <a:pt x="62152" y="2072097"/>
                  </a:cubicBezTo>
                  <a:cubicBezTo>
                    <a:pt x="87631" y="2038324"/>
                    <a:pt x="97378" y="1995485"/>
                    <a:pt x="123822" y="1962111"/>
                  </a:cubicBezTo>
                  <a:cubicBezTo>
                    <a:pt x="132990" y="1950554"/>
                    <a:pt x="138201" y="1935810"/>
                    <a:pt x="153739" y="1930629"/>
                  </a:cubicBezTo>
                  <a:cubicBezTo>
                    <a:pt x="156538" y="1929633"/>
                    <a:pt x="158661" y="1925847"/>
                    <a:pt x="160688" y="1922958"/>
                  </a:cubicBezTo>
                  <a:cubicBezTo>
                    <a:pt x="177481" y="1899148"/>
                    <a:pt x="193887" y="1875039"/>
                    <a:pt x="211066" y="1851627"/>
                  </a:cubicBezTo>
                  <a:cubicBezTo>
                    <a:pt x="218208" y="1841864"/>
                    <a:pt x="225928" y="1832100"/>
                    <a:pt x="235193" y="1824529"/>
                  </a:cubicBezTo>
                  <a:cubicBezTo>
                    <a:pt x="248512" y="1813670"/>
                    <a:pt x="258356" y="1800719"/>
                    <a:pt x="266752" y="1785576"/>
                  </a:cubicBezTo>
                  <a:cubicBezTo>
                    <a:pt x="272639" y="1774916"/>
                    <a:pt x="281518" y="1765352"/>
                    <a:pt x="290783" y="1757581"/>
                  </a:cubicBezTo>
                  <a:cubicBezTo>
                    <a:pt x="302557" y="1747818"/>
                    <a:pt x="313076" y="1737457"/>
                    <a:pt x="317419" y="1722513"/>
                  </a:cubicBezTo>
                  <a:cubicBezTo>
                    <a:pt x="323596" y="1701393"/>
                    <a:pt x="337107" y="1690135"/>
                    <a:pt x="357471" y="1686150"/>
                  </a:cubicBezTo>
                  <a:cubicBezTo>
                    <a:pt x="367894" y="1684158"/>
                    <a:pt x="376000" y="1678778"/>
                    <a:pt x="380633" y="1668417"/>
                  </a:cubicBezTo>
                  <a:cubicBezTo>
                    <a:pt x="385362" y="1657757"/>
                    <a:pt x="393758" y="1652975"/>
                    <a:pt x="404471" y="1649687"/>
                  </a:cubicBezTo>
                  <a:cubicBezTo>
                    <a:pt x="411612" y="1647496"/>
                    <a:pt x="419044" y="1642415"/>
                    <a:pt x="423676" y="1636338"/>
                  </a:cubicBezTo>
                  <a:cubicBezTo>
                    <a:pt x="432651" y="1624482"/>
                    <a:pt x="440276" y="1611431"/>
                    <a:pt x="447610" y="1598381"/>
                  </a:cubicBezTo>
                  <a:cubicBezTo>
                    <a:pt x="455621" y="1584134"/>
                    <a:pt x="466333" y="1573474"/>
                    <a:pt x="480617" y="1566102"/>
                  </a:cubicBezTo>
                  <a:cubicBezTo>
                    <a:pt x="493356" y="1559527"/>
                    <a:pt x="505902" y="1552254"/>
                    <a:pt x="517773" y="1544284"/>
                  </a:cubicBezTo>
                  <a:cubicBezTo>
                    <a:pt x="522888" y="1540798"/>
                    <a:pt x="528389" y="1535318"/>
                    <a:pt x="530222" y="1529639"/>
                  </a:cubicBezTo>
                  <a:cubicBezTo>
                    <a:pt x="535241" y="1514098"/>
                    <a:pt x="545085" y="1502940"/>
                    <a:pt x="556570" y="1492679"/>
                  </a:cubicBezTo>
                  <a:cubicBezTo>
                    <a:pt x="568247" y="1482218"/>
                    <a:pt x="579539" y="1471459"/>
                    <a:pt x="591216" y="1461098"/>
                  </a:cubicBezTo>
                  <a:cubicBezTo>
                    <a:pt x="644393" y="1413975"/>
                    <a:pt x="694385" y="1363067"/>
                    <a:pt x="751422" y="1320627"/>
                  </a:cubicBezTo>
                  <a:cubicBezTo>
                    <a:pt x="774874" y="1303192"/>
                    <a:pt x="799194" y="1285957"/>
                    <a:pt x="818882" y="1264538"/>
                  </a:cubicBezTo>
                  <a:cubicBezTo>
                    <a:pt x="856328" y="1223692"/>
                    <a:pt x="900915" y="1191612"/>
                    <a:pt x="941449" y="1154652"/>
                  </a:cubicBezTo>
                  <a:cubicBezTo>
                    <a:pt x="964804" y="1133332"/>
                    <a:pt x="992985" y="1116894"/>
                    <a:pt x="1020587" y="1101352"/>
                  </a:cubicBezTo>
                  <a:cubicBezTo>
                    <a:pt x="1047320" y="1086409"/>
                    <a:pt x="1071061" y="1068974"/>
                    <a:pt x="1087468" y="1042474"/>
                  </a:cubicBezTo>
                  <a:cubicBezTo>
                    <a:pt x="1100110" y="1022151"/>
                    <a:pt x="1113139" y="1001927"/>
                    <a:pt x="1123176" y="980308"/>
                  </a:cubicBezTo>
                  <a:cubicBezTo>
                    <a:pt x="1131090" y="963272"/>
                    <a:pt x="1134661" y="944144"/>
                    <a:pt x="1140065" y="925913"/>
                  </a:cubicBezTo>
                  <a:cubicBezTo>
                    <a:pt x="1149909" y="892937"/>
                    <a:pt x="1169307" y="869725"/>
                    <a:pt x="1202314" y="859663"/>
                  </a:cubicBezTo>
                  <a:cubicBezTo>
                    <a:pt x="1217852" y="854881"/>
                    <a:pt x="1229722" y="844918"/>
                    <a:pt x="1240628" y="832166"/>
                  </a:cubicBezTo>
                  <a:cubicBezTo>
                    <a:pt x="1249410" y="822004"/>
                    <a:pt x="1260026" y="811843"/>
                    <a:pt x="1271897" y="806563"/>
                  </a:cubicBezTo>
                  <a:cubicBezTo>
                    <a:pt x="1289944" y="798493"/>
                    <a:pt x="1308377" y="790822"/>
                    <a:pt x="1326714" y="783250"/>
                  </a:cubicBezTo>
                  <a:cubicBezTo>
                    <a:pt x="1353061" y="772292"/>
                    <a:pt x="1381049" y="765517"/>
                    <a:pt x="1408168" y="756451"/>
                  </a:cubicBezTo>
                  <a:cubicBezTo>
                    <a:pt x="1415020" y="754160"/>
                    <a:pt x="1421197" y="749976"/>
                    <a:pt x="1427856" y="746987"/>
                  </a:cubicBezTo>
                  <a:cubicBezTo>
                    <a:pt x="1444649" y="739415"/>
                    <a:pt x="1461345" y="731744"/>
                    <a:pt x="1478427" y="724771"/>
                  </a:cubicBezTo>
                  <a:cubicBezTo>
                    <a:pt x="1494158" y="718395"/>
                    <a:pt x="1512109" y="716004"/>
                    <a:pt x="1525717" y="706639"/>
                  </a:cubicBezTo>
                  <a:cubicBezTo>
                    <a:pt x="1557661" y="684622"/>
                    <a:pt x="1594431" y="679641"/>
                    <a:pt x="1629947" y="669578"/>
                  </a:cubicBezTo>
                  <a:cubicBezTo>
                    <a:pt x="1635062" y="668084"/>
                    <a:pt x="1640563" y="667984"/>
                    <a:pt x="1645388" y="665992"/>
                  </a:cubicBezTo>
                  <a:lnTo>
                    <a:pt x="1730606" y="629828"/>
                  </a:lnTo>
                  <a:cubicBezTo>
                    <a:pt x="1732729" y="628932"/>
                    <a:pt x="1735045" y="628134"/>
                    <a:pt x="1737265" y="628035"/>
                  </a:cubicBezTo>
                  <a:cubicBezTo>
                    <a:pt x="1754540" y="627138"/>
                    <a:pt x="1771815" y="625445"/>
                    <a:pt x="1789090" y="625843"/>
                  </a:cubicBezTo>
                  <a:cubicBezTo>
                    <a:pt x="1805883" y="626242"/>
                    <a:pt x="1820263" y="621360"/>
                    <a:pt x="1833002" y="610700"/>
                  </a:cubicBezTo>
                  <a:cubicBezTo>
                    <a:pt x="1839565" y="605121"/>
                    <a:pt x="1845742" y="599044"/>
                    <a:pt x="1851532" y="592768"/>
                  </a:cubicBezTo>
                  <a:cubicBezTo>
                    <a:pt x="1866877" y="576130"/>
                    <a:pt x="1885696" y="567961"/>
                    <a:pt x="1907797" y="565769"/>
                  </a:cubicBezTo>
                  <a:cubicBezTo>
                    <a:pt x="1926520" y="563876"/>
                    <a:pt x="1945146" y="560091"/>
                    <a:pt x="1963676" y="556903"/>
                  </a:cubicBezTo>
                  <a:lnTo>
                    <a:pt x="2036348" y="544250"/>
                  </a:lnTo>
                  <a:cubicBezTo>
                    <a:pt x="2048025" y="542358"/>
                    <a:pt x="2059992" y="541660"/>
                    <a:pt x="2071573" y="539369"/>
                  </a:cubicBezTo>
                  <a:cubicBezTo>
                    <a:pt x="2083927" y="536978"/>
                    <a:pt x="2095894" y="531797"/>
                    <a:pt x="2108247" y="530602"/>
                  </a:cubicBezTo>
                  <a:cubicBezTo>
                    <a:pt x="2128611" y="528510"/>
                    <a:pt x="2149070" y="528510"/>
                    <a:pt x="2167600" y="517651"/>
                  </a:cubicBezTo>
                  <a:cubicBezTo>
                    <a:pt x="2170882" y="515758"/>
                    <a:pt x="2174935" y="514263"/>
                    <a:pt x="2178602" y="514363"/>
                  </a:cubicBezTo>
                  <a:cubicBezTo>
                    <a:pt x="2203405" y="515359"/>
                    <a:pt x="2218847" y="501611"/>
                    <a:pt x="2230524" y="480989"/>
                  </a:cubicBezTo>
                  <a:cubicBezTo>
                    <a:pt x="2237473" y="468735"/>
                    <a:pt x="2247414" y="460566"/>
                    <a:pt x="2261794" y="458972"/>
                  </a:cubicBezTo>
                  <a:cubicBezTo>
                    <a:pt x="2263820" y="458772"/>
                    <a:pt x="2266715" y="457776"/>
                    <a:pt x="2267488" y="456182"/>
                  </a:cubicBezTo>
                  <a:cubicBezTo>
                    <a:pt x="2277332" y="435958"/>
                    <a:pt x="2294993" y="432870"/>
                    <a:pt x="2314391" y="432073"/>
                  </a:cubicBezTo>
                  <a:cubicBezTo>
                    <a:pt x="2327806" y="431575"/>
                    <a:pt x="2338229" y="425398"/>
                    <a:pt x="2345467" y="412546"/>
                  </a:cubicBezTo>
                  <a:cubicBezTo>
                    <a:pt x="2348362" y="407366"/>
                    <a:pt x="2355601" y="404178"/>
                    <a:pt x="2361391" y="401289"/>
                  </a:cubicBezTo>
                  <a:cubicBezTo>
                    <a:pt x="2372393" y="395909"/>
                    <a:pt x="2386001" y="394016"/>
                    <a:pt x="2394494" y="386046"/>
                  </a:cubicBezTo>
                  <a:cubicBezTo>
                    <a:pt x="2411190" y="370405"/>
                    <a:pt x="2430492" y="364129"/>
                    <a:pt x="2451627" y="360343"/>
                  </a:cubicBezTo>
                  <a:cubicBezTo>
                    <a:pt x="2470350" y="356956"/>
                    <a:pt x="2488398" y="351775"/>
                    <a:pt x="2502391" y="336732"/>
                  </a:cubicBezTo>
                  <a:cubicBezTo>
                    <a:pt x="2505383" y="333544"/>
                    <a:pt x="2511367" y="332548"/>
                    <a:pt x="2516096" y="332149"/>
                  </a:cubicBezTo>
                  <a:cubicBezTo>
                    <a:pt x="2538389" y="330157"/>
                    <a:pt x="2560683" y="328961"/>
                    <a:pt x="2582977" y="326969"/>
                  </a:cubicBezTo>
                  <a:cubicBezTo>
                    <a:pt x="2587802" y="326570"/>
                    <a:pt x="2593110" y="324976"/>
                    <a:pt x="2596874" y="322187"/>
                  </a:cubicBezTo>
                  <a:cubicBezTo>
                    <a:pt x="2617527" y="306944"/>
                    <a:pt x="2640882" y="301863"/>
                    <a:pt x="2665589" y="300967"/>
                  </a:cubicBezTo>
                  <a:cubicBezTo>
                    <a:pt x="2683636" y="300269"/>
                    <a:pt x="2701973" y="300767"/>
                    <a:pt x="2719730" y="297579"/>
                  </a:cubicBezTo>
                  <a:cubicBezTo>
                    <a:pt x="2742796" y="293495"/>
                    <a:pt x="2765572" y="287119"/>
                    <a:pt x="2788059" y="280344"/>
                  </a:cubicBezTo>
                  <a:cubicBezTo>
                    <a:pt x="2830909" y="267393"/>
                    <a:pt x="2873180" y="252848"/>
                    <a:pt x="2917671" y="246273"/>
                  </a:cubicBezTo>
                  <a:cubicBezTo>
                    <a:pt x="2933402" y="243981"/>
                    <a:pt x="2949905" y="239697"/>
                    <a:pt x="2963320" y="231428"/>
                  </a:cubicBezTo>
                  <a:cubicBezTo>
                    <a:pt x="2975866" y="223757"/>
                    <a:pt x="2987737" y="219075"/>
                    <a:pt x="3002020" y="218577"/>
                  </a:cubicBezTo>
                  <a:lnTo>
                    <a:pt x="3167341" y="212101"/>
                  </a:lnTo>
                  <a:cubicBezTo>
                    <a:pt x="3176895" y="211703"/>
                    <a:pt x="3186353" y="209312"/>
                    <a:pt x="3195811" y="207518"/>
                  </a:cubicBezTo>
                  <a:cubicBezTo>
                    <a:pt x="3211253" y="204629"/>
                    <a:pt x="3226501" y="200346"/>
                    <a:pt x="3241943" y="198652"/>
                  </a:cubicBezTo>
                  <a:cubicBezTo>
                    <a:pt x="3264912" y="196062"/>
                    <a:pt x="3288267" y="196560"/>
                    <a:pt x="3311043" y="193173"/>
                  </a:cubicBezTo>
                  <a:cubicBezTo>
                    <a:pt x="3326485" y="190881"/>
                    <a:pt x="3341058" y="182015"/>
                    <a:pt x="3356402" y="180022"/>
                  </a:cubicBezTo>
                  <a:cubicBezTo>
                    <a:pt x="3383425" y="176535"/>
                    <a:pt x="3410834" y="175738"/>
                    <a:pt x="3438146" y="174642"/>
                  </a:cubicBezTo>
                  <a:cubicBezTo>
                    <a:pt x="3455614" y="173945"/>
                    <a:pt x="3472310" y="172650"/>
                    <a:pt x="3488428" y="163783"/>
                  </a:cubicBezTo>
                  <a:cubicBezTo>
                    <a:pt x="3497210" y="159001"/>
                    <a:pt x="3508308" y="157208"/>
                    <a:pt x="3518538" y="156809"/>
                  </a:cubicBezTo>
                  <a:lnTo>
                    <a:pt x="3694282" y="151430"/>
                  </a:lnTo>
                  <a:cubicBezTo>
                    <a:pt x="3724007" y="150135"/>
                    <a:pt x="3754504" y="155215"/>
                    <a:pt x="3783264" y="142862"/>
                  </a:cubicBezTo>
                  <a:cubicBezTo>
                    <a:pt x="3786062" y="141666"/>
                    <a:pt x="3789344" y="141467"/>
                    <a:pt x="3792335" y="141467"/>
                  </a:cubicBezTo>
                  <a:cubicBezTo>
                    <a:pt x="3811637" y="141467"/>
                    <a:pt x="3830939" y="142364"/>
                    <a:pt x="3850241" y="141268"/>
                  </a:cubicBezTo>
                  <a:cubicBezTo>
                    <a:pt x="3867806" y="140272"/>
                    <a:pt x="3885660" y="139176"/>
                    <a:pt x="3902549" y="134593"/>
                  </a:cubicBezTo>
                  <a:cubicBezTo>
                    <a:pt x="3925422" y="128317"/>
                    <a:pt x="3947908" y="123435"/>
                    <a:pt x="3971843" y="123933"/>
                  </a:cubicBezTo>
                  <a:cubicBezTo>
                    <a:pt x="4017009" y="124930"/>
                    <a:pt x="4062175" y="124332"/>
                    <a:pt x="4107342" y="124133"/>
                  </a:cubicBezTo>
                  <a:cubicBezTo>
                    <a:pt x="4113808" y="124133"/>
                    <a:pt x="4120274" y="122738"/>
                    <a:pt x="4126740" y="121841"/>
                  </a:cubicBezTo>
                  <a:cubicBezTo>
                    <a:pt x="4143437" y="119450"/>
                    <a:pt x="4160132" y="116362"/>
                    <a:pt x="4176925" y="114867"/>
                  </a:cubicBezTo>
                  <a:cubicBezTo>
                    <a:pt x="4193814" y="113273"/>
                    <a:pt x="4211186" y="115366"/>
                    <a:pt x="4227593" y="111978"/>
                  </a:cubicBezTo>
                  <a:cubicBezTo>
                    <a:pt x="4261950" y="104805"/>
                    <a:pt x="4296307" y="103211"/>
                    <a:pt x="4331147" y="104606"/>
                  </a:cubicBezTo>
                  <a:cubicBezTo>
                    <a:pt x="4347071" y="105204"/>
                    <a:pt x="4362802" y="104108"/>
                    <a:pt x="4376989" y="95241"/>
                  </a:cubicBezTo>
                  <a:cubicBezTo>
                    <a:pt x="4380174" y="93249"/>
                    <a:pt x="4384131" y="92053"/>
                    <a:pt x="4387895" y="91555"/>
                  </a:cubicBezTo>
                  <a:lnTo>
                    <a:pt x="4465874" y="81393"/>
                  </a:lnTo>
                  <a:cubicBezTo>
                    <a:pt x="4495213" y="77907"/>
                    <a:pt x="4525421" y="78305"/>
                    <a:pt x="4551478" y="60173"/>
                  </a:cubicBezTo>
                  <a:cubicBezTo>
                    <a:pt x="4554952" y="57782"/>
                    <a:pt x="4560453" y="57982"/>
                    <a:pt x="4564989" y="57583"/>
                  </a:cubicBezTo>
                  <a:cubicBezTo>
                    <a:pt x="4604558" y="54196"/>
                    <a:pt x="4644320" y="52104"/>
                    <a:pt x="4683696" y="47222"/>
                  </a:cubicBezTo>
                  <a:cubicBezTo>
                    <a:pt x="4760807" y="37758"/>
                    <a:pt x="4841638" y="36019"/>
                    <a:pt x="4915801" y="33872"/>
                  </a:cubicBezTo>
                  <a:cubicBezTo>
                    <a:pt x="4989964" y="31725"/>
                    <a:pt x="5058510" y="37032"/>
                    <a:pt x="5128672" y="34343"/>
                  </a:cubicBezTo>
                  <a:cubicBezTo>
                    <a:pt x="5139867" y="33944"/>
                    <a:pt x="5150415" y="25006"/>
                    <a:pt x="5159101" y="18829"/>
                  </a:cubicBezTo>
                  <a:cubicBezTo>
                    <a:pt x="5176280" y="6675"/>
                    <a:pt x="5194037" y="1893"/>
                    <a:pt x="5214401" y="1893"/>
                  </a:cubicBezTo>
                  <a:lnTo>
                    <a:pt x="5428459" y="100"/>
                  </a:lnTo>
                  <a:lnTo>
                    <a:pt x="5427976" y="0"/>
                  </a:lnTo>
                  <a:close/>
                </a:path>
              </a:pathLst>
            </a:custGeom>
            <a:solidFill>
              <a:srgbClr val="FFDD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pl16">
              <a:extLst>
                <a:ext uri="{FF2B5EF4-FFF2-40B4-BE49-F238E27FC236}">
                  <a16:creationId xmlns:a16="http://schemas.microsoft.com/office/drawing/2014/main" id="{D0AF831C-F4DB-35FD-7910-35D1F63B1A32}"/>
                </a:ext>
              </a:extLst>
            </p:cNvPr>
            <p:cNvSpPr/>
            <p:nvPr/>
          </p:nvSpPr>
          <p:spPr>
            <a:xfrm>
              <a:off x="2017725" y="1147986"/>
              <a:ext cx="5491257" cy="2173606"/>
            </a:xfrm>
            <a:custGeom>
              <a:avLst/>
              <a:gdLst/>
              <a:ahLst/>
              <a:cxnLst/>
              <a:rect l="0" t="0" r="0" b="0"/>
              <a:pathLst>
                <a:path w="7242282" h="2787938">
                  <a:moveTo>
                    <a:pt x="0" y="2787938"/>
                  </a:moveTo>
                  <a:lnTo>
                    <a:pt x="15882" y="2787938"/>
                  </a:lnTo>
                  <a:lnTo>
                    <a:pt x="15882" y="2781184"/>
                  </a:lnTo>
                  <a:lnTo>
                    <a:pt x="27793" y="2781184"/>
                  </a:lnTo>
                  <a:lnTo>
                    <a:pt x="27793" y="2774431"/>
                  </a:lnTo>
                  <a:lnTo>
                    <a:pt x="59558" y="2774431"/>
                  </a:lnTo>
                  <a:lnTo>
                    <a:pt x="59558" y="2774431"/>
                  </a:lnTo>
                  <a:lnTo>
                    <a:pt x="67499" y="2774431"/>
                  </a:lnTo>
                  <a:lnTo>
                    <a:pt x="67499" y="2767662"/>
                  </a:lnTo>
                  <a:lnTo>
                    <a:pt x="87352" y="2767662"/>
                  </a:lnTo>
                  <a:lnTo>
                    <a:pt x="87352" y="2754124"/>
                  </a:lnTo>
                  <a:lnTo>
                    <a:pt x="91322" y="2754124"/>
                  </a:lnTo>
                  <a:lnTo>
                    <a:pt x="91322" y="2747355"/>
                  </a:lnTo>
                  <a:lnTo>
                    <a:pt x="95293" y="2747355"/>
                  </a:lnTo>
                  <a:lnTo>
                    <a:pt x="95293" y="2740586"/>
                  </a:lnTo>
                  <a:lnTo>
                    <a:pt x="99263" y="2740586"/>
                  </a:lnTo>
                  <a:lnTo>
                    <a:pt x="99263" y="2727048"/>
                  </a:lnTo>
                  <a:lnTo>
                    <a:pt x="131028" y="2727048"/>
                  </a:lnTo>
                  <a:lnTo>
                    <a:pt x="131028" y="2720279"/>
                  </a:lnTo>
                  <a:lnTo>
                    <a:pt x="134998" y="2720279"/>
                  </a:lnTo>
                  <a:lnTo>
                    <a:pt x="134998" y="2713510"/>
                  </a:lnTo>
                  <a:lnTo>
                    <a:pt x="142939" y="2713510"/>
                  </a:lnTo>
                  <a:lnTo>
                    <a:pt x="142939" y="2706741"/>
                  </a:lnTo>
                  <a:lnTo>
                    <a:pt x="150880" y="2706741"/>
                  </a:lnTo>
                  <a:lnTo>
                    <a:pt x="150880" y="2699972"/>
                  </a:lnTo>
                  <a:lnTo>
                    <a:pt x="154851" y="2699972"/>
                  </a:lnTo>
                  <a:lnTo>
                    <a:pt x="154851" y="2686435"/>
                  </a:lnTo>
                  <a:lnTo>
                    <a:pt x="158821" y="2686435"/>
                  </a:lnTo>
                  <a:lnTo>
                    <a:pt x="158821" y="2672897"/>
                  </a:lnTo>
                  <a:lnTo>
                    <a:pt x="162792" y="2672897"/>
                  </a:lnTo>
                  <a:lnTo>
                    <a:pt x="162792" y="2659359"/>
                  </a:lnTo>
                  <a:lnTo>
                    <a:pt x="166763" y="2659359"/>
                  </a:lnTo>
                  <a:lnTo>
                    <a:pt x="166763" y="2652590"/>
                  </a:lnTo>
                  <a:lnTo>
                    <a:pt x="174704" y="2652590"/>
                  </a:lnTo>
                  <a:lnTo>
                    <a:pt x="174704" y="2645821"/>
                  </a:lnTo>
                  <a:lnTo>
                    <a:pt x="178674" y="2645821"/>
                  </a:lnTo>
                  <a:lnTo>
                    <a:pt x="178674" y="2639052"/>
                  </a:lnTo>
                  <a:lnTo>
                    <a:pt x="186615" y="2639052"/>
                  </a:lnTo>
                  <a:lnTo>
                    <a:pt x="186615" y="2632283"/>
                  </a:lnTo>
                  <a:lnTo>
                    <a:pt x="194556" y="2632283"/>
                  </a:lnTo>
                  <a:lnTo>
                    <a:pt x="194556" y="2618745"/>
                  </a:lnTo>
                  <a:lnTo>
                    <a:pt x="198527" y="2618745"/>
                  </a:lnTo>
                  <a:lnTo>
                    <a:pt x="198527" y="2605208"/>
                  </a:lnTo>
                  <a:lnTo>
                    <a:pt x="202498" y="2605208"/>
                  </a:lnTo>
                  <a:lnTo>
                    <a:pt x="202498" y="2598439"/>
                  </a:lnTo>
                  <a:lnTo>
                    <a:pt x="206468" y="2598439"/>
                  </a:lnTo>
                  <a:lnTo>
                    <a:pt x="206468" y="2591670"/>
                  </a:lnTo>
                  <a:lnTo>
                    <a:pt x="210439" y="2591670"/>
                  </a:lnTo>
                  <a:lnTo>
                    <a:pt x="210439" y="2578132"/>
                  </a:lnTo>
                  <a:lnTo>
                    <a:pt x="218380" y="2578132"/>
                  </a:lnTo>
                  <a:lnTo>
                    <a:pt x="218380" y="2571363"/>
                  </a:lnTo>
                  <a:lnTo>
                    <a:pt x="226321" y="2571363"/>
                  </a:lnTo>
                  <a:lnTo>
                    <a:pt x="226321" y="2557825"/>
                  </a:lnTo>
                  <a:lnTo>
                    <a:pt x="234262" y="2557825"/>
                  </a:lnTo>
                  <a:lnTo>
                    <a:pt x="234262" y="2530749"/>
                  </a:lnTo>
                  <a:lnTo>
                    <a:pt x="250144" y="2530749"/>
                  </a:lnTo>
                  <a:lnTo>
                    <a:pt x="250144" y="2510443"/>
                  </a:lnTo>
                  <a:lnTo>
                    <a:pt x="262056" y="2510443"/>
                  </a:lnTo>
                  <a:lnTo>
                    <a:pt x="262056" y="2496905"/>
                  </a:lnTo>
                  <a:lnTo>
                    <a:pt x="266026" y="2496905"/>
                  </a:lnTo>
                  <a:lnTo>
                    <a:pt x="266026" y="2490136"/>
                  </a:lnTo>
                  <a:lnTo>
                    <a:pt x="269997" y="2490136"/>
                  </a:lnTo>
                  <a:lnTo>
                    <a:pt x="269997" y="2483367"/>
                  </a:lnTo>
                  <a:lnTo>
                    <a:pt x="277938" y="2483367"/>
                  </a:lnTo>
                  <a:lnTo>
                    <a:pt x="277938" y="2476598"/>
                  </a:lnTo>
                  <a:lnTo>
                    <a:pt x="297791" y="2476598"/>
                  </a:lnTo>
                  <a:lnTo>
                    <a:pt x="297791" y="2463060"/>
                  </a:lnTo>
                  <a:lnTo>
                    <a:pt x="301761" y="2463060"/>
                  </a:lnTo>
                  <a:lnTo>
                    <a:pt x="301761" y="2456291"/>
                  </a:lnTo>
                  <a:lnTo>
                    <a:pt x="305732" y="2456291"/>
                  </a:lnTo>
                  <a:lnTo>
                    <a:pt x="305732" y="2449522"/>
                  </a:lnTo>
                  <a:lnTo>
                    <a:pt x="321614" y="2449522"/>
                  </a:lnTo>
                  <a:lnTo>
                    <a:pt x="321614" y="2435984"/>
                  </a:lnTo>
                  <a:lnTo>
                    <a:pt x="325585" y="2435984"/>
                  </a:lnTo>
                  <a:lnTo>
                    <a:pt x="325585" y="2429215"/>
                  </a:lnTo>
                  <a:lnTo>
                    <a:pt x="329555" y="2429215"/>
                  </a:lnTo>
                  <a:lnTo>
                    <a:pt x="329555" y="2422446"/>
                  </a:lnTo>
                  <a:lnTo>
                    <a:pt x="333526" y="2422446"/>
                  </a:lnTo>
                  <a:lnTo>
                    <a:pt x="333526" y="2415678"/>
                  </a:lnTo>
                  <a:lnTo>
                    <a:pt x="345437" y="2415678"/>
                  </a:lnTo>
                  <a:lnTo>
                    <a:pt x="345437" y="2402140"/>
                  </a:lnTo>
                  <a:lnTo>
                    <a:pt x="349408" y="2402140"/>
                  </a:lnTo>
                  <a:lnTo>
                    <a:pt x="349408" y="2395371"/>
                  </a:lnTo>
                  <a:lnTo>
                    <a:pt x="357349" y="2395371"/>
                  </a:lnTo>
                  <a:lnTo>
                    <a:pt x="357349" y="2388602"/>
                  </a:lnTo>
                  <a:lnTo>
                    <a:pt x="361320" y="2388602"/>
                  </a:lnTo>
                  <a:lnTo>
                    <a:pt x="361320" y="2375064"/>
                  </a:lnTo>
                  <a:lnTo>
                    <a:pt x="365290" y="2375064"/>
                  </a:lnTo>
                  <a:lnTo>
                    <a:pt x="365290" y="2368295"/>
                  </a:lnTo>
                  <a:lnTo>
                    <a:pt x="377202" y="2368295"/>
                  </a:lnTo>
                  <a:lnTo>
                    <a:pt x="377202" y="2354757"/>
                  </a:lnTo>
                  <a:lnTo>
                    <a:pt x="381172" y="2354757"/>
                  </a:lnTo>
                  <a:lnTo>
                    <a:pt x="381172" y="2347988"/>
                  </a:lnTo>
                  <a:lnTo>
                    <a:pt x="385143" y="2347988"/>
                  </a:lnTo>
                  <a:lnTo>
                    <a:pt x="385143" y="2341219"/>
                  </a:lnTo>
                  <a:lnTo>
                    <a:pt x="401025" y="2341219"/>
                  </a:lnTo>
                  <a:lnTo>
                    <a:pt x="401025" y="2334450"/>
                  </a:lnTo>
                  <a:lnTo>
                    <a:pt x="408966" y="2334450"/>
                  </a:lnTo>
                  <a:lnTo>
                    <a:pt x="408966" y="2327681"/>
                  </a:lnTo>
                  <a:lnTo>
                    <a:pt x="416907" y="2327681"/>
                  </a:lnTo>
                  <a:lnTo>
                    <a:pt x="416907" y="2320913"/>
                  </a:lnTo>
                  <a:lnTo>
                    <a:pt x="420878" y="2320913"/>
                  </a:lnTo>
                  <a:lnTo>
                    <a:pt x="420878" y="2314144"/>
                  </a:lnTo>
                  <a:lnTo>
                    <a:pt x="432789" y="2314144"/>
                  </a:lnTo>
                  <a:lnTo>
                    <a:pt x="432789" y="2300606"/>
                  </a:lnTo>
                  <a:lnTo>
                    <a:pt x="436760" y="2300606"/>
                  </a:lnTo>
                  <a:lnTo>
                    <a:pt x="436760" y="2293837"/>
                  </a:lnTo>
                  <a:lnTo>
                    <a:pt x="440731" y="2293837"/>
                  </a:lnTo>
                  <a:lnTo>
                    <a:pt x="440731" y="2280299"/>
                  </a:lnTo>
                  <a:lnTo>
                    <a:pt x="444701" y="2280299"/>
                  </a:lnTo>
                  <a:lnTo>
                    <a:pt x="444701" y="2273512"/>
                  </a:lnTo>
                  <a:lnTo>
                    <a:pt x="452642" y="2273512"/>
                  </a:lnTo>
                  <a:lnTo>
                    <a:pt x="452642" y="2266724"/>
                  </a:lnTo>
                  <a:lnTo>
                    <a:pt x="460583" y="2266724"/>
                  </a:lnTo>
                  <a:lnTo>
                    <a:pt x="460583" y="2259937"/>
                  </a:lnTo>
                  <a:lnTo>
                    <a:pt x="464554" y="2259937"/>
                  </a:lnTo>
                  <a:lnTo>
                    <a:pt x="464554" y="2253149"/>
                  </a:lnTo>
                  <a:lnTo>
                    <a:pt x="468524" y="2253149"/>
                  </a:lnTo>
                  <a:lnTo>
                    <a:pt x="468524" y="2246362"/>
                  </a:lnTo>
                  <a:lnTo>
                    <a:pt x="488377" y="2246362"/>
                  </a:lnTo>
                  <a:lnTo>
                    <a:pt x="488377" y="2239574"/>
                  </a:lnTo>
                  <a:lnTo>
                    <a:pt x="492348" y="2239574"/>
                  </a:lnTo>
                  <a:lnTo>
                    <a:pt x="492348" y="2232787"/>
                  </a:lnTo>
                  <a:lnTo>
                    <a:pt x="496318" y="2232787"/>
                  </a:lnTo>
                  <a:lnTo>
                    <a:pt x="496318" y="2226000"/>
                  </a:lnTo>
                  <a:lnTo>
                    <a:pt x="500289" y="2226000"/>
                  </a:lnTo>
                  <a:lnTo>
                    <a:pt x="500289" y="2219212"/>
                  </a:lnTo>
                  <a:lnTo>
                    <a:pt x="508230" y="2219212"/>
                  </a:lnTo>
                  <a:lnTo>
                    <a:pt x="508230" y="2205637"/>
                  </a:lnTo>
                  <a:lnTo>
                    <a:pt x="512200" y="2205637"/>
                  </a:lnTo>
                  <a:lnTo>
                    <a:pt x="512200" y="2198850"/>
                  </a:lnTo>
                  <a:lnTo>
                    <a:pt x="516171" y="2198850"/>
                  </a:lnTo>
                  <a:lnTo>
                    <a:pt x="516171" y="2192063"/>
                  </a:lnTo>
                  <a:lnTo>
                    <a:pt x="520142" y="2192063"/>
                  </a:lnTo>
                  <a:lnTo>
                    <a:pt x="520142" y="2171700"/>
                  </a:lnTo>
                  <a:lnTo>
                    <a:pt x="524112" y="2171700"/>
                  </a:lnTo>
                  <a:lnTo>
                    <a:pt x="524112" y="2171700"/>
                  </a:lnTo>
                  <a:lnTo>
                    <a:pt x="532053" y="2171700"/>
                  </a:lnTo>
                  <a:lnTo>
                    <a:pt x="532053" y="2164893"/>
                  </a:lnTo>
                  <a:lnTo>
                    <a:pt x="551906" y="2164893"/>
                  </a:lnTo>
                  <a:lnTo>
                    <a:pt x="551906" y="2158087"/>
                  </a:lnTo>
                  <a:lnTo>
                    <a:pt x="583670" y="2158087"/>
                  </a:lnTo>
                  <a:lnTo>
                    <a:pt x="583670" y="2144473"/>
                  </a:lnTo>
                  <a:lnTo>
                    <a:pt x="591611" y="2144473"/>
                  </a:lnTo>
                  <a:lnTo>
                    <a:pt x="591611" y="2137666"/>
                  </a:lnTo>
                  <a:lnTo>
                    <a:pt x="595582" y="2137666"/>
                  </a:lnTo>
                  <a:lnTo>
                    <a:pt x="595582" y="2130859"/>
                  </a:lnTo>
                  <a:lnTo>
                    <a:pt x="599553" y="2130859"/>
                  </a:lnTo>
                  <a:lnTo>
                    <a:pt x="599553" y="2117245"/>
                  </a:lnTo>
                  <a:lnTo>
                    <a:pt x="611464" y="2117245"/>
                  </a:lnTo>
                  <a:lnTo>
                    <a:pt x="611464" y="2110438"/>
                  </a:lnTo>
                  <a:lnTo>
                    <a:pt x="643229" y="2110438"/>
                  </a:lnTo>
                  <a:lnTo>
                    <a:pt x="643229" y="2103632"/>
                  </a:lnTo>
                  <a:lnTo>
                    <a:pt x="651170" y="2103632"/>
                  </a:lnTo>
                  <a:lnTo>
                    <a:pt x="651170" y="2090018"/>
                  </a:lnTo>
                  <a:lnTo>
                    <a:pt x="655140" y="2090018"/>
                  </a:lnTo>
                  <a:lnTo>
                    <a:pt x="655140" y="2083211"/>
                  </a:lnTo>
                  <a:lnTo>
                    <a:pt x="663081" y="2083211"/>
                  </a:lnTo>
                  <a:lnTo>
                    <a:pt x="663081" y="2076404"/>
                  </a:lnTo>
                  <a:lnTo>
                    <a:pt x="671022" y="2076404"/>
                  </a:lnTo>
                  <a:lnTo>
                    <a:pt x="671022" y="2069597"/>
                  </a:lnTo>
                  <a:lnTo>
                    <a:pt x="674993" y="2069597"/>
                  </a:lnTo>
                  <a:lnTo>
                    <a:pt x="674993" y="2062790"/>
                  </a:lnTo>
                  <a:lnTo>
                    <a:pt x="678964" y="2062790"/>
                  </a:lnTo>
                  <a:lnTo>
                    <a:pt x="678964" y="2055983"/>
                  </a:lnTo>
                  <a:lnTo>
                    <a:pt x="682934" y="2055983"/>
                  </a:lnTo>
                  <a:lnTo>
                    <a:pt x="682934" y="2042370"/>
                  </a:lnTo>
                  <a:lnTo>
                    <a:pt x="686905" y="2042370"/>
                  </a:lnTo>
                  <a:lnTo>
                    <a:pt x="686905" y="2035563"/>
                  </a:lnTo>
                  <a:lnTo>
                    <a:pt x="690875" y="2035563"/>
                  </a:lnTo>
                  <a:lnTo>
                    <a:pt x="690875" y="2021949"/>
                  </a:lnTo>
                  <a:lnTo>
                    <a:pt x="694846" y="2021949"/>
                  </a:lnTo>
                  <a:lnTo>
                    <a:pt x="694846" y="2015142"/>
                  </a:lnTo>
                  <a:lnTo>
                    <a:pt x="714698" y="2015142"/>
                  </a:lnTo>
                  <a:lnTo>
                    <a:pt x="714698" y="2008335"/>
                  </a:lnTo>
                  <a:lnTo>
                    <a:pt x="718669" y="2008335"/>
                  </a:lnTo>
                  <a:lnTo>
                    <a:pt x="718669" y="2008335"/>
                  </a:lnTo>
                  <a:lnTo>
                    <a:pt x="734551" y="2008335"/>
                  </a:lnTo>
                  <a:lnTo>
                    <a:pt x="734551" y="2001508"/>
                  </a:lnTo>
                  <a:lnTo>
                    <a:pt x="742492" y="2001508"/>
                  </a:lnTo>
                  <a:lnTo>
                    <a:pt x="742492" y="1994680"/>
                  </a:lnTo>
                  <a:lnTo>
                    <a:pt x="754404" y="1994680"/>
                  </a:lnTo>
                  <a:lnTo>
                    <a:pt x="754404" y="1987852"/>
                  </a:lnTo>
                  <a:lnTo>
                    <a:pt x="766316" y="1987852"/>
                  </a:lnTo>
                  <a:lnTo>
                    <a:pt x="766316" y="1981024"/>
                  </a:lnTo>
                  <a:lnTo>
                    <a:pt x="770286" y="1981024"/>
                  </a:lnTo>
                  <a:lnTo>
                    <a:pt x="770286" y="1974196"/>
                  </a:lnTo>
                  <a:lnTo>
                    <a:pt x="774257" y="1974196"/>
                  </a:lnTo>
                  <a:lnTo>
                    <a:pt x="774257" y="1974196"/>
                  </a:lnTo>
                  <a:lnTo>
                    <a:pt x="790139" y="1974196"/>
                  </a:lnTo>
                  <a:lnTo>
                    <a:pt x="790139" y="1967368"/>
                  </a:lnTo>
                  <a:lnTo>
                    <a:pt x="794109" y="1967368"/>
                  </a:lnTo>
                  <a:lnTo>
                    <a:pt x="794109" y="1953712"/>
                  </a:lnTo>
                  <a:lnTo>
                    <a:pt x="798080" y="1953712"/>
                  </a:lnTo>
                  <a:lnTo>
                    <a:pt x="798080" y="1933229"/>
                  </a:lnTo>
                  <a:lnTo>
                    <a:pt x="806021" y="1933229"/>
                  </a:lnTo>
                  <a:lnTo>
                    <a:pt x="806021" y="1926401"/>
                  </a:lnTo>
                  <a:lnTo>
                    <a:pt x="813962" y="1926401"/>
                  </a:lnTo>
                  <a:lnTo>
                    <a:pt x="813962" y="1919573"/>
                  </a:lnTo>
                  <a:lnTo>
                    <a:pt x="821903" y="1919573"/>
                  </a:lnTo>
                  <a:lnTo>
                    <a:pt x="821903" y="1912745"/>
                  </a:lnTo>
                  <a:lnTo>
                    <a:pt x="833815" y="1912745"/>
                  </a:lnTo>
                  <a:lnTo>
                    <a:pt x="833815" y="1905917"/>
                  </a:lnTo>
                  <a:lnTo>
                    <a:pt x="837785" y="1905917"/>
                  </a:lnTo>
                  <a:lnTo>
                    <a:pt x="837785" y="1899089"/>
                  </a:lnTo>
                  <a:lnTo>
                    <a:pt x="845727" y="1899089"/>
                  </a:lnTo>
                  <a:lnTo>
                    <a:pt x="845727" y="1892261"/>
                  </a:lnTo>
                  <a:lnTo>
                    <a:pt x="857638" y="1892261"/>
                  </a:lnTo>
                  <a:lnTo>
                    <a:pt x="857638" y="1885434"/>
                  </a:lnTo>
                  <a:lnTo>
                    <a:pt x="861609" y="1885434"/>
                  </a:lnTo>
                  <a:lnTo>
                    <a:pt x="861609" y="1878606"/>
                  </a:lnTo>
                  <a:lnTo>
                    <a:pt x="873520" y="1878606"/>
                  </a:lnTo>
                  <a:lnTo>
                    <a:pt x="873520" y="1871778"/>
                  </a:lnTo>
                  <a:lnTo>
                    <a:pt x="877491" y="1871778"/>
                  </a:lnTo>
                  <a:lnTo>
                    <a:pt x="877491" y="1864950"/>
                  </a:lnTo>
                  <a:lnTo>
                    <a:pt x="881462" y="1864950"/>
                  </a:lnTo>
                  <a:lnTo>
                    <a:pt x="881462" y="1858122"/>
                  </a:lnTo>
                  <a:lnTo>
                    <a:pt x="897344" y="1858122"/>
                  </a:lnTo>
                  <a:lnTo>
                    <a:pt x="897344" y="1851294"/>
                  </a:lnTo>
                  <a:lnTo>
                    <a:pt x="905285" y="1851294"/>
                  </a:lnTo>
                  <a:lnTo>
                    <a:pt x="905285" y="1844466"/>
                  </a:lnTo>
                  <a:lnTo>
                    <a:pt x="913226" y="1844466"/>
                  </a:lnTo>
                  <a:lnTo>
                    <a:pt x="913226" y="1837638"/>
                  </a:lnTo>
                  <a:lnTo>
                    <a:pt x="921167" y="1837638"/>
                  </a:lnTo>
                  <a:lnTo>
                    <a:pt x="921167" y="1830811"/>
                  </a:lnTo>
                  <a:lnTo>
                    <a:pt x="925138" y="1830811"/>
                  </a:lnTo>
                  <a:lnTo>
                    <a:pt x="925138" y="1823983"/>
                  </a:lnTo>
                  <a:lnTo>
                    <a:pt x="929108" y="1823983"/>
                  </a:lnTo>
                  <a:lnTo>
                    <a:pt x="929108" y="1817155"/>
                  </a:lnTo>
                  <a:lnTo>
                    <a:pt x="937049" y="1817155"/>
                  </a:lnTo>
                  <a:lnTo>
                    <a:pt x="937049" y="1810327"/>
                  </a:lnTo>
                  <a:lnTo>
                    <a:pt x="941020" y="1810327"/>
                  </a:lnTo>
                  <a:lnTo>
                    <a:pt x="941020" y="1803499"/>
                  </a:lnTo>
                  <a:lnTo>
                    <a:pt x="944990" y="1803499"/>
                  </a:lnTo>
                  <a:lnTo>
                    <a:pt x="944990" y="1803499"/>
                  </a:lnTo>
                  <a:lnTo>
                    <a:pt x="960873" y="1803499"/>
                  </a:lnTo>
                  <a:lnTo>
                    <a:pt x="960873" y="1796648"/>
                  </a:lnTo>
                  <a:lnTo>
                    <a:pt x="964843" y="1796648"/>
                  </a:lnTo>
                  <a:lnTo>
                    <a:pt x="964843" y="1789773"/>
                  </a:lnTo>
                  <a:lnTo>
                    <a:pt x="968814" y="1789773"/>
                  </a:lnTo>
                  <a:lnTo>
                    <a:pt x="968814" y="1776023"/>
                  </a:lnTo>
                  <a:lnTo>
                    <a:pt x="992637" y="1776023"/>
                  </a:lnTo>
                  <a:lnTo>
                    <a:pt x="992637" y="1769148"/>
                  </a:lnTo>
                  <a:lnTo>
                    <a:pt x="996607" y="1769148"/>
                  </a:lnTo>
                  <a:lnTo>
                    <a:pt x="996607" y="1755398"/>
                  </a:lnTo>
                  <a:lnTo>
                    <a:pt x="1004549" y="1755398"/>
                  </a:lnTo>
                  <a:lnTo>
                    <a:pt x="1004549" y="1748524"/>
                  </a:lnTo>
                  <a:lnTo>
                    <a:pt x="1012490" y="1748524"/>
                  </a:lnTo>
                  <a:lnTo>
                    <a:pt x="1012490" y="1741649"/>
                  </a:lnTo>
                  <a:lnTo>
                    <a:pt x="1024401" y="1741649"/>
                  </a:lnTo>
                  <a:lnTo>
                    <a:pt x="1024401" y="1734774"/>
                  </a:lnTo>
                  <a:lnTo>
                    <a:pt x="1032342" y="1734774"/>
                  </a:lnTo>
                  <a:lnTo>
                    <a:pt x="1032342" y="1727899"/>
                  </a:lnTo>
                  <a:lnTo>
                    <a:pt x="1052195" y="1727899"/>
                  </a:lnTo>
                  <a:lnTo>
                    <a:pt x="1052195" y="1714149"/>
                  </a:lnTo>
                  <a:lnTo>
                    <a:pt x="1056166" y="1714149"/>
                  </a:lnTo>
                  <a:lnTo>
                    <a:pt x="1056166" y="1707274"/>
                  </a:lnTo>
                  <a:lnTo>
                    <a:pt x="1068077" y="1707274"/>
                  </a:lnTo>
                  <a:lnTo>
                    <a:pt x="1068077" y="1700399"/>
                  </a:lnTo>
                  <a:lnTo>
                    <a:pt x="1072048" y="1700399"/>
                  </a:lnTo>
                  <a:lnTo>
                    <a:pt x="1072048" y="1693524"/>
                  </a:lnTo>
                  <a:lnTo>
                    <a:pt x="1091901" y="1693524"/>
                  </a:lnTo>
                  <a:lnTo>
                    <a:pt x="1091901" y="1686650"/>
                  </a:lnTo>
                  <a:lnTo>
                    <a:pt x="1095871" y="1686650"/>
                  </a:lnTo>
                  <a:lnTo>
                    <a:pt x="1095871" y="1679775"/>
                  </a:lnTo>
                  <a:lnTo>
                    <a:pt x="1111753" y="1679775"/>
                  </a:lnTo>
                  <a:lnTo>
                    <a:pt x="1111753" y="1672900"/>
                  </a:lnTo>
                  <a:lnTo>
                    <a:pt x="1119695" y="1672900"/>
                  </a:lnTo>
                  <a:lnTo>
                    <a:pt x="1119695" y="1659150"/>
                  </a:lnTo>
                  <a:lnTo>
                    <a:pt x="1123665" y="1659150"/>
                  </a:lnTo>
                  <a:lnTo>
                    <a:pt x="1123665" y="1659150"/>
                  </a:lnTo>
                  <a:lnTo>
                    <a:pt x="1135577" y="1659150"/>
                  </a:lnTo>
                  <a:lnTo>
                    <a:pt x="1135577" y="1652275"/>
                  </a:lnTo>
                  <a:lnTo>
                    <a:pt x="1155429" y="1652275"/>
                  </a:lnTo>
                  <a:lnTo>
                    <a:pt x="1155429" y="1638525"/>
                  </a:lnTo>
                  <a:lnTo>
                    <a:pt x="1159400" y="1638525"/>
                  </a:lnTo>
                  <a:lnTo>
                    <a:pt x="1159400" y="1631650"/>
                  </a:lnTo>
                  <a:lnTo>
                    <a:pt x="1163371" y="1631650"/>
                  </a:lnTo>
                  <a:lnTo>
                    <a:pt x="1163371" y="1624776"/>
                  </a:lnTo>
                  <a:lnTo>
                    <a:pt x="1171312" y="1624776"/>
                  </a:lnTo>
                  <a:lnTo>
                    <a:pt x="1171312" y="1617901"/>
                  </a:lnTo>
                  <a:lnTo>
                    <a:pt x="1183223" y="1617901"/>
                  </a:lnTo>
                  <a:lnTo>
                    <a:pt x="1183223" y="1611026"/>
                  </a:lnTo>
                  <a:lnTo>
                    <a:pt x="1191164" y="1611026"/>
                  </a:lnTo>
                  <a:lnTo>
                    <a:pt x="1191164" y="1604151"/>
                  </a:lnTo>
                  <a:lnTo>
                    <a:pt x="1195135" y="1604151"/>
                  </a:lnTo>
                  <a:lnTo>
                    <a:pt x="1195135" y="1597276"/>
                  </a:lnTo>
                  <a:lnTo>
                    <a:pt x="1203076" y="1597276"/>
                  </a:lnTo>
                  <a:lnTo>
                    <a:pt x="1203076" y="1590401"/>
                  </a:lnTo>
                  <a:lnTo>
                    <a:pt x="1207047" y="1590401"/>
                  </a:lnTo>
                  <a:lnTo>
                    <a:pt x="1207047" y="1583526"/>
                  </a:lnTo>
                  <a:lnTo>
                    <a:pt x="1218958" y="1583526"/>
                  </a:lnTo>
                  <a:lnTo>
                    <a:pt x="1218958" y="1576651"/>
                  </a:lnTo>
                  <a:lnTo>
                    <a:pt x="1222929" y="1576651"/>
                  </a:lnTo>
                  <a:lnTo>
                    <a:pt x="1222929" y="1569776"/>
                  </a:lnTo>
                  <a:lnTo>
                    <a:pt x="1230870" y="1569776"/>
                  </a:lnTo>
                  <a:lnTo>
                    <a:pt x="1230870" y="1562902"/>
                  </a:lnTo>
                  <a:lnTo>
                    <a:pt x="1246752" y="1562902"/>
                  </a:lnTo>
                  <a:lnTo>
                    <a:pt x="1246752" y="1549152"/>
                  </a:lnTo>
                  <a:lnTo>
                    <a:pt x="1270575" y="1549152"/>
                  </a:lnTo>
                  <a:lnTo>
                    <a:pt x="1270575" y="1535402"/>
                  </a:lnTo>
                  <a:lnTo>
                    <a:pt x="1274546" y="1535402"/>
                  </a:lnTo>
                  <a:lnTo>
                    <a:pt x="1274546" y="1521652"/>
                  </a:lnTo>
                  <a:lnTo>
                    <a:pt x="1278517" y="1521652"/>
                  </a:lnTo>
                  <a:lnTo>
                    <a:pt x="1278517" y="1514777"/>
                  </a:lnTo>
                  <a:lnTo>
                    <a:pt x="1294399" y="1514777"/>
                  </a:lnTo>
                  <a:lnTo>
                    <a:pt x="1294399" y="1507903"/>
                  </a:lnTo>
                  <a:lnTo>
                    <a:pt x="1314251" y="1507903"/>
                  </a:lnTo>
                  <a:lnTo>
                    <a:pt x="1314251" y="1501028"/>
                  </a:lnTo>
                  <a:lnTo>
                    <a:pt x="1318222" y="1501028"/>
                  </a:lnTo>
                  <a:lnTo>
                    <a:pt x="1318222" y="1494153"/>
                  </a:lnTo>
                  <a:lnTo>
                    <a:pt x="1322193" y="1494153"/>
                  </a:lnTo>
                  <a:lnTo>
                    <a:pt x="1322193" y="1487278"/>
                  </a:lnTo>
                  <a:lnTo>
                    <a:pt x="1330134" y="1487278"/>
                  </a:lnTo>
                  <a:lnTo>
                    <a:pt x="1330134" y="1473528"/>
                  </a:lnTo>
                  <a:lnTo>
                    <a:pt x="1349986" y="1473528"/>
                  </a:lnTo>
                  <a:lnTo>
                    <a:pt x="1349986" y="1466653"/>
                  </a:lnTo>
                  <a:lnTo>
                    <a:pt x="1357928" y="1466653"/>
                  </a:lnTo>
                  <a:lnTo>
                    <a:pt x="1357928" y="1459778"/>
                  </a:lnTo>
                  <a:lnTo>
                    <a:pt x="1373810" y="1459778"/>
                  </a:lnTo>
                  <a:lnTo>
                    <a:pt x="1373810" y="1446029"/>
                  </a:lnTo>
                  <a:lnTo>
                    <a:pt x="1397633" y="1446029"/>
                  </a:lnTo>
                  <a:lnTo>
                    <a:pt x="1397633" y="1439154"/>
                  </a:lnTo>
                  <a:lnTo>
                    <a:pt x="1405574" y="1439154"/>
                  </a:lnTo>
                  <a:lnTo>
                    <a:pt x="1405574" y="1432279"/>
                  </a:lnTo>
                  <a:lnTo>
                    <a:pt x="1409545" y="1432279"/>
                  </a:lnTo>
                  <a:lnTo>
                    <a:pt x="1409545" y="1418529"/>
                  </a:lnTo>
                  <a:lnTo>
                    <a:pt x="1425427" y="1418529"/>
                  </a:lnTo>
                  <a:lnTo>
                    <a:pt x="1425427" y="1411654"/>
                  </a:lnTo>
                  <a:lnTo>
                    <a:pt x="1437339" y="1411654"/>
                  </a:lnTo>
                  <a:lnTo>
                    <a:pt x="1437339" y="1404779"/>
                  </a:lnTo>
                  <a:lnTo>
                    <a:pt x="1445280" y="1404779"/>
                  </a:lnTo>
                  <a:lnTo>
                    <a:pt x="1445280" y="1404779"/>
                  </a:lnTo>
                  <a:lnTo>
                    <a:pt x="1457191" y="1404779"/>
                  </a:lnTo>
                  <a:lnTo>
                    <a:pt x="1457191" y="1397874"/>
                  </a:lnTo>
                  <a:lnTo>
                    <a:pt x="1469103" y="1397874"/>
                  </a:lnTo>
                  <a:lnTo>
                    <a:pt x="1469103" y="1390970"/>
                  </a:lnTo>
                  <a:lnTo>
                    <a:pt x="1473073" y="1390970"/>
                  </a:lnTo>
                  <a:lnTo>
                    <a:pt x="1473073" y="1384065"/>
                  </a:lnTo>
                  <a:lnTo>
                    <a:pt x="1488956" y="1384065"/>
                  </a:lnTo>
                  <a:lnTo>
                    <a:pt x="1488956" y="1377160"/>
                  </a:lnTo>
                  <a:lnTo>
                    <a:pt x="1500867" y="1377160"/>
                  </a:lnTo>
                  <a:lnTo>
                    <a:pt x="1500867" y="1370255"/>
                  </a:lnTo>
                  <a:lnTo>
                    <a:pt x="1504838" y="1370255"/>
                  </a:lnTo>
                  <a:lnTo>
                    <a:pt x="1504838" y="1363351"/>
                  </a:lnTo>
                  <a:lnTo>
                    <a:pt x="1508808" y="1363351"/>
                  </a:lnTo>
                  <a:lnTo>
                    <a:pt x="1508808" y="1356446"/>
                  </a:lnTo>
                  <a:lnTo>
                    <a:pt x="1516749" y="1356446"/>
                  </a:lnTo>
                  <a:lnTo>
                    <a:pt x="1516749" y="1349510"/>
                  </a:lnTo>
                  <a:lnTo>
                    <a:pt x="1520720" y="1349510"/>
                  </a:lnTo>
                  <a:lnTo>
                    <a:pt x="1520720" y="1342574"/>
                  </a:lnTo>
                  <a:lnTo>
                    <a:pt x="1524691" y="1342574"/>
                  </a:lnTo>
                  <a:lnTo>
                    <a:pt x="1524691" y="1328702"/>
                  </a:lnTo>
                  <a:lnTo>
                    <a:pt x="1536602" y="1328702"/>
                  </a:lnTo>
                  <a:lnTo>
                    <a:pt x="1536602" y="1321766"/>
                  </a:lnTo>
                  <a:lnTo>
                    <a:pt x="1540573" y="1321766"/>
                  </a:lnTo>
                  <a:lnTo>
                    <a:pt x="1540573" y="1314830"/>
                  </a:lnTo>
                  <a:lnTo>
                    <a:pt x="1544543" y="1314830"/>
                  </a:lnTo>
                  <a:lnTo>
                    <a:pt x="1544543" y="1307895"/>
                  </a:lnTo>
                  <a:lnTo>
                    <a:pt x="1556455" y="1307895"/>
                  </a:lnTo>
                  <a:lnTo>
                    <a:pt x="1556455" y="1294023"/>
                  </a:lnTo>
                  <a:lnTo>
                    <a:pt x="1564396" y="1294023"/>
                  </a:lnTo>
                  <a:lnTo>
                    <a:pt x="1564396" y="1287087"/>
                  </a:lnTo>
                  <a:lnTo>
                    <a:pt x="1568367" y="1287087"/>
                  </a:lnTo>
                  <a:lnTo>
                    <a:pt x="1568367" y="1280151"/>
                  </a:lnTo>
                  <a:lnTo>
                    <a:pt x="1572337" y="1280151"/>
                  </a:lnTo>
                  <a:lnTo>
                    <a:pt x="1572337" y="1259343"/>
                  </a:lnTo>
                  <a:lnTo>
                    <a:pt x="1576308" y="1259343"/>
                  </a:lnTo>
                  <a:lnTo>
                    <a:pt x="1576308" y="1238536"/>
                  </a:lnTo>
                  <a:lnTo>
                    <a:pt x="1580278" y="1238536"/>
                  </a:lnTo>
                  <a:lnTo>
                    <a:pt x="1580278" y="1217728"/>
                  </a:lnTo>
                  <a:lnTo>
                    <a:pt x="1584249" y="1217728"/>
                  </a:lnTo>
                  <a:lnTo>
                    <a:pt x="1584249" y="1210792"/>
                  </a:lnTo>
                  <a:lnTo>
                    <a:pt x="1588219" y="1210792"/>
                  </a:lnTo>
                  <a:lnTo>
                    <a:pt x="1588219" y="1203856"/>
                  </a:lnTo>
                  <a:lnTo>
                    <a:pt x="1596160" y="1203856"/>
                  </a:lnTo>
                  <a:lnTo>
                    <a:pt x="1596160" y="1189985"/>
                  </a:lnTo>
                  <a:lnTo>
                    <a:pt x="1600131" y="1189985"/>
                  </a:lnTo>
                  <a:lnTo>
                    <a:pt x="1600131" y="1169177"/>
                  </a:lnTo>
                  <a:lnTo>
                    <a:pt x="1604102" y="1169177"/>
                  </a:lnTo>
                  <a:lnTo>
                    <a:pt x="1604102" y="1155305"/>
                  </a:lnTo>
                  <a:lnTo>
                    <a:pt x="1616013" y="1155305"/>
                  </a:lnTo>
                  <a:lnTo>
                    <a:pt x="1616013" y="1141433"/>
                  </a:lnTo>
                  <a:lnTo>
                    <a:pt x="1627925" y="1141433"/>
                  </a:lnTo>
                  <a:lnTo>
                    <a:pt x="1627925" y="1134498"/>
                  </a:lnTo>
                  <a:lnTo>
                    <a:pt x="1631895" y="1134498"/>
                  </a:lnTo>
                  <a:lnTo>
                    <a:pt x="1631895" y="1127562"/>
                  </a:lnTo>
                  <a:lnTo>
                    <a:pt x="1635866" y="1127562"/>
                  </a:lnTo>
                  <a:lnTo>
                    <a:pt x="1635866" y="1113690"/>
                  </a:lnTo>
                  <a:lnTo>
                    <a:pt x="1675571" y="1113690"/>
                  </a:lnTo>
                  <a:lnTo>
                    <a:pt x="1675571" y="1099818"/>
                  </a:lnTo>
                  <a:lnTo>
                    <a:pt x="1691454" y="1099818"/>
                  </a:lnTo>
                  <a:lnTo>
                    <a:pt x="1691454" y="1092882"/>
                  </a:lnTo>
                  <a:lnTo>
                    <a:pt x="1711306" y="1092882"/>
                  </a:lnTo>
                  <a:lnTo>
                    <a:pt x="1711306" y="1085946"/>
                  </a:lnTo>
                  <a:lnTo>
                    <a:pt x="1719248" y="1085946"/>
                  </a:lnTo>
                  <a:lnTo>
                    <a:pt x="1719248" y="1079011"/>
                  </a:lnTo>
                  <a:lnTo>
                    <a:pt x="1723218" y="1079011"/>
                  </a:lnTo>
                  <a:lnTo>
                    <a:pt x="1723218" y="1072075"/>
                  </a:lnTo>
                  <a:lnTo>
                    <a:pt x="1727189" y="1072075"/>
                  </a:lnTo>
                  <a:lnTo>
                    <a:pt x="1727189" y="1058203"/>
                  </a:lnTo>
                  <a:lnTo>
                    <a:pt x="1739100" y="1058203"/>
                  </a:lnTo>
                  <a:lnTo>
                    <a:pt x="1739100" y="1051267"/>
                  </a:lnTo>
                  <a:lnTo>
                    <a:pt x="1747041" y="1051267"/>
                  </a:lnTo>
                  <a:lnTo>
                    <a:pt x="1747041" y="1051267"/>
                  </a:lnTo>
                  <a:lnTo>
                    <a:pt x="1751012" y="1051267"/>
                  </a:lnTo>
                  <a:lnTo>
                    <a:pt x="1751012" y="1044252"/>
                  </a:lnTo>
                  <a:lnTo>
                    <a:pt x="1754982" y="1044252"/>
                  </a:lnTo>
                  <a:lnTo>
                    <a:pt x="1754982" y="1037238"/>
                  </a:lnTo>
                  <a:lnTo>
                    <a:pt x="1766894" y="1037238"/>
                  </a:lnTo>
                  <a:lnTo>
                    <a:pt x="1766894" y="1030223"/>
                  </a:lnTo>
                  <a:lnTo>
                    <a:pt x="1778806" y="1030223"/>
                  </a:lnTo>
                  <a:lnTo>
                    <a:pt x="1778806" y="1023208"/>
                  </a:lnTo>
                  <a:lnTo>
                    <a:pt x="1818511" y="1023208"/>
                  </a:lnTo>
                  <a:lnTo>
                    <a:pt x="1818511" y="1016194"/>
                  </a:lnTo>
                  <a:lnTo>
                    <a:pt x="1830423" y="1016194"/>
                  </a:lnTo>
                  <a:lnTo>
                    <a:pt x="1830423" y="1002164"/>
                  </a:lnTo>
                  <a:lnTo>
                    <a:pt x="1846305" y="1002164"/>
                  </a:lnTo>
                  <a:lnTo>
                    <a:pt x="1846305" y="995149"/>
                  </a:lnTo>
                  <a:lnTo>
                    <a:pt x="1882040" y="995149"/>
                  </a:lnTo>
                  <a:lnTo>
                    <a:pt x="1882040" y="988135"/>
                  </a:lnTo>
                  <a:lnTo>
                    <a:pt x="1893952" y="988135"/>
                  </a:lnTo>
                  <a:lnTo>
                    <a:pt x="1893952" y="981120"/>
                  </a:lnTo>
                  <a:lnTo>
                    <a:pt x="1905863" y="981120"/>
                  </a:lnTo>
                  <a:lnTo>
                    <a:pt x="1905863" y="974105"/>
                  </a:lnTo>
                  <a:lnTo>
                    <a:pt x="1945569" y="974105"/>
                  </a:lnTo>
                  <a:lnTo>
                    <a:pt x="1945569" y="967091"/>
                  </a:lnTo>
                  <a:lnTo>
                    <a:pt x="1973363" y="967091"/>
                  </a:lnTo>
                  <a:lnTo>
                    <a:pt x="1973363" y="960076"/>
                  </a:lnTo>
                  <a:lnTo>
                    <a:pt x="1985274" y="960076"/>
                  </a:lnTo>
                  <a:lnTo>
                    <a:pt x="1985274" y="946047"/>
                  </a:lnTo>
                  <a:lnTo>
                    <a:pt x="1997186" y="946047"/>
                  </a:lnTo>
                  <a:lnTo>
                    <a:pt x="1997186" y="939032"/>
                  </a:lnTo>
                  <a:lnTo>
                    <a:pt x="2013068" y="939032"/>
                  </a:lnTo>
                  <a:lnTo>
                    <a:pt x="2013068" y="932017"/>
                  </a:lnTo>
                  <a:lnTo>
                    <a:pt x="2021009" y="932017"/>
                  </a:lnTo>
                  <a:lnTo>
                    <a:pt x="2021009" y="925002"/>
                  </a:lnTo>
                  <a:lnTo>
                    <a:pt x="2048803" y="925002"/>
                  </a:lnTo>
                  <a:lnTo>
                    <a:pt x="2048803" y="925002"/>
                  </a:lnTo>
                  <a:lnTo>
                    <a:pt x="2072626" y="925002"/>
                  </a:lnTo>
                  <a:lnTo>
                    <a:pt x="2072626" y="917943"/>
                  </a:lnTo>
                  <a:lnTo>
                    <a:pt x="2108361" y="917943"/>
                  </a:lnTo>
                  <a:lnTo>
                    <a:pt x="2108361" y="903824"/>
                  </a:lnTo>
                  <a:lnTo>
                    <a:pt x="2112332" y="903824"/>
                  </a:lnTo>
                  <a:lnTo>
                    <a:pt x="2112332" y="896765"/>
                  </a:lnTo>
                  <a:lnTo>
                    <a:pt x="2132185" y="896765"/>
                  </a:lnTo>
                  <a:lnTo>
                    <a:pt x="2132185" y="889706"/>
                  </a:lnTo>
                  <a:lnTo>
                    <a:pt x="2136155" y="889706"/>
                  </a:lnTo>
                  <a:lnTo>
                    <a:pt x="2136155" y="882646"/>
                  </a:lnTo>
                  <a:lnTo>
                    <a:pt x="2140126" y="882646"/>
                  </a:lnTo>
                  <a:lnTo>
                    <a:pt x="2140126" y="875587"/>
                  </a:lnTo>
                  <a:lnTo>
                    <a:pt x="2199684" y="875587"/>
                  </a:lnTo>
                  <a:lnTo>
                    <a:pt x="2199684" y="868527"/>
                  </a:lnTo>
                  <a:lnTo>
                    <a:pt x="2203655" y="868527"/>
                  </a:lnTo>
                  <a:lnTo>
                    <a:pt x="2203655" y="861468"/>
                  </a:lnTo>
                  <a:lnTo>
                    <a:pt x="2223507" y="861468"/>
                  </a:lnTo>
                  <a:lnTo>
                    <a:pt x="2223507" y="854409"/>
                  </a:lnTo>
                  <a:lnTo>
                    <a:pt x="2263213" y="854409"/>
                  </a:lnTo>
                  <a:lnTo>
                    <a:pt x="2263213" y="854409"/>
                  </a:lnTo>
                  <a:lnTo>
                    <a:pt x="2271154" y="854409"/>
                  </a:lnTo>
                  <a:lnTo>
                    <a:pt x="2271154" y="840193"/>
                  </a:lnTo>
                  <a:lnTo>
                    <a:pt x="2302918" y="840193"/>
                  </a:lnTo>
                  <a:lnTo>
                    <a:pt x="2302918" y="833086"/>
                  </a:lnTo>
                  <a:lnTo>
                    <a:pt x="2330712" y="833086"/>
                  </a:lnTo>
                  <a:lnTo>
                    <a:pt x="2330712" y="825978"/>
                  </a:lnTo>
                  <a:lnTo>
                    <a:pt x="2342624" y="825978"/>
                  </a:lnTo>
                  <a:lnTo>
                    <a:pt x="2342624" y="818870"/>
                  </a:lnTo>
                  <a:lnTo>
                    <a:pt x="2362477" y="818870"/>
                  </a:lnTo>
                  <a:lnTo>
                    <a:pt x="2362477" y="811762"/>
                  </a:lnTo>
                  <a:lnTo>
                    <a:pt x="2382329" y="811762"/>
                  </a:lnTo>
                  <a:lnTo>
                    <a:pt x="2382329" y="797547"/>
                  </a:lnTo>
                  <a:lnTo>
                    <a:pt x="2485564" y="797547"/>
                  </a:lnTo>
                  <a:lnTo>
                    <a:pt x="2485564" y="797547"/>
                  </a:lnTo>
                  <a:lnTo>
                    <a:pt x="2489534" y="797547"/>
                  </a:lnTo>
                  <a:lnTo>
                    <a:pt x="2489534" y="790387"/>
                  </a:lnTo>
                  <a:lnTo>
                    <a:pt x="2497475" y="790387"/>
                  </a:lnTo>
                  <a:lnTo>
                    <a:pt x="2497475" y="783228"/>
                  </a:lnTo>
                  <a:lnTo>
                    <a:pt x="2509387" y="783228"/>
                  </a:lnTo>
                  <a:lnTo>
                    <a:pt x="2509387" y="776068"/>
                  </a:lnTo>
                  <a:lnTo>
                    <a:pt x="2525269" y="776068"/>
                  </a:lnTo>
                  <a:lnTo>
                    <a:pt x="2525269" y="768908"/>
                  </a:lnTo>
                  <a:lnTo>
                    <a:pt x="2533210" y="768908"/>
                  </a:lnTo>
                  <a:lnTo>
                    <a:pt x="2533210" y="761749"/>
                  </a:lnTo>
                  <a:lnTo>
                    <a:pt x="2537181" y="761749"/>
                  </a:lnTo>
                  <a:lnTo>
                    <a:pt x="2537181" y="754589"/>
                  </a:lnTo>
                  <a:lnTo>
                    <a:pt x="2545122" y="754589"/>
                  </a:lnTo>
                  <a:lnTo>
                    <a:pt x="2545122" y="740270"/>
                  </a:lnTo>
                  <a:lnTo>
                    <a:pt x="2564975" y="740270"/>
                  </a:lnTo>
                  <a:lnTo>
                    <a:pt x="2564975" y="733110"/>
                  </a:lnTo>
                  <a:lnTo>
                    <a:pt x="2568945" y="733110"/>
                  </a:lnTo>
                  <a:lnTo>
                    <a:pt x="2568945" y="725951"/>
                  </a:lnTo>
                  <a:lnTo>
                    <a:pt x="2632474" y="725951"/>
                  </a:lnTo>
                  <a:lnTo>
                    <a:pt x="2632474" y="718791"/>
                  </a:lnTo>
                  <a:lnTo>
                    <a:pt x="2676150" y="718791"/>
                  </a:lnTo>
                  <a:lnTo>
                    <a:pt x="2676150" y="711632"/>
                  </a:lnTo>
                  <a:lnTo>
                    <a:pt x="2707914" y="711632"/>
                  </a:lnTo>
                  <a:lnTo>
                    <a:pt x="2707914" y="704472"/>
                  </a:lnTo>
                  <a:lnTo>
                    <a:pt x="2711885" y="704472"/>
                  </a:lnTo>
                  <a:lnTo>
                    <a:pt x="2711885" y="697312"/>
                  </a:lnTo>
                  <a:lnTo>
                    <a:pt x="2827031" y="697312"/>
                  </a:lnTo>
                  <a:lnTo>
                    <a:pt x="2827031" y="690153"/>
                  </a:lnTo>
                  <a:lnTo>
                    <a:pt x="2831001" y="690153"/>
                  </a:lnTo>
                  <a:lnTo>
                    <a:pt x="2831001" y="682993"/>
                  </a:lnTo>
                  <a:lnTo>
                    <a:pt x="2854825" y="682993"/>
                  </a:lnTo>
                  <a:lnTo>
                    <a:pt x="2854825" y="675834"/>
                  </a:lnTo>
                  <a:lnTo>
                    <a:pt x="2858795" y="675834"/>
                  </a:lnTo>
                  <a:lnTo>
                    <a:pt x="2858795" y="675834"/>
                  </a:lnTo>
                  <a:lnTo>
                    <a:pt x="2894530" y="675834"/>
                  </a:lnTo>
                  <a:lnTo>
                    <a:pt x="2894530" y="675834"/>
                  </a:lnTo>
                  <a:lnTo>
                    <a:pt x="2906442" y="675834"/>
                  </a:lnTo>
                  <a:lnTo>
                    <a:pt x="2906442" y="675834"/>
                  </a:lnTo>
                  <a:lnTo>
                    <a:pt x="2942177" y="675834"/>
                  </a:lnTo>
                  <a:lnTo>
                    <a:pt x="2942177" y="668490"/>
                  </a:lnTo>
                  <a:lnTo>
                    <a:pt x="2946147" y="668490"/>
                  </a:lnTo>
                  <a:lnTo>
                    <a:pt x="2946147" y="653804"/>
                  </a:lnTo>
                  <a:lnTo>
                    <a:pt x="2966000" y="653804"/>
                  </a:lnTo>
                  <a:lnTo>
                    <a:pt x="2966000" y="653804"/>
                  </a:lnTo>
                  <a:lnTo>
                    <a:pt x="2969971" y="653804"/>
                  </a:lnTo>
                  <a:lnTo>
                    <a:pt x="2969971" y="653804"/>
                  </a:lnTo>
                  <a:lnTo>
                    <a:pt x="2993794" y="653804"/>
                  </a:lnTo>
                  <a:lnTo>
                    <a:pt x="2993794" y="653804"/>
                  </a:lnTo>
                  <a:lnTo>
                    <a:pt x="3009676" y="653804"/>
                  </a:lnTo>
                  <a:lnTo>
                    <a:pt x="3009676" y="638855"/>
                  </a:lnTo>
                  <a:lnTo>
                    <a:pt x="3021588" y="638855"/>
                  </a:lnTo>
                  <a:lnTo>
                    <a:pt x="3021588" y="631312"/>
                  </a:lnTo>
                  <a:lnTo>
                    <a:pt x="3025558" y="631312"/>
                  </a:lnTo>
                  <a:lnTo>
                    <a:pt x="3025558" y="631312"/>
                  </a:lnTo>
                  <a:lnTo>
                    <a:pt x="3029529" y="631312"/>
                  </a:lnTo>
                  <a:lnTo>
                    <a:pt x="3029529" y="623697"/>
                  </a:lnTo>
                  <a:lnTo>
                    <a:pt x="3033499" y="623697"/>
                  </a:lnTo>
                  <a:lnTo>
                    <a:pt x="3033499" y="608468"/>
                  </a:lnTo>
                  <a:lnTo>
                    <a:pt x="3045411" y="608468"/>
                  </a:lnTo>
                  <a:lnTo>
                    <a:pt x="3045411" y="600853"/>
                  </a:lnTo>
                  <a:lnTo>
                    <a:pt x="3049382" y="600853"/>
                  </a:lnTo>
                  <a:lnTo>
                    <a:pt x="3049382" y="585624"/>
                  </a:lnTo>
                  <a:lnTo>
                    <a:pt x="3069234" y="585624"/>
                  </a:lnTo>
                  <a:lnTo>
                    <a:pt x="3069234" y="585624"/>
                  </a:lnTo>
                  <a:lnTo>
                    <a:pt x="3073205" y="585624"/>
                  </a:lnTo>
                  <a:lnTo>
                    <a:pt x="3073205" y="585624"/>
                  </a:lnTo>
                  <a:lnTo>
                    <a:pt x="3081146" y="585624"/>
                  </a:lnTo>
                  <a:lnTo>
                    <a:pt x="3081146" y="585624"/>
                  </a:lnTo>
                  <a:lnTo>
                    <a:pt x="3085117" y="585624"/>
                  </a:lnTo>
                  <a:lnTo>
                    <a:pt x="3085117" y="577852"/>
                  </a:lnTo>
                  <a:lnTo>
                    <a:pt x="3089087" y="577852"/>
                  </a:lnTo>
                  <a:lnTo>
                    <a:pt x="3089087" y="570080"/>
                  </a:lnTo>
                  <a:lnTo>
                    <a:pt x="3108940" y="570080"/>
                  </a:lnTo>
                  <a:lnTo>
                    <a:pt x="3108940" y="554537"/>
                  </a:lnTo>
                  <a:lnTo>
                    <a:pt x="3168498" y="554537"/>
                  </a:lnTo>
                  <a:lnTo>
                    <a:pt x="3168498" y="546765"/>
                  </a:lnTo>
                  <a:lnTo>
                    <a:pt x="3172469" y="546765"/>
                  </a:lnTo>
                  <a:lnTo>
                    <a:pt x="3172469" y="538993"/>
                  </a:lnTo>
                  <a:lnTo>
                    <a:pt x="3176439" y="538993"/>
                  </a:lnTo>
                  <a:lnTo>
                    <a:pt x="3176439" y="538993"/>
                  </a:lnTo>
                  <a:lnTo>
                    <a:pt x="3180410" y="538993"/>
                  </a:lnTo>
                  <a:lnTo>
                    <a:pt x="3180410" y="531135"/>
                  </a:lnTo>
                  <a:lnTo>
                    <a:pt x="3184380" y="531135"/>
                  </a:lnTo>
                  <a:lnTo>
                    <a:pt x="3184380" y="523277"/>
                  </a:lnTo>
                  <a:lnTo>
                    <a:pt x="3192321" y="523277"/>
                  </a:lnTo>
                  <a:lnTo>
                    <a:pt x="3192321" y="515419"/>
                  </a:lnTo>
                  <a:lnTo>
                    <a:pt x="3204233" y="515419"/>
                  </a:lnTo>
                  <a:lnTo>
                    <a:pt x="3204233" y="507561"/>
                  </a:lnTo>
                  <a:lnTo>
                    <a:pt x="3220115" y="507561"/>
                  </a:lnTo>
                  <a:lnTo>
                    <a:pt x="3220115" y="507561"/>
                  </a:lnTo>
                  <a:lnTo>
                    <a:pt x="3232027" y="507561"/>
                  </a:lnTo>
                  <a:lnTo>
                    <a:pt x="3232027" y="507561"/>
                  </a:lnTo>
                  <a:lnTo>
                    <a:pt x="3239968" y="507561"/>
                  </a:lnTo>
                  <a:lnTo>
                    <a:pt x="3239968" y="499516"/>
                  </a:lnTo>
                  <a:lnTo>
                    <a:pt x="3255850" y="499516"/>
                  </a:lnTo>
                  <a:lnTo>
                    <a:pt x="3255850" y="491471"/>
                  </a:lnTo>
                  <a:lnTo>
                    <a:pt x="3263791" y="491471"/>
                  </a:lnTo>
                  <a:lnTo>
                    <a:pt x="3263791" y="483426"/>
                  </a:lnTo>
                  <a:lnTo>
                    <a:pt x="3267762" y="483426"/>
                  </a:lnTo>
                  <a:lnTo>
                    <a:pt x="3267762" y="475381"/>
                  </a:lnTo>
                  <a:lnTo>
                    <a:pt x="3287615" y="475381"/>
                  </a:lnTo>
                  <a:lnTo>
                    <a:pt x="3287615" y="467336"/>
                  </a:lnTo>
                  <a:lnTo>
                    <a:pt x="3295556" y="467336"/>
                  </a:lnTo>
                  <a:lnTo>
                    <a:pt x="3295556" y="467336"/>
                  </a:lnTo>
                  <a:lnTo>
                    <a:pt x="3327320" y="467336"/>
                  </a:lnTo>
                  <a:lnTo>
                    <a:pt x="3327320" y="459187"/>
                  </a:lnTo>
                  <a:lnTo>
                    <a:pt x="3335261" y="459187"/>
                  </a:lnTo>
                  <a:lnTo>
                    <a:pt x="3335261" y="451039"/>
                  </a:lnTo>
                  <a:lnTo>
                    <a:pt x="3343202" y="451039"/>
                  </a:lnTo>
                  <a:lnTo>
                    <a:pt x="3343202" y="451039"/>
                  </a:lnTo>
                  <a:lnTo>
                    <a:pt x="3367026" y="451039"/>
                  </a:lnTo>
                  <a:lnTo>
                    <a:pt x="3367026" y="451039"/>
                  </a:lnTo>
                  <a:lnTo>
                    <a:pt x="3378937" y="451039"/>
                  </a:lnTo>
                  <a:lnTo>
                    <a:pt x="3378937" y="442671"/>
                  </a:lnTo>
                  <a:lnTo>
                    <a:pt x="3382908" y="442671"/>
                  </a:lnTo>
                  <a:lnTo>
                    <a:pt x="3382908" y="434302"/>
                  </a:lnTo>
                  <a:lnTo>
                    <a:pt x="3390849" y="434302"/>
                  </a:lnTo>
                  <a:lnTo>
                    <a:pt x="3390849" y="425934"/>
                  </a:lnTo>
                  <a:lnTo>
                    <a:pt x="3394820" y="425934"/>
                  </a:lnTo>
                  <a:lnTo>
                    <a:pt x="3394820" y="425934"/>
                  </a:lnTo>
                  <a:lnTo>
                    <a:pt x="3426584" y="425934"/>
                  </a:lnTo>
                  <a:lnTo>
                    <a:pt x="3426584" y="417445"/>
                  </a:lnTo>
                  <a:lnTo>
                    <a:pt x="3513936" y="417445"/>
                  </a:lnTo>
                  <a:lnTo>
                    <a:pt x="3513936" y="417445"/>
                  </a:lnTo>
                  <a:lnTo>
                    <a:pt x="3517907" y="417445"/>
                  </a:lnTo>
                  <a:lnTo>
                    <a:pt x="3517907" y="408833"/>
                  </a:lnTo>
                  <a:lnTo>
                    <a:pt x="3533789" y="408833"/>
                  </a:lnTo>
                  <a:lnTo>
                    <a:pt x="3533789" y="400220"/>
                  </a:lnTo>
                  <a:lnTo>
                    <a:pt x="3549671" y="400220"/>
                  </a:lnTo>
                  <a:lnTo>
                    <a:pt x="3549671" y="391607"/>
                  </a:lnTo>
                  <a:lnTo>
                    <a:pt x="3589376" y="391607"/>
                  </a:lnTo>
                  <a:lnTo>
                    <a:pt x="3589376" y="382994"/>
                  </a:lnTo>
                  <a:lnTo>
                    <a:pt x="3668787" y="382994"/>
                  </a:lnTo>
                  <a:lnTo>
                    <a:pt x="3668787" y="382994"/>
                  </a:lnTo>
                  <a:lnTo>
                    <a:pt x="3700552" y="382994"/>
                  </a:lnTo>
                  <a:lnTo>
                    <a:pt x="3700552" y="374244"/>
                  </a:lnTo>
                  <a:lnTo>
                    <a:pt x="3720405" y="374244"/>
                  </a:lnTo>
                  <a:lnTo>
                    <a:pt x="3720405" y="365495"/>
                  </a:lnTo>
                  <a:lnTo>
                    <a:pt x="3787904" y="365495"/>
                  </a:lnTo>
                  <a:lnTo>
                    <a:pt x="3787904" y="356745"/>
                  </a:lnTo>
                  <a:lnTo>
                    <a:pt x="3799816" y="356745"/>
                  </a:lnTo>
                  <a:lnTo>
                    <a:pt x="3799816" y="347996"/>
                  </a:lnTo>
                  <a:lnTo>
                    <a:pt x="3819668" y="347996"/>
                  </a:lnTo>
                  <a:lnTo>
                    <a:pt x="3819668" y="339246"/>
                  </a:lnTo>
                  <a:lnTo>
                    <a:pt x="3867315" y="339246"/>
                  </a:lnTo>
                  <a:lnTo>
                    <a:pt x="3867315" y="330496"/>
                  </a:lnTo>
                  <a:lnTo>
                    <a:pt x="3887168" y="330496"/>
                  </a:lnTo>
                  <a:lnTo>
                    <a:pt x="3887168" y="321747"/>
                  </a:lnTo>
                  <a:lnTo>
                    <a:pt x="3942755" y="321747"/>
                  </a:lnTo>
                  <a:lnTo>
                    <a:pt x="3942755" y="312997"/>
                  </a:lnTo>
                  <a:lnTo>
                    <a:pt x="3990402" y="312997"/>
                  </a:lnTo>
                  <a:lnTo>
                    <a:pt x="3990402" y="304248"/>
                  </a:lnTo>
                  <a:lnTo>
                    <a:pt x="3998343" y="304248"/>
                  </a:lnTo>
                  <a:lnTo>
                    <a:pt x="3998343" y="295498"/>
                  </a:lnTo>
                  <a:lnTo>
                    <a:pt x="4026137" y="295498"/>
                  </a:lnTo>
                  <a:lnTo>
                    <a:pt x="4026137" y="277999"/>
                  </a:lnTo>
                  <a:lnTo>
                    <a:pt x="4081725" y="277999"/>
                  </a:lnTo>
                  <a:lnTo>
                    <a:pt x="4081725" y="277999"/>
                  </a:lnTo>
                  <a:lnTo>
                    <a:pt x="4153195" y="277999"/>
                  </a:lnTo>
                  <a:lnTo>
                    <a:pt x="4153195" y="277999"/>
                  </a:lnTo>
                  <a:lnTo>
                    <a:pt x="4244517" y="277999"/>
                  </a:lnTo>
                  <a:lnTo>
                    <a:pt x="4244517" y="268892"/>
                  </a:lnTo>
                  <a:lnTo>
                    <a:pt x="4280252" y="268892"/>
                  </a:lnTo>
                  <a:lnTo>
                    <a:pt x="4280252" y="268892"/>
                  </a:lnTo>
                  <a:lnTo>
                    <a:pt x="4323928" y="268892"/>
                  </a:lnTo>
                  <a:lnTo>
                    <a:pt x="4323928" y="259592"/>
                  </a:lnTo>
                  <a:lnTo>
                    <a:pt x="4331869" y="259592"/>
                  </a:lnTo>
                  <a:lnTo>
                    <a:pt x="4331869" y="250291"/>
                  </a:lnTo>
                  <a:lnTo>
                    <a:pt x="4387457" y="250291"/>
                  </a:lnTo>
                  <a:lnTo>
                    <a:pt x="4387457" y="250291"/>
                  </a:lnTo>
                  <a:lnTo>
                    <a:pt x="4431133" y="250291"/>
                  </a:lnTo>
                  <a:lnTo>
                    <a:pt x="4431133" y="250291"/>
                  </a:lnTo>
                  <a:lnTo>
                    <a:pt x="4486721" y="250291"/>
                  </a:lnTo>
                  <a:lnTo>
                    <a:pt x="4486721" y="240326"/>
                  </a:lnTo>
                  <a:lnTo>
                    <a:pt x="4498632" y="240326"/>
                  </a:lnTo>
                  <a:lnTo>
                    <a:pt x="4498632" y="230361"/>
                  </a:lnTo>
                  <a:lnTo>
                    <a:pt x="4550249" y="230361"/>
                  </a:lnTo>
                  <a:lnTo>
                    <a:pt x="4550249" y="220397"/>
                  </a:lnTo>
                  <a:lnTo>
                    <a:pt x="4578043" y="220397"/>
                  </a:lnTo>
                  <a:lnTo>
                    <a:pt x="4578043" y="220397"/>
                  </a:lnTo>
                  <a:lnTo>
                    <a:pt x="4673337" y="220397"/>
                  </a:lnTo>
                  <a:lnTo>
                    <a:pt x="4673337" y="220397"/>
                  </a:lnTo>
                  <a:lnTo>
                    <a:pt x="4685248" y="220397"/>
                  </a:lnTo>
                  <a:lnTo>
                    <a:pt x="4685248" y="210163"/>
                  </a:lnTo>
                  <a:lnTo>
                    <a:pt x="4705101" y="210163"/>
                  </a:lnTo>
                  <a:lnTo>
                    <a:pt x="4705101" y="199928"/>
                  </a:lnTo>
                  <a:lnTo>
                    <a:pt x="4887746" y="199928"/>
                  </a:lnTo>
                  <a:lnTo>
                    <a:pt x="4887746" y="189694"/>
                  </a:lnTo>
                  <a:lnTo>
                    <a:pt x="5062450" y="189694"/>
                  </a:lnTo>
                  <a:lnTo>
                    <a:pt x="5062450" y="189694"/>
                  </a:lnTo>
                  <a:lnTo>
                    <a:pt x="5070392" y="189694"/>
                  </a:lnTo>
                  <a:lnTo>
                    <a:pt x="5070392" y="179150"/>
                  </a:lnTo>
                  <a:lnTo>
                    <a:pt x="5229213" y="179150"/>
                  </a:lnTo>
                  <a:lnTo>
                    <a:pt x="5229213" y="179150"/>
                  </a:lnTo>
                  <a:lnTo>
                    <a:pt x="5245096" y="179150"/>
                  </a:lnTo>
                  <a:lnTo>
                    <a:pt x="5245096" y="168266"/>
                  </a:lnTo>
                  <a:lnTo>
                    <a:pt x="5268919" y="168266"/>
                  </a:lnTo>
                  <a:lnTo>
                    <a:pt x="5268919" y="157381"/>
                  </a:lnTo>
                  <a:lnTo>
                    <a:pt x="5364212" y="157381"/>
                  </a:lnTo>
                  <a:lnTo>
                    <a:pt x="5364212" y="157381"/>
                  </a:lnTo>
                  <a:lnTo>
                    <a:pt x="5447594" y="157381"/>
                  </a:lnTo>
                  <a:lnTo>
                    <a:pt x="5447594" y="157381"/>
                  </a:lnTo>
                  <a:lnTo>
                    <a:pt x="5499211" y="157381"/>
                  </a:lnTo>
                  <a:lnTo>
                    <a:pt x="5499211" y="157381"/>
                  </a:lnTo>
                  <a:lnTo>
                    <a:pt x="5523034" y="157381"/>
                  </a:lnTo>
                  <a:lnTo>
                    <a:pt x="5523034" y="157381"/>
                  </a:lnTo>
                  <a:lnTo>
                    <a:pt x="5566710" y="157381"/>
                  </a:lnTo>
                  <a:lnTo>
                    <a:pt x="5566710" y="144755"/>
                  </a:lnTo>
                  <a:lnTo>
                    <a:pt x="5654062" y="144755"/>
                  </a:lnTo>
                  <a:lnTo>
                    <a:pt x="5654062" y="144755"/>
                  </a:lnTo>
                  <a:lnTo>
                    <a:pt x="5717591" y="144755"/>
                  </a:lnTo>
                  <a:lnTo>
                    <a:pt x="5717591" y="131581"/>
                  </a:lnTo>
                  <a:lnTo>
                    <a:pt x="5840678" y="131581"/>
                  </a:lnTo>
                  <a:lnTo>
                    <a:pt x="5840678" y="131581"/>
                  </a:lnTo>
                  <a:lnTo>
                    <a:pt x="5860531" y="131581"/>
                  </a:lnTo>
                  <a:lnTo>
                    <a:pt x="5860531" y="117778"/>
                  </a:lnTo>
                  <a:lnTo>
                    <a:pt x="5971706" y="117778"/>
                  </a:lnTo>
                  <a:lnTo>
                    <a:pt x="5971706" y="103976"/>
                  </a:lnTo>
                  <a:lnTo>
                    <a:pt x="6070970" y="103976"/>
                  </a:lnTo>
                  <a:lnTo>
                    <a:pt x="6070970" y="90174"/>
                  </a:lnTo>
                  <a:lnTo>
                    <a:pt x="6078911" y="90174"/>
                  </a:lnTo>
                  <a:lnTo>
                    <a:pt x="6078911" y="76372"/>
                  </a:lnTo>
                  <a:lnTo>
                    <a:pt x="6158322" y="76372"/>
                  </a:lnTo>
                  <a:lnTo>
                    <a:pt x="6158322" y="62570"/>
                  </a:lnTo>
                  <a:lnTo>
                    <a:pt x="6233763" y="62570"/>
                  </a:lnTo>
                  <a:lnTo>
                    <a:pt x="6233763" y="62570"/>
                  </a:lnTo>
                  <a:lnTo>
                    <a:pt x="6380673" y="62570"/>
                  </a:lnTo>
                  <a:lnTo>
                    <a:pt x="6380673" y="47847"/>
                  </a:lnTo>
                  <a:lnTo>
                    <a:pt x="6471996" y="47847"/>
                  </a:lnTo>
                  <a:lnTo>
                    <a:pt x="6471996" y="47847"/>
                  </a:lnTo>
                  <a:lnTo>
                    <a:pt x="6880962" y="47847"/>
                  </a:lnTo>
                  <a:lnTo>
                    <a:pt x="6880962" y="31898"/>
                  </a:lnTo>
                  <a:lnTo>
                    <a:pt x="6900815" y="31898"/>
                  </a:lnTo>
                  <a:lnTo>
                    <a:pt x="6900815" y="15949"/>
                  </a:lnTo>
                  <a:lnTo>
                    <a:pt x="6928609" y="15949"/>
                  </a:lnTo>
                  <a:lnTo>
                    <a:pt x="6928609" y="0"/>
                  </a:lnTo>
                  <a:lnTo>
                    <a:pt x="7242282" y="0"/>
                  </a:lnTo>
                </a:path>
              </a:pathLst>
            </a:custGeom>
            <a:ln w="19050" cap="rnd">
              <a:solidFill>
                <a:srgbClr val="FFDD00"/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2978205-3068-99C3-C001-3BF02F93F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799" y="0"/>
            <a:ext cx="6009362" cy="685800"/>
          </a:xfrm>
        </p:spPr>
        <p:txBody>
          <a:bodyPr/>
          <a:lstStyle/>
          <a:p>
            <a:pPr algn="ctr"/>
            <a:r>
              <a:rPr lang="en-US"/>
              <a:t>Time to Conversion to AVR</a:t>
            </a:r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AC777A67-617D-25B4-9736-3A81955C274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31204" y="459536"/>
            <a:ext cx="5743575" cy="395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1486DE4C-F77B-7B6E-8ED3-162D5F73C93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30593" y="560775"/>
            <a:ext cx="5743575" cy="395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B878B0-D962-F240-69C3-F37EAC0A1828}"/>
              </a:ext>
            </a:extLst>
          </p:cNvPr>
          <p:cNvSpPr/>
          <p:nvPr/>
        </p:nvSpPr>
        <p:spPr bwMode="auto">
          <a:xfrm>
            <a:off x="1874708" y="787039"/>
            <a:ext cx="6325596" cy="263458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FE96EF-0FD2-7A0F-ADAD-C49D3900A88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12029" y="2034386"/>
            <a:ext cx="285629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latin typeface="+mj-lt"/>
              </a:rPr>
              <a:t>Conversion to AVR (%)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16941513-5DD5-9D2B-8591-323FF97988C3}"/>
              </a:ext>
            </a:extLst>
          </p:cNvPr>
          <p:cNvGrpSpPr/>
          <p:nvPr/>
        </p:nvGrpSpPr>
        <p:grpSpPr>
          <a:xfrm>
            <a:off x="1387723" y="843282"/>
            <a:ext cx="486657" cy="246221"/>
            <a:chOff x="1417219" y="843282"/>
            <a:chExt cx="486657" cy="246221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CBE2190-4613-1FDC-1AE7-8AEF41655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8" name="Rectangle 89">
              <a:extLst>
                <a:ext uri="{FF2B5EF4-FFF2-40B4-BE49-F238E27FC236}">
                  <a16:creationId xmlns:a16="http://schemas.microsoft.com/office/drawing/2014/main" id="{D70E8A5E-78C0-5DC1-8C1D-36ECF6347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7219" y="843282"/>
              <a:ext cx="34143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100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7C93698-B605-748B-E7FC-99224CDF63DE}"/>
              </a:ext>
            </a:extLst>
          </p:cNvPr>
          <p:cNvGrpSpPr/>
          <p:nvPr/>
        </p:nvGrpSpPr>
        <p:grpSpPr>
          <a:xfrm>
            <a:off x="1501536" y="2246892"/>
            <a:ext cx="372844" cy="246221"/>
            <a:chOff x="1683432" y="995682"/>
            <a:chExt cx="372844" cy="246221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E9C18395-041D-1630-F48D-E84BE946D7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Rectangle 89">
              <a:extLst>
                <a:ext uri="{FF2B5EF4-FFF2-40B4-BE49-F238E27FC236}">
                  <a16:creationId xmlns:a16="http://schemas.microsoft.com/office/drawing/2014/main" id="{CA21D00F-AD08-36A3-0492-FFF665981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432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40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A535B8B5-19DB-D1CF-2175-E7D6CD29EA84}"/>
              </a:ext>
            </a:extLst>
          </p:cNvPr>
          <p:cNvGrpSpPr/>
          <p:nvPr/>
        </p:nvGrpSpPr>
        <p:grpSpPr>
          <a:xfrm>
            <a:off x="1501536" y="2714762"/>
            <a:ext cx="372844" cy="246221"/>
            <a:chOff x="1683432" y="995682"/>
            <a:chExt cx="372844" cy="246221"/>
          </a:xfrm>
        </p:grpSpPr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DA606F85-8951-183F-3A37-7472479C63D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8" name="Rectangle 89">
              <a:extLst>
                <a:ext uri="{FF2B5EF4-FFF2-40B4-BE49-F238E27FC236}">
                  <a16:creationId xmlns:a16="http://schemas.microsoft.com/office/drawing/2014/main" id="{639B2A04-455E-4AED-80CD-3C36DBDA8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432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20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92A6FE-F04E-D11F-33C4-02519BD02129}"/>
              </a:ext>
            </a:extLst>
          </p:cNvPr>
          <p:cNvGrpSpPr/>
          <p:nvPr/>
        </p:nvGrpSpPr>
        <p:grpSpPr>
          <a:xfrm>
            <a:off x="1615349" y="3182632"/>
            <a:ext cx="259031" cy="246221"/>
            <a:chOff x="1797245" y="995682"/>
            <a:chExt cx="259031" cy="246221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A4A09AC9-7601-3AA6-6C22-A7DE4C7365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Rectangle 89">
              <a:extLst>
                <a:ext uri="{FF2B5EF4-FFF2-40B4-BE49-F238E27FC236}">
                  <a16:creationId xmlns:a16="http://schemas.microsoft.com/office/drawing/2014/main" id="{E1DEF1D5-9CC0-9913-3EFA-2C02CF81F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245" y="995682"/>
              <a:ext cx="1138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7338B3F-5969-73E6-1E30-705F49494DDC}"/>
              </a:ext>
            </a:extLst>
          </p:cNvPr>
          <p:cNvGrpSpPr/>
          <p:nvPr/>
        </p:nvGrpSpPr>
        <p:grpSpPr>
          <a:xfrm>
            <a:off x="1502666" y="1311152"/>
            <a:ext cx="372844" cy="246221"/>
            <a:chOff x="1531032" y="843282"/>
            <a:chExt cx="372844" cy="24622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3D6F66E-0DFD-C500-A2F3-DDD7BD857BF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Rectangle 89">
              <a:extLst>
                <a:ext uri="{FF2B5EF4-FFF2-40B4-BE49-F238E27FC236}">
                  <a16:creationId xmlns:a16="http://schemas.microsoft.com/office/drawing/2014/main" id="{ECF44DBB-C499-8109-6AE9-1488BBAA5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1032" y="8432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80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A0BD923-6E84-4DCE-245C-B405470786BC}"/>
              </a:ext>
            </a:extLst>
          </p:cNvPr>
          <p:cNvGrpSpPr/>
          <p:nvPr/>
        </p:nvGrpSpPr>
        <p:grpSpPr>
          <a:xfrm>
            <a:off x="1502542" y="1779022"/>
            <a:ext cx="372844" cy="246221"/>
            <a:chOff x="1531032" y="843282"/>
            <a:chExt cx="372844" cy="246221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81E7C1A-88EA-B8F7-8914-15A118ACC48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Rectangle 89">
              <a:extLst>
                <a:ext uri="{FF2B5EF4-FFF2-40B4-BE49-F238E27FC236}">
                  <a16:creationId xmlns:a16="http://schemas.microsoft.com/office/drawing/2014/main" id="{34E36E7E-7A24-144F-AE2C-F29042238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1032" y="8432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60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0B23AAC-90BC-7731-5972-6773E4C04598}"/>
              </a:ext>
            </a:extLst>
          </p:cNvPr>
          <p:cNvGrpSpPr/>
          <p:nvPr/>
        </p:nvGrpSpPr>
        <p:grpSpPr>
          <a:xfrm>
            <a:off x="2200878" y="3421623"/>
            <a:ext cx="5665219" cy="337550"/>
            <a:chOff x="1956255" y="3421623"/>
            <a:chExt cx="5665219" cy="337550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6F10AD10-4A2C-618F-A20D-89CA71959C61}"/>
                </a:ext>
              </a:extLst>
            </p:cNvPr>
            <p:cNvGrpSpPr/>
            <p:nvPr/>
          </p:nvGrpSpPr>
          <p:grpSpPr>
            <a:xfrm>
              <a:off x="1956255" y="3423334"/>
              <a:ext cx="113814" cy="335839"/>
              <a:chOff x="1729287" y="906064"/>
              <a:chExt cx="113814" cy="335839"/>
            </a:xfrm>
          </p:grpSpPr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CA20FCB9-BBF3-1FF2-8320-D2BC99D194E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6" name="Rectangle 89">
                <a:extLst>
                  <a:ext uri="{FF2B5EF4-FFF2-40B4-BE49-F238E27FC236}">
                    <a16:creationId xmlns:a16="http://schemas.microsoft.com/office/drawing/2014/main" id="{3F736278-60E7-6A69-D24B-DCD24DD8EB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9287" y="995682"/>
                <a:ext cx="113814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600"/>
                  <a:t>0</a:t>
                </a:r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0CCAF1FC-FDC1-6C55-1764-95C9D46EB4FE}"/>
                </a:ext>
              </a:extLst>
            </p:cNvPr>
            <p:cNvGrpSpPr/>
            <p:nvPr/>
          </p:nvGrpSpPr>
          <p:grpSpPr>
            <a:xfrm>
              <a:off x="2998249" y="3423334"/>
              <a:ext cx="227626" cy="335839"/>
              <a:chOff x="1672381" y="906064"/>
              <a:chExt cx="227626" cy="335839"/>
            </a:xfrm>
          </p:grpSpPr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3C46D2E4-C333-AB01-AE6F-6BCFAE41B07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9" name="Rectangle 89">
                <a:extLst>
                  <a:ext uri="{FF2B5EF4-FFF2-40B4-BE49-F238E27FC236}">
                    <a16:creationId xmlns:a16="http://schemas.microsoft.com/office/drawing/2014/main" id="{7A80F89B-C8F9-27E1-8002-ABDC723435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2381" y="995682"/>
                <a:ext cx="227626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600"/>
                  <a:t>12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3C91DA61-CECD-B9BE-4351-B90045094E00}"/>
                </a:ext>
              </a:extLst>
            </p:cNvPr>
            <p:cNvGrpSpPr/>
            <p:nvPr/>
          </p:nvGrpSpPr>
          <p:grpSpPr>
            <a:xfrm>
              <a:off x="4097149" y="3423334"/>
              <a:ext cx="227626" cy="335839"/>
              <a:chOff x="1672381" y="906064"/>
              <a:chExt cx="227626" cy="335839"/>
            </a:xfrm>
          </p:grpSpPr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CC2E2ECF-FBA3-E8B0-2931-981895482DD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22" name="Rectangle 89">
                <a:extLst>
                  <a:ext uri="{FF2B5EF4-FFF2-40B4-BE49-F238E27FC236}">
                    <a16:creationId xmlns:a16="http://schemas.microsoft.com/office/drawing/2014/main" id="{E76507A7-B236-0E47-13CA-B0319109AA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2381" y="995682"/>
                <a:ext cx="227626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600"/>
                  <a:t>24</a:t>
                </a:r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B4F518BD-E0BB-BFCF-A22A-C3C95F5B7F2F}"/>
                </a:ext>
              </a:extLst>
            </p:cNvPr>
            <p:cNvGrpSpPr/>
            <p:nvPr/>
          </p:nvGrpSpPr>
          <p:grpSpPr>
            <a:xfrm>
              <a:off x="5196049" y="3423334"/>
              <a:ext cx="227626" cy="335839"/>
              <a:chOff x="1672381" y="906064"/>
              <a:chExt cx="227626" cy="335839"/>
            </a:xfrm>
          </p:grpSpPr>
          <p:cxnSp>
            <p:nvCxnSpPr>
              <p:cNvPr id="147" name="Straight Connector 146">
                <a:extLst>
                  <a:ext uri="{FF2B5EF4-FFF2-40B4-BE49-F238E27FC236}">
                    <a16:creationId xmlns:a16="http://schemas.microsoft.com/office/drawing/2014/main" id="{3D68B82D-A07C-F8A0-0C54-6A7165CBBC9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8" name="Rectangle 89">
                <a:extLst>
                  <a:ext uri="{FF2B5EF4-FFF2-40B4-BE49-F238E27FC236}">
                    <a16:creationId xmlns:a16="http://schemas.microsoft.com/office/drawing/2014/main" id="{510C8554-715C-923C-FB6B-233308ADF0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2381" y="995682"/>
                <a:ext cx="227626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600"/>
                  <a:t>36</a:t>
                </a: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2841263-9811-C7AC-1CF7-057848A91FA8}"/>
                </a:ext>
              </a:extLst>
            </p:cNvPr>
            <p:cNvGrpSpPr/>
            <p:nvPr/>
          </p:nvGrpSpPr>
          <p:grpSpPr>
            <a:xfrm>
              <a:off x="6294949" y="3423334"/>
              <a:ext cx="227626" cy="335839"/>
              <a:chOff x="1672381" y="906064"/>
              <a:chExt cx="227626" cy="335839"/>
            </a:xfrm>
          </p:grpSpPr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D7ADCA7F-C460-CC19-F036-C2EB76B6F58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" name="Rectangle 89">
                <a:extLst>
                  <a:ext uri="{FF2B5EF4-FFF2-40B4-BE49-F238E27FC236}">
                    <a16:creationId xmlns:a16="http://schemas.microsoft.com/office/drawing/2014/main" id="{21A4058C-8C5D-23F4-C396-1D4E50AF39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2381" y="995682"/>
                <a:ext cx="227626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600"/>
                  <a:t>48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2155859-73A9-706C-065A-E3E34467EDD2}"/>
                </a:ext>
              </a:extLst>
            </p:cNvPr>
            <p:cNvGrpSpPr/>
            <p:nvPr/>
          </p:nvGrpSpPr>
          <p:grpSpPr>
            <a:xfrm>
              <a:off x="7393848" y="3423334"/>
              <a:ext cx="227626" cy="335839"/>
              <a:chOff x="1672381" y="906064"/>
              <a:chExt cx="227626" cy="335839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7177130-B6EF-1BC9-43E4-138440528CC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9" name="Rectangle 89">
                <a:extLst>
                  <a:ext uri="{FF2B5EF4-FFF2-40B4-BE49-F238E27FC236}">
                    <a16:creationId xmlns:a16="http://schemas.microsoft.com/office/drawing/2014/main" id="{C74C558E-663D-899E-7ABB-89BD8FD1A8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2381" y="995682"/>
                <a:ext cx="227626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600"/>
                  <a:t>60</a:t>
                </a:r>
              </a:p>
            </p:txBody>
          </p:sp>
        </p:grp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E068C3BA-0BF3-F0B0-3788-88D5978CA31C}"/>
                </a:ext>
              </a:extLst>
            </p:cNvPr>
            <p:cNvGrpSpPr/>
            <p:nvPr/>
          </p:nvGrpSpPr>
          <p:grpSpPr>
            <a:xfrm>
              <a:off x="2501973" y="3421623"/>
              <a:ext cx="113814" cy="335839"/>
              <a:chOff x="1729287" y="906064"/>
              <a:chExt cx="113814" cy="335839"/>
            </a:xfrm>
          </p:grpSpPr>
          <p:cxnSp>
            <p:nvCxnSpPr>
              <p:cNvPr id="186" name="Straight Connector 185">
                <a:extLst>
                  <a:ext uri="{FF2B5EF4-FFF2-40B4-BE49-F238E27FC236}">
                    <a16:creationId xmlns:a16="http://schemas.microsoft.com/office/drawing/2014/main" id="{0E9F5A5F-3C34-B079-37FD-A4FD2486839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87" name="Rectangle 89">
                <a:extLst>
                  <a:ext uri="{FF2B5EF4-FFF2-40B4-BE49-F238E27FC236}">
                    <a16:creationId xmlns:a16="http://schemas.microsoft.com/office/drawing/2014/main" id="{ADBFC486-5C4E-574E-430E-FA574C2368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9287" y="995682"/>
                <a:ext cx="113814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1600"/>
                  <a:t>6</a:t>
                </a:r>
              </a:p>
            </p:txBody>
          </p:sp>
        </p:grpSp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A3737DB4-51D4-24CA-BD4F-8193089A0CBE}"/>
              </a:ext>
            </a:extLst>
          </p:cNvPr>
          <p:cNvGrpSpPr/>
          <p:nvPr/>
        </p:nvGrpSpPr>
        <p:grpSpPr>
          <a:xfrm>
            <a:off x="2699755" y="990821"/>
            <a:ext cx="5168258" cy="1521735"/>
            <a:chOff x="2455132" y="990821"/>
            <a:chExt cx="5168258" cy="1521735"/>
          </a:xfrm>
        </p:grpSpPr>
        <p:sp>
          <p:nvSpPr>
            <p:cNvPr id="103" name="tx16">
              <a:extLst>
                <a:ext uri="{FF2B5EF4-FFF2-40B4-BE49-F238E27FC236}">
                  <a16:creationId xmlns:a16="http://schemas.microsoft.com/office/drawing/2014/main" id="{993E823A-282E-8B06-331B-341DB09489E6}"/>
                </a:ext>
              </a:extLst>
            </p:cNvPr>
            <p:cNvSpPr/>
            <p:nvPr/>
          </p:nvSpPr>
          <p:spPr>
            <a:xfrm>
              <a:off x="3028866" y="1821335"/>
              <a:ext cx="197742" cy="7302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00">
                  <a:latin typeface="Arial"/>
                  <a:cs typeface="Arial"/>
                </a:rPr>
                <a:t>47.2</a:t>
              </a:r>
            </a:p>
          </p:txBody>
        </p:sp>
        <p:sp>
          <p:nvSpPr>
            <p:cNvPr id="123" name="tx17">
              <a:extLst>
                <a:ext uri="{FF2B5EF4-FFF2-40B4-BE49-F238E27FC236}">
                  <a16:creationId xmlns:a16="http://schemas.microsoft.com/office/drawing/2014/main" id="{3A54828A-D195-AD79-5CB4-6D8630F99BE5}"/>
                </a:ext>
              </a:extLst>
            </p:cNvPr>
            <p:cNvSpPr/>
            <p:nvPr/>
          </p:nvSpPr>
          <p:spPr>
            <a:xfrm>
              <a:off x="4112091" y="1413894"/>
              <a:ext cx="197742" cy="7302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00">
                  <a:latin typeface="Arial"/>
                  <a:cs typeface="Arial"/>
                </a:rPr>
                <a:t>71.4</a:t>
              </a:r>
            </a:p>
          </p:txBody>
        </p:sp>
        <p:sp>
          <p:nvSpPr>
            <p:cNvPr id="124" name="tx18">
              <a:extLst>
                <a:ext uri="{FF2B5EF4-FFF2-40B4-BE49-F238E27FC236}">
                  <a16:creationId xmlns:a16="http://schemas.microsoft.com/office/drawing/2014/main" id="{1770D072-AAAE-10BE-B1EC-35A058F45C7E}"/>
                </a:ext>
              </a:extLst>
            </p:cNvPr>
            <p:cNvSpPr/>
            <p:nvPr/>
          </p:nvSpPr>
          <p:spPr>
            <a:xfrm>
              <a:off x="5240360" y="1161211"/>
              <a:ext cx="197742" cy="7431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00">
                  <a:latin typeface="Arial"/>
                  <a:cs typeface="Arial"/>
                </a:rPr>
                <a:t>86.1</a:t>
              </a:r>
            </a:p>
          </p:txBody>
        </p:sp>
        <p:sp>
          <p:nvSpPr>
            <p:cNvPr id="125" name="tx19">
              <a:extLst>
                <a:ext uri="{FF2B5EF4-FFF2-40B4-BE49-F238E27FC236}">
                  <a16:creationId xmlns:a16="http://schemas.microsoft.com/office/drawing/2014/main" id="{E6156600-7E1C-A803-2D76-F80D28CF3FA7}"/>
                </a:ext>
              </a:extLst>
            </p:cNvPr>
            <p:cNvSpPr/>
            <p:nvPr/>
          </p:nvSpPr>
          <p:spPr>
            <a:xfrm>
              <a:off x="6309891" y="1066898"/>
              <a:ext cx="197742" cy="7431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00">
                  <a:latin typeface="Arial"/>
                  <a:cs typeface="Arial"/>
                </a:rPr>
                <a:t>90.4</a:t>
              </a:r>
            </a:p>
          </p:txBody>
        </p:sp>
        <p:sp>
          <p:nvSpPr>
            <p:cNvPr id="126" name="tx20">
              <a:extLst>
                <a:ext uri="{FF2B5EF4-FFF2-40B4-BE49-F238E27FC236}">
                  <a16:creationId xmlns:a16="http://schemas.microsoft.com/office/drawing/2014/main" id="{9D338FC0-3F6A-DEB5-F213-E6BCC6E6FBF1}"/>
                </a:ext>
              </a:extLst>
            </p:cNvPr>
            <p:cNvSpPr/>
            <p:nvPr/>
          </p:nvSpPr>
          <p:spPr>
            <a:xfrm>
              <a:off x="7425648" y="990821"/>
              <a:ext cx="197742" cy="7431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600">
                  <a:latin typeface="Arial"/>
                  <a:cs typeface="Arial"/>
                </a:rPr>
                <a:t>95.2</a:t>
              </a:r>
            </a:p>
          </p:txBody>
        </p:sp>
        <p:sp>
          <p:nvSpPr>
            <p:cNvPr id="188" name="tx16">
              <a:extLst>
                <a:ext uri="{FF2B5EF4-FFF2-40B4-BE49-F238E27FC236}">
                  <a16:creationId xmlns:a16="http://schemas.microsoft.com/office/drawing/2014/main" id="{13A32F66-1C4F-9F7E-E0B3-EBBEA0616DB1}"/>
                </a:ext>
              </a:extLst>
            </p:cNvPr>
            <p:cNvSpPr/>
            <p:nvPr/>
          </p:nvSpPr>
          <p:spPr>
            <a:xfrm>
              <a:off x="2455132" y="2439531"/>
              <a:ext cx="197742" cy="7302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latin typeface="Arial"/>
                  <a:cs typeface="Arial"/>
                </a:rPr>
                <a:t>26.2</a:t>
              </a:r>
              <a:endParaRPr sz="1600">
                <a:latin typeface="Arial"/>
                <a:cs typeface="Arial"/>
              </a:endParaRPr>
            </a:p>
          </p:txBody>
        </p:sp>
      </p:grpSp>
      <p:sp>
        <p:nvSpPr>
          <p:cNvPr id="189" name="Rectangle 88">
            <a:extLst>
              <a:ext uri="{FF2B5EF4-FFF2-40B4-BE49-F238E27FC236}">
                <a16:creationId xmlns:a16="http://schemas.microsoft.com/office/drawing/2014/main" id="{E2E91857-3575-D432-B270-C238B8D78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6578" y="963461"/>
            <a:ext cx="2200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200"/>
              <a:t>Progressive Signs/Symptoms</a:t>
            </a:r>
          </a:p>
        </p:txBody>
      </p:sp>
      <p:sp>
        <p:nvSpPr>
          <p:cNvPr id="190" name="Rectangle 89">
            <a:extLst>
              <a:ext uri="{FF2B5EF4-FFF2-40B4-BE49-F238E27FC236}">
                <a16:creationId xmlns:a16="http://schemas.microsoft.com/office/drawing/2014/main" id="{9F1D1338-6399-BBC1-2F88-6CFA34A73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6578" y="813816"/>
            <a:ext cx="17512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200"/>
              <a:t>No Symptoms</a:t>
            </a:r>
          </a:p>
        </p:txBody>
      </p:sp>
      <p:sp>
        <p:nvSpPr>
          <p:cNvPr id="191" name="Line 90">
            <a:extLst>
              <a:ext uri="{FF2B5EF4-FFF2-40B4-BE49-F238E27FC236}">
                <a16:creationId xmlns:a16="http://schemas.microsoft.com/office/drawing/2014/main" id="{68C9F8FB-D7F0-057F-E49C-DDFE65EECA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41073" y="1061875"/>
            <a:ext cx="272500" cy="0"/>
          </a:xfrm>
          <a:prstGeom prst="line">
            <a:avLst/>
          </a:prstGeom>
          <a:noFill/>
          <a:ln w="57150" cap="flat">
            <a:solidFill>
              <a:srgbClr val="FFDD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342900">
              <a:defRPr/>
            </a:pPr>
            <a:endParaRPr lang="en-US" sz="1800" b="1">
              <a:latin typeface="Arial"/>
            </a:endParaRPr>
          </a:p>
        </p:txBody>
      </p:sp>
      <p:sp>
        <p:nvSpPr>
          <p:cNvPr id="192" name="Line 91">
            <a:extLst>
              <a:ext uri="{FF2B5EF4-FFF2-40B4-BE49-F238E27FC236}">
                <a16:creationId xmlns:a16="http://schemas.microsoft.com/office/drawing/2014/main" id="{02CF5B92-9CC5-262D-2776-7FDBE1EB5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41073" y="916276"/>
            <a:ext cx="272500" cy="0"/>
          </a:xfrm>
          <a:prstGeom prst="line">
            <a:avLst/>
          </a:prstGeom>
          <a:noFill/>
          <a:ln w="57150" cap="flat">
            <a:solidFill>
              <a:srgbClr val="00A84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342900">
              <a:defRPr/>
            </a:pPr>
            <a:endParaRPr lang="en-US" sz="1800" b="1">
              <a:latin typeface="Arial"/>
            </a:endParaRPr>
          </a:p>
        </p:txBody>
      </p:sp>
      <p:sp>
        <p:nvSpPr>
          <p:cNvPr id="193" name="Rectangle 89">
            <a:extLst>
              <a:ext uri="{FF2B5EF4-FFF2-40B4-BE49-F238E27FC236}">
                <a16:creationId xmlns:a16="http://schemas.microsoft.com/office/drawing/2014/main" id="{98481799-E46C-5A7A-7246-D7D751E1C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6578" y="1113106"/>
            <a:ext cx="1899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Advanced Signs/Symptoms</a:t>
            </a:r>
          </a:p>
        </p:txBody>
      </p:sp>
      <p:sp>
        <p:nvSpPr>
          <p:cNvPr id="194" name="Line 91">
            <a:extLst>
              <a:ext uri="{FF2B5EF4-FFF2-40B4-BE49-F238E27FC236}">
                <a16:creationId xmlns:a16="http://schemas.microsoft.com/office/drawing/2014/main" id="{5B883EF6-5661-CBC7-D4F7-05A228552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41073" y="1207474"/>
            <a:ext cx="272500" cy="0"/>
          </a:xfrm>
          <a:prstGeom prst="line">
            <a:avLst/>
          </a:prstGeom>
          <a:noFill/>
          <a:ln w="57150" cap="flat">
            <a:solidFill>
              <a:srgbClr val="EE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342900">
              <a:defRPr/>
            </a:pPr>
            <a:endParaRPr lang="en-US" sz="1800" b="1">
              <a:latin typeface="Arial"/>
            </a:endParaRPr>
          </a:p>
        </p:txBody>
      </p: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E3D7A1E2-1EA8-E341-B1C9-4C77EC1775A4}"/>
              </a:ext>
            </a:extLst>
          </p:cNvPr>
          <p:cNvGrpSpPr/>
          <p:nvPr/>
        </p:nvGrpSpPr>
        <p:grpSpPr>
          <a:xfrm>
            <a:off x="2255402" y="2441071"/>
            <a:ext cx="5504688" cy="886968"/>
            <a:chOff x="2010779" y="2441071"/>
            <a:chExt cx="5504688" cy="886968"/>
          </a:xfrm>
          <a:solidFill>
            <a:srgbClr val="EE3D2C"/>
          </a:solidFill>
        </p:grpSpPr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7D27C515-4323-E87B-8C55-4CB049C4C87F}"/>
                </a:ext>
              </a:extLst>
            </p:cNvPr>
            <p:cNvGrpSpPr/>
            <p:nvPr/>
          </p:nvGrpSpPr>
          <p:grpSpPr>
            <a:xfrm>
              <a:off x="2010779" y="2441071"/>
              <a:ext cx="5504688" cy="886968"/>
              <a:chOff x="2010779" y="2441071"/>
              <a:chExt cx="5504688" cy="886968"/>
            </a:xfrm>
            <a:grpFill/>
          </p:grpSpPr>
          <p:sp>
            <p:nvSpPr>
              <p:cNvPr id="202" name="Graphic 195">
                <a:extLst>
                  <a:ext uri="{FF2B5EF4-FFF2-40B4-BE49-F238E27FC236}">
                    <a16:creationId xmlns:a16="http://schemas.microsoft.com/office/drawing/2014/main" id="{850EF202-0DC9-AC86-3CDD-BE47ED2E4D8D}"/>
                  </a:ext>
                </a:extLst>
              </p:cNvPr>
              <p:cNvSpPr/>
              <p:nvPr/>
            </p:nvSpPr>
            <p:spPr>
              <a:xfrm>
                <a:off x="2010779" y="2441071"/>
                <a:ext cx="5504688" cy="886968"/>
              </a:xfrm>
              <a:custGeom>
                <a:avLst/>
                <a:gdLst>
                  <a:gd name="connsiteX0" fmla="*/ 476 w 5442966"/>
                  <a:gd name="connsiteY0" fmla="*/ 846870 h 848041"/>
                  <a:gd name="connsiteX1" fmla="*/ 147447 w 5442966"/>
                  <a:gd name="connsiteY1" fmla="*/ 818009 h 848041"/>
                  <a:gd name="connsiteX2" fmla="*/ 168783 w 5442966"/>
                  <a:gd name="connsiteY2" fmla="*/ 800959 h 848041"/>
                  <a:gd name="connsiteX3" fmla="*/ 276035 w 5442966"/>
                  <a:gd name="connsiteY3" fmla="*/ 739523 h 848041"/>
                  <a:gd name="connsiteX4" fmla="*/ 400717 w 5442966"/>
                  <a:gd name="connsiteY4" fmla="*/ 687421 h 848041"/>
                  <a:gd name="connsiteX5" fmla="*/ 438912 w 5442966"/>
                  <a:gd name="connsiteY5" fmla="*/ 673134 h 848041"/>
                  <a:gd name="connsiteX6" fmla="*/ 450247 w 5442966"/>
                  <a:gd name="connsiteY6" fmla="*/ 668181 h 848041"/>
                  <a:gd name="connsiteX7" fmla="*/ 488823 w 5442966"/>
                  <a:gd name="connsiteY7" fmla="*/ 655608 h 848041"/>
                  <a:gd name="connsiteX8" fmla="*/ 519589 w 5442966"/>
                  <a:gd name="connsiteY8" fmla="*/ 638653 h 848041"/>
                  <a:gd name="connsiteX9" fmla="*/ 553022 w 5442966"/>
                  <a:gd name="connsiteY9" fmla="*/ 619794 h 848041"/>
                  <a:gd name="connsiteX10" fmla="*/ 663321 w 5442966"/>
                  <a:gd name="connsiteY10" fmla="*/ 592266 h 848041"/>
                  <a:gd name="connsiteX11" fmla="*/ 675513 w 5442966"/>
                  <a:gd name="connsiteY11" fmla="*/ 590457 h 848041"/>
                  <a:gd name="connsiteX12" fmla="*/ 699516 w 5442966"/>
                  <a:gd name="connsiteY12" fmla="*/ 579598 h 848041"/>
                  <a:gd name="connsiteX13" fmla="*/ 726091 w 5442966"/>
                  <a:gd name="connsiteY13" fmla="*/ 568930 h 848041"/>
                  <a:gd name="connsiteX14" fmla="*/ 761048 w 5442966"/>
                  <a:gd name="connsiteY14" fmla="*/ 558262 h 848041"/>
                  <a:gd name="connsiteX15" fmla="*/ 770287 w 5442966"/>
                  <a:gd name="connsiteY15" fmla="*/ 554452 h 848041"/>
                  <a:gd name="connsiteX16" fmla="*/ 850202 w 5442966"/>
                  <a:gd name="connsiteY16" fmla="*/ 535593 h 848041"/>
                  <a:gd name="connsiteX17" fmla="*/ 874681 w 5442966"/>
                  <a:gd name="connsiteY17" fmla="*/ 526449 h 848041"/>
                  <a:gd name="connsiteX18" fmla="*/ 915257 w 5442966"/>
                  <a:gd name="connsiteY18" fmla="*/ 509494 h 848041"/>
                  <a:gd name="connsiteX19" fmla="*/ 949262 w 5442966"/>
                  <a:gd name="connsiteY19" fmla="*/ 494921 h 848041"/>
                  <a:gd name="connsiteX20" fmla="*/ 1064990 w 5442966"/>
                  <a:gd name="connsiteY20" fmla="*/ 462917 h 848041"/>
                  <a:gd name="connsiteX21" fmla="*/ 1112996 w 5442966"/>
                  <a:gd name="connsiteY21" fmla="*/ 450915 h 848041"/>
                  <a:gd name="connsiteX22" fmla="*/ 1157764 w 5442966"/>
                  <a:gd name="connsiteY22" fmla="*/ 440724 h 848041"/>
                  <a:gd name="connsiteX23" fmla="*/ 1194435 w 5442966"/>
                  <a:gd name="connsiteY23" fmla="*/ 419959 h 848041"/>
                  <a:gd name="connsiteX24" fmla="*/ 1213961 w 5442966"/>
                  <a:gd name="connsiteY24" fmla="*/ 406338 h 848041"/>
                  <a:gd name="connsiteX25" fmla="*/ 1289018 w 5442966"/>
                  <a:gd name="connsiteY25" fmla="*/ 392527 h 848041"/>
                  <a:gd name="connsiteX26" fmla="*/ 1319308 w 5442966"/>
                  <a:gd name="connsiteY26" fmla="*/ 387003 h 848041"/>
                  <a:gd name="connsiteX27" fmla="*/ 1438466 w 5442966"/>
                  <a:gd name="connsiteY27" fmla="*/ 370143 h 848041"/>
                  <a:gd name="connsiteX28" fmla="*/ 1508570 w 5442966"/>
                  <a:gd name="connsiteY28" fmla="*/ 351951 h 848041"/>
                  <a:gd name="connsiteX29" fmla="*/ 1555528 w 5442966"/>
                  <a:gd name="connsiteY29" fmla="*/ 339378 h 848041"/>
                  <a:gd name="connsiteX30" fmla="*/ 1665351 w 5442966"/>
                  <a:gd name="connsiteY30" fmla="*/ 318613 h 848041"/>
                  <a:gd name="connsiteX31" fmla="*/ 1731931 w 5442966"/>
                  <a:gd name="connsiteY31" fmla="*/ 300230 h 848041"/>
                  <a:gd name="connsiteX32" fmla="*/ 1806607 w 5442966"/>
                  <a:gd name="connsiteY32" fmla="*/ 285752 h 848041"/>
                  <a:gd name="connsiteX33" fmla="*/ 1853279 w 5442966"/>
                  <a:gd name="connsiteY33" fmla="*/ 282704 h 848041"/>
                  <a:gd name="connsiteX34" fmla="*/ 1875568 w 5442966"/>
                  <a:gd name="connsiteY34" fmla="*/ 278513 h 848041"/>
                  <a:gd name="connsiteX35" fmla="*/ 1991487 w 5442966"/>
                  <a:gd name="connsiteY35" fmla="*/ 255748 h 848041"/>
                  <a:gd name="connsiteX36" fmla="*/ 2147411 w 5442966"/>
                  <a:gd name="connsiteY36" fmla="*/ 244032 h 848041"/>
                  <a:gd name="connsiteX37" fmla="*/ 2208562 w 5442966"/>
                  <a:gd name="connsiteY37" fmla="*/ 236508 h 848041"/>
                  <a:gd name="connsiteX38" fmla="*/ 2232470 w 5442966"/>
                  <a:gd name="connsiteY38" fmla="*/ 235460 h 848041"/>
                  <a:gd name="connsiteX39" fmla="*/ 2269522 w 5442966"/>
                  <a:gd name="connsiteY39" fmla="*/ 223173 h 848041"/>
                  <a:gd name="connsiteX40" fmla="*/ 2359914 w 5442966"/>
                  <a:gd name="connsiteY40" fmla="*/ 189549 h 848041"/>
                  <a:gd name="connsiteX41" fmla="*/ 2404110 w 5442966"/>
                  <a:gd name="connsiteY41" fmla="*/ 178024 h 848041"/>
                  <a:gd name="connsiteX42" fmla="*/ 2422589 w 5442966"/>
                  <a:gd name="connsiteY42" fmla="*/ 173262 h 848041"/>
                  <a:gd name="connsiteX43" fmla="*/ 2528888 w 5442966"/>
                  <a:gd name="connsiteY43" fmla="*/ 159260 h 848041"/>
                  <a:gd name="connsiteX44" fmla="*/ 2546794 w 5442966"/>
                  <a:gd name="connsiteY44" fmla="*/ 152211 h 848041"/>
                  <a:gd name="connsiteX45" fmla="*/ 2643188 w 5442966"/>
                  <a:gd name="connsiteY45" fmla="*/ 137924 h 848041"/>
                  <a:gd name="connsiteX46" fmla="*/ 2747010 w 5442966"/>
                  <a:gd name="connsiteY46" fmla="*/ 134304 h 848041"/>
                  <a:gd name="connsiteX47" fmla="*/ 2849594 w 5442966"/>
                  <a:gd name="connsiteY47" fmla="*/ 119541 h 848041"/>
                  <a:gd name="connsiteX48" fmla="*/ 2944940 w 5442966"/>
                  <a:gd name="connsiteY48" fmla="*/ 102300 h 848041"/>
                  <a:gd name="connsiteX49" fmla="*/ 3017711 w 5442966"/>
                  <a:gd name="connsiteY49" fmla="*/ 86489 h 848041"/>
                  <a:gd name="connsiteX50" fmla="*/ 3042285 w 5442966"/>
                  <a:gd name="connsiteY50" fmla="*/ 83060 h 848041"/>
                  <a:gd name="connsiteX51" fmla="*/ 3314224 w 5442966"/>
                  <a:gd name="connsiteY51" fmla="*/ 82203 h 848041"/>
                  <a:gd name="connsiteX52" fmla="*/ 3380137 w 5442966"/>
                  <a:gd name="connsiteY52" fmla="*/ 70392 h 848041"/>
                  <a:gd name="connsiteX53" fmla="*/ 3402425 w 5442966"/>
                  <a:gd name="connsiteY53" fmla="*/ 67058 h 848041"/>
                  <a:gd name="connsiteX54" fmla="*/ 3492723 w 5442966"/>
                  <a:gd name="connsiteY54" fmla="*/ 66486 h 848041"/>
                  <a:gd name="connsiteX55" fmla="*/ 3526250 w 5442966"/>
                  <a:gd name="connsiteY55" fmla="*/ 58009 h 848041"/>
                  <a:gd name="connsiteX56" fmla="*/ 3573018 w 5442966"/>
                  <a:gd name="connsiteY56" fmla="*/ 50484 h 848041"/>
                  <a:gd name="connsiteX57" fmla="*/ 3843623 w 5442966"/>
                  <a:gd name="connsiteY57" fmla="*/ 44293 h 848041"/>
                  <a:gd name="connsiteX58" fmla="*/ 4100703 w 5442966"/>
                  <a:gd name="connsiteY58" fmla="*/ 43436 h 848041"/>
                  <a:gd name="connsiteX59" fmla="*/ 4333780 w 5442966"/>
                  <a:gd name="connsiteY59" fmla="*/ 44388 h 848041"/>
                  <a:gd name="connsiteX60" fmla="*/ 4508945 w 5442966"/>
                  <a:gd name="connsiteY60" fmla="*/ 30768 h 848041"/>
                  <a:gd name="connsiteX61" fmla="*/ 4599909 w 5442966"/>
                  <a:gd name="connsiteY61" fmla="*/ 23910 h 848041"/>
                  <a:gd name="connsiteX62" fmla="*/ 5015865 w 5442966"/>
                  <a:gd name="connsiteY62" fmla="*/ 22862 h 848041"/>
                  <a:gd name="connsiteX63" fmla="*/ 5155216 w 5442966"/>
                  <a:gd name="connsiteY63" fmla="*/ 22386 h 848041"/>
                  <a:gd name="connsiteX64" fmla="*/ 5182553 w 5442966"/>
                  <a:gd name="connsiteY64" fmla="*/ 12765 h 848041"/>
                  <a:gd name="connsiteX65" fmla="*/ 5222939 w 5442966"/>
                  <a:gd name="connsiteY65" fmla="*/ 2 h 848041"/>
                  <a:gd name="connsiteX66" fmla="*/ 5313141 w 5442966"/>
                  <a:gd name="connsiteY66" fmla="*/ 669 h 848041"/>
                  <a:gd name="connsiteX67" fmla="*/ 5429631 w 5442966"/>
                  <a:gd name="connsiteY67" fmla="*/ 97 h 848041"/>
                  <a:gd name="connsiteX68" fmla="*/ 5442966 w 5442966"/>
                  <a:gd name="connsiteY68" fmla="*/ 1907 h 848041"/>
                  <a:gd name="connsiteX69" fmla="*/ 5442966 w 5442966"/>
                  <a:gd name="connsiteY69" fmla="*/ 842202 h 848041"/>
                  <a:gd name="connsiteX70" fmla="*/ 5413534 w 5442966"/>
                  <a:gd name="connsiteY70" fmla="*/ 844774 h 848041"/>
                  <a:gd name="connsiteX71" fmla="*/ 2453450 w 5442966"/>
                  <a:gd name="connsiteY71" fmla="*/ 844869 h 848041"/>
                  <a:gd name="connsiteX72" fmla="*/ 101346 w 5442966"/>
                  <a:gd name="connsiteY72" fmla="*/ 845631 h 848041"/>
                  <a:gd name="connsiteX73" fmla="*/ 86487 w 5442966"/>
                  <a:gd name="connsiteY73" fmla="*/ 846203 h 848041"/>
                  <a:gd name="connsiteX74" fmla="*/ 0 w 5442966"/>
                  <a:gd name="connsiteY74" fmla="*/ 846774 h 848041"/>
                  <a:gd name="connsiteX75" fmla="*/ 0 w 5442966"/>
                  <a:gd name="connsiteY75" fmla="*/ 844488 h 848041"/>
                  <a:gd name="connsiteX0" fmla="*/ 476 w 5442966"/>
                  <a:gd name="connsiteY0" fmla="*/ 846870 h 848041"/>
                  <a:gd name="connsiteX1" fmla="*/ 147447 w 5442966"/>
                  <a:gd name="connsiteY1" fmla="*/ 818009 h 848041"/>
                  <a:gd name="connsiteX2" fmla="*/ 168783 w 5442966"/>
                  <a:gd name="connsiteY2" fmla="*/ 800959 h 848041"/>
                  <a:gd name="connsiteX3" fmla="*/ 276035 w 5442966"/>
                  <a:gd name="connsiteY3" fmla="*/ 739523 h 848041"/>
                  <a:gd name="connsiteX4" fmla="*/ 400717 w 5442966"/>
                  <a:gd name="connsiteY4" fmla="*/ 687421 h 848041"/>
                  <a:gd name="connsiteX5" fmla="*/ 438912 w 5442966"/>
                  <a:gd name="connsiteY5" fmla="*/ 673134 h 848041"/>
                  <a:gd name="connsiteX6" fmla="*/ 450247 w 5442966"/>
                  <a:gd name="connsiteY6" fmla="*/ 668181 h 848041"/>
                  <a:gd name="connsiteX7" fmla="*/ 488823 w 5442966"/>
                  <a:gd name="connsiteY7" fmla="*/ 655608 h 848041"/>
                  <a:gd name="connsiteX8" fmla="*/ 519589 w 5442966"/>
                  <a:gd name="connsiteY8" fmla="*/ 638653 h 848041"/>
                  <a:gd name="connsiteX9" fmla="*/ 553022 w 5442966"/>
                  <a:gd name="connsiteY9" fmla="*/ 619794 h 848041"/>
                  <a:gd name="connsiteX10" fmla="*/ 663321 w 5442966"/>
                  <a:gd name="connsiteY10" fmla="*/ 592266 h 848041"/>
                  <a:gd name="connsiteX11" fmla="*/ 675513 w 5442966"/>
                  <a:gd name="connsiteY11" fmla="*/ 590457 h 848041"/>
                  <a:gd name="connsiteX12" fmla="*/ 699516 w 5442966"/>
                  <a:gd name="connsiteY12" fmla="*/ 579598 h 848041"/>
                  <a:gd name="connsiteX13" fmla="*/ 726091 w 5442966"/>
                  <a:gd name="connsiteY13" fmla="*/ 568930 h 848041"/>
                  <a:gd name="connsiteX14" fmla="*/ 761048 w 5442966"/>
                  <a:gd name="connsiteY14" fmla="*/ 558262 h 848041"/>
                  <a:gd name="connsiteX15" fmla="*/ 770287 w 5442966"/>
                  <a:gd name="connsiteY15" fmla="*/ 554452 h 848041"/>
                  <a:gd name="connsiteX16" fmla="*/ 850202 w 5442966"/>
                  <a:gd name="connsiteY16" fmla="*/ 535593 h 848041"/>
                  <a:gd name="connsiteX17" fmla="*/ 884100 w 5442966"/>
                  <a:gd name="connsiteY17" fmla="*/ 517342 h 848041"/>
                  <a:gd name="connsiteX18" fmla="*/ 915257 w 5442966"/>
                  <a:gd name="connsiteY18" fmla="*/ 509494 h 848041"/>
                  <a:gd name="connsiteX19" fmla="*/ 949262 w 5442966"/>
                  <a:gd name="connsiteY19" fmla="*/ 494921 h 848041"/>
                  <a:gd name="connsiteX20" fmla="*/ 1064990 w 5442966"/>
                  <a:gd name="connsiteY20" fmla="*/ 462917 h 848041"/>
                  <a:gd name="connsiteX21" fmla="*/ 1112996 w 5442966"/>
                  <a:gd name="connsiteY21" fmla="*/ 450915 h 848041"/>
                  <a:gd name="connsiteX22" fmla="*/ 1157764 w 5442966"/>
                  <a:gd name="connsiteY22" fmla="*/ 440724 h 848041"/>
                  <a:gd name="connsiteX23" fmla="*/ 1194435 w 5442966"/>
                  <a:gd name="connsiteY23" fmla="*/ 419959 h 848041"/>
                  <a:gd name="connsiteX24" fmla="*/ 1213961 w 5442966"/>
                  <a:gd name="connsiteY24" fmla="*/ 406338 h 848041"/>
                  <a:gd name="connsiteX25" fmla="*/ 1289018 w 5442966"/>
                  <a:gd name="connsiteY25" fmla="*/ 392527 h 848041"/>
                  <a:gd name="connsiteX26" fmla="*/ 1319308 w 5442966"/>
                  <a:gd name="connsiteY26" fmla="*/ 387003 h 848041"/>
                  <a:gd name="connsiteX27" fmla="*/ 1438466 w 5442966"/>
                  <a:gd name="connsiteY27" fmla="*/ 370143 h 848041"/>
                  <a:gd name="connsiteX28" fmla="*/ 1508570 w 5442966"/>
                  <a:gd name="connsiteY28" fmla="*/ 351951 h 848041"/>
                  <a:gd name="connsiteX29" fmla="*/ 1555528 w 5442966"/>
                  <a:gd name="connsiteY29" fmla="*/ 339378 h 848041"/>
                  <a:gd name="connsiteX30" fmla="*/ 1665351 w 5442966"/>
                  <a:gd name="connsiteY30" fmla="*/ 318613 h 848041"/>
                  <a:gd name="connsiteX31" fmla="*/ 1731931 w 5442966"/>
                  <a:gd name="connsiteY31" fmla="*/ 300230 h 848041"/>
                  <a:gd name="connsiteX32" fmla="*/ 1806607 w 5442966"/>
                  <a:gd name="connsiteY32" fmla="*/ 285752 h 848041"/>
                  <a:gd name="connsiteX33" fmla="*/ 1853279 w 5442966"/>
                  <a:gd name="connsiteY33" fmla="*/ 282704 h 848041"/>
                  <a:gd name="connsiteX34" fmla="*/ 1875568 w 5442966"/>
                  <a:gd name="connsiteY34" fmla="*/ 278513 h 848041"/>
                  <a:gd name="connsiteX35" fmla="*/ 1991487 w 5442966"/>
                  <a:gd name="connsiteY35" fmla="*/ 255748 h 848041"/>
                  <a:gd name="connsiteX36" fmla="*/ 2147411 w 5442966"/>
                  <a:gd name="connsiteY36" fmla="*/ 244032 h 848041"/>
                  <a:gd name="connsiteX37" fmla="*/ 2208562 w 5442966"/>
                  <a:gd name="connsiteY37" fmla="*/ 236508 h 848041"/>
                  <a:gd name="connsiteX38" fmla="*/ 2232470 w 5442966"/>
                  <a:gd name="connsiteY38" fmla="*/ 235460 h 848041"/>
                  <a:gd name="connsiteX39" fmla="*/ 2269522 w 5442966"/>
                  <a:gd name="connsiteY39" fmla="*/ 223173 h 848041"/>
                  <a:gd name="connsiteX40" fmla="*/ 2359914 w 5442966"/>
                  <a:gd name="connsiteY40" fmla="*/ 189549 h 848041"/>
                  <a:gd name="connsiteX41" fmla="*/ 2404110 w 5442966"/>
                  <a:gd name="connsiteY41" fmla="*/ 178024 h 848041"/>
                  <a:gd name="connsiteX42" fmla="*/ 2422589 w 5442966"/>
                  <a:gd name="connsiteY42" fmla="*/ 173262 h 848041"/>
                  <a:gd name="connsiteX43" fmla="*/ 2528888 w 5442966"/>
                  <a:gd name="connsiteY43" fmla="*/ 159260 h 848041"/>
                  <a:gd name="connsiteX44" fmla="*/ 2546794 w 5442966"/>
                  <a:gd name="connsiteY44" fmla="*/ 152211 h 848041"/>
                  <a:gd name="connsiteX45" fmla="*/ 2643188 w 5442966"/>
                  <a:gd name="connsiteY45" fmla="*/ 137924 h 848041"/>
                  <a:gd name="connsiteX46" fmla="*/ 2747010 w 5442966"/>
                  <a:gd name="connsiteY46" fmla="*/ 134304 h 848041"/>
                  <a:gd name="connsiteX47" fmla="*/ 2849594 w 5442966"/>
                  <a:gd name="connsiteY47" fmla="*/ 119541 h 848041"/>
                  <a:gd name="connsiteX48" fmla="*/ 2944940 w 5442966"/>
                  <a:gd name="connsiteY48" fmla="*/ 102300 h 848041"/>
                  <a:gd name="connsiteX49" fmla="*/ 3017711 w 5442966"/>
                  <a:gd name="connsiteY49" fmla="*/ 86489 h 848041"/>
                  <a:gd name="connsiteX50" fmla="*/ 3042285 w 5442966"/>
                  <a:gd name="connsiteY50" fmla="*/ 83060 h 848041"/>
                  <a:gd name="connsiteX51" fmla="*/ 3314224 w 5442966"/>
                  <a:gd name="connsiteY51" fmla="*/ 82203 h 848041"/>
                  <a:gd name="connsiteX52" fmla="*/ 3380137 w 5442966"/>
                  <a:gd name="connsiteY52" fmla="*/ 70392 h 848041"/>
                  <a:gd name="connsiteX53" fmla="*/ 3402425 w 5442966"/>
                  <a:gd name="connsiteY53" fmla="*/ 67058 h 848041"/>
                  <a:gd name="connsiteX54" fmla="*/ 3492723 w 5442966"/>
                  <a:gd name="connsiteY54" fmla="*/ 66486 h 848041"/>
                  <a:gd name="connsiteX55" fmla="*/ 3526250 w 5442966"/>
                  <a:gd name="connsiteY55" fmla="*/ 58009 h 848041"/>
                  <a:gd name="connsiteX56" fmla="*/ 3573018 w 5442966"/>
                  <a:gd name="connsiteY56" fmla="*/ 50484 h 848041"/>
                  <a:gd name="connsiteX57" fmla="*/ 3843623 w 5442966"/>
                  <a:gd name="connsiteY57" fmla="*/ 44293 h 848041"/>
                  <a:gd name="connsiteX58" fmla="*/ 4100703 w 5442966"/>
                  <a:gd name="connsiteY58" fmla="*/ 43436 h 848041"/>
                  <a:gd name="connsiteX59" fmla="*/ 4333780 w 5442966"/>
                  <a:gd name="connsiteY59" fmla="*/ 44388 h 848041"/>
                  <a:gd name="connsiteX60" fmla="*/ 4508945 w 5442966"/>
                  <a:gd name="connsiteY60" fmla="*/ 30768 h 848041"/>
                  <a:gd name="connsiteX61" fmla="*/ 4599909 w 5442966"/>
                  <a:gd name="connsiteY61" fmla="*/ 23910 h 848041"/>
                  <a:gd name="connsiteX62" fmla="*/ 5015865 w 5442966"/>
                  <a:gd name="connsiteY62" fmla="*/ 22862 h 848041"/>
                  <a:gd name="connsiteX63" fmla="*/ 5155216 w 5442966"/>
                  <a:gd name="connsiteY63" fmla="*/ 22386 h 848041"/>
                  <a:gd name="connsiteX64" fmla="*/ 5182553 w 5442966"/>
                  <a:gd name="connsiteY64" fmla="*/ 12765 h 848041"/>
                  <a:gd name="connsiteX65" fmla="*/ 5222939 w 5442966"/>
                  <a:gd name="connsiteY65" fmla="*/ 2 h 848041"/>
                  <a:gd name="connsiteX66" fmla="*/ 5313141 w 5442966"/>
                  <a:gd name="connsiteY66" fmla="*/ 669 h 848041"/>
                  <a:gd name="connsiteX67" fmla="*/ 5429631 w 5442966"/>
                  <a:gd name="connsiteY67" fmla="*/ 97 h 848041"/>
                  <a:gd name="connsiteX68" fmla="*/ 5442966 w 5442966"/>
                  <a:gd name="connsiteY68" fmla="*/ 1907 h 848041"/>
                  <a:gd name="connsiteX69" fmla="*/ 5442966 w 5442966"/>
                  <a:gd name="connsiteY69" fmla="*/ 842202 h 848041"/>
                  <a:gd name="connsiteX70" fmla="*/ 5413534 w 5442966"/>
                  <a:gd name="connsiteY70" fmla="*/ 844774 h 848041"/>
                  <a:gd name="connsiteX71" fmla="*/ 2453450 w 5442966"/>
                  <a:gd name="connsiteY71" fmla="*/ 844869 h 848041"/>
                  <a:gd name="connsiteX72" fmla="*/ 101346 w 5442966"/>
                  <a:gd name="connsiteY72" fmla="*/ 845631 h 848041"/>
                  <a:gd name="connsiteX73" fmla="*/ 86487 w 5442966"/>
                  <a:gd name="connsiteY73" fmla="*/ 846203 h 848041"/>
                  <a:gd name="connsiteX74" fmla="*/ 0 w 5442966"/>
                  <a:gd name="connsiteY74" fmla="*/ 846774 h 848041"/>
                  <a:gd name="connsiteX75" fmla="*/ 0 w 5442966"/>
                  <a:gd name="connsiteY75" fmla="*/ 844488 h 848041"/>
                  <a:gd name="connsiteX0" fmla="*/ 476 w 5442966"/>
                  <a:gd name="connsiteY0" fmla="*/ 846870 h 848041"/>
                  <a:gd name="connsiteX1" fmla="*/ 147447 w 5442966"/>
                  <a:gd name="connsiteY1" fmla="*/ 818009 h 848041"/>
                  <a:gd name="connsiteX2" fmla="*/ 168783 w 5442966"/>
                  <a:gd name="connsiteY2" fmla="*/ 800959 h 848041"/>
                  <a:gd name="connsiteX3" fmla="*/ 276035 w 5442966"/>
                  <a:gd name="connsiteY3" fmla="*/ 739523 h 848041"/>
                  <a:gd name="connsiteX4" fmla="*/ 400717 w 5442966"/>
                  <a:gd name="connsiteY4" fmla="*/ 687421 h 848041"/>
                  <a:gd name="connsiteX5" fmla="*/ 438912 w 5442966"/>
                  <a:gd name="connsiteY5" fmla="*/ 673134 h 848041"/>
                  <a:gd name="connsiteX6" fmla="*/ 457311 w 5442966"/>
                  <a:gd name="connsiteY6" fmla="*/ 663627 h 848041"/>
                  <a:gd name="connsiteX7" fmla="*/ 488823 w 5442966"/>
                  <a:gd name="connsiteY7" fmla="*/ 655608 h 848041"/>
                  <a:gd name="connsiteX8" fmla="*/ 519589 w 5442966"/>
                  <a:gd name="connsiteY8" fmla="*/ 638653 h 848041"/>
                  <a:gd name="connsiteX9" fmla="*/ 553022 w 5442966"/>
                  <a:gd name="connsiteY9" fmla="*/ 619794 h 848041"/>
                  <a:gd name="connsiteX10" fmla="*/ 663321 w 5442966"/>
                  <a:gd name="connsiteY10" fmla="*/ 592266 h 848041"/>
                  <a:gd name="connsiteX11" fmla="*/ 675513 w 5442966"/>
                  <a:gd name="connsiteY11" fmla="*/ 590457 h 848041"/>
                  <a:gd name="connsiteX12" fmla="*/ 699516 w 5442966"/>
                  <a:gd name="connsiteY12" fmla="*/ 579598 h 848041"/>
                  <a:gd name="connsiteX13" fmla="*/ 726091 w 5442966"/>
                  <a:gd name="connsiteY13" fmla="*/ 568930 h 848041"/>
                  <a:gd name="connsiteX14" fmla="*/ 761048 w 5442966"/>
                  <a:gd name="connsiteY14" fmla="*/ 558262 h 848041"/>
                  <a:gd name="connsiteX15" fmla="*/ 770287 w 5442966"/>
                  <a:gd name="connsiteY15" fmla="*/ 554452 h 848041"/>
                  <a:gd name="connsiteX16" fmla="*/ 850202 w 5442966"/>
                  <a:gd name="connsiteY16" fmla="*/ 535593 h 848041"/>
                  <a:gd name="connsiteX17" fmla="*/ 884100 w 5442966"/>
                  <a:gd name="connsiteY17" fmla="*/ 517342 h 848041"/>
                  <a:gd name="connsiteX18" fmla="*/ 915257 w 5442966"/>
                  <a:gd name="connsiteY18" fmla="*/ 509494 h 848041"/>
                  <a:gd name="connsiteX19" fmla="*/ 949262 w 5442966"/>
                  <a:gd name="connsiteY19" fmla="*/ 494921 h 848041"/>
                  <a:gd name="connsiteX20" fmla="*/ 1064990 w 5442966"/>
                  <a:gd name="connsiteY20" fmla="*/ 462917 h 848041"/>
                  <a:gd name="connsiteX21" fmla="*/ 1112996 w 5442966"/>
                  <a:gd name="connsiteY21" fmla="*/ 450915 h 848041"/>
                  <a:gd name="connsiteX22" fmla="*/ 1157764 w 5442966"/>
                  <a:gd name="connsiteY22" fmla="*/ 440724 h 848041"/>
                  <a:gd name="connsiteX23" fmla="*/ 1194435 w 5442966"/>
                  <a:gd name="connsiteY23" fmla="*/ 419959 h 848041"/>
                  <a:gd name="connsiteX24" fmla="*/ 1213961 w 5442966"/>
                  <a:gd name="connsiteY24" fmla="*/ 406338 h 848041"/>
                  <a:gd name="connsiteX25" fmla="*/ 1289018 w 5442966"/>
                  <a:gd name="connsiteY25" fmla="*/ 392527 h 848041"/>
                  <a:gd name="connsiteX26" fmla="*/ 1319308 w 5442966"/>
                  <a:gd name="connsiteY26" fmla="*/ 387003 h 848041"/>
                  <a:gd name="connsiteX27" fmla="*/ 1438466 w 5442966"/>
                  <a:gd name="connsiteY27" fmla="*/ 370143 h 848041"/>
                  <a:gd name="connsiteX28" fmla="*/ 1508570 w 5442966"/>
                  <a:gd name="connsiteY28" fmla="*/ 351951 h 848041"/>
                  <a:gd name="connsiteX29" fmla="*/ 1555528 w 5442966"/>
                  <a:gd name="connsiteY29" fmla="*/ 339378 h 848041"/>
                  <a:gd name="connsiteX30" fmla="*/ 1665351 w 5442966"/>
                  <a:gd name="connsiteY30" fmla="*/ 318613 h 848041"/>
                  <a:gd name="connsiteX31" fmla="*/ 1731931 w 5442966"/>
                  <a:gd name="connsiteY31" fmla="*/ 300230 h 848041"/>
                  <a:gd name="connsiteX32" fmla="*/ 1806607 w 5442966"/>
                  <a:gd name="connsiteY32" fmla="*/ 285752 h 848041"/>
                  <a:gd name="connsiteX33" fmla="*/ 1853279 w 5442966"/>
                  <a:gd name="connsiteY33" fmla="*/ 282704 h 848041"/>
                  <a:gd name="connsiteX34" fmla="*/ 1875568 w 5442966"/>
                  <a:gd name="connsiteY34" fmla="*/ 278513 h 848041"/>
                  <a:gd name="connsiteX35" fmla="*/ 1991487 w 5442966"/>
                  <a:gd name="connsiteY35" fmla="*/ 255748 h 848041"/>
                  <a:gd name="connsiteX36" fmla="*/ 2147411 w 5442966"/>
                  <a:gd name="connsiteY36" fmla="*/ 244032 h 848041"/>
                  <a:gd name="connsiteX37" fmla="*/ 2208562 w 5442966"/>
                  <a:gd name="connsiteY37" fmla="*/ 236508 h 848041"/>
                  <a:gd name="connsiteX38" fmla="*/ 2232470 w 5442966"/>
                  <a:gd name="connsiteY38" fmla="*/ 235460 h 848041"/>
                  <a:gd name="connsiteX39" fmla="*/ 2269522 w 5442966"/>
                  <a:gd name="connsiteY39" fmla="*/ 223173 h 848041"/>
                  <a:gd name="connsiteX40" fmla="*/ 2359914 w 5442966"/>
                  <a:gd name="connsiteY40" fmla="*/ 189549 h 848041"/>
                  <a:gd name="connsiteX41" fmla="*/ 2404110 w 5442966"/>
                  <a:gd name="connsiteY41" fmla="*/ 178024 h 848041"/>
                  <a:gd name="connsiteX42" fmla="*/ 2422589 w 5442966"/>
                  <a:gd name="connsiteY42" fmla="*/ 173262 h 848041"/>
                  <a:gd name="connsiteX43" fmla="*/ 2528888 w 5442966"/>
                  <a:gd name="connsiteY43" fmla="*/ 159260 h 848041"/>
                  <a:gd name="connsiteX44" fmla="*/ 2546794 w 5442966"/>
                  <a:gd name="connsiteY44" fmla="*/ 152211 h 848041"/>
                  <a:gd name="connsiteX45" fmla="*/ 2643188 w 5442966"/>
                  <a:gd name="connsiteY45" fmla="*/ 137924 h 848041"/>
                  <a:gd name="connsiteX46" fmla="*/ 2747010 w 5442966"/>
                  <a:gd name="connsiteY46" fmla="*/ 134304 h 848041"/>
                  <a:gd name="connsiteX47" fmla="*/ 2849594 w 5442966"/>
                  <a:gd name="connsiteY47" fmla="*/ 119541 h 848041"/>
                  <a:gd name="connsiteX48" fmla="*/ 2944940 w 5442966"/>
                  <a:gd name="connsiteY48" fmla="*/ 102300 h 848041"/>
                  <a:gd name="connsiteX49" fmla="*/ 3017711 w 5442966"/>
                  <a:gd name="connsiteY49" fmla="*/ 86489 h 848041"/>
                  <a:gd name="connsiteX50" fmla="*/ 3042285 w 5442966"/>
                  <a:gd name="connsiteY50" fmla="*/ 83060 h 848041"/>
                  <a:gd name="connsiteX51" fmla="*/ 3314224 w 5442966"/>
                  <a:gd name="connsiteY51" fmla="*/ 82203 h 848041"/>
                  <a:gd name="connsiteX52" fmla="*/ 3380137 w 5442966"/>
                  <a:gd name="connsiteY52" fmla="*/ 70392 h 848041"/>
                  <a:gd name="connsiteX53" fmla="*/ 3402425 w 5442966"/>
                  <a:gd name="connsiteY53" fmla="*/ 67058 h 848041"/>
                  <a:gd name="connsiteX54" fmla="*/ 3492723 w 5442966"/>
                  <a:gd name="connsiteY54" fmla="*/ 66486 h 848041"/>
                  <a:gd name="connsiteX55" fmla="*/ 3526250 w 5442966"/>
                  <a:gd name="connsiteY55" fmla="*/ 58009 h 848041"/>
                  <a:gd name="connsiteX56" fmla="*/ 3573018 w 5442966"/>
                  <a:gd name="connsiteY56" fmla="*/ 50484 h 848041"/>
                  <a:gd name="connsiteX57" fmla="*/ 3843623 w 5442966"/>
                  <a:gd name="connsiteY57" fmla="*/ 44293 h 848041"/>
                  <a:gd name="connsiteX58" fmla="*/ 4100703 w 5442966"/>
                  <a:gd name="connsiteY58" fmla="*/ 43436 h 848041"/>
                  <a:gd name="connsiteX59" fmla="*/ 4333780 w 5442966"/>
                  <a:gd name="connsiteY59" fmla="*/ 44388 h 848041"/>
                  <a:gd name="connsiteX60" fmla="*/ 4508945 w 5442966"/>
                  <a:gd name="connsiteY60" fmla="*/ 30768 h 848041"/>
                  <a:gd name="connsiteX61" fmla="*/ 4599909 w 5442966"/>
                  <a:gd name="connsiteY61" fmla="*/ 23910 h 848041"/>
                  <a:gd name="connsiteX62" fmla="*/ 5015865 w 5442966"/>
                  <a:gd name="connsiteY62" fmla="*/ 22862 h 848041"/>
                  <a:gd name="connsiteX63" fmla="*/ 5155216 w 5442966"/>
                  <a:gd name="connsiteY63" fmla="*/ 22386 h 848041"/>
                  <a:gd name="connsiteX64" fmla="*/ 5182553 w 5442966"/>
                  <a:gd name="connsiteY64" fmla="*/ 12765 h 848041"/>
                  <a:gd name="connsiteX65" fmla="*/ 5222939 w 5442966"/>
                  <a:gd name="connsiteY65" fmla="*/ 2 h 848041"/>
                  <a:gd name="connsiteX66" fmla="*/ 5313141 w 5442966"/>
                  <a:gd name="connsiteY66" fmla="*/ 669 h 848041"/>
                  <a:gd name="connsiteX67" fmla="*/ 5429631 w 5442966"/>
                  <a:gd name="connsiteY67" fmla="*/ 97 h 848041"/>
                  <a:gd name="connsiteX68" fmla="*/ 5442966 w 5442966"/>
                  <a:gd name="connsiteY68" fmla="*/ 1907 h 848041"/>
                  <a:gd name="connsiteX69" fmla="*/ 5442966 w 5442966"/>
                  <a:gd name="connsiteY69" fmla="*/ 842202 h 848041"/>
                  <a:gd name="connsiteX70" fmla="*/ 5413534 w 5442966"/>
                  <a:gd name="connsiteY70" fmla="*/ 844774 h 848041"/>
                  <a:gd name="connsiteX71" fmla="*/ 2453450 w 5442966"/>
                  <a:gd name="connsiteY71" fmla="*/ 844869 h 848041"/>
                  <a:gd name="connsiteX72" fmla="*/ 101346 w 5442966"/>
                  <a:gd name="connsiteY72" fmla="*/ 845631 h 848041"/>
                  <a:gd name="connsiteX73" fmla="*/ 86487 w 5442966"/>
                  <a:gd name="connsiteY73" fmla="*/ 846203 h 848041"/>
                  <a:gd name="connsiteX74" fmla="*/ 0 w 5442966"/>
                  <a:gd name="connsiteY74" fmla="*/ 846774 h 848041"/>
                  <a:gd name="connsiteX75" fmla="*/ 0 w 5442966"/>
                  <a:gd name="connsiteY75" fmla="*/ 844488 h 848041"/>
                  <a:gd name="connsiteX0" fmla="*/ 476 w 5442966"/>
                  <a:gd name="connsiteY0" fmla="*/ 846870 h 848041"/>
                  <a:gd name="connsiteX1" fmla="*/ 147447 w 5442966"/>
                  <a:gd name="connsiteY1" fmla="*/ 818009 h 848041"/>
                  <a:gd name="connsiteX2" fmla="*/ 168783 w 5442966"/>
                  <a:gd name="connsiteY2" fmla="*/ 800959 h 848041"/>
                  <a:gd name="connsiteX3" fmla="*/ 276035 w 5442966"/>
                  <a:gd name="connsiteY3" fmla="*/ 739523 h 848041"/>
                  <a:gd name="connsiteX4" fmla="*/ 400717 w 5442966"/>
                  <a:gd name="connsiteY4" fmla="*/ 687421 h 848041"/>
                  <a:gd name="connsiteX5" fmla="*/ 438912 w 5442966"/>
                  <a:gd name="connsiteY5" fmla="*/ 673134 h 848041"/>
                  <a:gd name="connsiteX6" fmla="*/ 459665 w 5442966"/>
                  <a:gd name="connsiteY6" fmla="*/ 656797 h 848041"/>
                  <a:gd name="connsiteX7" fmla="*/ 488823 w 5442966"/>
                  <a:gd name="connsiteY7" fmla="*/ 655608 h 848041"/>
                  <a:gd name="connsiteX8" fmla="*/ 519589 w 5442966"/>
                  <a:gd name="connsiteY8" fmla="*/ 638653 h 848041"/>
                  <a:gd name="connsiteX9" fmla="*/ 553022 w 5442966"/>
                  <a:gd name="connsiteY9" fmla="*/ 619794 h 848041"/>
                  <a:gd name="connsiteX10" fmla="*/ 663321 w 5442966"/>
                  <a:gd name="connsiteY10" fmla="*/ 592266 h 848041"/>
                  <a:gd name="connsiteX11" fmla="*/ 675513 w 5442966"/>
                  <a:gd name="connsiteY11" fmla="*/ 590457 h 848041"/>
                  <a:gd name="connsiteX12" fmla="*/ 699516 w 5442966"/>
                  <a:gd name="connsiteY12" fmla="*/ 579598 h 848041"/>
                  <a:gd name="connsiteX13" fmla="*/ 726091 w 5442966"/>
                  <a:gd name="connsiteY13" fmla="*/ 568930 h 848041"/>
                  <a:gd name="connsiteX14" fmla="*/ 761048 w 5442966"/>
                  <a:gd name="connsiteY14" fmla="*/ 558262 h 848041"/>
                  <a:gd name="connsiteX15" fmla="*/ 770287 w 5442966"/>
                  <a:gd name="connsiteY15" fmla="*/ 554452 h 848041"/>
                  <a:gd name="connsiteX16" fmla="*/ 850202 w 5442966"/>
                  <a:gd name="connsiteY16" fmla="*/ 535593 h 848041"/>
                  <a:gd name="connsiteX17" fmla="*/ 884100 w 5442966"/>
                  <a:gd name="connsiteY17" fmla="*/ 517342 h 848041"/>
                  <a:gd name="connsiteX18" fmla="*/ 915257 w 5442966"/>
                  <a:gd name="connsiteY18" fmla="*/ 509494 h 848041"/>
                  <a:gd name="connsiteX19" fmla="*/ 949262 w 5442966"/>
                  <a:gd name="connsiteY19" fmla="*/ 494921 h 848041"/>
                  <a:gd name="connsiteX20" fmla="*/ 1064990 w 5442966"/>
                  <a:gd name="connsiteY20" fmla="*/ 462917 h 848041"/>
                  <a:gd name="connsiteX21" fmla="*/ 1112996 w 5442966"/>
                  <a:gd name="connsiteY21" fmla="*/ 450915 h 848041"/>
                  <a:gd name="connsiteX22" fmla="*/ 1157764 w 5442966"/>
                  <a:gd name="connsiteY22" fmla="*/ 440724 h 848041"/>
                  <a:gd name="connsiteX23" fmla="*/ 1194435 w 5442966"/>
                  <a:gd name="connsiteY23" fmla="*/ 419959 h 848041"/>
                  <a:gd name="connsiteX24" fmla="*/ 1213961 w 5442966"/>
                  <a:gd name="connsiteY24" fmla="*/ 406338 h 848041"/>
                  <a:gd name="connsiteX25" fmla="*/ 1289018 w 5442966"/>
                  <a:gd name="connsiteY25" fmla="*/ 392527 h 848041"/>
                  <a:gd name="connsiteX26" fmla="*/ 1319308 w 5442966"/>
                  <a:gd name="connsiteY26" fmla="*/ 387003 h 848041"/>
                  <a:gd name="connsiteX27" fmla="*/ 1438466 w 5442966"/>
                  <a:gd name="connsiteY27" fmla="*/ 370143 h 848041"/>
                  <a:gd name="connsiteX28" fmla="*/ 1508570 w 5442966"/>
                  <a:gd name="connsiteY28" fmla="*/ 351951 h 848041"/>
                  <a:gd name="connsiteX29" fmla="*/ 1555528 w 5442966"/>
                  <a:gd name="connsiteY29" fmla="*/ 339378 h 848041"/>
                  <a:gd name="connsiteX30" fmla="*/ 1665351 w 5442966"/>
                  <a:gd name="connsiteY30" fmla="*/ 318613 h 848041"/>
                  <a:gd name="connsiteX31" fmla="*/ 1731931 w 5442966"/>
                  <a:gd name="connsiteY31" fmla="*/ 300230 h 848041"/>
                  <a:gd name="connsiteX32" fmla="*/ 1806607 w 5442966"/>
                  <a:gd name="connsiteY32" fmla="*/ 285752 h 848041"/>
                  <a:gd name="connsiteX33" fmla="*/ 1853279 w 5442966"/>
                  <a:gd name="connsiteY33" fmla="*/ 282704 h 848041"/>
                  <a:gd name="connsiteX34" fmla="*/ 1875568 w 5442966"/>
                  <a:gd name="connsiteY34" fmla="*/ 278513 h 848041"/>
                  <a:gd name="connsiteX35" fmla="*/ 1991487 w 5442966"/>
                  <a:gd name="connsiteY35" fmla="*/ 255748 h 848041"/>
                  <a:gd name="connsiteX36" fmla="*/ 2147411 w 5442966"/>
                  <a:gd name="connsiteY36" fmla="*/ 244032 h 848041"/>
                  <a:gd name="connsiteX37" fmla="*/ 2208562 w 5442966"/>
                  <a:gd name="connsiteY37" fmla="*/ 236508 h 848041"/>
                  <a:gd name="connsiteX38" fmla="*/ 2232470 w 5442966"/>
                  <a:gd name="connsiteY38" fmla="*/ 235460 h 848041"/>
                  <a:gd name="connsiteX39" fmla="*/ 2269522 w 5442966"/>
                  <a:gd name="connsiteY39" fmla="*/ 223173 h 848041"/>
                  <a:gd name="connsiteX40" fmla="*/ 2359914 w 5442966"/>
                  <a:gd name="connsiteY40" fmla="*/ 189549 h 848041"/>
                  <a:gd name="connsiteX41" fmla="*/ 2404110 w 5442966"/>
                  <a:gd name="connsiteY41" fmla="*/ 178024 h 848041"/>
                  <a:gd name="connsiteX42" fmla="*/ 2422589 w 5442966"/>
                  <a:gd name="connsiteY42" fmla="*/ 173262 h 848041"/>
                  <a:gd name="connsiteX43" fmla="*/ 2528888 w 5442966"/>
                  <a:gd name="connsiteY43" fmla="*/ 159260 h 848041"/>
                  <a:gd name="connsiteX44" fmla="*/ 2546794 w 5442966"/>
                  <a:gd name="connsiteY44" fmla="*/ 152211 h 848041"/>
                  <a:gd name="connsiteX45" fmla="*/ 2643188 w 5442966"/>
                  <a:gd name="connsiteY45" fmla="*/ 137924 h 848041"/>
                  <a:gd name="connsiteX46" fmla="*/ 2747010 w 5442966"/>
                  <a:gd name="connsiteY46" fmla="*/ 134304 h 848041"/>
                  <a:gd name="connsiteX47" fmla="*/ 2849594 w 5442966"/>
                  <a:gd name="connsiteY47" fmla="*/ 119541 h 848041"/>
                  <a:gd name="connsiteX48" fmla="*/ 2944940 w 5442966"/>
                  <a:gd name="connsiteY48" fmla="*/ 102300 h 848041"/>
                  <a:gd name="connsiteX49" fmla="*/ 3017711 w 5442966"/>
                  <a:gd name="connsiteY49" fmla="*/ 86489 h 848041"/>
                  <a:gd name="connsiteX50" fmla="*/ 3042285 w 5442966"/>
                  <a:gd name="connsiteY50" fmla="*/ 83060 h 848041"/>
                  <a:gd name="connsiteX51" fmla="*/ 3314224 w 5442966"/>
                  <a:gd name="connsiteY51" fmla="*/ 82203 h 848041"/>
                  <a:gd name="connsiteX52" fmla="*/ 3380137 w 5442966"/>
                  <a:gd name="connsiteY52" fmla="*/ 70392 h 848041"/>
                  <a:gd name="connsiteX53" fmla="*/ 3402425 w 5442966"/>
                  <a:gd name="connsiteY53" fmla="*/ 67058 h 848041"/>
                  <a:gd name="connsiteX54" fmla="*/ 3492723 w 5442966"/>
                  <a:gd name="connsiteY54" fmla="*/ 66486 h 848041"/>
                  <a:gd name="connsiteX55" fmla="*/ 3526250 w 5442966"/>
                  <a:gd name="connsiteY55" fmla="*/ 58009 h 848041"/>
                  <a:gd name="connsiteX56" fmla="*/ 3573018 w 5442966"/>
                  <a:gd name="connsiteY56" fmla="*/ 50484 h 848041"/>
                  <a:gd name="connsiteX57" fmla="*/ 3843623 w 5442966"/>
                  <a:gd name="connsiteY57" fmla="*/ 44293 h 848041"/>
                  <a:gd name="connsiteX58" fmla="*/ 4100703 w 5442966"/>
                  <a:gd name="connsiteY58" fmla="*/ 43436 h 848041"/>
                  <a:gd name="connsiteX59" fmla="*/ 4333780 w 5442966"/>
                  <a:gd name="connsiteY59" fmla="*/ 44388 h 848041"/>
                  <a:gd name="connsiteX60" fmla="*/ 4508945 w 5442966"/>
                  <a:gd name="connsiteY60" fmla="*/ 30768 h 848041"/>
                  <a:gd name="connsiteX61" fmla="*/ 4599909 w 5442966"/>
                  <a:gd name="connsiteY61" fmla="*/ 23910 h 848041"/>
                  <a:gd name="connsiteX62" fmla="*/ 5015865 w 5442966"/>
                  <a:gd name="connsiteY62" fmla="*/ 22862 h 848041"/>
                  <a:gd name="connsiteX63" fmla="*/ 5155216 w 5442966"/>
                  <a:gd name="connsiteY63" fmla="*/ 22386 h 848041"/>
                  <a:gd name="connsiteX64" fmla="*/ 5182553 w 5442966"/>
                  <a:gd name="connsiteY64" fmla="*/ 12765 h 848041"/>
                  <a:gd name="connsiteX65" fmla="*/ 5222939 w 5442966"/>
                  <a:gd name="connsiteY65" fmla="*/ 2 h 848041"/>
                  <a:gd name="connsiteX66" fmla="*/ 5313141 w 5442966"/>
                  <a:gd name="connsiteY66" fmla="*/ 669 h 848041"/>
                  <a:gd name="connsiteX67" fmla="*/ 5429631 w 5442966"/>
                  <a:gd name="connsiteY67" fmla="*/ 97 h 848041"/>
                  <a:gd name="connsiteX68" fmla="*/ 5442966 w 5442966"/>
                  <a:gd name="connsiteY68" fmla="*/ 1907 h 848041"/>
                  <a:gd name="connsiteX69" fmla="*/ 5442966 w 5442966"/>
                  <a:gd name="connsiteY69" fmla="*/ 842202 h 848041"/>
                  <a:gd name="connsiteX70" fmla="*/ 5413534 w 5442966"/>
                  <a:gd name="connsiteY70" fmla="*/ 844774 h 848041"/>
                  <a:gd name="connsiteX71" fmla="*/ 2453450 w 5442966"/>
                  <a:gd name="connsiteY71" fmla="*/ 844869 h 848041"/>
                  <a:gd name="connsiteX72" fmla="*/ 101346 w 5442966"/>
                  <a:gd name="connsiteY72" fmla="*/ 845631 h 848041"/>
                  <a:gd name="connsiteX73" fmla="*/ 86487 w 5442966"/>
                  <a:gd name="connsiteY73" fmla="*/ 846203 h 848041"/>
                  <a:gd name="connsiteX74" fmla="*/ 0 w 5442966"/>
                  <a:gd name="connsiteY74" fmla="*/ 846774 h 848041"/>
                  <a:gd name="connsiteX75" fmla="*/ 0 w 5442966"/>
                  <a:gd name="connsiteY75" fmla="*/ 844488 h 8480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5442966" h="848041">
                    <a:moveTo>
                      <a:pt x="476" y="846870"/>
                    </a:moveTo>
                    <a:cubicBezTo>
                      <a:pt x="22765" y="853537"/>
                      <a:pt x="128492" y="830106"/>
                      <a:pt x="147447" y="818009"/>
                    </a:cubicBezTo>
                    <a:cubicBezTo>
                      <a:pt x="155067" y="813151"/>
                      <a:pt x="162497" y="807531"/>
                      <a:pt x="168783" y="800959"/>
                    </a:cubicBezTo>
                    <a:cubicBezTo>
                      <a:pt x="198596" y="770003"/>
                      <a:pt x="233934" y="749334"/>
                      <a:pt x="276035" y="739523"/>
                    </a:cubicBezTo>
                    <a:cubicBezTo>
                      <a:pt x="320421" y="729141"/>
                      <a:pt x="361855" y="711710"/>
                      <a:pt x="400717" y="687421"/>
                    </a:cubicBezTo>
                    <a:cubicBezTo>
                      <a:pt x="412052" y="680373"/>
                      <a:pt x="429087" y="678238"/>
                      <a:pt x="438912" y="673134"/>
                    </a:cubicBezTo>
                    <a:cubicBezTo>
                      <a:pt x="448737" y="668030"/>
                      <a:pt x="455760" y="658130"/>
                      <a:pt x="459665" y="656797"/>
                    </a:cubicBezTo>
                    <a:cubicBezTo>
                      <a:pt x="472428" y="652320"/>
                      <a:pt x="478836" y="658632"/>
                      <a:pt x="488823" y="655608"/>
                    </a:cubicBezTo>
                    <a:cubicBezTo>
                      <a:pt x="498810" y="652584"/>
                      <a:pt x="512159" y="648940"/>
                      <a:pt x="519589" y="638653"/>
                    </a:cubicBezTo>
                    <a:cubicBezTo>
                      <a:pt x="527971" y="627033"/>
                      <a:pt x="538734" y="621603"/>
                      <a:pt x="553022" y="619794"/>
                    </a:cubicBezTo>
                    <a:cubicBezTo>
                      <a:pt x="590836" y="615126"/>
                      <a:pt x="628269" y="608554"/>
                      <a:pt x="663321" y="592266"/>
                    </a:cubicBezTo>
                    <a:cubicBezTo>
                      <a:pt x="666941" y="590647"/>
                      <a:pt x="671798" y="591885"/>
                      <a:pt x="675513" y="590457"/>
                    </a:cubicBezTo>
                    <a:cubicBezTo>
                      <a:pt x="683800" y="587409"/>
                      <a:pt x="693230" y="585123"/>
                      <a:pt x="699516" y="579598"/>
                    </a:cubicBezTo>
                    <a:cubicBezTo>
                      <a:pt x="707517" y="572359"/>
                      <a:pt x="715708" y="568644"/>
                      <a:pt x="726091" y="568930"/>
                    </a:cubicBezTo>
                    <a:cubicBezTo>
                      <a:pt x="738950" y="569216"/>
                      <a:pt x="751142" y="567882"/>
                      <a:pt x="761048" y="558262"/>
                    </a:cubicBezTo>
                    <a:cubicBezTo>
                      <a:pt x="763333" y="556071"/>
                      <a:pt x="767048" y="555214"/>
                      <a:pt x="770287" y="554452"/>
                    </a:cubicBezTo>
                    <a:cubicBezTo>
                      <a:pt x="796957" y="548166"/>
                      <a:pt x="831233" y="541778"/>
                      <a:pt x="850202" y="535593"/>
                    </a:cubicBezTo>
                    <a:cubicBezTo>
                      <a:pt x="869171" y="529408"/>
                      <a:pt x="876004" y="520675"/>
                      <a:pt x="884100" y="517342"/>
                    </a:cubicBezTo>
                    <a:cubicBezTo>
                      <a:pt x="897721" y="511817"/>
                      <a:pt x="904397" y="513231"/>
                      <a:pt x="915257" y="509494"/>
                    </a:cubicBezTo>
                    <a:cubicBezTo>
                      <a:pt x="926117" y="505757"/>
                      <a:pt x="937832" y="499588"/>
                      <a:pt x="949262" y="494921"/>
                    </a:cubicBezTo>
                    <a:cubicBezTo>
                      <a:pt x="986600" y="479871"/>
                      <a:pt x="1023938" y="464536"/>
                      <a:pt x="1064990" y="462917"/>
                    </a:cubicBezTo>
                    <a:cubicBezTo>
                      <a:pt x="1081945" y="462250"/>
                      <a:pt x="1097375" y="458440"/>
                      <a:pt x="1112996" y="450915"/>
                    </a:cubicBezTo>
                    <a:cubicBezTo>
                      <a:pt x="1126522" y="444438"/>
                      <a:pt x="1142619" y="441486"/>
                      <a:pt x="1157764" y="440724"/>
                    </a:cubicBezTo>
                    <a:cubicBezTo>
                      <a:pt x="1174528" y="439962"/>
                      <a:pt x="1186815" y="436723"/>
                      <a:pt x="1194435" y="419959"/>
                    </a:cubicBezTo>
                    <a:cubicBezTo>
                      <a:pt x="1197293" y="413577"/>
                      <a:pt x="1206627" y="407958"/>
                      <a:pt x="1213961" y="406338"/>
                    </a:cubicBezTo>
                    <a:cubicBezTo>
                      <a:pt x="1238726" y="400719"/>
                      <a:pt x="1263968" y="396909"/>
                      <a:pt x="1289018" y="392527"/>
                    </a:cubicBezTo>
                    <a:cubicBezTo>
                      <a:pt x="1299115" y="390717"/>
                      <a:pt x="1309878" y="390717"/>
                      <a:pt x="1319308" y="387003"/>
                    </a:cubicBezTo>
                    <a:cubicBezTo>
                      <a:pt x="1357789" y="371953"/>
                      <a:pt x="1398270" y="372144"/>
                      <a:pt x="1438466" y="370143"/>
                    </a:cubicBezTo>
                    <a:cubicBezTo>
                      <a:pt x="1463231" y="368905"/>
                      <a:pt x="1485995" y="362238"/>
                      <a:pt x="1508570" y="351951"/>
                    </a:cubicBezTo>
                    <a:cubicBezTo>
                      <a:pt x="1523143" y="345283"/>
                      <a:pt x="1539621" y="342616"/>
                      <a:pt x="1555528" y="339378"/>
                    </a:cubicBezTo>
                    <a:cubicBezTo>
                      <a:pt x="1592009" y="331948"/>
                      <a:pt x="1628584" y="324709"/>
                      <a:pt x="1665351" y="318613"/>
                    </a:cubicBezTo>
                    <a:cubicBezTo>
                      <a:pt x="1688306" y="314803"/>
                      <a:pt x="1710023" y="308231"/>
                      <a:pt x="1731931" y="300230"/>
                    </a:cubicBezTo>
                    <a:cubicBezTo>
                      <a:pt x="1755458" y="291657"/>
                      <a:pt x="1781556" y="289371"/>
                      <a:pt x="1806607" y="285752"/>
                    </a:cubicBezTo>
                    <a:cubicBezTo>
                      <a:pt x="1821942" y="283466"/>
                      <a:pt x="1837754" y="284037"/>
                      <a:pt x="1853279" y="282704"/>
                    </a:cubicBezTo>
                    <a:cubicBezTo>
                      <a:pt x="1860804" y="282037"/>
                      <a:pt x="1868805" y="281466"/>
                      <a:pt x="1875568" y="278513"/>
                    </a:cubicBezTo>
                    <a:cubicBezTo>
                      <a:pt x="1912525" y="262130"/>
                      <a:pt x="1952244" y="259653"/>
                      <a:pt x="1991487" y="255748"/>
                    </a:cubicBezTo>
                    <a:cubicBezTo>
                      <a:pt x="2043398" y="250605"/>
                      <a:pt x="2095500" y="248223"/>
                      <a:pt x="2147411" y="244032"/>
                    </a:cubicBezTo>
                    <a:cubicBezTo>
                      <a:pt x="2167890" y="242413"/>
                      <a:pt x="2188178" y="238794"/>
                      <a:pt x="2208562" y="236508"/>
                    </a:cubicBezTo>
                    <a:cubicBezTo>
                      <a:pt x="2216468" y="235650"/>
                      <a:pt x="2224469" y="235079"/>
                      <a:pt x="2232470" y="235460"/>
                    </a:cubicBezTo>
                    <a:cubicBezTo>
                      <a:pt x="2246471" y="236127"/>
                      <a:pt x="2259140" y="232317"/>
                      <a:pt x="2269522" y="223173"/>
                    </a:cubicBezTo>
                    <a:cubicBezTo>
                      <a:pt x="2295430" y="200408"/>
                      <a:pt x="2327434" y="193740"/>
                      <a:pt x="2359914" y="189549"/>
                    </a:cubicBezTo>
                    <a:cubicBezTo>
                      <a:pt x="2375345" y="187549"/>
                      <a:pt x="2390680" y="188406"/>
                      <a:pt x="2404110" y="178024"/>
                    </a:cubicBezTo>
                    <a:cubicBezTo>
                      <a:pt x="2408777" y="174405"/>
                      <a:pt x="2416302" y="174119"/>
                      <a:pt x="2422589" y="173262"/>
                    </a:cubicBezTo>
                    <a:lnTo>
                      <a:pt x="2528888" y="159260"/>
                    </a:lnTo>
                    <a:cubicBezTo>
                      <a:pt x="2535079" y="158403"/>
                      <a:pt x="2540984" y="154974"/>
                      <a:pt x="2546794" y="152211"/>
                    </a:cubicBezTo>
                    <a:cubicBezTo>
                      <a:pt x="2577465" y="137733"/>
                      <a:pt x="2610612" y="139448"/>
                      <a:pt x="2643188" y="137924"/>
                    </a:cubicBezTo>
                    <a:cubicBezTo>
                      <a:pt x="2677763" y="136305"/>
                      <a:pt x="2712530" y="137352"/>
                      <a:pt x="2747010" y="134304"/>
                    </a:cubicBezTo>
                    <a:cubicBezTo>
                      <a:pt x="2781395" y="131256"/>
                      <a:pt x="2815495" y="125256"/>
                      <a:pt x="2849594" y="119541"/>
                    </a:cubicBezTo>
                    <a:cubicBezTo>
                      <a:pt x="2881503" y="114207"/>
                      <a:pt x="2912936" y="105634"/>
                      <a:pt x="2944940" y="102300"/>
                    </a:cubicBezTo>
                    <a:cubicBezTo>
                      <a:pt x="2970086" y="99633"/>
                      <a:pt x="2994660" y="98586"/>
                      <a:pt x="3017711" y="86489"/>
                    </a:cubicBezTo>
                    <a:cubicBezTo>
                      <a:pt x="3024664" y="82869"/>
                      <a:pt x="3033998" y="83155"/>
                      <a:pt x="3042285" y="83060"/>
                    </a:cubicBezTo>
                    <a:lnTo>
                      <a:pt x="3314224" y="82203"/>
                    </a:lnTo>
                    <a:cubicBezTo>
                      <a:pt x="3336893" y="82203"/>
                      <a:pt x="3358801" y="78393"/>
                      <a:pt x="3380137" y="70392"/>
                    </a:cubicBezTo>
                    <a:cubicBezTo>
                      <a:pt x="3386995" y="67820"/>
                      <a:pt x="3394996" y="67153"/>
                      <a:pt x="3402425" y="67058"/>
                    </a:cubicBezTo>
                    <a:lnTo>
                      <a:pt x="3492723" y="66486"/>
                    </a:lnTo>
                    <a:cubicBezTo>
                      <a:pt x="3503962" y="66010"/>
                      <a:pt x="3515011" y="60295"/>
                      <a:pt x="3526250" y="58009"/>
                    </a:cubicBezTo>
                    <a:cubicBezTo>
                      <a:pt x="3541776" y="54866"/>
                      <a:pt x="3557397" y="50865"/>
                      <a:pt x="3573018" y="50484"/>
                    </a:cubicBezTo>
                    <a:lnTo>
                      <a:pt x="3843623" y="44293"/>
                    </a:lnTo>
                    <a:lnTo>
                      <a:pt x="4100703" y="43436"/>
                    </a:lnTo>
                    <a:lnTo>
                      <a:pt x="4333780" y="44388"/>
                    </a:lnTo>
                    <a:cubicBezTo>
                      <a:pt x="4392644" y="45341"/>
                      <a:pt x="4450747" y="37816"/>
                      <a:pt x="4508945" y="30768"/>
                    </a:cubicBezTo>
                    <a:cubicBezTo>
                      <a:pt x="4539139" y="27148"/>
                      <a:pt x="4569619" y="24100"/>
                      <a:pt x="4599909" y="23910"/>
                    </a:cubicBezTo>
                    <a:lnTo>
                      <a:pt x="5015865" y="22862"/>
                    </a:lnTo>
                    <a:lnTo>
                      <a:pt x="5155216" y="22386"/>
                    </a:lnTo>
                    <a:cubicBezTo>
                      <a:pt x="5164455" y="22195"/>
                      <a:pt x="5175123" y="18385"/>
                      <a:pt x="5182553" y="12765"/>
                    </a:cubicBezTo>
                    <a:cubicBezTo>
                      <a:pt x="5194935" y="3431"/>
                      <a:pt x="5208175" y="-93"/>
                      <a:pt x="5222939" y="2"/>
                    </a:cubicBezTo>
                    <a:lnTo>
                      <a:pt x="5313141" y="669"/>
                    </a:lnTo>
                    <a:lnTo>
                      <a:pt x="5429631" y="97"/>
                    </a:lnTo>
                    <a:cubicBezTo>
                      <a:pt x="5434108" y="97"/>
                      <a:pt x="5438489" y="1240"/>
                      <a:pt x="5442966" y="1907"/>
                    </a:cubicBezTo>
                    <a:lnTo>
                      <a:pt x="5442966" y="842202"/>
                    </a:lnTo>
                    <a:cubicBezTo>
                      <a:pt x="5433155" y="843060"/>
                      <a:pt x="5423345" y="844774"/>
                      <a:pt x="5413534" y="844774"/>
                    </a:cubicBezTo>
                    <a:lnTo>
                      <a:pt x="2453450" y="844869"/>
                    </a:lnTo>
                    <a:lnTo>
                      <a:pt x="101346" y="845631"/>
                    </a:lnTo>
                    <a:cubicBezTo>
                      <a:pt x="96393" y="845631"/>
                      <a:pt x="91440" y="846108"/>
                      <a:pt x="86487" y="846203"/>
                    </a:cubicBezTo>
                    <a:lnTo>
                      <a:pt x="0" y="846774"/>
                    </a:lnTo>
                    <a:lnTo>
                      <a:pt x="0" y="844488"/>
                    </a:lnTo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cxnSp>
            <p:nvCxnSpPr>
              <p:cNvPr id="205" name="Straight Connector 204">
                <a:extLst>
                  <a:ext uri="{FF2B5EF4-FFF2-40B4-BE49-F238E27FC236}">
                    <a16:creationId xmlns:a16="http://schemas.microsoft.com/office/drawing/2014/main" id="{02B12BCB-7875-21A1-4767-9356C1FAC84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091159" y="3312408"/>
                <a:ext cx="21010" cy="0"/>
              </a:xfrm>
              <a:prstGeom prst="line">
                <a:avLst/>
              </a:prstGeom>
              <a:grpFill/>
              <a:ln w="9525" cap="flat" cmpd="sng" algn="ctr">
                <a:solidFill>
                  <a:srgbClr val="EE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2" name="pl15">
              <a:extLst>
                <a:ext uri="{FF2B5EF4-FFF2-40B4-BE49-F238E27FC236}">
                  <a16:creationId xmlns:a16="http://schemas.microsoft.com/office/drawing/2014/main" id="{C7ACDC85-8E1A-FA66-56D6-E119DE22636B}"/>
                </a:ext>
              </a:extLst>
            </p:cNvPr>
            <p:cNvSpPr/>
            <p:nvPr/>
          </p:nvSpPr>
          <p:spPr>
            <a:xfrm>
              <a:off x="2017725" y="2441923"/>
              <a:ext cx="5491257" cy="879669"/>
            </a:xfrm>
            <a:custGeom>
              <a:avLst/>
              <a:gdLst/>
              <a:ahLst/>
              <a:cxnLst/>
              <a:rect l="0" t="0" r="0" b="0"/>
              <a:pathLst>
                <a:path w="7242282" h="1128292">
                  <a:moveTo>
                    <a:pt x="0" y="1128292"/>
                  </a:moveTo>
                  <a:lnTo>
                    <a:pt x="15882" y="1128292"/>
                  </a:lnTo>
                  <a:lnTo>
                    <a:pt x="15882" y="1128292"/>
                  </a:lnTo>
                  <a:lnTo>
                    <a:pt x="27793" y="1128292"/>
                  </a:lnTo>
                  <a:lnTo>
                    <a:pt x="27793" y="1128292"/>
                  </a:lnTo>
                  <a:lnTo>
                    <a:pt x="59558" y="1128292"/>
                  </a:lnTo>
                  <a:lnTo>
                    <a:pt x="59558" y="1128292"/>
                  </a:lnTo>
                  <a:lnTo>
                    <a:pt x="67499" y="1128292"/>
                  </a:lnTo>
                  <a:lnTo>
                    <a:pt x="67499" y="1121523"/>
                  </a:lnTo>
                  <a:lnTo>
                    <a:pt x="87352" y="1121523"/>
                  </a:lnTo>
                  <a:lnTo>
                    <a:pt x="87352" y="1121523"/>
                  </a:lnTo>
                  <a:lnTo>
                    <a:pt x="91322" y="1121523"/>
                  </a:lnTo>
                  <a:lnTo>
                    <a:pt x="91322" y="1114754"/>
                  </a:lnTo>
                  <a:lnTo>
                    <a:pt x="95293" y="1114754"/>
                  </a:lnTo>
                  <a:lnTo>
                    <a:pt x="95293" y="1107985"/>
                  </a:lnTo>
                  <a:lnTo>
                    <a:pt x="99263" y="1107985"/>
                  </a:lnTo>
                  <a:lnTo>
                    <a:pt x="99263" y="1107985"/>
                  </a:lnTo>
                  <a:lnTo>
                    <a:pt x="131028" y="1107985"/>
                  </a:lnTo>
                  <a:lnTo>
                    <a:pt x="131028" y="1107985"/>
                  </a:lnTo>
                  <a:lnTo>
                    <a:pt x="134998" y="1107985"/>
                  </a:lnTo>
                  <a:lnTo>
                    <a:pt x="134998" y="1107985"/>
                  </a:lnTo>
                  <a:lnTo>
                    <a:pt x="142939" y="1107985"/>
                  </a:lnTo>
                  <a:lnTo>
                    <a:pt x="142939" y="1107985"/>
                  </a:lnTo>
                  <a:lnTo>
                    <a:pt x="150880" y="1107985"/>
                  </a:lnTo>
                  <a:lnTo>
                    <a:pt x="150880" y="1107985"/>
                  </a:lnTo>
                  <a:lnTo>
                    <a:pt x="154851" y="1107985"/>
                  </a:lnTo>
                  <a:lnTo>
                    <a:pt x="154851" y="1107985"/>
                  </a:lnTo>
                  <a:lnTo>
                    <a:pt x="158821" y="1107985"/>
                  </a:lnTo>
                  <a:lnTo>
                    <a:pt x="158821" y="1107985"/>
                  </a:lnTo>
                  <a:lnTo>
                    <a:pt x="162792" y="1107985"/>
                  </a:lnTo>
                  <a:lnTo>
                    <a:pt x="162792" y="1101216"/>
                  </a:lnTo>
                  <a:lnTo>
                    <a:pt x="166763" y="1101216"/>
                  </a:lnTo>
                  <a:lnTo>
                    <a:pt x="166763" y="1101216"/>
                  </a:lnTo>
                  <a:lnTo>
                    <a:pt x="174704" y="1101216"/>
                  </a:lnTo>
                  <a:lnTo>
                    <a:pt x="174704" y="1094447"/>
                  </a:lnTo>
                  <a:lnTo>
                    <a:pt x="178674" y="1094447"/>
                  </a:lnTo>
                  <a:lnTo>
                    <a:pt x="178674" y="1094447"/>
                  </a:lnTo>
                  <a:lnTo>
                    <a:pt x="186615" y="1094447"/>
                  </a:lnTo>
                  <a:lnTo>
                    <a:pt x="186615" y="1094447"/>
                  </a:lnTo>
                  <a:lnTo>
                    <a:pt x="194556" y="1094447"/>
                  </a:lnTo>
                  <a:lnTo>
                    <a:pt x="194556" y="1087678"/>
                  </a:lnTo>
                  <a:lnTo>
                    <a:pt x="198527" y="1087678"/>
                  </a:lnTo>
                  <a:lnTo>
                    <a:pt x="198527" y="1080909"/>
                  </a:lnTo>
                  <a:lnTo>
                    <a:pt x="202498" y="1080909"/>
                  </a:lnTo>
                  <a:lnTo>
                    <a:pt x="202498" y="1074140"/>
                  </a:lnTo>
                  <a:lnTo>
                    <a:pt x="206468" y="1074140"/>
                  </a:lnTo>
                  <a:lnTo>
                    <a:pt x="206468" y="1074140"/>
                  </a:lnTo>
                  <a:lnTo>
                    <a:pt x="210439" y="1074140"/>
                  </a:lnTo>
                  <a:lnTo>
                    <a:pt x="210439" y="1074140"/>
                  </a:lnTo>
                  <a:lnTo>
                    <a:pt x="218380" y="1074140"/>
                  </a:lnTo>
                  <a:lnTo>
                    <a:pt x="218380" y="1067371"/>
                  </a:lnTo>
                  <a:lnTo>
                    <a:pt x="226321" y="1067371"/>
                  </a:lnTo>
                  <a:lnTo>
                    <a:pt x="226321" y="1060603"/>
                  </a:lnTo>
                  <a:lnTo>
                    <a:pt x="234262" y="1060603"/>
                  </a:lnTo>
                  <a:lnTo>
                    <a:pt x="234262" y="1053834"/>
                  </a:lnTo>
                  <a:lnTo>
                    <a:pt x="250144" y="1053834"/>
                  </a:lnTo>
                  <a:lnTo>
                    <a:pt x="250144" y="1040296"/>
                  </a:lnTo>
                  <a:lnTo>
                    <a:pt x="262056" y="1040296"/>
                  </a:lnTo>
                  <a:lnTo>
                    <a:pt x="262056" y="1033527"/>
                  </a:lnTo>
                  <a:lnTo>
                    <a:pt x="266026" y="1033527"/>
                  </a:lnTo>
                  <a:lnTo>
                    <a:pt x="266026" y="1026758"/>
                  </a:lnTo>
                  <a:lnTo>
                    <a:pt x="269997" y="1026758"/>
                  </a:lnTo>
                  <a:lnTo>
                    <a:pt x="269997" y="1019989"/>
                  </a:lnTo>
                  <a:lnTo>
                    <a:pt x="277938" y="1019989"/>
                  </a:lnTo>
                  <a:lnTo>
                    <a:pt x="277938" y="1013220"/>
                  </a:lnTo>
                  <a:lnTo>
                    <a:pt x="297791" y="1013220"/>
                  </a:lnTo>
                  <a:lnTo>
                    <a:pt x="297791" y="1006451"/>
                  </a:lnTo>
                  <a:lnTo>
                    <a:pt x="301761" y="1006451"/>
                  </a:lnTo>
                  <a:lnTo>
                    <a:pt x="301761" y="999682"/>
                  </a:lnTo>
                  <a:lnTo>
                    <a:pt x="305732" y="999682"/>
                  </a:lnTo>
                  <a:lnTo>
                    <a:pt x="305732" y="999682"/>
                  </a:lnTo>
                  <a:lnTo>
                    <a:pt x="321614" y="999682"/>
                  </a:lnTo>
                  <a:lnTo>
                    <a:pt x="321614" y="999682"/>
                  </a:lnTo>
                  <a:lnTo>
                    <a:pt x="325585" y="999682"/>
                  </a:lnTo>
                  <a:lnTo>
                    <a:pt x="325585" y="999682"/>
                  </a:lnTo>
                  <a:lnTo>
                    <a:pt x="329555" y="999682"/>
                  </a:lnTo>
                  <a:lnTo>
                    <a:pt x="329555" y="992913"/>
                  </a:lnTo>
                  <a:lnTo>
                    <a:pt x="333526" y="992913"/>
                  </a:lnTo>
                  <a:lnTo>
                    <a:pt x="333526" y="992913"/>
                  </a:lnTo>
                  <a:lnTo>
                    <a:pt x="345437" y="992913"/>
                  </a:lnTo>
                  <a:lnTo>
                    <a:pt x="345437" y="992913"/>
                  </a:lnTo>
                  <a:lnTo>
                    <a:pt x="349408" y="992913"/>
                  </a:lnTo>
                  <a:lnTo>
                    <a:pt x="349408" y="992913"/>
                  </a:lnTo>
                  <a:lnTo>
                    <a:pt x="357349" y="992913"/>
                  </a:lnTo>
                  <a:lnTo>
                    <a:pt x="357349" y="992913"/>
                  </a:lnTo>
                  <a:lnTo>
                    <a:pt x="361320" y="992913"/>
                  </a:lnTo>
                  <a:lnTo>
                    <a:pt x="361320" y="992913"/>
                  </a:lnTo>
                  <a:lnTo>
                    <a:pt x="365290" y="992913"/>
                  </a:lnTo>
                  <a:lnTo>
                    <a:pt x="365290" y="986144"/>
                  </a:lnTo>
                  <a:lnTo>
                    <a:pt x="377202" y="986144"/>
                  </a:lnTo>
                  <a:lnTo>
                    <a:pt x="377202" y="979375"/>
                  </a:lnTo>
                  <a:lnTo>
                    <a:pt x="381172" y="979375"/>
                  </a:lnTo>
                  <a:lnTo>
                    <a:pt x="381172" y="979375"/>
                  </a:lnTo>
                  <a:lnTo>
                    <a:pt x="385143" y="979375"/>
                  </a:lnTo>
                  <a:lnTo>
                    <a:pt x="385143" y="979375"/>
                  </a:lnTo>
                  <a:lnTo>
                    <a:pt x="401025" y="979375"/>
                  </a:lnTo>
                  <a:lnTo>
                    <a:pt x="401025" y="979375"/>
                  </a:lnTo>
                  <a:lnTo>
                    <a:pt x="408966" y="979375"/>
                  </a:lnTo>
                  <a:lnTo>
                    <a:pt x="408966" y="972607"/>
                  </a:lnTo>
                  <a:lnTo>
                    <a:pt x="416907" y="972607"/>
                  </a:lnTo>
                  <a:lnTo>
                    <a:pt x="416907" y="972607"/>
                  </a:lnTo>
                  <a:lnTo>
                    <a:pt x="420878" y="972607"/>
                  </a:lnTo>
                  <a:lnTo>
                    <a:pt x="420878" y="972607"/>
                  </a:lnTo>
                  <a:lnTo>
                    <a:pt x="432789" y="972607"/>
                  </a:lnTo>
                  <a:lnTo>
                    <a:pt x="432789" y="965838"/>
                  </a:lnTo>
                  <a:lnTo>
                    <a:pt x="436760" y="965838"/>
                  </a:lnTo>
                  <a:lnTo>
                    <a:pt x="436760" y="965838"/>
                  </a:lnTo>
                  <a:lnTo>
                    <a:pt x="440731" y="965838"/>
                  </a:lnTo>
                  <a:lnTo>
                    <a:pt x="440731" y="959069"/>
                  </a:lnTo>
                  <a:lnTo>
                    <a:pt x="444701" y="959069"/>
                  </a:lnTo>
                  <a:lnTo>
                    <a:pt x="444701" y="959069"/>
                  </a:lnTo>
                  <a:lnTo>
                    <a:pt x="452642" y="959069"/>
                  </a:lnTo>
                  <a:lnTo>
                    <a:pt x="452642" y="952281"/>
                  </a:lnTo>
                  <a:lnTo>
                    <a:pt x="460583" y="952281"/>
                  </a:lnTo>
                  <a:lnTo>
                    <a:pt x="460583" y="952281"/>
                  </a:lnTo>
                  <a:lnTo>
                    <a:pt x="464554" y="952281"/>
                  </a:lnTo>
                  <a:lnTo>
                    <a:pt x="464554" y="952281"/>
                  </a:lnTo>
                  <a:lnTo>
                    <a:pt x="468524" y="952281"/>
                  </a:lnTo>
                  <a:lnTo>
                    <a:pt x="468524" y="945494"/>
                  </a:lnTo>
                  <a:lnTo>
                    <a:pt x="488377" y="945494"/>
                  </a:lnTo>
                  <a:lnTo>
                    <a:pt x="488377" y="938706"/>
                  </a:lnTo>
                  <a:lnTo>
                    <a:pt x="492348" y="938706"/>
                  </a:lnTo>
                  <a:lnTo>
                    <a:pt x="492348" y="938706"/>
                  </a:lnTo>
                  <a:lnTo>
                    <a:pt x="496318" y="938706"/>
                  </a:lnTo>
                  <a:lnTo>
                    <a:pt x="496318" y="938706"/>
                  </a:lnTo>
                  <a:lnTo>
                    <a:pt x="500289" y="938706"/>
                  </a:lnTo>
                  <a:lnTo>
                    <a:pt x="500289" y="931919"/>
                  </a:lnTo>
                  <a:lnTo>
                    <a:pt x="508230" y="931919"/>
                  </a:lnTo>
                  <a:lnTo>
                    <a:pt x="508230" y="931919"/>
                  </a:lnTo>
                  <a:lnTo>
                    <a:pt x="512200" y="931919"/>
                  </a:lnTo>
                  <a:lnTo>
                    <a:pt x="512200" y="925132"/>
                  </a:lnTo>
                  <a:lnTo>
                    <a:pt x="516171" y="925132"/>
                  </a:lnTo>
                  <a:lnTo>
                    <a:pt x="516171" y="918344"/>
                  </a:lnTo>
                  <a:lnTo>
                    <a:pt x="520142" y="918344"/>
                  </a:lnTo>
                  <a:lnTo>
                    <a:pt x="520142" y="918344"/>
                  </a:lnTo>
                  <a:lnTo>
                    <a:pt x="524112" y="918344"/>
                  </a:lnTo>
                  <a:lnTo>
                    <a:pt x="524112" y="918344"/>
                  </a:lnTo>
                  <a:lnTo>
                    <a:pt x="532053" y="918344"/>
                  </a:lnTo>
                  <a:lnTo>
                    <a:pt x="532053" y="911537"/>
                  </a:lnTo>
                  <a:lnTo>
                    <a:pt x="551906" y="911537"/>
                  </a:lnTo>
                  <a:lnTo>
                    <a:pt x="551906" y="904730"/>
                  </a:lnTo>
                  <a:lnTo>
                    <a:pt x="583670" y="904730"/>
                  </a:lnTo>
                  <a:lnTo>
                    <a:pt x="583670" y="897924"/>
                  </a:lnTo>
                  <a:lnTo>
                    <a:pt x="591611" y="897924"/>
                  </a:lnTo>
                  <a:lnTo>
                    <a:pt x="591611" y="891117"/>
                  </a:lnTo>
                  <a:lnTo>
                    <a:pt x="595582" y="891117"/>
                  </a:lnTo>
                  <a:lnTo>
                    <a:pt x="595582" y="891117"/>
                  </a:lnTo>
                  <a:lnTo>
                    <a:pt x="599553" y="891117"/>
                  </a:lnTo>
                  <a:lnTo>
                    <a:pt x="599553" y="877503"/>
                  </a:lnTo>
                  <a:lnTo>
                    <a:pt x="611464" y="877503"/>
                  </a:lnTo>
                  <a:lnTo>
                    <a:pt x="611464" y="877503"/>
                  </a:lnTo>
                  <a:lnTo>
                    <a:pt x="643229" y="877503"/>
                  </a:lnTo>
                  <a:lnTo>
                    <a:pt x="643229" y="877503"/>
                  </a:lnTo>
                  <a:lnTo>
                    <a:pt x="651170" y="877503"/>
                  </a:lnTo>
                  <a:lnTo>
                    <a:pt x="651170" y="877503"/>
                  </a:lnTo>
                  <a:lnTo>
                    <a:pt x="655140" y="877503"/>
                  </a:lnTo>
                  <a:lnTo>
                    <a:pt x="655140" y="870696"/>
                  </a:lnTo>
                  <a:lnTo>
                    <a:pt x="663081" y="870696"/>
                  </a:lnTo>
                  <a:lnTo>
                    <a:pt x="663081" y="870696"/>
                  </a:lnTo>
                  <a:lnTo>
                    <a:pt x="671022" y="870696"/>
                  </a:lnTo>
                  <a:lnTo>
                    <a:pt x="671022" y="863889"/>
                  </a:lnTo>
                  <a:lnTo>
                    <a:pt x="674993" y="863889"/>
                  </a:lnTo>
                  <a:lnTo>
                    <a:pt x="674993" y="857082"/>
                  </a:lnTo>
                  <a:lnTo>
                    <a:pt x="678964" y="857082"/>
                  </a:lnTo>
                  <a:lnTo>
                    <a:pt x="678964" y="857082"/>
                  </a:lnTo>
                  <a:lnTo>
                    <a:pt x="682934" y="857082"/>
                  </a:lnTo>
                  <a:lnTo>
                    <a:pt x="682934" y="850275"/>
                  </a:lnTo>
                  <a:lnTo>
                    <a:pt x="686905" y="850275"/>
                  </a:lnTo>
                  <a:lnTo>
                    <a:pt x="686905" y="843469"/>
                  </a:lnTo>
                  <a:lnTo>
                    <a:pt x="690875" y="843469"/>
                  </a:lnTo>
                  <a:lnTo>
                    <a:pt x="690875" y="836662"/>
                  </a:lnTo>
                  <a:lnTo>
                    <a:pt x="694846" y="836662"/>
                  </a:lnTo>
                  <a:lnTo>
                    <a:pt x="694846" y="829855"/>
                  </a:lnTo>
                  <a:lnTo>
                    <a:pt x="714698" y="829855"/>
                  </a:lnTo>
                  <a:lnTo>
                    <a:pt x="714698" y="829855"/>
                  </a:lnTo>
                  <a:lnTo>
                    <a:pt x="718669" y="829855"/>
                  </a:lnTo>
                  <a:lnTo>
                    <a:pt x="718669" y="829855"/>
                  </a:lnTo>
                  <a:lnTo>
                    <a:pt x="734551" y="829855"/>
                  </a:lnTo>
                  <a:lnTo>
                    <a:pt x="734551" y="829855"/>
                  </a:lnTo>
                  <a:lnTo>
                    <a:pt x="742492" y="829855"/>
                  </a:lnTo>
                  <a:lnTo>
                    <a:pt x="742492" y="829855"/>
                  </a:lnTo>
                  <a:lnTo>
                    <a:pt x="754404" y="829855"/>
                  </a:lnTo>
                  <a:lnTo>
                    <a:pt x="754404" y="823027"/>
                  </a:lnTo>
                  <a:lnTo>
                    <a:pt x="766316" y="823027"/>
                  </a:lnTo>
                  <a:lnTo>
                    <a:pt x="766316" y="823027"/>
                  </a:lnTo>
                  <a:lnTo>
                    <a:pt x="770286" y="823027"/>
                  </a:lnTo>
                  <a:lnTo>
                    <a:pt x="770286" y="816199"/>
                  </a:lnTo>
                  <a:lnTo>
                    <a:pt x="774257" y="816199"/>
                  </a:lnTo>
                  <a:lnTo>
                    <a:pt x="774257" y="816199"/>
                  </a:lnTo>
                  <a:lnTo>
                    <a:pt x="790139" y="816199"/>
                  </a:lnTo>
                  <a:lnTo>
                    <a:pt x="790139" y="816199"/>
                  </a:lnTo>
                  <a:lnTo>
                    <a:pt x="794109" y="816199"/>
                  </a:lnTo>
                  <a:lnTo>
                    <a:pt x="794109" y="816199"/>
                  </a:lnTo>
                  <a:lnTo>
                    <a:pt x="798080" y="816199"/>
                  </a:lnTo>
                  <a:lnTo>
                    <a:pt x="798080" y="816199"/>
                  </a:lnTo>
                  <a:lnTo>
                    <a:pt x="806021" y="816199"/>
                  </a:lnTo>
                  <a:lnTo>
                    <a:pt x="806021" y="816199"/>
                  </a:lnTo>
                  <a:lnTo>
                    <a:pt x="813962" y="816199"/>
                  </a:lnTo>
                  <a:lnTo>
                    <a:pt x="813962" y="809371"/>
                  </a:lnTo>
                  <a:lnTo>
                    <a:pt x="821903" y="809371"/>
                  </a:lnTo>
                  <a:lnTo>
                    <a:pt x="821903" y="809371"/>
                  </a:lnTo>
                  <a:lnTo>
                    <a:pt x="833815" y="809371"/>
                  </a:lnTo>
                  <a:lnTo>
                    <a:pt x="833815" y="809371"/>
                  </a:lnTo>
                  <a:lnTo>
                    <a:pt x="837785" y="809371"/>
                  </a:lnTo>
                  <a:lnTo>
                    <a:pt x="837785" y="802543"/>
                  </a:lnTo>
                  <a:lnTo>
                    <a:pt x="845727" y="802543"/>
                  </a:lnTo>
                  <a:lnTo>
                    <a:pt x="845727" y="802543"/>
                  </a:lnTo>
                  <a:lnTo>
                    <a:pt x="857638" y="802543"/>
                  </a:lnTo>
                  <a:lnTo>
                    <a:pt x="857638" y="802543"/>
                  </a:lnTo>
                  <a:lnTo>
                    <a:pt x="861609" y="802543"/>
                  </a:lnTo>
                  <a:lnTo>
                    <a:pt x="861609" y="795715"/>
                  </a:lnTo>
                  <a:lnTo>
                    <a:pt x="873520" y="795715"/>
                  </a:lnTo>
                  <a:lnTo>
                    <a:pt x="873520" y="788888"/>
                  </a:lnTo>
                  <a:lnTo>
                    <a:pt x="877491" y="788888"/>
                  </a:lnTo>
                  <a:lnTo>
                    <a:pt x="877491" y="788888"/>
                  </a:lnTo>
                  <a:lnTo>
                    <a:pt x="881462" y="788888"/>
                  </a:lnTo>
                  <a:lnTo>
                    <a:pt x="881462" y="788888"/>
                  </a:lnTo>
                  <a:lnTo>
                    <a:pt x="897344" y="788888"/>
                  </a:lnTo>
                  <a:lnTo>
                    <a:pt x="897344" y="788888"/>
                  </a:lnTo>
                  <a:lnTo>
                    <a:pt x="905285" y="788888"/>
                  </a:lnTo>
                  <a:lnTo>
                    <a:pt x="905285" y="788888"/>
                  </a:lnTo>
                  <a:lnTo>
                    <a:pt x="913226" y="788888"/>
                  </a:lnTo>
                  <a:lnTo>
                    <a:pt x="913226" y="782060"/>
                  </a:lnTo>
                  <a:lnTo>
                    <a:pt x="921167" y="782060"/>
                  </a:lnTo>
                  <a:lnTo>
                    <a:pt x="921167" y="775232"/>
                  </a:lnTo>
                  <a:lnTo>
                    <a:pt x="925138" y="775232"/>
                  </a:lnTo>
                  <a:lnTo>
                    <a:pt x="925138" y="768404"/>
                  </a:lnTo>
                  <a:lnTo>
                    <a:pt x="929108" y="768404"/>
                  </a:lnTo>
                  <a:lnTo>
                    <a:pt x="929108" y="761576"/>
                  </a:lnTo>
                  <a:lnTo>
                    <a:pt x="937049" y="761576"/>
                  </a:lnTo>
                  <a:lnTo>
                    <a:pt x="937049" y="761576"/>
                  </a:lnTo>
                  <a:lnTo>
                    <a:pt x="941020" y="761576"/>
                  </a:lnTo>
                  <a:lnTo>
                    <a:pt x="941020" y="761576"/>
                  </a:lnTo>
                  <a:lnTo>
                    <a:pt x="944990" y="761576"/>
                  </a:lnTo>
                  <a:lnTo>
                    <a:pt x="944990" y="761576"/>
                  </a:lnTo>
                  <a:lnTo>
                    <a:pt x="960873" y="761576"/>
                  </a:lnTo>
                  <a:lnTo>
                    <a:pt x="960873" y="761576"/>
                  </a:lnTo>
                  <a:lnTo>
                    <a:pt x="964843" y="761576"/>
                  </a:lnTo>
                  <a:lnTo>
                    <a:pt x="964843" y="761576"/>
                  </a:lnTo>
                  <a:lnTo>
                    <a:pt x="968814" y="761576"/>
                  </a:lnTo>
                  <a:lnTo>
                    <a:pt x="968814" y="761576"/>
                  </a:lnTo>
                  <a:lnTo>
                    <a:pt x="992637" y="761576"/>
                  </a:lnTo>
                  <a:lnTo>
                    <a:pt x="992637" y="754701"/>
                  </a:lnTo>
                  <a:lnTo>
                    <a:pt x="996607" y="754701"/>
                  </a:lnTo>
                  <a:lnTo>
                    <a:pt x="996607" y="747826"/>
                  </a:lnTo>
                  <a:lnTo>
                    <a:pt x="1004549" y="747826"/>
                  </a:lnTo>
                  <a:lnTo>
                    <a:pt x="1004549" y="740951"/>
                  </a:lnTo>
                  <a:lnTo>
                    <a:pt x="1012490" y="740951"/>
                  </a:lnTo>
                  <a:lnTo>
                    <a:pt x="1012490" y="740951"/>
                  </a:lnTo>
                  <a:lnTo>
                    <a:pt x="1024401" y="740951"/>
                  </a:lnTo>
                  <a:lnTo>
                    <a:pt x="1024401" y="740951"/>
                  </a:lnTo>
                  <a:lnTo>
                    <a:pt x="1032342" y="740951"/>
                  </a:lnTo>
                  <a:lnTo>
                    <a:pt x="1032342" y="740951"/>
                  </a:lnTo>
                  <a:lnTo>
                    <a:pt x="1052195" y="740951"/>
                  </a:lnTo>
                  <a:lnTo>
                    <a:pt x="1052195" y="734076"/>
                  </a:lnTo>
                  <a:lnTo>
                    <a:pt x="1056166" y="734076"/>
                  </a:lnTo>
                  <a:lnTo>
                    <a:pt x="1056166" y="734076"/>
                  </a:lnTo>
                  <a:lnTo>
                    <a:pt x="1068077" y="734076"/>
                  </a:lnTo>
                  <a:lnTo>
                    <a:pt x="1068077" y="727202"/>
                  </a:lnTo>
                  <a:lnTo>
                    <a:pt x="1072048" y="727202"/>
                  </a:lnTo>
                  <a:lnTo>
                    <a:pt x="1072048" y="727202"/>
                  </a:lnTo>
                  <a:lnTo>
                    <a:pt x="1091901" y="727202"/>
                  </a:lnTo>
                  <a:lnTo>
                    <a:pt x="1091901" y="720327"/>
                  </a:lnTo>
                  <a:lnTo>
                    <a:pt x="1095871" y="720327"/>
                  </a:lnTo>
                  <a:lnTo>
                    <a:pt x="1095871" y="720327"/>
                  </a:lnTo>
                  <a:lnTo>
                    <a:pt x="1111753" y="720327"/>
                  </a:lnTo>
                  <a:lnTo>
                    <a:pt x="1111753" y="720327"/>
                  </a:lnTo>
                  <a:lnTo>
                    <a:pt x="1119695" y="720327"/>
                  </a:lnTo>
                  <a:lnTo>
                    <a:pt x="1119695" y="713452"/>
                  </a:lnTo>
                  <a:lnTo>
                    <a:pt x="1123665" y="713452"/>
                  </a:lnTo>
                  <a:lnTo>
                    <a:pt x="1123665" y="713452"/>
                  </a:lnTo>
                  <a:lnTo>
                    <a:pt x="1135577" y="713452"/>
                  </a:lnTo>
                  <a:lnTo>
                    <a:pt x="1135577" y="713452"/>
                  </a:lnTo>
                  <a:lnTo>
                    <a:pt x="1155429" y="713452"/>
                  </a:lnTo>
                  <a:lnTo>
                    <a:pt x="1155429" y="706577"/>
                  </a:lnTo>
                  <a:lnTo>
                    <a:pt x="1159400" y="706577"/>
                  </a:lnTo>
                  <a:lnTo>
                    <a:pt x="1159400" y="699702"/>
                  </a:lnTo>
                  <a:lnTo>
                    <a:pt x="1163371" y="699702"/>
                  </a:lnTo>
                  <a:lnTo>
                    <a:pt x="1163371" y="692827"/>
                  </a:lnTo>
                  <a:lnTo>
                    <a:pt x="1171312" y="692827"/>
                  </a:lnTo>
                  <a:lnTo>
                    <a:pt x="1171312" y="685952"/>
                  </a:lnTo>
                  <a:lnTo>
                    <a:pt x="1183223" y="685952"/>
                  </a:lnTo>
                  <a:lnTo>
                    <a:pt x="1183223" y="685952"/>
                  </a:lnTo>
                  <a:lnTo>
                    <a:pt x="1191164" y="685952"/>
                  </a:lnTo>
                  <a:lnTo>
                    <a:pt x="1191164" y="685952"/>
                  </a:lnTo>
                  <a:lnTo>
                    <a:pt x="1195135" y="685952"/>
                  </a:lnTo>
                  <a:lnTo>
                    <a:pt x="1195135" y="685952"/>
                  </a:lnTo>
                  <a:lnTo>
                    <a:pt x="1203076" y="685952"/>
                  </a:lnTo>
                  <a:lnTo>
                    <a:pt x="1203076" y="679077"/>
                  </a:lnTo>
                  <a:lnTo>
                    <a:pt x="1207047" y="679077"/>
                  </a:lnTo>
                  <a:lnTo>
                    <a:pt x="1207047" y="679077"/>
                  </a:lnTo>
                  <a:lnTo>
                    <a:pt x="1218958" y="679077"/>
                  </a:lnTo>
                  <a:lnTo>
                    <a:pt x="1218958" y="679077"/>
                  </a:lnTo>
                  <a:lnTo>
                    <a:pt x="1222929" y="679077"/>
                  </a:lnTo>
                  <a:lnTo>
                    <a:pt x="1222929" y="679077"/>
                  </a:lnTo>
                  <a:lnTo>
                    <a:pt x="1230870" y="679077"/>
                  </a:lnTo>
                  <a:lnTo>
                    <a:pt x="1230870" y="679077"/>
                  </a:lnTo>
                  <a:lnTo>
                    <a:pt x="1246752" y="679077"/>
                  </a:lnTo>
                  <a:lnTo>
                    <a:pt x="1246752" y="665328"/>
                  </a:lnTo>
                  <a:lnTo>
                    <a:pt x="1270575" y="665328"/>
                  </a:lnTo>
                  <a:lnTo>
                    <a:pt x="1270575" y="651578"/>
                  </a:lnTo>
                  <a:lnTo>
                    <a:pt x="1274546" y="651578"/>
                  </a:lnTo>
                  <a:lnTo>
                    <a:pt x="1274546" y="644703"/>
                  </a:lnTo>
                  <a:lnTo>
                    <a:pt x="1278517" y="644703"/>
                  </a:lnTo>
                  <a:lnTo>
                    <a:pt x="1278517" y="644703"/>
                  </a:lnTo>
                  <a:lnTo>
                    <a:pt x="1294399" y="644703"/>
                  </a:lnTo>
                  <a:lnTo>
                    <a:pt x="1294399" y="644703"/>
                  </a:lnTo>
                  <a:lnTo>
                    <a:pt x="1314251" y="644703"/>
                  </a:lnTo>
                  <a:lnTo>
                    <a:pt x="1314251" y="637828"/>
                  </a:lnTo>
                  <a:lnTo>
                    <a:pt x="1318222" y="637828"/>
                  </a:lnTo>
                  <a:lnTo>
                    <a:pt x="1318222" y="637828"/>
                  </a:lnTo>
                  <a:lnTo>
                    <a:pt x="1322193" y="637828"/>
                  </a:lnTo>
                  <a:lnTo>
                    <a:pt x="1322193" y="637828"/>
                  </a:lnTo>
                  <a:lnTo>
                    <a:pt x="1330134" y="637828"/>
                  </a:lnTo>
                  <a:lnTo>
                    <a:pt x="1330134" y="630953"/>
                  </a:lnTo>
                  <a:lnTo>
                    <a:pt x="1349986" y="630953"/>
                  </a:lnTo>
                  <a:lnTo>
                    <a:pt x="1349986" y="630953"/>
                  </a:lnTo>
                  <a:lnTo>
                    <a:pt x="1357928" y="630953"/>
                  </a:lnTo>
                  <a:lnTo>
                    <a:pt x="1357928" y="624078"/>
                  </a:lnTo>
                  <a:lnTo>
                    <a:pt x="1373810" y="624078"/>
                  </a:lnTo>
                  <a:lnTo>
                    <a:pt x="1373810" y="617203"/>
                  </a:lnTo>
                  <a:lnTo>
                    <a:pt x="1397633" y="617203"/>
                  </a:lnTo>
                  <a:lnTo>
                    <a:pt x="1397633" y="617203"/>
                  </a:lnTo>
                  <a:lnTo>
                    <a:pt x="1405574" y="617203"/>
                  </a:lnTo>
                  <a:lnTo>
                    <a:pt x="1405574" y="617203"/>
                  </a:lnTo>
                  <a:lnTo>
                    <a:pt x="1409545" y="617203"/>
                  </a:lnTo>
                  <a:lnTo>
                    <a:pt x="1409545" y="617203"/>
                  </a:lnTo>
                  <a:lnTo>
                    <a:pt x="1425427" y="617203"/>
                  </a:lnTo>
                  <a:lnTo>
                    <a:pt x="1425427" y="617203"/>
                  </a:lnTo>
                  <a:lnTo>
                    <a:pt x="1437339" y="617203"/>
                  </a:lnTo>
                  <a:lnTo>
                    <a:pt x="1437339" y="617203"/>
                  </a:lnTo>
                  <a:lnTo>
                    <a:pt x="1445280" y="617203"/>
                  </a:lnTo>
                  <a:lnTo>
                    <a:pt x="1445280" y="617203"/>
                  </a:lnTo>
                  <a:lnTo>
                    <a:pt x="1457191" y="617203"/>
                  </a:lnTo>
                  <a:lnTo>
                    <a:pt x="1457191" y="610299"/>
                  </a:lnTo>
                  <a:lnTo>
                    <a:pt x="1469103" y="610299"/>
                  </a:lnTo>
                  <a:lnTo>
                    <a:pt x="1469103" y="603394"/>
                  </a:lnTo>
                  <a:lnTo>
                    <a:pt x="1473073" y="603394"/>
                  </a:lnTo>
                  <a:lnTo>
                    <a:pt x="1473073" y="596489"/>
                  </a:lnTo>
                  <a:lnTo>
                    <a:pt x="1488956" y="596489"/>
                  </a:lnTo>
                  <a:lnTo>
                    <a:pt x="1488956" y="596489"/>
                  </a:lnTo>
                  <a:lnTo>
                    <a:pt x="1500867" y="596489"/>
                  </a:lnTo>
                  <a:lnTo>
                    <a:pt x="1500867" y="589584"/>
                  </a:lnTo>
                  <a:lnTo>
                    <a:pt x="1504838" y="589584"/>
                  </a:lnTo>
                  <a:lnTo>
                    <a:pt x="1504838" y="589584"/>
                  </a:lnTo>
                  <a:lnTo>
                    <a:pt x="1508808" y="589584"/>
                  </a:lnTo>
                  <a:lnTo>
                    <a:pt x="1508808" y="589584"/>
                  </a:lnTo>
                  <a:lnTo>
                    <a:pt x="1516749" y="589584"/>
                  </a:lnTo>
                  <a:lnTo>
                    <a:pt x="1516749" y="589584"/>
                  </a:lnTo>
                  <a:lnTo>
                    <a:pt x="1520720" y="589584"/>
                  </a:lnTo>
                  <a:lnTo>
                    <a:pt x="1520720" y="589584"/>
                  </a:lnTo>
                  <a:lnTo>
                    <a:pt x="1524691" y="589584"/>
                  </a:lnTo>
                  <a:lnTo>
                    <a:pt x="1524691" y="589584"/>
                  </a:lnTo>
                  <a:lnTo>
                    <a:pt x="1536602" y="589584"/>
                  </a:lnTo>
                  <a:lnTo>
                    <a:pt x="1536602" y="589584"/>
                  </a:lnTo>
                  <a:lnTo>
                    <a:pt x="1540573" y="589584"/>
                  </a:lnTo>
                  <a:lnTo>
                    <a:pt x="1540573" y="589584"/>
                  </a:lnTo>
                  <a:lnTo>
                    <a:pt x="1544543" y="589584"/>
                  </a:lnTo>
                  <a:lnTo>
                    <a:pt x="1544543" y="589584"/>
                  </a:lnTo>
                  <a:lnTo>
                    <a:pt x="1556455" y="589584"/>
                  </a:lnTo>
                  <a:lnTo>
                    <a:pt x="1556455" y="589584"/>
                  </a:lnTo>
                  <a:lnTo>
                    <a:pt x="1564396" y="589584"/>
                  </a:lnTo>
                  <a:lnTo>
                    <a:pt x="1564396" y="582648"/>
                  </a:lnTo>
                  <a:lnTo>
                    <a:pt x="1568367" y="582648"/>
                  </a:lnTo>
                  <a:lnTo>
                    <a:pt x="1568367" y="582648"/>
                  </a:lnTo>
                  <a:lnTo>
                    <a:pt x="1572337" y="582648"/>
                  </a:lnTo>
                  <a:lnTo>
                    <a:pt x="1572337" y="568777"/>
                  </a:lnTo>
                  <a:lnTo>
                    <a:pt x="1576308" y="568777"/>
                  </a:lnTo>
                  <a:lnTo>
                    <a:pt x="1576308" y="561841"/>
                  </a:lnTo>
                  <a:lnTo>
                    <a:pt x="1580278" y="561841"/>
                  </a:lnTo>
                  <a:lnTo>
                    <a:pt x="1580278" y="554905"/>
                  </a:lnTo>
                  <a:lnTo>
                    <a:pt x="1584249" y="554905"/>
                  </a:lnTo>
                  <a:lnTo>
                    <a:pt x="1584249" y="554905"/>
                  </a:lnTo>
                  <a:lnTo>
                    <a:pt x="1588219" y="554905"/>
                  </a:lnTo>
                  <a:lnTo>
                    <a:pt x="1588219" y="547969"/>
                  </a:lnTo>
                  <a:lnTo>
                    <a:pt x="1596160" y="547969"/>
                  </a:lnTo>
                  <a:lnTo>
                    <a:pt x="1596160" y="541033"/>
                  </a:lnTo>
                  <a:lnTo>
                    <a:pt x="1600131" y="541033"/>
                  </a:lnTo>
                  <a:lnTo>
                    <a:pt x="1600131" y="541033"/>
                  </a:lnTo>
                  <a:lnTo>
                    <a:pt x="1604102" y="541033"/>
                  </a:lnTo>
                  <a:lnTo>
                    <a:pt x="1604102" y="541033"/>
                  </a:lnTo>
                  <a:lnTo>
                    <a:pt x="1616013" y="541033"/>
                  </a:lnTo>
                  <a:lnTo>
                    <a:pt x="1616013" y="541033"/>
                  </a:lnTo>
                  <a:lnTo>
                    <a:pt x="1627925" y="541033"/>
                  </a:lnTo>
                  <a:lnTo>
                    <a:pt x="1627925" y="541033"/>
                  </a:lnTo>
                  <a:lnTo>
                    <a:pt x="1631895" y="541033"/>
                  </a:lnTo>
                  <a:lnTo>
                    <a:pt x="1631895" y="541033"/>
                  </a:lnTo>
                  <a:lnTo>
                    <a:pt x="1635866" y="541033"/>
                  </a:lnTo>
                  <a:lnTo>
                    <a:pt x="1635866" y="534097"/>
                  </a:lnTo>
                  <a:lnTo>
                    <a:pt x="1675571" y="534097"/>
                  </a:lnTo>
                  <a:lnTo>
                    <a:pt x="1675571" y="527161"/>
                  </a:lnTo>
                  <a:lnTo>
                    <a:pt x="1691454" y="527161"/>
                  </a:lnTo>
                  <a:lnTo>
                    <a:pt x="1691454" y="527161"/>
                  </a:lnTo>
                  <a:lnTo>
                    <a:pt x="1711306" y="527161"/>
                  </a:lnTo>
                  <a:lnTo>
                    <a:pt x="1711306" y="527161"/>
                  </a:lnTo>
                  <a:lnTo>
                    <a:pt x="1719248" y="527161"/>
                  </a:lnTo>
                  <a:lnTo>
                    <a:pt x="1719248" y="520225"/>
                  </a:lnTo>
                  <a:lnTo>
                    <a:pt x="1723218" y="520225"/>
                  </a:lnTo>
                  <a:lnTo>
                    <a:pt x="1723218" y="520225"/>
                  </a:lnTo>
                  <a:lnTo>
                    <a:pt x="1727189" y="520225"/>
                  </a:lnTo>
                  <a:lnTo>
                    <a:pt x="1727189" y="520225"/>
                  </a:lnTo>
                  <a:lnTo>
                    <a:pt x="1739100" y="520225"/>
                  </a:lnTo>
                  <a:lnTo>
                    <a:pt x="1739100" y="520225"/>
                  </a:lnTo>
                  <a:lnTo>
                    <a:pt x="1747041" y="520225"/>
                  </a:lnTo>
                  <a:lnTo>
                    <a:pt x="1747041" y="520225"/>
                  </a:lnTo>
                  <a:lnTo>
                    <a:pt x="1751012" y="520225"/>
                  </a:lnTo>
                  <a:lnTo>
                    <a:pt x="1751012" y="513211"/>
                  </a:lnTo>
                  <a:lnTo>
                    <a:pt x="1754982" y="513211"/>
                  </a:lnTo>
                  <a:lnTo>
                    <a:pt x="1754982" y="513211"/>
                  </a:lnTo>
                  <a:lnTo>
                    <a:pt x="1766894" y="513211"/>
                  </a:lnTo>
                  <a:lnTo>
                    <a:pt x="1766894" y="513211"/>
                  </a:lnTo>
                  <a:lnTo>
                    <a:pt x="1778806" y="513211"/>
                  </a:lnTo>
                  <a:lnTo>
                    <a:pt x="1778806" y="506196"/>
                  </a:lnTo>
                  <a:lnTo>
                    <a:pt x="1818511" y="506196"/>
                  </a:lnTo>
                  <a:lnTo>
                    <a:pt x="1818511" y="499181"/>
                  </a:lnTo>
                  <a:lnTo>
                    <a:pt x="1830423" y="499181"/>
                  </a:lnTo>
                  <a:lnTo>
                    <a:pt x="1830423" y="499181"/>
                  </a:lnTo>
                  <a:lnTo>
                    <a:pt x="1846305" y="499181"/>
                  </a:lnTo>
                  <a:lnTo>
                    <a:pt x="1846305" y="499181"/>
                  </a:lnTo>
                  <a:lnTo>
                    <a:pt x="1882040" y="499181"/>
                  </a:lnTo>
                  <a:lnTo>
                    <a:pt x="1882040" y="499181"/>
                  </a:lnTo>
                  <a:lnTo>
                    <a:pt x="1893952" y="499181"/>
                  </a:lnTo>
                  <a:lnTo>
                    <a:pt x="1893952" y="499181"/>
                  </a:lnTo>
                  <a:lnTo>
                    <a:pt x="1905863" y="499181"/>
                  </a:lnTo>
                  <a:lnTo>
                    <a:pt x="1905863" y="492167"/>
                  </a:lnTo>
                  <a:lnTo>
                    <a:pt x="1945569" y="492167"/>
                  </a:lnTo>
                  <a:lnTo>
                    <a:pt x="1945569" y="492167"/>
                  </a:lnTo>
                  <a:lnTo>
                    <a:pt x="1973363" y="492167"/>
                  </a:lnTo>
                  <a:lnTo>
                    <a:pt x="1973363" y="485152"/>
                  </a:lnTo>
                  <a:lnTo>
                    <a:pt x="1985274" y="485152"/>
                  </a:lnTo>
                  <a:lnTo>
                    <a:pt x="1985274" y="471123"/>
                  </a:lnTo>
                  <a:lnTo>
                    <a:pt x="1997186" y="471123"/>
                  </a:lnTo>
                  <a:lnTo>
                    <a:pt x="1997186" y="471123"/>
                  </a:lnTo>
                  <a:lnTo>
                    <a:pt x="2013068" y="471123"/>
                  </a:lnTo>
                  <a:lnTo>
                    <a:pt x="2013068" y="464108"/>
                  </a:lnTo>
                  <a:lnTo>
                    <a:pt x="2021009" y="464108"/>
                  </a:lnTo>
                  <a:lnTo>
                    <a:pt x="2021009" y="457093"/>
                  </a:lnTo>
                  <a:lnTo>
                    <a:pt x="2048803" y="457093"/>
                  </a:lnTo>
                  <a:lnTo>
                    <a:pt x="2048803" y="457093"/>
                  </a:lnTo>
                  <a:lnTo>
                    <a:pt x="2072626" y="457093"/>
                  </a:lnTo>
                  <a:lnTo>
                    <a:pt x="2072626" y="450034"/>
                  </a:lnTo>
                  <a:lnTo>
                    <a:pt x="2108361" y="450034"/>
                  </a:lnTo>
                  <a:lnTo>
                    <a:pt x="2108361" y="450034"/>
                  </a:lnTo>
                  <a:lnTo>
                    <a:pt x="2112332" y="450034"/>
                  </a:lnTo>
                  <a:lnTo>
                    <a:pt x="2112332" y="450034"/>
                  </a:lnTo>
                  <a:lnTo>
                    <a:pt x="2132185" y="450034"/>
                  </a:lnTo>
                  <a:lnTo>
                    <a:pt x="2132185" y="442974"/>
                  </a:lnTo>
                  <a:lnTo>
                    <a:pt x="2136155" y="442974"/>
                  </a:lnTo>
                  <a:lnTo>
                    <a:pt x="2136155" y="442974"/>
                  </a:lnTo>
                  <a:lnTo>
                    <a:pt x="2140126" y="442974"/>
                  </a:lnTo>
                  <a:lnTo>
                    <a:pt x="2140126" y="435915"/>
                  </a:lnTo>
                  <a:lnTo>
                    <a:pt x="2199684" y="435915"/>
                  </a:lnTo>
                  <a:lnTo>
                    <a:pt x="2199684" y="428856"/>
                  </a:lnTo>
                  <a:lnTo>
                    <a:pt x="2203655" y="428856"/>
                  </a:lnTo>
                  <a:lnTo>
                    <a:pt x="2203655" y="421796"/>
                  </a:lnTo>
                  <a:lnTo>
                    <a:pt x="2223507" y="421796"/>
                  </a:lnTo>
                  <a:lnTo>
                    <a:pt x="2223507" y="421796"/>
                  </a:lnTo>
                  <a:lnTo>
                    <a:pt x="2263213" y="421796"/>
                  </a:lnTo>
                  <a:lnTo>
                    <a:pt x="2263213" y="421796"/>
                  </a:lnTo>
                  <a:lnTo>
                    <a:pt x="2271154" y="421796"/>
                  </a:lnTo>
                  <a:lnTo>
                    <a:pt x="2271154" y="407581"/>
                  </a:lnTo>
                  <a:lnTo>
                    <a:pt x="2302918" y="407581"/>
                  </a:lnTo>
                  <a:lnTo>
                    <a:pt x="2302918" y="400473"/>
                  </a:lnTo>
                  <a:lnTo>
                    <a:pt x="2330712" y="400473"/>
                  </a:lnTo>
                  <a:lnTo>
                    <a:pt x="2330712" y="393365"/>
                  </a:lnTo>
                  <a:lnTo>
                    <a:pt x="2342624" y="393365"/>
                  </a:lnTo>
                  <a:lnTo>
                    <a:pt x="2342624" y="386258"/>
                  </a:lnTo>
                  <a:lnTo>
                    <a:pt x="2362477" y="386258"/>
                  </a:lnTo>
                  <a:lnTo>
                    <a:pt x="2362477" y="386258"/>
                  </a:lnTo>
                  <a:lnTo>
                    <a:pt x="2382329" y="386258"/>
                  </a:lnTo>
                  <a:lnTo>
                    <a:pt x="2382329" y="379150"/>
                  </a:lnTo>
                  <a:lnTo>
                    <a:pt x="2485564" y="379150"/>
                  </a:lnTo>
                  <a:lnTo>
                    <a:pt x="2485564" y="379150"/>
                  </a:lnTo>
                  <a:lnTo>
                    <a:pt x="2489534" y="379150"/>
                  </a:lnTo>
                  <a:lnTo>
                    <a:pt x="2489534" y="371990"/>
                  </a:lnTo>
                  <a:lnTo>
                    <a:pt x="2497475" y="371990"/>
                  </a:lnTo>
                  <a:lnTo>
                    <a:pt x="2497475" y="364831"/>
                  </a:lnTo>
                  <a:lnTo>
                    <a:pt x="2509387" y="364831"/>
                  </a:lnTo>
                  <a:lnTo>
                    <a:pt x="2509387" y="364831"/>
                  </a:lnTo>
                  <a:lnTo>
                    <a:pt x="2525269" y="364831"/>
                  </a:lnTo>
                  <a:lnTo>
                    <a:pt x="2525269" y="364831"/>
                  </a:lnTo>
                  <a:lnTo>
                    <a:pt x="2533210" y="364831"/>
                  </a:lnTo>
                  <a:lnTo>
                    <a:pt x="2533210" y="364831"/>
                  </a:lnTo>
                  <a:lnTo>
                    <a:pt x="2537181" y="364831"/>
                  </a:lnTo>
                  <a:lnTo>
                    <a:pt x="2537181" y="357671"/>
                  </a:lnTo>
                  <a:lnTo>
                    <a:pt x="2545122" y="357671"/>
                  </a:lnTo>
                  <a:lnTo>
                    <a:pt x="2545122" y="350512"/>
                  </a:lnTo>
                  <a:lnTo>
                    <a:pt x="2564975" y="350512"/>
                  </a:lnTo>
                  <a:lnTo>
                    <a:pt x="2564975" y="350512"/>
                  </a:lnTo>
                  <a:lnTo>
                    <a:pt x="2568945" y="350512"/>
                  </a:lnTo>
                  <a:lnTo>
                    <a:pt x="2568945" y="350512"/>
                  </a:lnTo>
                  <a:lnTo>
                    <a:pt x="2632474" y="350512"/>
                  </a:lnTo>
                  <a:lnTo>
                    <a:pt x="2632474" y="343352"/>
                  </a:lnTo>
                  <a:lnTo>
                    <a:pt x="2676150" y="343352"/>
                  </a:lnTo>
                  <a:lnTo>
                    <a:pt x="2676150" y="336192"/>
                  </a:lnTo>
                  <a:lnTo>
                    <a:pt x="2707914" y="336192"/>
                  </a:lnTo>
                  <a:lnTo>
                    <a:pt x="2707914" y="336192"/>
                  </a:lnTo>
                  <a:lnTo>
                    <a:pt x="2711885" y="336192"/>
                  </a:lnTo>
                  <a:lnTo>
                    <a:pt x="2711885" y="336192"/>
                  </a:lnTo>
                  <a:lnTo>
                    <a:pt x="2827031" y="336192"/>
                  </a:lnTo>
                  <a:lnTo>
                    <a:pt x="2827031" y="329033"/>
                  </a:lnTo>
                  <a:lnTo>
                    <a:pt x="2831001" y="329033"/>
                  </a:lnTo>
                  <a:lnTo>
                    <a:pt x="2831001" y="329033"/>
                  </a:lnTo>
                  <a:lnTo>
                    <a:pt x="2854825" y="329033"/>
                  </a:lnTo>
                  <a:lnTo>
                    <a:pt x="2854825" y="321873"/>
                  </a:lnTo>
                  <a:lnTo>
                    <a:pt x="2858795" y="321873"/>
                  </a:lnTo>
                  <a:lnTo>
                    <a:pt x="2858795" y="321873"/>
                  </a:lnTo>
                  <a:lnTo>
                    <a:pt x="2894530" y="321873"/>
                  </a:lnTo>
                  <a:lnTo>
                    <a:pt x="2894530" y="321873"/>
                  </a:lnTo>
                  <a:lnTo>
                    <a:pt x="2906442" y="321873"/>
                  </a:lnTo>
                  <a:lnTo>
                    <a:pt x="2906442" y="321873"/>
                  </a:lnTo>
                  <a:lnTo>
                    <a:pt x="2942177" y="321873"/>
                  </a:lnTo>
                  <a:lnTo>
                    <a:pt x="2942177" y="314530"/>
                  </a:lnTo>
                  <a:lnTo>
                    <a:pt x="2946147" y="314530"/>
                  </a:lnTo>
                  <a:lnTo>
                    <a:pt x="2946147" y="314530"/>
                  </a:lnTo>
                  <a:lnTo>
                    <a:pt x="2966000" y="314530"/>
                  </a:lnTo>
                  <a:lnTo>
                    <a:pt x="2966000" y="314530"/>
                  </a:lnTo>
                  <a:lnTo>
                    <a:pt x="2969971" y="314530"/>
                  </a:lnTo>
                  <a:lnTo>
                    <a:pt x="2969971" y="314530"/>
                  </a:lnTo>
                  <a:lnTo>
                    <a:pt x="2993794" y="314530"/>
                  </a:lnTo>
                  <a:lnTo>
                    <a:pt x="2993794" y="314530"/>
                  </a:lnTo>
                  <a:lnTo>
                    <a:pt x="3009676" y="314530"/>
                  </a:lnTo>
                  <a:lnTo>
                    <a:pt x="3009676" y="299581"/>
                  </a:lnTo>
                  <a:lnTo>
                    <a:pt x="3021588" y="299581"/>
                  </a:lnTo>
                  <a:lnTo>
                    <a:pt x="3021588" y="292038"/>
                  </a:lnTo>
                  <a:lnTo>
                    <a:pt x="3025558" y="292038"/>
                  </a:lnTo>
                  <a:lnTo>
                    <a:pt x="3025558" y="292038"/>
                  </a:lnTo>
                  <a:lnTo>
                    <a:pt x="3029529" y="292038"/>
                  </a:lnTo>
                  <a:lnTo>
                    <a:pt x="3029529" y="284423"/>
                  </a:lnTo>
                  <a:lnTo>
                    <a:pt x="3033499" y="284423"/>
                  </a:lnTo>
                  <a:lnTo>
                    <a:pt x="3033499" y="276808"/>
                  </a:lnTo>
                  <a:lnTo>
                    <a:pt x="3045411" y="276808"/>
                  </a:lnTo>
                  <a:lnTo>
                    <a:pt x="3045411" y="276808"/>
                  </a:lnTo>
                  <a:lnTo>
                    <a:pt x="3049382" y="276808"/>
                  </a:lnTo>
                  <a:lnTo>
                    <a:pt x="3049382" y="269194"/>
                  </a:lnTo>
                  <a:lnTo>
                    <a:pt x="3069234" y="269194"/>
                  </a:lnTo>
                  <a:lnTo>
                    <a:pt x="3069234" y="269194"/>
                  </a:lnTo>
                  <a:lnTo>
                    <a:pt x="3073205" y="269194"/>
                  </a:lnTo>
                  <a:lnTo>
                    <a:pt x="3073205" y="269194"/>
                  </a:lnTo>
                  <a:lnTo>
                    <a:pt x="3081146" y="269194"/>
                  </a:lnTo>
                  <a:lnTo>
                    <a:pt x="3081146" y="269194"/>
                  </a:lnTo>
                  <a:lnTo>
                    <a:pt x="3085117" y="269194"/>
                  </a:lnTo>
                  <a:lnTo>
                    <a:pt x="3085117" y="261422"/>
                  </a:lnTo>
                  <a:lnTo>
                    <a:pt x="3089087" y="261422"/>
                  </a:lnTo>
                  <a:lnTo>
                    <a:pt x="3089087" y="261422"/>
                  </a:lnTo>
                  <a:lnTo>
                    <a:pt x="3108940" y="261422"/>
                  </a:lnTo>
                  <a:lnTo>
                    <a:pt x="3108940" y="253650"/>
                  </a:lnTo>
                  <a:lnTo>
                    <a:pt x="3168498" y="253650"/>
                  </a:lnTo>
                  <a:lnTo>
                    <a:pt x="3168498" y="253650"/>
                  </a:lnTo>
                  <a:lnTo>
                    <a:pt x="3172469" y="253650"/>
                  </a:lnTo>
                  <a:lnTo>
                    <a:pt x="3172469" y="245879"/>
                  </a:lnTo>
                  <a:lnTo>
                    <a:pt x="3176439" y="245879"/>
                  </a:lnTo>
                  <a:lnTo>
                    <a:pt x="3176439" y="245879"/>
                  </a:lnTo>
                  <a:lnTo>
                    <a:pt x="3180410" y="245879"/>
                  </a:lnTo>
                  <a:lnTo>
                    <a:pt x="3180410" y="245879"/>
                  </a:lnTo>
                  <a:lnTo>
                    <a:pt x="3184380" y="245879"/>
                  </a:lnTo>
                  <a:lnTo>
                    <a:pt x="3184380" y="245879"/>
                  </a:lnTo>
                  <a:lnTo>
                    <a:pt x="3192321" y="245879"/>
                  </a:lnTo>
                  <a:lnTo>
                    <a:pt x="3192321" y="238021"/>
                  </a:lnTo>
                  <a:lnTo>
                    <a:pt x="3204233" y="238021"/>
                  </a:lnTo>
                  <a:lnTo>
                    <a:pt x="3204233" y="230162"/>
                  </a:lnTo>
                  <a:lnTo>
                    <a:pt x="3220115" y="230162"/>
                  </a:lnTo>
                  <a:lnTo>
                    <a:pt x="3220115" y="230162"/>
                  </a:lnTo>
                  <a:lnTo>
                    <a:pt x="3232027" y="230162"/>
                  </a:lnTo>
                  <a:lnTo>
                    <a:pt x="3232027" y="230162"/>
                  </a:lnTo>
                  <a:lnTo>
                    <a:pt x="3239968" y="230162"/>
                  </a:lnTo>
                  <a:lnTo>
                    <a:pt x="3239968" y="230162"/>
                  </a:lnTo>
                  <a:lnTo>
                    <a:pt x="3255850" y="230162"/>
                  </a:lnTo>
                  <a:lnTo>
                    <a:pt x="3255850" y="230162"/>
                  </a:lnTo>
                  <a:lnTo>
                    <a:pt x="3263791" y="230162"/>
                  </a:lnTo>
                  <a:lnTo>
                    <a:pt x="3263791" y="230162"/>
                  </a:lnTo>
                  <a:lnTo>
                    <a:pt x="3267762" y="230162"/>
                  </a:lnTo>
                  <a:lnTo>
                    <a:pt x="3267762" y="230162"/>
                  </a:lnTo>
                  <a:lnTo>
                    <a:pt x="3287615" y="230162"/>
                  </a:lnTo>
                  <a:lnTo>
                    <a:pt x="3287615" y="222117"/>
                  </a:lnTo>
                  <a:lnTo>
                    <a:pt x="3295556" y="222117"/>
                  </a:lnTo>
                  <a:lnTo>
                    <a:pt x="3295556" y="222117"/>
                  </a:lnTo>
                  <a:lnTo>
                    <a:pt x="3327320" y="222117"/>
                  </a:lnTo>
                  <a:lnTo>
                    <a:pt x="3327320" y="222117"/>
                  </a:lnTo>
                  <a:lnTo>
                    <a:pt x="3335261" y="222117"/>
                  </a:lnTo>
                  <a:lnTo>
                    <a:pt x="3335261" y="213969"/>
                  </a:lnTo>
                  <a:lnTo>
                    <a:pt x="3343202" y="213969"/>
                  </a:lnTo>
                  <a:lnTo>
                    <a:pt x="3343202" y="213969"/>
                  </a:lnTo>
                  <a:lnTo>
                    <a:pt x="3367026" y="213969"/>
                  </a:lnTo>
                  <a:lnTo>
                    <a:pt x="3367026" y="213969"/>
                  </a:lnTo>
                  <a:lnTo>
                    <a:pt x="3378937" y="213969"/>
                  </a:lnTo>
                  <a:lnTo>
                    <a:pt x="3378937" y="205601"/>
                  </a:lnTo>
                  <a:lnTo>
                    <a:pt x="3382908" y="205601"/>
                  </a:lnTo>
                  <a:lnTo>
                    <a:pt x="3382908" y="205601"/>
                  </a:lnTo>
                  <a:lnTo>
                    <a:pt x="3390849" y="205601"/>
                  </a:lnTo>
                  <a:lnTo>
                    <a:pt x="3390849" y="197232"/>
                  </a:lnTo>
                  <a:lnTo>
                    <a:pt x="3394820" y="197232"/>
                  </a:lnTo>
                  <a:lnTo>
                    <a:pt x="3394820" y="197232"/>
                  </a:lnTo>
                  <a:lnTo>
                    <a:pt x="3426584" y="197232"/>
                  </a:lnTo>
                  <a:lnTo>
                    <a:pt x="3426584" y="188744"/>
                  </a:lnTo>
                  <a:lnTo>
                    <a:pt x="3513936" y="188744"/>
                  </a:lnTo>
                  <a:lnTo>
                    <a:pt x="3513936" y="188744"/>
                  </a:lnTo>
                  <a:lnTo>
                    <a:pt x="3517907" y="188744"/>
                  </a:lnTo>
                  <a:lnTo>
                    <a:pt x="3517907" y="180131"/>
                  </a:lnTo>
                  <a:lnTo>
                    <a:pt x="3533789" y="180131"/>
                  </a:lnTo>
                  <a:lnTo>
                    <a:pt x="3533789" y="180131"/>
                  </a:lnTo>
                  <a:lnTo>
                    <a:pt x="3549671" y="180131"/>
                  </a:lnTo>
                  <a:lnTo>
                    <a:pt x="3549671" y="180131"/>
                  </a:lnTo>
                  <a:lnTo>
                    <a:pt x="3589376" y="180131"/>
                  </a:lnTo>
                  <a:lnTo>
                    <a:pt x="3589376" y="180131"/>
                  </a:lnTo>
                  <a:lnTo>
                    <a:pt x="3668787" y="180131"/>
                  </a:lnTo>
                  <a:lnTo>
                    <a:pt x="3668787" y="180131"/>
                  </a:lnTo>
                  <a:lnTo>
                    <a:pt x="3700552" y="180131"/>
                  </a:lnTo>
                  <a:lnTo>
                    <a:pt x="3700552" y="180131"/>
                  </a:lnTo>
                  <a:lnTo>
                    <a:pt x="3720405" y="180131"/>
                  </a:lnTo>
                  <a:lnTo>
                    <a:pt x="3720405" y="171382"/>
                  </a:lnTo>
                  <a:lnTo>
                    <a:pt x="3787904" y="171382"/>
                  </a:lnTo>
                  <a:lnTo>
                    <a:pt x="3787904" y="162632"/>
                  </a:lnTo>
                  <a:lnTo>
                    <a:pt x="3799816" y="162632"/>
                  </a:lnTo>
                  <a:lnTo>
                    <a:pt x="3799816" y="153882"/>
                  </a:lnTo>
                  <a:lnTo>
                    <a:pt x="3819668" y="153882"/>
                  </a:lnTo>
                  <a:lnTo>
                    <a:pt x="3819668" y="153882"/>
                  </a:lnTo>
                  <a:lnTo>
                    <a:pt x="3867315" y="153882"/>
                  </a:lnTo>
                  <a:lnTo>
                    <a:pt x="3867315" y="145133"/>
                  </a:lnTo>
                  <a:lnTo>
                    <a:pt x="3887168" y="145133"/>
                  </a:lnTo>
                  <a:lnTo>
                    <a:pt x="3887168" y="136383"/>
                  </a:lnTo>
                  <a:lnTo>
                    <a:pt x="3942755" y="136383"/>
                  </a:lnTo>
                  <a:lnTo>
                    <a:pt x="3942755" y="136383"/>
                  </a:lnTo>
                  <a:lnTo>
                    <a:pt x="3990402" y="136383"/>
                  </a:lnTo>
                  <a:lnTo>
                    <a:pt x="3990402" y="127634"/>
                  </a:lnTo>
                  <a:lnTo>
                    <a:pt x="3998343" y="127634"/>
                  </a:lnTo>
                  <a:lnTo>
                    <a:pt x="3998343" y="118884"/>
                  </a:lnTo>
                  <a:lnTo>
                    <a:pt x="4026137" y="118884"/>
                  </a:lnTo>
                  <a:lnTo>
                    <a:pt x="4026137" y="110134"/>
                  </a:lnTo>
                  <a:lnTo>
                    <a:pt x="4081725" y="110134"/>
                  </a:lnTo>
                  <a:lnTo>
                    <a:pt x="4081725" y="110134"/>
                  </a:lnTo>
                  <a:lnTo>
                    <a:pt x="4153195" y="110134"/>
                  </a:lnTo>
                  <a:lnTo>
                    <a:pt x="4153195" y="110134"/>
                  </a:lnTo>
                  <a:lnTo>
                    <a:pt x="4244517" y="110134"/>
                  </a:lnTo>
                  <a:lnTo>
                    <a:pt x="4244517" y="110134"/>
                  </a:lnTo>
                  <a:lnTo>
                    <a:pt x="4280252" y="110134"/>
                  </a:lnTo>
                  <a:lnTo>
                    <a:pt x="4280252" y="110134"/>
                  </a:lnTo>
                  <a:lnTo>
                    <a:pt x="4323928" y="110134"/>
                  </a:lnTo>
                  <a:lnTo>
                    <a:pt x="4323928" y="110134"/>
                  </a:lnTo>
                  <a:lnTo>
                    <a:pt x="4331869" y="110134"/>
                  </a:lnTo>
                  <a:lnTo>
                    <a:pt x="4331869" y="110134"/>
                  </a:lnTo>
                  <a:lnTo>
                    <a:pt x="4387457" y="110134"/>
                  </a:lnTo>
                  <a:lnTo>
                    <a:pt x="4387457" y="110134"/>
                  </a:lnTo>
                  <a:lnTo>
                    <a:pt x="4431133" y="110134"/>
                  </a:lnTo>
                  <a:lnTo>
                    <a:pt x="4431133" y="110134"/>
                  </a:lnTo>
                  <a:lnTo>
                    <a:pt x="4486721" y="110134"/>
                  </a:lnTo>
                  <a:lnTo>
                    <a:pt x="4486721" y="100170"/>
                  </a:lnTo>
                  <a:lnTo>
                    <a:pt x="4498632" y="100170"/>
                  </a:lnTo>
                  <a:lnTo>
                    <a:pt x="4498632" y="90205"/>
                  </a:lnTo>
                  <a:lnTo>
                    <a:pt x="4550249" y="90205"/>
                  </a:lnTo>
                  <a:lnTo>
                    <a:pt x="4550249" y="90205"/>
                  </a:lnTo>
                  <a:lnTo>
                    <a:pt x="4578043" y="90205"/>
                  </a:lnTo>
                  <a:lnTo>
                    <a:pt x="4578043" y="90205"/>
                  </a:lnTo>
                  <a:lnTo>
                    <a:pt x="4673337" y="90205"/>
                  </a:lnTo>
                  <a:lnTo>
                    <a:pt x="4673337" y="90205"/>
                  </a:lnTo>
                  <a:lnTo>
                    <a:pt x="4685248" y="90205"/>
                  </a:lnTo>
                  <a:lnTo>
                    <a:pt x="4685248" y="79971"/>
                  </a:lnTo>
                  <a:lnTo>
                    <a:pt x="4705101" y="79971"/>
                  </a:lnTo>
                  <a:lnTo>
                    <a:pt x="4705101" y="69736"/>
                  </a:lnTo>
                  <a:lnTo>
                    <a:pt x="4887746" y="69736"/>
                  </a:lnTo>
                  <a:lnTo>
                    <a:pt x="4887746" y="59502"/>
                  </a:lnTo>
                  <a:lnTo>
                    <a:pt x="5062450" y="59502"/>
                  </a:lnTo>
                  <a:lnTo>
                    <a:pt x="5062450" y="59502"/>
                  </a:lnTo>
                  <a:lnTo>
                    <a:pt x="5070392" y="59502"/>
                  </a:lnTo>
                  <a:lnTo>
                    <a:pt x="5070392" y="59502"/>
                  </a:lnTo>
                  <a:lnTo>
                    <a:pt x="5229213" y="59502"/>
                  </a:lnTo>
                  <a:lnTo>
                    <a:pt x="5229213" y="59502"/>
                  </a:lnTo>
                  <a:lnTo>
                    <a:pt x="5245096" y="59502"/>
                  </a:lnTo>
                  <a:lnTo>
                    <a:pt x="5245096" y="59502"/>
                  </a:lnTo>
                  <a:lnTo>
                    <a:pt x="5268919" y="59502"/>
                  </a:lnTo>
                  <a:lnTo>
                    <a:pt x="5268919" y="59502"/>
                  </a:lnTo>
                  <a:lnTo>
                    <a:pt x="5364212" y="59502"/>
                  </a:lnTo>
                  <a:lnTo>
                    <a:pt x="5364212" y="59502"/>
                  </a:lnTo>
                  <a:lnTo>
                    <a:pt x="5447594" y="59502"/>
                  </a:lnTo>
                  <a:lnTo>
                    <a:pt x="5447594" y="59502"/>
                  </a:lnTo>
                  <a:lnTo>
                    <a:pt x="5499211" y="59502"/>
                  </a:lnTo>
                  <a:lnTo>
                    <a:pt x="5499211" y="59502"/>
                  </a:lnTo>
                  <a:lnTo>
                    <a:pt x="5523034" y="59502"/>
                  </a:lnTo>
                  <a:lnTo>
                    <a:pt x="5523034" y="59502"/>
                  </a:lnTo>
                  <a:lnTo>
                    <a:pt x="5566710" y="59502"/>
                  </a:lnTo>
                  <a:lnTo>
                    <a:pt x="5566710" y="59502"/>
                  </a:lnTo>
                  <a:lnTo>
                    <a:pt x="5654062" y="59502"/>
                  </a:lnTo>
                  <a:lnTo>
                    <a:pt x="5654062" y="59502"/>
                  </a:lnTo>
                  <a:lnTo>
                    <a:pt x="5717591" y="59502"/>
                  </a:lnTo>
                  <a:lnTo>
                    <a:pt x="5717591" y="59502"/>
                  </a:lnTo>
                  <a:lnTo>
                    <a:pt x="5840678" y="59502"/>
                  </a:lnTo>
                  <a:lnTo>
                    <a:pt x="5840678" y="59502"/>
                  </a:lnTo>
                  <a:lnTo>
                    <a:pt x="5860531" y="59502"/>
                  </a:lnTo>
                  <a:lnTo>
                    <a:pt x="5860531" y="59502"/>
                  </a:lnTo>
                  <a:lnTo>
                    <a:pt x="5971706" y="59502"/>
                  </a:lnTo>
                  <a:lnTo>
                    <a:pt x="5971706" y="45700"/>
                  </a:lnTo>
                  <a:lnTo>
                    <a:pt x="6070970" y="45700"/>
                  </a:lnTo>
                  <a:lnTo>
                    <a:pt x="6070970" y="31898"/>
                  </a:lnTo>
                  <a:lnTo>
                    <a:pt x="6078911" y="31898"/>
                  </a:lnTo>
                  <a:lnTo>
                    <a:pt x="6078911" y="31898"/>
                  </a:lnTo>
                  <a:lnTo>
                    <a:pt x="6158322" y="31898"/>
                  </a:lnTo>
                  <a:lnTo>
                    <a:pt x="6158322" y="31898"/>
                  </a:lnTo>
                  <a:lnTo>
                    <a:pt x="6233763" y="31898"/>
                  </a:lnTo>
                  <a:lnTo>
                    <a:pt x="6233763" y="31898"/>
                  </a:lnTo>
                  <a:lnTo>
                    <a:pt x="6380673" y="31898"/>
                  </a:lnTo>
                  <a:lnTo>
                    <a:pt x="6380673" y="31898"/>
                  </a:lnTo>
                  <a:lnTo>
                    <a:pt x="6471996" y="31898"/>
                  </a:lnTo>
                  <a:lnTo>
                    <a:pt x="6471996" y="31898"/>
                  </a:lnTo>
                  <a:lnTo>
                    <a:pt x="6880962" y="31898"/>
                  </a:lnTo>
                  <a:lnTo>
                    <a:pt x="6880962" y="31898"/>
                  </a:lnTo>
                  <a:lnTo>
                    <a:pt x="6900815" y="31898"/>
                  </a:lnTo>
                  <a:lnTo>
                    <a:pt x="6900815" y="15949"/>
                  </a:lnTo>
                  <a:lnTo>
                    <a:pt x="6928609" y="15949"/>
                  </a:lnTo>
                  <a:lnTo>
                    <a:pt x="6928609" y="0"/>
                  </a:lnTo>
                  <a:lnTo>
                    <a:pt x="7242282" y="0"/>
                  </a:lnTo>
                </a:path>
              </a:pathLst>
            </a:custGeom>
            <a:grpFill/>
            <a:ln w="19050" cap="rnd">
              <a:solidFill>
                <a:srgbClr val="EE0000"/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184" name="pl17">
            <a:extLst>
              <a:ext uri="{FF2B5EF4-FFF2-40B4-BE49-F238E27FC236}">
                <a16:creationId xmlns:a16="http://schemas.microsoft.com/office/drawing/2014/main" id="{3A843EBD-2C8A-FB28-2D8B-9A9B4F1BB0A8}"/>
              </a:ext>
            </a:extLst>
          </p:cNvPr>
          <p:cNvSpPr/>
          <p:nvPr/>
        </p:nvSpPr>
        <p:spPr>
          <a:xfrm>
            <a:off x="2255205" y="1090612"/>
            <a:ext cx="5498400" cy="2231216"/>
          </a:xfrm>
          <a:custGeom>
            <a:avLst/>
            <a:gdLst/>
            <a:ahLst/>
            <a:cxnLst/>
            <a:rect l="0" t="0" r="0" b="0"/>
            <a:pathLst>
              <a:path w="7242282" h="2861830">
                <a:moveTo>
                  <a:pt x="0" y="2861830"/>
                </a:moveTo>
                <a:lnTo>
                  <a:pt x="15882" y="2861830"/>
                </a:lnTo>
                <a:lnTo>
                  <a:pt x="15882" y="2855076"/>
                </a:lnTo>
                <a:lnTo>
                  <a:pt x="27793" y="2855076"/>
                </a:lnTo>
                <a:lnTo>
                  <a:pt x="27793" y="2848322"/>
                </a:lnTo>
                <a:lnTo>
                  <a:pt x="59558" y="2848322"/>
                </a:lnTo>
                <a:lnTo>
                  <a:pt x="59558" y="2848322"/>
                </a:lnTo>
                <a:lnTo>
                  <a:pt x="67499" y="2848322"/>
                </a:lnTo>
                <a:lnTo>
                  <a:pt x="67499" y="2841553"/>
                </a:lnTo>
                <a:lnTo>
                  <a:pt x="87352" y="2841553"/>
                </a:lnTo>
                <a:lnTo>
                  <a:pt x="87352" y="2828016"/>
                </a:lnTo>
                <a:lnTo>
                  <a:pt x="91322" y="2828016"/>
                </a:lnTo>
                <a:lnTo>
                  <a:pt x="91322" y="2821247"/>
                </a:lnTo>
                <a:lnTo>
                  <a:pt x="95293" y="2821247"/>
                </a:lnTo>
                <a:lnTo>
                  <a:pt x="95293" y="2807709"/>
                </a:lnTo>
                <a:lnTo>
                  <a:pt x="99263" y="2807709"/>
                </a:lnTo>
                <a:lnTo>
                  <a:pt x="99263" y="2794171"/>
                </a:lnTo>
                <a:lnTo>
                  <a:pt x="131028" y="2794171"/>
                </a:lnTo>
                <a:lnTo>
                  <a:pt x="131028" y="2787402"/>
                </a:lnTo>
                <a:lnTo>
                  <a:pt x="134998" y="2787402"/>
                </a:lnTo>
                <a:lnTo>
                  <a:pt x="134998" y="2780633"/>
                </a:lnTo>
                <a:lnTo>
                  <a:pt x="142939" y="2780633"/>
                </a:lnTo>
                <a:lnTo>
                  <a:pt x="142939" y="2767095"/>
                </a:lnTo>
                <a:lnTo>
                  <a:pt x="150880" y="2767095"/>
                </a:lnTo>
                <a:lnTo>
                  <a:pt x="150880" y="2760326"/>
                </a:lnTo>
                <a:lnTo>
                  <a:pt x="154851" y="2760326"/>
                </a:lnTo>
                <a:lnTo>
                  <a:pt x="154851" y="2746788"/>
                </a:lnTo>
                <a:lnTo>
                  <a:pt x="158821" y="2746788"/>
                </a:lnTo>
                <a:lnTo>
                  <a:pt x="158821" y="2733251"/>
                </a:lnTo>
                <a:lnTo>
                  <a:pt x="162792" y="2733251"/>
                </a:lnTo>
                <a:lnTo>
                  <a:pt x="162792" y="2719713"/>
                </a:lnTo>
                <a:lnTo>
                  <a:pt x="166763" y="2719713"/>
                </a:lnTo>
                <a:lnTo>
                  <a:pt x="166763" y="2712944"/>
                </a:lnTo>
                <a:lnTo>
                  <a:pt x="174704" y="2712944"/>
                </a:lnTo>
                <a:lnTo>
                  <a:pt x="174704" y="2706175"/>
                </a:lnTo>
                <a:lnTo>
                  <a:pt x="178674" y="2706175"/>
                </a:lnTo>
                <a:lnTo>
                  <a:pt x="178674" y="2699406"/>
                </a:lnTo>
                <a:lnTo>
                  <a:pt x="186615" y="2699406"/>
                </a:lnTo>
                <a:lnTo>
                  <a:pt x="186615" y="2692637"/>
                </a:lnTo>
                <a:lnTo>
                  <a:pt x="194556" y="2692637"/>
                </a:lnTo>
                <a:lnTo>
                  <a:pt x="194556" y="2679099"/>
                </a:lnTo>
                <a:lnTo>
                  <a:pt x="198527" y="2679099"/>
                </a:lnTo>
                <a:lnTo>
                  <a:pt x="198527" y="2665561"/>
                </a:lnTo>
                <a:lnTo>
                  <a:pt x="202498" y="2665561"/>
                </a:lnTo>
                <a:lnTo>
                  <a:pt x="202498" y="2658792"/>
                </a:lnTo>
                <a:lnTo>
                  <a:pt x="206468" y="2658792"/>
                </a:lnTo>
                <a:lnTo>
                  <a:pt x="206468" y="2652023"/>
                </a:lnTo>
                <a:lnTo>
                  <a:pt x="210439" y="2652023"/>
                </a:lnTo>
                <a:lnTo>
                  <a:pt x="210439" y="2638486"/>
                </a:lnTo>
                <a:lnTo>
                  <a:pt x="218380" y="2638486"/>
                </a:lnTo>
                <a:lnTo>
                  <a:pt x="218380" y="2631717"/>
                </a:lnTo>
                <a:lnTo>
                  <a:pt x="226321" y="2631717"/>
                </a:lnTo>
                <a:lnTo>
                  <a:pt x="226321" y="2618179"/>
                </a:lnTo>
                <a:lnTo>
                  <a:pt x="234262" y="2618179"/>
                </a:lnTo>
                <a:lnTo>
                  <a:pt x="234262" y="2591103"/>
                </a:lnTo>
                <a:lnTo>
                  <a:pt x="250144" y="2591103"/>
                </a:lnTo>
                <a:lnTo>
                  <a:pt x="250144" y="2570796"/>
                </a:lnTo>
                <a:lnTo>
                  <a:pt x="262056" y="2570796"/>
                </a:lnTo>
                <a:lnTo>
                  <a:pt x="262056" y="2557259"/>
                </a:lnTo>
                <a:lnTo>
                  <a:pt x="266026" y="2557259"/>
                </a:lnTo>
                <a:lnTo>
                  <a:pt x="266026" y="2550490"/>
                </a:lnTo>
                <a:lnTo>
                  <a:pt x="269997" y="2550490"/>
                </a:lnTo>
                <a:lnTo>
                  <a:pt x="269997" y="2543721"/>
                </a:lnTo>
                <a:lnTo>
                  <a:pt x="277938" y="2543721"/>
                </a:lnTo>
                <a:lnTo>
                  <a:pt x="277938" y="2536952"/>
                </a:lnTo>
                <a:lnTo>
                  <a:pt x="297791" y="2536952"/>
                </a:lnTo>
                <a:lnTo>
                  <a:pt x="297791" y="2523414"/>
                </a:lnTo>
                <a:lnTo>
                  <a:pt x="301761" y="2523414"/>
                </a:lnTo>
                <a:lnTo>
                  <a:pt x="301761" y="2516645"/>
                </a:lnTo>
                <a:lnTo>
                  <a:pt x="305732" y="2516645"/>
                </a:lnTo>
                <a:lnTo>
                  <a:pt x="305732" y="2509876"/>
                </a:lnTo>
                <a:lnTo>
                  <a:pt x="321614" y="2509876"/>
                </a:lnTo>
                <a:lnTo>
                  <a:pt x="321614" y="2496338"/>
                </a:lnTo>
                <a:lnTo>
                  <a:pt x="325585" y="2496338"/>
                </a:lnTo>
                <a:lnTo>
                  <a:pt x="325585" y="2489569"/>
                </a:lnTo>
                <a:lnTo>
                  <a:pt x="329555" y="2489569"/>
                </a:lnTo>
                <a:lnTo>
                  <a:pt x="329555" y="2482800"/>
                </a:lnTo>
                <a:lnTo>
                  <a:pt x="333526" y="2482800"/>
                </a:lnTo>
                <a:lnTo>
                  <a:pt x="333526" y="2476031"/>
                </a:lnTo>
                <a:lnTo>
                  <a:pt x="345437" y="2476031"/>
                </a:lnTo>
                <a:lnTo>
                  <a:pt x="345437" y="2462494"/>
                </a:lnTo>
                <a:lnTo>
                  <a:pt x="349408" y="2462494"/>
                </a:lnTo>
                <a:lnTo>
                  <a:pt x="349408" y="2455725"/>
                </a:lnTo>
                <a:lnTo>
                  <a:pt x="357349" y="2455725"/>
                </a:lnTo>
                <a:lnTo>
                  <a:pt x="357349" y="2448956"/>
                </a:lnTo>
                <a:lnTo>
                  <a:pt x="361320" y="2448956"/>
                </a:lnTo>
                <a:lnTo>
                  <a:pt x="361320" y="2435418"/>
                </a:lnTo>
                <a:lnTo>
                  <a:pt x="365290" y="2435418"/>
                </a:lnTo>
                <a:lnTo>
                  <a:pt x="365290" y="2428649"/>
                </a:lnTo>
                <a:lnTo>
                  <a:pt x="377202" y="2428649"/>
                </a:lnTo>
                <a:lnTo>
                  <a:pt x="377202" y="2415111"/>
                </a:lnTo>
                <a:lnTo>
                  <a:pt x="381172" y="2415111"/>
                </a:lnTo>
                <a:lnTo>
                  <a:pt x="381172" y="2408342"/>
                </a:lnTo>
                <a:lnTo>
                  <a:pt x="385143" y="2408342"/>
                </a:lnTo>
                <a:lnTo>
                  <a:pt x="385143" y="2401573"/>
                </a:lnTo>
                <a:lnTo>
                  <a:pt x="401025" y="2401573"/>
                </a:lnTo>
                <a:lnTo>
                  <a:pt x="401025" y="2394804"/>
                </a:lnTo>
                <a:lnTo>
                  <a:pt x="408966" y="2394804"/>
                </a:lnTo>
                <a:lnTo>
                  <a:pt x="408966" y="2388035"/>
                </a:lnTo>
                <a:lnTo>
                  <a:pt x="416907" y="2388035"/>
                </a:lnTo>
                <a:lnTo>
                  <a:pt x="416907" y="2381266"/>
                </a:lnTo>
                <a:lnTo>
                  <a:pt x="420878" y="2381266"/>
                </a:lnTo>
                <a:lnTo>
                  <a:pt x="420878" y="2374497"/>
                </a:lnTo>
                <a:lnTo>
                  <a:pt x="432789" y="2374497"/>
                </a:lnTo>
                <a:lnTo>
                  <a:pt x="432789" y="2360960"/>
                </a:lnTo>
                <a:lnTo>
                  <a:pt x="436760" y="2360960"/>
                </a:lnTo>
                <a:lnTo>
                  <a:pt x="436760" y="2354191"/>
                </a:lnTo>
                <a:lnTo>
                  <a:pt x="440731" y="2354191"/>
                </a:lnTo>
                <a:lnTo>
                  <a:pt x="440731" y="2340653"/>
                </a:lnTo>
                <a:lnTo>
                  <a:pt x="444701" y="2340653"/>
                </a:lnTo>
                <a:lnTo>
                  <a:pt x="444701" y="2333865"/>
                </a:lnTo>
                <a:lnTo>
                  <a:pt x="452642" y="2333865"/>
                </a:lnTo>
                <a:lnTo>
                  <a:pt x="452642" y="2327078"/>
                </a:lnTo>
                <a:lnTo>
                  <a:pt x="460583" y="2327078"/>
                </a:lnTo>
                <a:lnTo>
                  <a:pt x="460583" y="2320291"/>
                </a:lnTo>
                <a:lnTo>
                  <a:pt x="464554" y="2320291"/>
                </a:lnTo>
                <a:lnTo>
                  <a:pt x="464554" y="2313503"/>
                </a:lnTo>
                <a:lnTo>
                  <a:pt x="468524" y="2313503"/>
                </a:lnTo>
                <a:lnTo>
                  <a:pt x="468524" y="2306716"/>
                </a:lnTo>
                <a:lnTo>
                  <a:pt x="488377" y="2306716"/>
                </a:lnTo>
                <a:lnTo>
                  <a:pt x="488377" y="2299928"/>
                </a:lnTo>
                <a:lnTo>
                  <a:pt x="492348" y="2299928"/>
                </a:lnTo>
                <a:lnTo>
                  <a:pt x="492348" y="2293141"/>
                </a:lnTo>
                <a:lnTo>
                  <a:pt x="496318" y="2293141"/>
                </a:lnTo>
                <a:lnTo>
                  <a:pt x="496318" y="2286353"/>
                </a:lnTo>
                <a:lnTo>
                  <a:pt x="500289" y="2286353"/>
                </a:lnTo>
                <a:lnTo>
                  <a:pt x="500289" y="2279566"/>
                </a:lnTo>
                <a:lnTo>
                  <a:pt x="508230" y="2279566"/>
                </a:lnTo>
                <a:lnTo>
                  <a:pt x="508230" y="2265991"/>
                </a:lnTo>
                <a:lnTo>
                  <a:pt x="512200" y="2265991"/>
                </a:lnTo>
                <a:lnTo>
                  <a:pt x="512200" y="2259204"/>
                </a:lnTo>
                <a:lnTo>
                  <a:pt x="516171" y="2259204"/>
                </a:lnTo>
                <a:lnTo>
                  <a:pt x="516171" y="2252416"/>
                </a:lnTo>
                <a:lnTo>
                  <a:pt x="520142" y="2252416"/>
                </a:lnTo>
                <a:lnTo>
                  <a:pt x="520142" y="2232054"/>
                </a:lnTo>
                <a:lnTo>
                  <a:pt x="524112" y="2232054"/>
                </a:lnTo>
                <a:lnTo>
                  <a:pt x="524112" y="2232054"/>
                </a:lnTo>
                <a:lnTo>
                  <a:pt x="532053" y="2232054"/>
                </a:lnTo>
                <a:lnTo>
                  <a:pt x="532053" y="2225247"/>
                </a:lnTo>
                <a:lnTo>
                  <a:pt x="551906" y="2225247"/>
                </a:lnTo>
                <a:lnTo>
                  <a:pt x="551906" y="2218440"/>
                </a:lnTo>
                <a:lnTo>
                  <a:pt x="583670" y="2218440"/>
                </a:lnTo>
                <a:lnTo>
                  <a:pt x="583670" y="2204827"/>
                </a:lnTo>
                <a:lnTo>
                  <a:pt x="591611" y="2204827"/>
                </a:lnTo>
                <a:lnTo>
                  <a:pt x="591611" y="2198020"/>
                </a:lnTo>
                <a:lnTo>
                  <a:pt x="595582" y="2198020"/>
                </a:lnTo>
                <a:lnTo>
                  <a:pt x="595582" y="2191213"/>
                </a:lnTo>
                <a:lnTo>
                  <a:pt x="599553" y="2191213"/>
                </a:lnTo>
                <a:lnTo>
                  <a:pt x="599553" y="2177599"/>
                </a:lnTo>
                <a:lnTo>
                  <a:pt x="611464" y="2177599"/>
                </a:lnTo>
                <a:lnTo>
                  <a:pt x="611464" y="2170792"/>
                </a:lnTo>
                <a:lnTo>
                  <a:pt x="643229" y="2170792"/>
                </a:lnTo>
                <a:lnTo>
                  <a:pt x="643229" y="2163985"/>
                </a:lnTo>
                <a:lnTo>
                  <a:pt x="651170" y="2163985"/>
                </a:lnTo>
                <a:lnTo>
                  <a:pt x="651170" y="2150372"/>
                </a:lnTo>
                <a:lnTo>
                  <a:pt x="655140" y="2150372"/>
                </a:lnTo>
                <a:lnTo>
                  <a:pt x="655140" y="2143565"/>
                </a:lnTo>
                <a:lnTo>
                  <a:pt x="663081" y="2143565"/>
                </a:lnTo>
                <a:lnTo>
                  <a:pt x="663081" y="2136758"/>
                </a:lnTo>
                <a:lnTo>
                  <a:pt x="671022" y="2136758"/>
                </a:lnTo>
                <a:lnTo>
                  <a:pt x="671022" y="2129951"/>
                </a:lnTo>
                <a:lnTo>
                  <a:pt x="674993" y="2129951"/>
                </a:lnTo>
                <a:lnTo>
                  <a:pt x="674993" y="2123144"/>
                </a:lnTo>
                <a:lnTo>
                  <a:pt x="678964" y="2123144"/>
                </a:lnTo>
                <a:lnTo>
                  <a:pt x="678964" y="2116337"/>
                </a:lnTo>
                <a:lnTo>
                  <a:pt x="682934" y="2116337"/>
                </a:lnTo>
                <a:lnTo>
                  <a:pt x="682934" y="2102724"/>
                </a:lnTo>
                <a:lnTo>
                  <a:pt x="686905" y="2102724"/>
                </a:lnTo>
                <a:lnTo>
                  <a:pt x="686905" y="2095917"/>
                </a:lnTo>
                <a:lnTo>
                  <a:pt x="690875" y="2095917"/>
                </a:lnTo>
                <a:lnTo>
                  <a:pt x="690875" y="2082303"/>
                </a:lnTo>
                <a:lnTo>
                  <a:pt x="694846" y="2082303"/>
                </a:lnTo>
                <a:lnTo>
                  <a:pt x="694846" y="2075496"/>
                </a:lnTo>
                <a:lnTo>
                  <a:pt x="714698" y="2075496"/>
                </a:lnTo>
                <a:lnTo>
                  <a:pt x="714698" y="2068689"/>
                </a:lnTo>
                <a:lnTo>
                  <a:pt x="718669" y="2068689"/>
                </a:lnTo>
                <a:lnTo>
                  <a:pt x="718669" y="2068689"/>
                </a:lnTo>
                <a:lnTo>
                  <a:pt x="734551" y="2068689"/>
                </a:lnTo>
                <a:lnTo>
                  <a:pt x="734551" y="2061861"/>
                </a:lnTo>
                <a:lnTo>
                  <a:pt x="742492" y="2061861"/>
                </a:lnTo>
                <a:lnTo>
                  <a:pt x="742492" y="2055033"/>
                </a:lnTo>
                <a:lnTo>
                  <a:pt x="754404" y="2055033"/>
                </a:lnTo>
                <a:lnTo>
                  <a:pt x="754404" y="2048206"/>
                </a:lnTo>
                <a:lnTo>
                  <a:pt x="766316" y="2048206"/>
                </a:lnTo>
                <a:lnTo>
                  <a:pt x="766316" y="2041378"/>
                </a:lnTo>
                <a:lnTo>
                  <a:pt x="770286" y="2041378"/>
                </a:lnTo>
                <a:lnTo>
                  <a:pt x="770286" y="2034550"/>
                </a:lnTo>
                <a:lnTo>
                  <a:pt x="774257" y="2034550"/>
                </a:lnTo>
                <a:lnTo>
                  <a:pt x="774257" y="2027722"/>
                </a:lnTo>
                <a:lnTo>
                  <a:pt x="790139" y="2027722"/>
                </a:lnTo>
                <a:lnTo>
                  <a:pt x="790139" y="2020894"/>
                </a:lnTo>
                <a:lnTo>
                  <a:pt x="794109" y="2020894"/>
                </a:lnTo>
                <a:lnTo>
                  <a:pt x="794109" y="2007238"/>
                </a:lnTo>
                <a:lnTo>
                  <a:pt x="798080" y="2007238"/>
                </a:lnTo>
                <a:lnTo>
                  <a:pt x="798080" y="1986755"/>
                </a:lnTo>
                <a:lnTo>
                  <a:pt x="806021" y="1986755"/>
                </a:lnTo>
                <a:lnTo>
                  <a:pt x="806021" y="1979927"/>
                </a:lnTo>
                <a:lnTo>
                  <a:pt x="813962" y="1979927"/>
                </a:lnTo>
                <a:lnTo>
                  <a:pt x="813962" y="1973099"/>
                </a:lnTo>
                <a:lnTo>
                  <a:pt x="821903" y="1973099"/>
                </a:lnTo>
                <a:lnTo>
                  <a:pt x="821903" y="1966271"/>
                </a:lnTo>
                <a:lnTo>
                  <a:pt x="833815" y="1966271"/>
                </a:lnTo>
                <a:lnTo>
                  <a:pt x="833815" y="1959443"/>
                </a:lnTo>
                <a:lnTo>
                  <a:pt x="837785" y="1959443"/>
                </a:lnTo>
                <a:lnTo>
                  <a:pt x="837785" y="1952615"/>
                </a:lnTo>
                <a:lnTo>
                  <a:pt x="845727" y="1952615"/>
                </a:lnTo>
                <a:lnTo>
                  <a:pt x="845727" y="1945787"/>
                </a:lnTo>
                <a:lnTo>
                  <a:pt x="857638" y="1945787"/>
                </a:lnTo>
                <a:lnTo>
                  <a:pt x="857638" y="1938960"/>
                </a:lnTo>
                <a:lnTo>
                  <a:pt x="861609" y="1938960"/>
                </a:lnTo>
                <a:lnTo>
                  <a:pt x="861609" y="1932132"/>
                </a:lnTo>
                <a:lnTo>
                  <a:pt x="873520" y="1932132"/>
                </a:lnTo>
                <a:lnTo>
                  <a:pt x="873520" y="1925304"/>
                </a:lnTo>
                <a:lnTo>
                  <a:pt x="877491" y="1925304"/>
                </a:lnTo>
                <a:lnTo>
                  <a:pt x="877491" y="1918476"/>
                </a:lnTo>
                <a:lnTo>
                  <a:pt x="881462" y="1918476"/>
                </a:lnTo>
                <a:lnTo>
                  <a:pt x="881462" y="1911648"/>
                </a:lnTo>
                <a:lnTo>
                  <a:pt x="897344" y="1911648"/>
                </a:lnTo>
                <a:lnTo>
                  <a:pt x="897344" y="1904820"/>
                </a:lnTo>
                <a:lnTo>
                  <a:pt x="905285" y="1904820"/>
                </a:lnTo>
                <a:lnTo>
                  <a:pt x="905285" y="1897992"/>
                </a:lnTo>
                <a:lnTo>
                  <a:pt x="913226" y="1897992"/>
                </a:lnTo>
                <a:lnTo>
                  <a:pt x="913226" y="1891164"/>
                </a:lnTo>
                <a:lnTo>
                  <a:pt x="921167" y="1891164"/>
                </a:lnTo>
                <a:lnTo>
                  <a:pt x="921167" y="1884336"/>
                </a:lnTo>
                <a:lnTo>
                  <a:pt x="925138" y="1884336"/>
                </a:lnTo>
                <a:lnTo>
                  <a:pt x="925138" y="1877509"/>
                </a:lnTo>
                <a:lnTo>
                  <a:pt x="929108" y="1877509"/>
                </a:lnTo>
                <a:lnTo>
                  <a:pt x="929108" y="1870681"/>
                </a:lnTo>
                <a:lnTo>
                  <a:pt x="937049" y="1870681"/>
                </a:lnTo>
                <a:lnTo>
                  <a:pt x="937049" y="1863853"/>
                </a:lnTo>
                <a:lnTo>
                  <a:pt x="941020" y="1863853"/>
                </a:lnTo>
                <a:lnTo>
                  <a:pt x="941020" y="1857025"/>
                </a:lnTo>
                <a:lnTo>
                  <a:pt x="944990" y="1857025"/>
                </a:lnTo>
                <a:lnTo>
                  <a:pt x="944990" y="1857025"/>
                </a:lnTo>
                <a:lnTo>
                  <a:pt x="960873" y="1857025"/>
                </a:lnTo>
                <a:lnTo>
                  <a:pt x="960873" y="1850174"/>
                </a:lnTo>
                <a:lnTo>
                  <a:pt x="964843" y="1850174"/>
                </a:lnTo>
                <a:lnTo>
                  <a:pt x="964843" y="1843299"/>
                </a:lnTo>
                <a:lnTo>
                  <a:pt x="968814" y="1843299"/>
                </a:lnTo>
                <a:lnTo>
                  <a:pt x="968814" y="1829549"/>
                </a:lnTo>
                <a:lnTo>
                  <a:pt x="992637" y="1829549"/>
                </a:lnTo>
                <a:lnTo>
                  <a:pt x="992637" y="1822674"/>
                </a:lnTo>
                <a:lnTo>
                  <a:pt x="996607" y="1822674"/>
                </a:lnTo>
                <a:lnTo>
                  <a:pt x="996607" y="1808924"/>
                </a:lnTo>
                <a:lnTo>
                  <a:pt x="1004549" y="1808924"/>
                </a:lnTo>
                <a:lnTo>
                  <a:pt x="1004549" y="1802049"/>
                </a:lnTo>
                <a:lnTo>
                  <a:pt x="1012490" y="1802049"/>
                </a:lnTo>
                <a:lnTo>
                  <a:pt x="1012490" y="1795175"/>
                </a:lnTo>
                <a:lnTo>
                  <a:pt x="1024401" y="1795175"/>
                </a:lnTo>
                <a:lnTo>
                  <a:pt x="1024401" y="1788300"/>
                </a:lnTo>
                <a:lnTo>
                  <a:pt x="1032342" y="1788300"/>
                </a:lnTo>
                <a:lnTo>
                  <a:pt x="1032342" y="1781425"/>
                </a:lnTo>
                <a:lnTo>
                  <a:pt x="1052195" y="1781425"/>
                </a:lnTo>
                <a:lnTo>
                  <a:pt x="1052195" y="1767675"/>
                </a:lnTo>
                <a:lnTo>
                  <a:pt x="1056166" y="1767675"/>
                </a:lnTo>
                <a:lnTo>
                  <a:pt x="1056166" y="1760800"/>
                </a:lnTo>
                <a:lnTo>
                  <a:pt x="1068077" y="1760800"/>
                </a:lnTo>
                <a:lnTo>
                  <a:pt x="1068077" y="1753925"/>
                </a:lnTo>
                <a:lnTo>
                  <a:pt x="1072048" y="1753925"/>
                </a:lnTo>
                <a:lnTo>
                  <a:pt x="1072048" y="1747050"/>
                </a:lnTo>
                <a:lnTo>
                  <a:pt x="1091901" y="1747050"/>
                </a:lnTo>
                <a:lnTo>
                  <a:pt x="1091901" y="1740176"/>
                </a:lnTo>
                <a:lnTo>
                  <a:pt x="1095871" y="1740176"/>
                </a:lnTo>
                <a:lnTo>
                  <a:pt x="1095871" y="1733301"/>
                </a:lnTo>
                <a:lnTo>
                  <a:pt x="1111753" y="1733301"/>
                </a:lnTo>
                <a:lnTo>
                  <a:pt x="1111753" y="1726426"/>
                </a:lnTo>
                <a:lnTo>
                  <a:pt x="1119695" y="1726426"/>
                </a:lnTo>
                <a:lnTo>
                  <a:pt x="1119695" y="1712676"/>
                </a:lnTo>
                <a:lnTo>
                  <a:pt x="1123665" y="1712676"/>
                </a:lnTo>
                <a:lnTo>
                  <a:pt x="1123665" y="1705801"/>
                </a:lnTo>
                <a:lnTo>
                  <a:pt x="1135577" y="1705801"/>
                </a:lnTo>
                <a:lnTo>
                  <a:pt x="1135577" y="1698926"/>
                </a:lnTo>
                <a:lnTo>
                  <a:pt x="1155429" y="1698926"/>
                </a:lnTo>
                <a:lnTo>
                  <a:pt x="1155429" y="1685176"/>
                </a:lnTo>
                <a:lnTo>
                  <a:pt x="1159400" y="1685176"/>
                </a:lnTo>
                <a:lnTo>
                  <a:pt x="1159400" y="1678302"/>
                </a:lnTo>
                <a:lnTo>
                  <a:pt x="1163371" y="1678302"/>
                </a:lnTo>
                <a:lnTo>
                  <a:pt x="1163371" y="1671427"/>
                </a:lnTo>
                <a:lnTo>
                  <a:pt x="1171312" y="1671427"/>
                </a:lnTo>
                <a:lnTo>
                  <a:pt x="1171312" y="1664552"/>
                </a:lnTo>
                <a:lnTo>
                  <a:pt x="1183223" y="1664552"/>
                </a:lnTo>
                <a:lnTo>
                  <a:pt x="1183223" y="1657677"/>
                </a:lnTo>
                <a:lnTo>
                  <a:pt x="1191164" y="1657677"/>
                </a:lnTo>
                <a:lnTo>
                  <a:pt x="1191164" y="1650802"/>
                </a:lnTo>
                <a:lnTo>
                  <a:pt x="1195135" y="1650802"/>
                </a:lnTo>
                <a:lnTo>
                  <a:pt x="1195135" y="1643927"/>
                </a:lnTo>
                <a:lnTo>
                  <a:pt x="1203076" y="1643927"/>
                </a:lnTo>
                <a:lnTo>
                  <a:pt x="1203076" y="1637052"/>
                </a:lnTo>
                <a:lnTo>
                  <a:pt x="1207047" y="1637052"/>
                </a:lnTo>
                <a:lnTo>
                  <a:pt x="1207047" y="1630177"/>
                </a:lnTo>
                <a:lnTo>
                  <a:pt x="1218958" y="1630177"/>
                </a:lnTo>
                <a:lnTo>
                  <a:pt x="1218958" y="1623302"/>
                </a:lnTo>
                <a:lnTo>
                  <a:pt x="1222929" y="1623302"/>
                </a:lnTo>
                <a:lnTo>
                  <a:pt x="1222929" y="1616428"/>
                </a:lnTo>
                <a:lnTo>
                  <a:pt x="1230870" y="1616428"/>
                </a:lnTo>
                <a:lnTo>
                  <a:pt x="1230870" y="1609553"/>
                </a:lnTo>
                <a:lnTo>
                  <a:pt x="1246752" y="1609553"/>
                </a:lnTo>
                <a:lnTo>
                  <a:pt x="1246752" y="1595803"/>
                </a:lnTo>
                <a:lnTo>
                  <a:pt x="1270575" y="1595803"/>
                </a:lnTo>
                <a:lnTo>
                  <a:pt x="1270575" y="1582053"/>
                </a:lnTo>
                <a:lnTo>
                  <a:pt x="1274546" y="1582053"/>
                </a:lnTo>
                <a:lnTo>
                  <a:pt x="1274546" y="1568303"/>
                </a:lnTo>
                <a:lnTo>
                  <a:pt x="1278517" y="1568303"/>
                </a:lnTo>
                <a:lnTo>
                  <a:pt x="1278517" y="1554554"/>
                </a:lnTo>
                <a:lnTo>
                  <a:pt x="1294399" y="1554554"/>
                </a:lnTo>
                <a:lnTo>
                  <a:pt x="1294399" y="1547679"/>
                </a:lnTo>
                <a:lnTo>
                  <a:pt x="1314251" y="1547679"/>
                </a:lnTo>
                <a:lnTo>
                  <a:pt x="1314251" y="1540804"/>
                </a:lnTo>
                <a:lnTo>
                  <a:pt x="1318222" y="1540804"/>
                </a:lnTo>
                <a:lnTo>
                  <a:pt x="1318222" y="1533929"/>
                </a:lnTo>
                <a:lnTo>
                  <a:pt x="1322193" y="1533929"/>
                </a:lnTo>
                <a:lnTo>
                  <a:pt x="1322193" y="1527054"/>
                </a:lnTo>
                <a:lnTo>
                  <a:pt x="1330134" y="1527054"/>
                </a:lnTo>
                <a:lnTo>
                  <a:pt x="1330134" y="1513304"/>
                </a:lnTo>
                <a:lnTo>
                  <a:pt x="1349986" y="1513304"/>
                </a:lnTo>
                <a:lnTo>
                  <a:pt x="1349986" y="1506429"/>
                </a:lnTo>
                <a:lnTo>
                  <a:pt x="1357928" y="1506429"/>
                </a:lnTo>
                <a:lnTo>
                  <a:pt x="1357928" y="1499554"/>
                </a:lnTo>
                <a:lnTo>
                  <a:pt x="1373810" y="1499554"/>
                </a:lnTo>
                <a:lnTo>
                  <a:pt x="1373810" y="1485805"/>
                </a:lnTo>
                <a:lnTo>
                  <a:pt x="1397633" y="1485805"/>
                </a:lnTo>
                <a:lnTo>
                  <a:pt x="1397633" y="1478930"/>
                </a:lnTo>
                <a:lnTo>
                  <a:pt x="1405574" y="1478930"/>
                </a:lnTo>
                <a:lnTo>
                  <a:pt x="1405574" y="1472055"/>
                </a:lnTo>
                <a:lnTo>
                  <a:pt x="1409545" y="1472055"/>
                </a:lnTo>
                <a:lnTo>
                  <a:pt x="1409545" y="1458305"/>
                </a:lnTo>
                <a:lnTo>
                  <a:pt x="1425427" y="1458305"/>
                </a:lnTo>
                <a:lnTo>
                  <a:pt x="1425427" y="1451430"/>
                </a:lnTo>
                <a:lnTo>
                  <a:pt x="1437339" y="1451430"/>
                </a:lnTo>
                <a:lnTo>
                  <a:pt x="1437339" y="1444555"/>
                </a:lnTo>
                <a:lnTo>
                  <a:pt x="1445280" y="1444555"/>
                </a:lnTo>
                <a:lnTo>
                  <a:pt x="1445280" y="1444555"/>
                </a:lnTo>
                <a:lnTo>
                  <a:pt x="1457191" y="1444555"/>
                </a:lnTo>
                <a:lnTo>
                  <a:pt x="1457191" y="1437651"/>
                </a:lnTo>
                <a:lnTo>
                  <a:pt x="1469103" y="1437651"/>
                </a:lnTo>
                <a:lnTo>
                  <a:pt x="1469103" y="1430746"/>
                </a:lnTo>
                <a:lnTo>
                  <a:pt x="1473073" y="1430746"/>
                </a:lnTo>
                <a:lnTo>
                  <a:pt x="1473073" y="1423841"/>
                </a:lnTo>
                <a:lnTo>
                  <a:pt x="1488956" y="1423841"/>
                </a:lnTo>
                <a:lnTo>
                  <a:pt x="1488956" y="1416936"/>
                </a:lnTo>
                <a:lnTo>
                  <a:pt x="1500867" y="1416936"/>
                </a:lnTo>
                <a:lnTo>
                  <a:pt x="1500867" y="1410031"/>
                </a:lnTo>
                <a:lnTo>
                  <a:pt x="1504838" y="1410031"/>
                </a:lnTo>
                <a:lnTo>
                  <a:pt x="1504838" y="1403127"/>
                </a:lnTo>
                <a:lnTo>
                  <a:pt x="1508808" y="1403127"/>
                </a:lnTo>
                <a:lnTo>
                  <a:pt x="1508808" y="1396222"/>
                </a:lnTo>
                <a:lnTo>
                  <a:pt x="1516749" y="1396222"/>
                </a:lnTo>
                <a:lnTo>
                  <a:pt x="1516749" y="1389286"/>
                </a:lnTo>
                <a:lnTo>
                  <a:pt x="1520720" y="1389286"/>
                </a:lnTo>
                <a:lnTo>
                  <a:pt x="1520720" y="1382350"/>
                </a:lnTo>
                <a:lnTo>
                  <a:pt x="1524691" y="1382350"/>
                </a:lnTo>
                <a:lnTo>
                  <a:pt x="1524691" y="1368478"/>
                </a:lnTo>
                <a:lnTo>
                  <a:pt x="1536602" y="1368478"/>
                </a:lnTo>
                <a:lnTo>
                  <a:pt x="1536602" y="1361543"/>
                </a:lnTo>
                <a:lnTo>
                  <a:pt x="1540573" y="1361543"/>
                </a:lnTo>
                <a:lnTo>
                  <a:pt x="1540573" y="1354607"/>
                </a:lnTo>
                <a:lnTo>
                  <a:pt x="1544543" y="1354607"/>
                </a:lnTo>
                <a:lnTo>
                  <a:pt x="1544543" y="1347671"/>
                </a:lnTo>
                <a:lnTo>
                  <a:pt x="1556455" y="1347671"/>
                </a:lnTo>
                <a:lnTo>
                  <a:pt x="1556455" y="1333799"/>
                </a:lnTo>
                <a:lnTo>
                  <a:pt x="1564396" y="1333799"/>
                </a:lnTo>
                <a:lnTo>
                  <a:pt x="1564396" y="1326863"/>
                </a:lnTo>
                <a:lnTo>
                  <a:pt x="1568367" y="1326863"/>
                </a:lnTo>
                <a:lnTo>
                  <a:pt x="1568367" y="1319927"/>
                </a:lnTo>
                <a:lnTo>
                  <a:pt x="1572337" y="1319927"/>
                </a:lnTo>
                <a:lnTo>
                  <a:pt x="1572337" y="1299120"/>
                </a:lnTo>
                <a:lnTo>
                  <a:pt x="1576308" y="1299120"/>
                </a:lnTo>
                <a:lnTo>
                  <a:pt x="1576308" y="1278312"/>
                </a:lnTo>
                <a:lnTo>
                  <a:pt x="1580278" y="1278312"/>
                </a:lnTo>
                <a:lnTo>
                  <a:pt x="1580278" y="1257504"/>
                </a:lnTo>
                <a:lnTo>
                  <a:pt x="1584249" y="1257504"/>
                </a:lnTo>
                <a:lnTo>
                  <a:pt x="1584249" y="1250568"/>
                </a:lnTo>
                <a:lnTo>
                  <a:pt x="1588219" y="1250568"/>
                </a:lnTo>
                <a:lnTo>
                  <a:pt x="1588219" y="1243633"/>
                </a:lnTo>
                <a:lnTo>
                  <a:pt x="1596160" y="1243633"/>
                </a:lnTo>
                <a:lnTo>
                  <a:pt x="1596160" y="1229761"/>
                </a:lnTo>
                <a:lnTo>
                  <a:pt x="1600131" y="1229761"/>
                </a:lnTo>
                <a:lnTo>
                  <a:pt x="1600131" y="1208953"/>
                </a:lnTo>
                <a:lnTo>
                  <a:pt x="1604102" y="1208953"/>
                </a:lnTo>
                <a:lnTo>
                  <a:pt x="1604102" y="1195081"/>
                </a:lnTo>
                <a:lnTo>
                  <a:pt x="1616013" y="1195081"/>
                </a:lnTo>
                <a:lnTo>
                  <a:pt x="1616013" y="1181210"/>
                </a:lnTo>
                <a:lnTo>
                  <a:pt x="1627925" y="1181210"/>
                </a:lnTo>
                <a:lnTo>
                  <a:pt x="1627925" y="1174274"/>
                </a:lnTo>
                <a:lnTo>
                  <a:pt x="1631895" y="1174274"/>
                </a:lnTo>
                <a:lnTo>
                  <a:pt x="1631895" y="1167338"/>
                </a:lnTo>
                <a:lnTo>
                  <a:pt x="1635866" y="1167338"/>
                </a:lnTo>
                <a:lnTo>
                  <a:pt x="1635866" y="1153466"/>
                </a:lnTo>
                <a:lnTo>
                  <a:pt x="1675571" y="1153466"/>
                </a:lnTo>
                <a:lnTo>
                  <a:pt x="1675571" y="1139594"/>
                </a:lnTo>
                <a:lnTo>
                  <a:pt x="1691454" y="1139594"/>
                </a:lnTo>
                <a:lnTo>
                  <a:pt x="1691454" y="1132658"/>
                </a:lnTo>
                <a:lnTo>
                  <a:pt x="1711306" y="1132658"/>
                </a:lnTo>
                <a:lnTo>
                  <a:pt x="1711306" y="1125723"/>
                </a:lnTo>
                <a:lnTo>
                  <a:pt x="1719248" y="1125723"/>
                </a:lnTo>
                <a:lnTo>
                  <a:pt x="1719248" y="1118787"/>
                </a:lnTo>
                <a:lnTo>
                  <a:pt x="1723218" y="1118787"/>
                </a:lnTo>
                <a:lnTo>
                  <a:pt x="1723218" y="1111851"/>
                </a:lnTo>
                <a:lnTo>
                  <a:pt x="1727189" y="1111851"/>
                </a:lnTo>
                <a:lnTo>
                  <a:pt x="1727189" y="1097979"/>
                </a:lnTo>
                <a:lnTo>
                  <a:pt x="1739100" y="1097979"/>
                </a:lnTo>
                <a:lnTo>
                  <a:pt x="1739100" y="1091043"/>
                </a:lnTo>
                <a:lnTo>
                  <a:pt x="1747041" y="1091043"/>
                </a:lnTo>
                <a:lnTo>
                  <a:pt x="1747041" y="1091043"/>
                </a:lnTo>
                <a:lnTo>
                  <a:pt x="1751012" y="1091043"/>
                </a:lnTo>
                <a:lnTo>
                  <a:pt x="1751012" y="1084029"/>
                </a:lnTo>
                <a:lnTo>
                  <a:pt x="1754982" y="1084029"/>
                </a:lnTo>
                <a:lnTo>
                  <a:pt x="1754982" y="1077014"/>
                </a:lnTo>
                <a:lnTo>
                  <a:pt x="1766894" y="1077014"/>
                </a:lnTo>
                <a:lnTo>
                  <a:pt x="1766894" y="1069999"/>
                </a:lnTo>
                <a:lnTo>
                  <a:pt x="1778806" y="1069999"/>
                </a:lnTo>
                <a:lnTo>
                  <a:pt x="1778806" y="1062984"/>
                </a:lnTo>
                <a:lnTo>
                  <a:pt x="1818511" y="1062984"/>
                </a:lnTo>
                <a:lnTo>
                  <a:pt x="1818511" y="1055970"/>
                </a:lnTo>
                <a:lnTo>
                  <a:pt x="1830423" y="1055970"/>
                </a:lnTo>
                <a:lnTo>
                  <a:pt x="1830423" y="1041940"/>
                </a:lnTo>
                <a:lnTo>
                  <a:pt x="1846305" y="1041940"/>
                </a:lnTo>
                <a:lnTo>
                  <a:pt x="1846305" y="1034926"/>
                </a:lnTo>
                <a:lnTo>
                  <a:pt x="1882040" y="1034926"/>
                </a:lnTo>
                <a:lnTo>
                  <a:pt x="1882040" y="1027911"/>
                </a:lnTo>
                <a:lnTo>
                  <a:pt x="1893952" y="1027911"/>
                </a:lnTo>
                <a:lnTo>
                  <a:pt x="1893952" y="1020896"/>
                </a:lnTo>
                <a:lnTo>
                  <a:pt x="1905863" y="1020896"/>
                </a:lnTo>
                <a:lnTo>
                  <a:pt x="1905863" y="1013882"/>
                </a:lnTo>
                <a:lnTo>
                  <a:pt x="1945569" y="1013882"/>
                </a:lnTo>
                <a:lnTo>
                  <a:pt x="1945569" y="1006867"/>
                </a:lnTo>
                <a:lnTo>
                  <a:pt x="1973363" y="1006867"/>
                </a:lnTo>
                <a:lnTo>
                  <a:pt x="1973363" y="999852"/>
                </a:lnTo>
                <a:lnTo>
                  <a:pt x="1985274" y="999852"/>
                </a:lnTo>
                <a:lnTo>
                  <a:pt x="1985274" y="985823"/>
                </a:lnTo>
                <a:lnTo>
                  <a:pt x="1997186" y="985823"/>
                </a:lnTo>
                <a:lnTo>
                  <a:pt x="1997186" y="978808"/>
                </a:lnTo>
                <a:lnTo>
                  <a:pt x="2013068" y="978808"/>
                </a:lnTo>
                <a:lnTo>
                  <a:pt x="2013068" y="971793"/>
                </a:lnTo>
                <a:lnTo>
                  <a:pt x="2021009" y="971793"/>
                </a:lnTo>
                <a:lnTo>
                  <a:pt x="2021009" y="964779"/>
                </a:lnTo>
                <a:lnTo>
                  <a:pt x="2048803" y="964779"/>
                </a:lnTo>
                <a:lnTo>
                  <a:pt x="2048803" y="964779"/>
                </a:lnTo>
                <a:lnTo>
                  <a:pt x="2072626" y="964779"/>
                </a:lnTo>
                <a:lnTo>
                  <a:pt x="2072626" y="957719"/>
                </a:lnTo>
                <a:lnTo>
                  <a:pt x="2108361" y="957719"/>
                </a:lnTo>
                <a:lnTo>
                  <a:pt x="2108361" y="943601"/>
                </a:lnTo>
                <a:lnTo>
                  <a:pt x="2112332" y="943601"/>
                </a:lnTo>
                <a:lnTo>
                  <a:pt x="2112332" y="936541"/>
                </a:lnTo>
                <a:lnTo>
                  <a:pt x="2132185" y="936541"/>
                </a:lnTo>
                <a:lnTo>
                  <a:pt x="2132185" y="929482"/>
                </a:lnTo>
                <a:lnTo>
                  <a:pt x="2136155" y="929482"/>
                </a:lnTo>
                <a:lnTo>
                  <a:pt x="2136155" y="922422"/>
                </a:lnTo>
                <a:lnTo>
                  <a:pt x="2140126" y="922422"/>
                </a:lnTo>
                <a:lnTo>
                  <a:pt x="2140126" y="915363"/>
                </a:lnTo>
                <a:lnTo>
                  <a:pt x="2199684" y="915363"/>
                </a:lnTo>
                <a:lnTo>
                  <a:pt x="2199684" y="908304"/>
                </a:lnTo>
                <a:lnTo>
                  <a:pt x="2203655" y="908304"/>
                </a:lnTo>
                <a:lnTo>
                  <a:pt x="2203655" y="901244"/>
                </a:lnTo>
                <a:lnTo>
                  <a:pt x="2223507" y="901244"/>
                </a:lnTo>
                <a:lnTo>
                  <a:pt x="2223507" y="894185"/>
                </a:lnTo>
                <a:lnTo>
                  <a:pt x="2263213" y="894185"/>
                </a:lnTo>
                <a:lnTo>
                  <a:pt x="2263213" y="894185"/>
                </a:lnTo>
                <a:lnTo>
                  <a:pt x="2271154" y="894185"/>
                </a:lnTo>
                <a:lnTo>
                  <a:pt x="2271154" y="879969"/>
                </a:lnTo>
                <a:lnTo>
                  <a:pt x="2302918" y="879969"/>
                </a:lnTo>
                <a:lnTo>
                  <a:pt x="2302918" y="872862"/>
                </a:lnTo>
                <a:lnTo>
                  <a:pt x="2330712" y="872862"/>
                </a:lnTo>
                <a:lnTo>
                  <a:pt x="2330712" y="865754"/>
                </a:lnTo>
                <a:lnTo>
                  <a:pt x="2342624" y="865754"/>
                </a:lnTo>
                <a:lnTo>
                  <a:pt x="2342624" y="858646"/>
                </a:lnTo>
                <a:lnTo>
                  <a:pt x="2362477" y="858646"/>
                </a:lnTo>
                <a:lnTo>
                  <a:pt x="2362477" y="851539"/>
                </a:lnTo>
                <a:lnTo>
                  <a:pt x="2382329" y="851539"/>
                </a:lnTo>
                <a:lnTo>
                  <a:pt x="2382329" y="837323"/>
                </a:lnTo>
                <a:lnTo>
                  <a:pt x="2485564" y="837323"/>
                </a:lnTo>
                <a:lnTo>
                  <a:pt x="2485564" y="837323"/>
                </a:lnTo>
                <a:lnTo>
                  <a:pt x="2489534" y="837323"/>
                </a:lnTo>
                <a:lnTo>
                  <a:pt x="2489534" y="830163"/>
                </a:lnTo>
                <a:lnTo>
                  <a:pt x="2497475" y="830163"/>
                </a:lnTo>
                <a:lnTo>
                  <a:pt x="2497475" y="823004"/>
                </a:lnTo>
                <a:lnTo>
                  <a:pt x="2509387" y="823004"/>
                </a:lnTo>
                <a:lnTo>
                  <a:pt x="2509387" y="815844"/>
                </a:lnTo>
                <a:lnTo>
                  <a:pt x="2525269" y="815844"/>
                </a:lnTo>
                <a:lnTo>
                  <a:pt x="2525269" y="808685"/>
                </a:lnTo>
                <a:lnTo>
                  <a:pt x="2533210" y="808685"/>
                </a:lnTo>
                <a:lnTo>
                  <a:pt x="2533210" y="801525"/>
                </a:lnTo>
                <a:lnTo>
                  <a:pt x="2537181" y="801525"/>
                </a:lnTo>
                <a:lnTo>
                  <a:pt x="2537181" y="794365"/>
                </a:lnTo>
                <a:lnTo>
                  <a:pt x="2545122" y="794365"/>
                </a:lnTo>
                <a:lnTo>
                  <a:pt x="2545122" y="780046"/>
                </a:lnTo>
                <a:lnTo>
                  <a:pt x="2564975" y="780046"/>
                </a:lnTo>
                <a:lnTo>
                  <a:pt x="2564975" y="772887"/>
                </a:lnTo>
                <a:lnTo>
                  <a:pt x="2568945" y="772887"/>
                </a:lnTo>
                <a:lnTo>
                  <a:pt x="2568945" y="765727"/>
                </a:lnTo>
                <a:lnTo>
                  <a:pt x="2632474" y="765727"/>
                </a:lnTo>
                <a:lnTo>
                  <a:pt x="2632474" y="758567"/>
                </a:lnTo>
                <a:lnTo>
                  <a:pt x="2676150" y="758567"/>
                </a:lnTo>
                <a:lnTo>
                  <a:pt x="2676150" y="751408"/>
                </a:lnTo>
                <a:lnTo>
                  <a:pt x="2707914" y="751408"/>
                </a:lnTo>
                <a:lnTo>
                  <a:pt x="2707914" y="744248"/>
                </a:lnTo>
                <a:lnTo>
                  <a:pt x="2711885" y="744248"/>
                </a:lnTo>
                <a:lnTo>
                  <a:pt x="2711885" y="737089"/>
                </a:lnTo>
                <a:lnTo>
                  <a:pt x="2827031" y="737089"/>
                </a:lnTo>
                <a:lnTo>
                  <a:pt x="2827031" y="729929"/>
                </a:lnTo>
                <a:lnTo>
                  <a:pt x="2831001" y="729929"/>
                </a:lnTo>
                <a:lnTo>
                  <a:pt x="2831001" y="722769"/>
                </a:lnTo>
                <a:lnTo>
                  <a:pt x="2854825" y="722769"/>
                </a:lnTo>
                <a:lnTo>
                  <a:pt x="2854825" y="715610"/>
                </a:lnTo>
                <a:lnTo>
                  <a:pt x="2858795" y="715610"/>
                </a:lnTo>
                <a:lnTo>
                  <a:pt x="2858795" y="715610"/>
                </a:lnTo>
                <a:lnTo>
                  <a:pt x="2894530" y="715610"/>
                </a:lnTo>
                <a:lnTo>
                  <a:pt x="2894530" y="715610"/>
                </a:lnTo>
                <a:lnTo>
                  <a:pt x="2906442" y="715610"/>
                </a:lnTo>
                <a:lnTo>
                  <a:pt x="2906442" y="715610"/>
                </a:lnTo>
                <a:lnTo>
                  <a:pt x="2942177" y="715610"/>
                </a:lnTo>
                <a:lnTo>
                  <a:pt x="2942177" y="708267"/>
                </a:lnTo>
                <a:lnTo>
                  <a:pt x="2946147" y="708267"/>
                </a:lnTo>
                <a:lnTo>
                  <a:pt x="2946147" y="693580"/>
                </a:lnTo>
                <a:lnTo>
                  <a:pt x="2966000" y="693580"/>
                </a:lnTo>
                <a:lnTo>
                  <a:pt x="2966000" y="693580"/>
                </a:lnTo>
                <a:lnTo>
                  <a:pt x="2969971" y="693580"/>
                </a:lnTo>
                <a:lnTo>
                  <a:pt x="2969971" y="693580"/>
                </a:lnTo>
                <a:lnTo>
                  <a:pt x="2993794" y="693580"/>
                </a:lnTo>
                <a:lnTo>
                  <a:pt x="2993794" y="686106"/>
                </a:lnTo>
                <a:lnTo>
                  <a:pt x="3009676" y="686106"/>
                </a:lnTo>
                <a:lnTo>
                  <a:pt x="3009676" y="671157"/>
                </a:lnTo>
                <a:lnTo>
                  <a:pt x="3021588" y="671157"/>
                </a:lnTo>
                <a:lnTo>
                  <a:pt x="3021588" y="663614"/>
                </a:lnTo>
                <a:lnTo>
                  <a:pt x="3025558" y="663614"/>
                </a:lnTo>
                <a:lnTo>
                  <a:pt x="3025558" y="663614"/>
                </a:lnTo>
                <a:lnTo>
                  <a:pt x="3029529" y="663614"/>
                </a:lnTo>
                <a:lnTo>
                  <a:pt x="3029529" y="655999"/>
                </a:lnTo>
                <a:lnTo>
                  <a:pt x="3033499" y="655999"/>
                </a:lnTo>
                <a:lnTo>
                  <a:pt x="3033499" y="640770"/>
                </a:lnTo>
                <a:lnTo>
                  <a:pt x="3045411" y="640770"/>
                </a:lnTo>
                <a:lnTo>
                  <a:pt x="3045411" y="633155"/>
                </a:lnTo>
                <a:lnTo>
                  <a:pt x="3049382" y="633155"/>
                </a:lnTo>
                <a:lnTo>
                  <a:pt x="3049382" y="617926"/>
                </a:lnTo>
                <a:lnTo>
                  <a:pt x="3069234" y="617926"/>
                </a:lnTo>
                <a:lnTo>
                  <a:pt x="3069234" y="610311"/>
                </a:lnTo>
                <a:lnTo>
                  <a:pt x="3073205" y="610311"/>
                </a:lnTo>
                <a:lnTo>
                  <a:pt x="3073205" y="610311"/>
                </a:lnTo>
                <a:lnTo>
                  <a:pt x="3081146" y="610311"/>
                </a:lnTo>
                <a:lnTo>
                  <a:pt x="3081146" y="610311"/>
                </a:lnTo>
                <a:lnTo>
                  <a:pt x="3085117" y="610311"/>
                </a:lnTo>
                <a:lnTo>
                  <a:pt x="3085117" y="602539"/>
                </a:lnTo>
                <a:lnTo>
                  <a:pt x="3089087" y="602539"/>
                </a:lnTo>
                <a:lnTo>
                  <a:pt x="3089087" y="594767"/>
                </a:lnTo>
                <a:lnTo>
                  <a:pt x="3108940" y="594767"/>
                </a:lnTo>
                <a:lnTo>
                  <a:pt x="3108940" y="579224"/>
                </a:lnTo>
                <a:lnTo>
                  <a:pt x="3168498" y="579224"/>
                </a:lnTo>
                <a:lnTo>
                  <a:pt x="3168498" y="571452"/>
                </a:lnTo>
                <a:lnTo>
                  <a:pt x="3172469" y="571452"/>
                </a:lnTo>
                <a:lnTo>
                  <a:pt x="3172469" y="563681"/>
                </a:lnTo>
                <a:lnTo>
                  <a:pt x="3176439" y="563681"/>
                </a:lnTo>
                <a:lnTo>
                  <a:pt x="3176439" y="563681"/>
                </a:lnTo>
                <a:lnTo>
                  <a:pt x="3180410" y="563681"/>
                </a:lnTo>
                <a:lnTo>
                  <a:pt x="3180410" y="555823"/>
                </a:lnTo>
                <a:lnTo>
                  <a:pt x="3184380" y="555823"/>
                </a:lnTo>
                <a:lnTo>
                  <a:pt x="3184380" y="547965"/>
                </a:lnTo>
                <a:lnTo>
                  <a:pt x="3192321" y="547965"/>
                </a:lnTo>
                <a:lnTo>
                  <a:pt x="3192321" y="540107"/>
                </a:lnTo>
                <a:lnTo>
                  <a:pt x="3204233" y="540107"/>
                </a:lnTo>
                <a:lnTo>
                  <a:pt x="3204233" y="532248"/>
                </a:lnTo>
                <a:lnTo>
                  <a:pt x="3220115" y="532248"/>
                </a:lnTo>
                <a:lnTo>
                  <a:pt x="3220115" y="532248"/>
                </a:lnTo>
                <a:lnTo>
                  <a:pt x="3232027" y="532248"/>
                </a:lnTo>
                <a:lnTo>
                  <a:pt x="3232027" y="532248"/>
                </a:lnTo>
                <a:lnTo>
                  <a:pt x="3239968" y="532248"/>
                </a:lnTo>
                <a:lnTo>
                  <a:pt x="3239968" y="524203"/>
                </a:lnTo>
                <a:lnTo>
                  <a:pt x="3255850" y="524203"/>
                </a:lnTo>
                <a:lnTo>
                  <a:pt x="3255850" y="516158"/>
                </a:lnTo>
                <a:lnTo>
                  <a:pt x="3263791" y="516158"/>
                </a:lnTo>
                <a:lnTo>
                  <a:pt x="3263791" y="508113"/>
                </a:lnTo>
                <a:lnTo>
                  <a:pt x="3267762" y="508113"/>
                </a:lnTo>
                <a:lnTo>
                  <a:pt x="3267762" y="500068"/>
                </a:lnTo>
                <a:lnTo>
                  <a:pt x="3287615" y="500068"/>
                </a:lnTo>
                <a:lnTo>
                  <a:pt x="3287615" y="492023"/>
                </a:lnTo>
                <a:lnTo>
                  <a:pt x="3295556" y="492023"/>
                </a:lnTo>
                <a:lnTo>
                  <a:pt x="3295556" y="492023"/>
                </a:lnTo>
                <a:lnTo>
                  <a:pt x="3327320" y="492023"/>
                </a:lnTo>
                <a:lnTo>
                  <a:pt x="3327320" y="483874"/>
                </a:lnTo>
                <a:lnTo>
                  <a:pt x="3335261" y="483874"/>
                </a:lnTo>
                <a:lnTo>
                  <a:pt x="3335261" y="475726"/>
                </a:lnTo>
                <a:lnTo>
                  <a:pt x="3343202" y="475726"/>
                </a:lnTo>
                <a:lnTo>
                  <a:pt x="3343202" y="475726"/>
                </a:lnTo>
                <a:lnTo>
                  <a:pt x="3367026" y="475726"/>
                </a:lnTo>
                <a:lnTo>
                  <a:pt x="3367026" y="475726"/>
                </a:lnTo>
                <a:lnTo>
                  <a:pt x="3378937" y="475726"/>
                </a:lnTo>
                <a:lnTo>
                  <a:pt x="3378937" y="467358"/>
                </a:lnTo>
                <a:lnTo>
                  <a:pt x="3382908" y="467358"/>
                </a:lnTo>
                <a:lnTo>
                  <a:pt x="3382908" y="458989"/>
                </a:lnTo>
                <a:lnTo>
                  <a:pt x="3390849" y="458989"/>
                </a:lnTo>
                <a:lnTo>
                  <a:pt x="3390849" y="450621"/>
                </a:lnTo>
                <a:lnTo>
                  <a:pt x="3394820" y="450621"/>
                </a:lnTo>
                <a:lnTo>
                  <a:pt x="3394820" y="450621"/>
                </a:lnTo>
                <a:lnTo>
                  <a:pt x="3426584" y="450621"/>
                </a:lnTo>
                <a:lnTo>
                  <a:pt x="3426584" y="442133"/>
                </a:lnTo>
                <a:lnTo>
                  <a:pt x="3513936" y="442133"/>
                </a:lnTo>
                <a:lnTo>
                  <a:pt x="3513936" y="442133"/>
                </a:lnTo>
                <a:lnTo>
                  <a:pt x="3517907" y="442133"/>
                </a:lnTo>
                <a:lnTo>
                  <a:pt x="3517907" y="433520"/>
                </a:lnTo>
                <a:lnTo>
                  <a:pt x="3533789" y="433520"/>
                </a:lnTo>
                <a:lnTo>
                  <a:pt x="3533789" y="424907"/>
                </a:lnTo>
                <a:lnTo>
                  <a:pt x="3549671" y="424907"/>
                </a:lnTo>
                <a:lnTo>
                  <a:pt x="3549671" y="416294"/>
                </a:lnTo>
                <a:lnTo>
                  <a:pt x="3589376" y="416294"/>
                </a:lnTo>
                <a:lnTo>
                  <a:pt x="3589376" y="407681"/>
                </a:lnTo>
                <a:lnTo>
                  <a:pt x="3668787" y="407681"/>
                </a:lnTo>
                <a:lnTo>
                  <a:pt x="3668787" y="407681"/>
                </a:lnTo>
                <a:lnTo>
                  <a:pt x="3700552" y="407681"/>
                </a:lnTo>
                <a:lnTo>
                  <a:pt x="3700552" y="398931"/>
                </a:lnTo>
                <a:lnTo>
                  <a:pt x="3720405" y="398931"/>
                </a:lnTo>
                <a:lnTo>
                  <a:pt x="3720405" y="390182"/>
                </a:lnTo>
                <a:lnTo>
                  <a:pt x="3787904" y="390182"/>
                </a:lnTo>
                <a:lnTo>
                  <a:pt x="3787904" y="381432"/>
                </a:lnTo>
                <a:lnTo>
                  <a:pt x="3799816" y="381432"/>
                </a:lnTo>
                <a:lnTo>
                  <a:pt x="3799816" y="372683"/>
                </a:lnTo>
                <a:lnTo>
                  <a:pt x="3819668" y="372683"/>
                </a:lnTo>
                <a:lnTo>
                  <a:pt x="3819668" y="363933"/>
                </a:lnTo>
                <a:lnTo>
                  <a:pt x="3867315" y="363933"/>
                </a:lnTo>
                <a:lnTo>
                  <a:pt x="3867315" y="355183"/>
                </a:lnTo>
                <a:lnTo>
                  <a:pt x="3887168" y="355183"/>
                </a:lnTo>
                <a:lnTo>
                  <a:pt x="3887168" y="346434"/>
                </a:lnTo>
                <a:lnTo>
                  <a:pt x="3942755" y="346434"/>
                </a:lnTo>
                <a:lnTo>
                  <a:pt x="3942755" y="337684"/>
                </a:lnTo>
                <a:lnTo>
                  <a:pt x="3990402" y="337684"/>
                </a:lnTo>
                <a:lnTo>
                  <a:pt x="3990402" y="328935"/>
                </a:lnTo>
                <a:lnTo>
                  <a:pt x="3998343" y="328935"/>
                </a:lnTo>
                <a:lnTo>
                  <a:pt x="3998343" y="320185"/>
                </a:lnTo>
                <a:lnTo>
                  <a:pt x="4026137" y="320185"/>
                </a:lnTo>
                <a:lnTo>
                  <a:pt x="4026137" y="302686"/>
                </a:lnTo>
                <a:lnTo>
                  <a:pt x="4081725" y="302686"/>
                </a:lnTo>
                <a:lnTo>
                  <a:pt x="4081725" y="302686"/>
                </a:lnTo>
                <a:lnTo>
                  <a:pt x="4153195" y="302686"/>
                </a:lnTo>
                <a:lnTo>
                  <a:pt x="4153195" y="302686"/>
                </a:lnTo>
                <a:lnTo>
                  <a:pt x="4244517" y="302686"/>
                </a:lnTo>
                <a:lnTo>
                  <a:pt x="4244517" y="293579"/>
                </a:lnTo>
                <a:lnTo>
                  <a:pt x="4280252" y="293579"/>
                </a:lnTo>
                <a:lnTo>
                  <a:pt x="4280252" y="293579"/>
                </a:lnTo>
                <a:lnTo>
                  <a:pt x="4323928" y="293579"/>
                </a:lnTo>
                <a:lnTo>
                  <a:pt x="4323928" y="284279"/>
                </a:lnTo>
                <a:lnTo>
                  <a:pt x="4331869" y="284279"/>
                </a:lnTo>
                <a:lnTo>
                  <a:pt x="4331869" y="274978"/>
                </a:lnTo>
                <a:lnTo>
                  <a:pt x="4387457" y="274978"/>
                </a:lnTo>
                <a:lnTo>
                  <a:pt x="4387457" y="274978"/>
                </a:lnTo>
                <a:lnTo>
                  <a:pt x="4431133" y="274978"/>
                </a:lnTo>
                <a:lnTo>
                  <a:pt x="4431133" y="274978"/>
                </a:lnTo>
                <a:lnTo>
                  <a:pt x="4486721" y="274978"/>
                </a:lnTo>
                <a:lnTo>
                  <a:pt x="4486721" y="265013"/>
                </a:lnTo>
                <a:lnTo>
                  <a:pt x="4498632" y="265013"/>
                </a:lnTo>
                <a:lnTo>
                  <a:pt x="4498632" y="255049"/>
                </a:lnTo>
                <a:lnTo>
                  <a:pt x="4550249" y="255049"/>
                </a:lnTo>
                <a:lnTo>
                  <a:pt x="4550249" y="245084"/>
                </a:lnTo>
                <a:lnTo>
                  <a:pt x="4578043" y="245084"/>
                </a:lnTo>
                <a:lnTo>
                  <a:pt x="4578043" y="235119"/>
                </a:lnTo>
                <a:lnTo>
                  <a:pt x="4673337" y="235119"/>
                </a:lnTo>
                <a:lnTo>
                  <a:pt x="4673337" y="235119"/>
                </a:lnTo>
                <a:lnTo>
                  <a:pt x="4685248" y="235119"/>
                </a:lnTo>
                <a:lnTo>
                  <a:pt x="4685248" y="224885"/>
                </a:lnTo>
                <a:lnTo>
                  <a:pt x="4705101" y="224885"/>
                </a:lnTo>
                <a:lnTo>
                  <a:pt x="4705101" y="214651"/>
                </a:lnTo>
                <a:lnTo>
                  <a:pt x="4887746" y="214651"/>
                </a:lnTo>
                <a:lnTo>
                  <a:pt x="4887746" y="204417"/>
                </a:lnTo>
                <a:lnTo>
                  <a:pt x="5062450" y="204417"/>
                </a:lnTo>
                <a:lnTo>
                  <a:pt x="5062450" y="204417"/>
                </a:lnTo>
                <a:lnTo>
                  <a:pt x="5070392" y="204417"/>
                </a:lnTo>
                <a:lnTo>
                  <a:pt x="5070392" y="193872"/>
                </a:lnTo>
                <a:lnTo>
                  <a:pt x="5229213" y="193872"/>
                </a:lnTo>
                <a:lnTo>
                  <a:pt x="5229213" y="193872"/>
                </a:lnTo>
                <a:lnTo>
                  <a:pt x="5245096" y="193872"/>
                </a:lnTo>
                <a:lnTo>
                  <a:pt x="5245096" y="182988"/>
                </a:lnTo>
                <a:lnTo>
                  <a:pt x="5268919" y="182988"/>
                </a:lnTo>
                <a:lnTo>
                  <a:pt x="5268919" y="172104"/>
                </a:lnTo>
                <a:lnTo>
                  <a:pt x="5364212" y="172104"/>
                </a:lnTo>
                <a:lnTo>
                  <a:pt x="5364212" y="172104"/>
                </a:lnTo>
                <a:lnTo>
                  <a:pt x="5447594" y="172104"/>
                </a:lnTo>
                <a:lnTo>
                  <a:pt x="5447594" y="172104"/>
                </a:lnTo>
                <a:lnTo>
                  <a:pt x="5499211" y="172104"/>
                </a:lnTo>
                <a:lnTo>
                  <a:pt x="5499211" y="172104"/>
                </a:lnTo>
                <a:lnTo>
                  <a:pt x="5523034" y="172104"/>
                </a:lnTo>
                <a:lnTo>
                  <a:pt x="5523034" y="172104"/>
                </a:lnTo>
                <a:lnTo>
                  <a:pt x="5566710" y="172104"/>
                </a:lnTo>
                <a:lnTo>
                  <a:pt x="5566710" y="159478"/>
                </a:lnTo>
                <a:lnTo>
                  <a:pt x="5654062" y="159478"/>
                </a:lnTo>
                <a:lnTo>
                  <a:pt x="5654062" y="159478"/>
                </a:lnTo>
                <a:lnTo>
                  <a:pt x="5717591" y="159478"/>
                </a:lnTo>
                <a:lnTo>
                  <a:pt x="5717591" y="146303"/>
                </a:lnTo>
                <a:lnTo>
                  <a:pt x="5840678" y="146303"/>
                </a:lnTo>
                <a:lnTo>
                  <a:pt x="5840678" y="146303"/>
                </a:lnTo>
                <a:lnTo>
                  <a:pt x="5860531" y="146303"/>
                </a:lnTo>
                <a:lnTo>
                  <a:pt x="5860531" y="132501"/>
                </a:lnTo>
                <a:lnTo>
                  <a:pt x="5971706" y="132501"/>
                </a:lnTo>
                <a:lnTo>
                  <a:pt x="5971706" y="118699"/>
                </a:lnTo>
                <a:lnTo>
                  <a:pt x="6070970" y="118699"/>
                </a:lnTo>
                <a:lnTo>
                  <a:pt x="6070970" y="104896"/>
                </a:lnTo>
                <a:lnTo>
                  <a:pt x="6078911" y="104896"/>
                </a:lnTo>
                <a:lnTo>
                  <a:pt x="6078911" y="91094"/>
                </a:lnTo>
                <a:lnTo>
                  <a:pt x="6158322" y="91094"/>
                </a:lnTo>
                <a:lnTo>
                  <a:pt x="6158322" y="77292"/>
                </a:lnTo>
                <a:lnTo>
                  <a:pt x="6233763" y="77292"/>
                </a:lnTo>
                <a:lnTo>
                  <a:pt x="6233763" y="62570"/>
                </a:lnTo>
                <a:lnTo>
                  <a:pt x="6380673" y="62570"/>
                </a:lnTo>
                <a:lnTo>
                  <a:pt x="6380673" y="47847"/>
                </a:lnTo>
                <a:lnTo>
                  <a:pt x="6471996" y="47847"/>
                </a:lnTo>
                <a:lnTo>
                  <a:pt x="6471996" y="47847"/>
                </a:lnTo>
                <a:lnTo>
                  <a:pt x="6880962" y="47847"/>
                </a:lnTo>
                <a:lnTo>
                  <a:pt x="6880962" y="31898"/>
                </a:lnTo>
                <a:lnTo>
                  <a:pt x="6900815" y="31898"/>
                </a:lnTo>
                <a:lnTo>
                  <a:pt x="6900815" y="15949"/>
                </a:lnTo>
                <a:lnTo>
                  <a:pt x="6928609" y="15949"/>
                </a:lnTo>
                <a:lnTo>
                  <a:pt x="6928609" y="0"/>
                </a:lnTo>
                <a:lnTo>
                  <a:pt x="7242282" y="0"/>
                </a:lnTo>
              </a:path>
            </a:pathLst>
          </a:custGeom>
          <a:ln w="19050" cap="rnd">
            <a:solidFill>
              <a:srgbClr val="00A84C"/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216" name="pl15">
            <a:extLst>
              <a:ext uri="{FF2B5EF4-FFF2-40B4-BE49-F238E27FC236}">
                <a16:creationId xmlns:a16="http://schemas.microsoft.com/office/drawing/2014/main" id="{DC563222-5B3E-01B8-FEE2-DCDF88803787}"/>
              </a:ext>
            </a:extLst>
          </p:cNvPr>
          <p:cNvSpPr/>
          <p:nvPr/>
        </p:nvSpPr>
        <p:spPr>
          <a:xfrm>
            <a:off x="2260117" y="1095319"/>
            <a:ext cx="5485602" cy="2224493"/>
          </a:xfrm>
          <a:custGeom>
            <a:avLst/>
            <a:gdLst/>
            <a:ahLst/>
            <a:cxnLst/>
            <a:rect l="0" t="0" r="0" b="0"/>
            <a:pathLst>
              <a:path w="7242282" h="2861830">
                <a:moveTo>
                  <a:pt x="0" y="2861830"/>
                </a:moveTo>
                <a:lnTo>
                  <a:pt x="15882" y="2861830"/>
                </a:lnTo>
                <a:lnTo>
                  <a:pt x="15882" y="2855076"/>
                </a:lnTo>
                <a:lnTo>
                  <a:pt x="27793" y="2855076"/>
                </a:lnTo>
                <a:lnTo>
                  <a:pt x="27793" y="2848322"/>
                </a:lnTo>
                <a:lnTo>
                  <a:pt x="59558" y="2848322"/>
                </a:lnTo>
                <a:lnTo>
                  <a:pt x="59558" y="2848322"/>
                </a:lnTo>
                <a:lnTo>
                  <a:pt x="67499" y="2848322"/>
                </a:lnTo>
                <a:lnTo>
                  <a:pt x="67499" y="2841553"/>
                </a:lnTo>
                <a:lnTo>
                  <a:pt x="87352" y="2841553"/>
                </a:lnTo>
                <a:lnTo>
                  <a:pt x="87352" y="2828016"/>
                </a:lnTo>
                <a:lnTo>
                  <a:pt x="91322" y="2828016"/>
                </a:lnTo>
                <a:lnTo>
                  <a:pt x="91322" y="2821247"/>
                </a:lnTo>
                <a:lnTo>
                  <a:pt x="95293" y="2821247"/>
                </a:lnTo>
                <a:lnTo>
                  <a:pt x="95293" y="2807709"/>
                </a:lnTo>
                <a:lnTo>
                  <a:pt x="99263" y="2807709"/>
                </a:lnTo>
                <a:lnTo>
                  <a:pt x="99263" y="2794171"/>
                </a:lnTo>
                <a:lnTo>
                  <a:pt x="131028" y="2794171"/>
                </a:lnTo>
                <a:lnTo>
                  <a:pt x="131028" y="2787402"/>
                </a:lnTo>
                <a:lnTo>
                  <a:pt x="134998" y="2787402"/>
                </a:lnTo>
                <a:lnTo>
                  <a:pt x="134998" y="2780633"/>
                </a:lnTo>
                <a:lnTo>
                  <a:pt x="142939" y="2780633"/>
                </a:lnTo>
                <a:lnTo>
                  <a:pt x="142939" y="2767095"/>
                </a:lnTo>
                <a:lnTo>
                  <a:pt x="150880" y="2767095"/>
                </a:lnTo>
                <a:lnTo>
                  <a:pt x="150880" y="2760326"/>
                </a:lnTo>
                <a:lnTo>
                  <a:pt x="154851" y="2760326"/>
                </a:lnTo>
                <a:lnTo>
                  <a:pt x="154851" y="2746788"/>
                </a:lnTo>
                <a:lnTo>
                  <a:pt x="158821" y="2746788"/>
                </a:lnTo>
                <a:lnTo>
                  <a:pt x="158821" y="2733251"/>
                </a:lnTo>
                <a:lnTo>
                  <a:pt x="162792" y="2733251"/>
                </a:lnTo>
                <a:lnTo>
                  <a:pt x="162792" y="2719713"/>
                </a:lnTo>
                <a:lnTo>
                  <a:pt x="166763" y="2719713"/>
                </a:lnTo>
                <a:lnTo>
                  <a:pt x="166763" y="2712944"/>
                </a:lnTo>
                <a:lnTo>
                  <a:pt x="174704" y="2712944"/>
                </a:lnTo>
                <a:lnTo>
                  <a:pt x="174704" y="2706175"/>
                </a:lnTo>
                <a:lnTo>
                  <a:pt x="178674" y="2706175"/>
                </a:lnTo>
                <a:lnTo>
                  <a:pt x="178674" y="2699406"/>
                </a:lnTo>
                <a:lnTo>
                  <a:pt x="186615" y="2699406"/>
                </a:lnTo>
                <a:lnTo>
                  <a:pt x="186615" y="2692637"/>
                </a:lnTo>
                <a:lnTo>
                  <a:pt x="194556" y="2692637"/>
                </a:lnTo>
                <a:lnTo>
                  <a:pt x="194556" y="2679099"/>
                </a:lnTo>
                <a:lnTo>
                  <a:pt x="198527" y="2679099"/>
                </a:lnTo>
                <a:lnTo>
                  <a:pt x="198527" y="2665561"/>
                </a:lnTo>
                <a:lnTo>
                  <a:pt x="202498" y="2665561"/>
                </a:lnTo>
                <a:lnTo>
                  <a:pt x="202498" y="2658792"/>
                </a:lnTo>
                <a:lnTo>
                  <a:pt x="206468" y="2658792"/>
                </a:lnTo>
                <a:lnTo>
                  <a:pt x="206468" y="2652023"/>
                </a:lnTo>
                <a:lnTo>
                  <a:pt x="210439" y="2652023"/>
                </a:lnTo>
                <a:lnTo>
                  <a:pt x="210439" y="2638486"/>
                </a:lnTo>
                <a:lnTo>
                  <a:pt x="218380" y="2638486"/>
                </a:lnTo>
                <a:lnTo>
                  <a:pt x="218380" y="2631717"/>
                </a:lnTo>
                <a:lnTo>
                  <a:pt x="226321" y="2631717"/>
                </a:lnTo>
                <a:lnTo>
                  <a:pt x="226321" y="2618179"/>
                </a:lnTo>
                <a:lnTo>
                  <a:pt x="234262" y="2618179"/>
                </a:lnTo>
                <a:lnTo>
                  <a:pt x="234262" y="2591103"/>
                </a:lnTo>
                <a:lnTo>
                  <a:pt x="250144" y="2591103"/>
                </a:lnTo>
                <a:lnTo>
                  <a:pt x="250144" y="2570796"/>
                </a:lnTo>
                <a:lnTo>
                  <a:pt x="262056" y="2570796"/>
                </a:lnTo>
                <a:lnTo>
                  <a:pt x="262056" y="2557259"/>
                </a:lnTo>
                <a:lnTo>
                  <a:pt x="266026" y="2557259"/>
                </a:lnTo>
                <a:lnTo>
                  <a:pt x="266026" y="2550490"/>
                </a:lnTo>
                <a:lnTo>
                  <a:pt x="269997" y="2550490"/>
                </a:lnTo>
                <a:lnTo>
                  <a:pt x="269997" y="2543721"/>
                </a:lnTo>
                <a:lnTo>
                  <a:pt x="277938" y="2543721"/>
                </a:lnTo>
                <a:lnTo>
                  <a:pt x="277938" y="2536952"/>
                </a:lnTo>
                <a:lnTo>
                  <a:pt x="297791" y="2536952"/>
                </a:lnTo>
                <a:lnTo>
                  <a:pt x="297791" y="2523414"/>
                </a:lnTo>
                <a:lnTo>
                  <a:pt x="301761" y="2523414"/>
                </a:lnTo>
                <a:lnTo>
                  <a:pt x="301761" y="2516645"/>
                </a:lnTo>
                <a:lnTo>
                  <a:pt x="305732" y="2516645"/>
                </a:lnTo>
                <a:lnTo>
                  <a:pt x="305732" y="2509876"/>
                </a:lnTo>
                <a:lnTo>
                  <a:pt x="321614" y="2509876"/>
                </a:lnTo>
                <a:lnTo>
                  <a:pt x="321614" y="2496338"/>
                </a:lnTo>
                <a:lnTo>
                  <a:pt x="325585" y="2496338"/>
                </a:lnTo>
                <a:lnTo>
                  <a:pt x="325585" y="2489569"/>
                </a:lnTo>
                <a:lnTo>
                  <a:pt x="329555" y="2489569"/>
                </a:lnTo>
                <a:lnTo>
                  <a:pt x="329555" y="2482800"/>
                </a:lnTo>
                <a:lnTo>
                  <a:pt x="333526" y="2482800"/>
                </a:lnTo>
                <a:lnTo>
                  <a:pt x="333526" y="2476031"/>
                </a:lnTo>
                <a:lnTo>
                  <a:pt x="345437" y="2476031"/>
                </a:lnTo>
                <a:lnTo>
                  <a:pt x="345437" y="2462494"/>
                </a:lnTo>
                <a:lnTo>
                  <a:pt x="349408" y="2462494"/>
                </a:lnTo>
                <a:lnTo>
                  <a:pt x="349408" y="2455725"/>
                </a:lnTo>
                <a:lnTo>
                  <a:pt x="357349" y="2455725"/>
                </a:lnTo>
                <a:lnTo>
                  <a:pt x="357349" y="2448956"/>
                </a:lnTo>
                <a:lnTo>
                  <a:pt x="361320" y="2448956"/>
                </a:lnTo>
                <a:lnTo>
                  <a:pt x="361320" y="2435418"/>
                </a:lnTo>
                <a:lnTo>
                  <a:pt x="365290" y="2435418"/>
                </a:lnTo>
                <a:lnTo>
                  <a:pt x="365290" y="2428649"/>
                </a:lnTo>
                <a:lnTo>
                  <a:pt x="377202" y="2428649"/>
                </a:lnTo>
                <a:lnTo>
                  <a:pt x="377202" y="2415111"/>
                </a:lnTo>
                <a:lnTo>
                  <a:pt x="381172" y="2415111"/>
                </a:lnTo>
                <a:lnTo>
                  <a:pt x="381172" y="2408342"/>
                </a:lnTo>
                <a:lnTo>
                  <a:pt x="385143" y="2408342"/>
                </a:lnTo>
                <a:lnTo>
                  <a:pt x="385143" y="2401573"/>
                </a:lnTo>
                <a:lnTo>
                  <a:pt x="401025" y="2401573"/>
                </a:lnTo>
                <a:lnTo>
                  <a:pt x="401025" y="2394804"/>
                </a:lnTo>
                <a:lnTo>
                  <a:pt x="408966" y="2394804"/>
                </a:lnTo>
                <a:lnTo>
                  <a:pt x="408966" y="2388035"/>
                </a:lnTo>
                <a:lnTo>
                  <a:pt x="416907" y="2388035"/>
                </a:lnTo>
                <a:lnTo>
                  <a:pt x="416907" y="2381266"/>
                </a:lnTo>
                <a:lnTo>
                  <a:pt x="420878" y="2381266"/>
                </a:lnTo>
                <a:lnTo>
                  <a:pt x="420878" y="2374497"/>
                </a:lnTo>
                <a:lnTo>
                  <a:pt x="432789" y="2374497"/>
                </a:lnTo>
                <a:lnTo>
                  <a:pt x="432789" y="2360960"/>
                </a:lnTo>
                <a:lnTo>
                  <a:pt x="436760" y="2360960"/>
                </a:lnTo>
                <a:lnTo>
                  <a:pt x="436760" y="2354191"/>
                </a:lnTo>
                <a:lnTo>
                  <a:pt x="440731" y="2354191"/>
                </a:lnTo>
                <a:lnTo>
                  <a:pt x="440731" y="2340653"/>
                </a:lnTo>
                <a:lnTo>
                  <a:pt x="444701" y="2340653"/>
                </a:lnTo>
                <a:lnTo>
                  <a:pt x="444701" y="2333865"/>
                </a:lnTo>
                <a:lnTo>
                  <a:pt x="452642" y="2333865"/>
                </a:lnTo>
                <a:lnTo>
                  <a:pt x="452642" y="2327078"/>
                </a:lnTo>
                <a:lnTo>
                  <a:pt x="460583" y="2327078"/>
                </a:lnTo>
                <a:lnTo>
                  <a:pt x="460583" y="2320291"/>
                </a:lnTo>
                <a:lnTo>
                  <a:pt x="464554" y="2320291"/>
                </a:lnTo>
                <a:lnTo>
                  <a:pt x="464554" y="2313503"/>
                </a:lnTo>
                <a:lnTo>
                  <a:pt x="468524" y="2313503"/>
                </a:lnTo>
                <a:lnTo>
                  <a:pt x="468524" y="2306716"/>
                </a:lnTo>
                <a:lnTo>
                  <a:pt x="488377" y="2306716"/>
                </a:lnTo>
                <a:lnTo>
                  <a:pt x="488377" y="2299928"/>
                </a:lnTo>
                <a:lnTo>
                  <a:pt x="492348" y="2299928"/>
                </a:lnTo>
                <a:lnTo>
                  <a:pt x="492348" y="2293141"/>
                </a:lnTo>
                <a:lnTo>
                  <a:pt x="496318" y="2293141"/>
                </a:lnTo>
                <a:lnTo>
                  <a:pt x="496318" y="2286353"/>
                </a:lnTo>
                <a:lnTo>
                  <a:pt x="500289" y="2286353"/>
                </a:lnTo>
                <a:lnTo>
                  <a:pt x="500289" y="2279566"/>
                </a:lnTo>
                <a:lnTo>
                  <a:pt x="508230" y="2279566"/>
                </a:lnTo>
                <a:lnTo>
                  <a:pt x="508230" y="2265991"/>
                </a:lnTo>
                <a:lnTo>
                  <a:pt x="512200" y="2265991"/>
                </a:lnTo>
                <a:lnTo>
                  <a:pt x="512200" y="2259204"/>
                </a:lnTo>
                <a:lnTo>
                  <a:pt x="516171" y="2259204"/>
                </a:lnTo>
                <a:lnTo>
                  <a:pt x="516171" y="2252416"/>
                </a:lnTo>
                <a:lnTo>
                  <a:pt x="520142" y="2252416"/>
                </a:lnTo>
                <a:lnTo>
                  <a:pt x="520142" y="2232054"/>
                </a:lnTo>
                <a:lnTo>
                  <a:pt x="524112" y="2232054"/>
                </a:lnTo>
                <a:lnTo>
                  <a:pt x="524112" y="2232054"/>
                </a:lnTo>
                <a:lnTo>
                  <a:pt x="532053" y="2232054"/>
                </a:lnTo>
                <a:lnTo>
                  <a:pt x="532053" y="2225247"/>
                </a:lnTo>
                <a:lnTo>
                  <a:pt x="551906" y="2225247"/>
                </a:lnTo>
                <a:lnTo>
                  <a:pt x="551906" y="2218440"/>
                </a:lnTo>
                <a:lnTo>
                  <a:pt x="583670" y="2218440"/>
                </a:lnTo>
                <a:lnTo>
                  <a:pt x="583670" y="2204827"/>
                </a:lnTo>
                <a:lnTo>
                  <a:pt x="591611" y="2204827"/>
                </a:lnTo>
                <a:lnTo>
                  <a:pt x="591611" y="2198020"/>
                </a:lnTo>
                <a:lnTo>
                  <a:pt x="595582" y="2198020"/>
                </a:lnTo>
                <a:lnTo>
                  <a:pt x="595582" y="2191213"/>
                </a:lnTo>
                <a:lnTo>
                  <a:pt x="599553" y="2191213"/>
                </a:lnTo>
                <a:lnTo>
                  <a:pt x="599553" y="2177599"/>
                </a:lnTo>
                <a:lnTo>
                  <a:pt x="611464" y="2177599"/>
                </a:lnTo>
                <a:lnTo>
                  <a:pt x="611464" y="2170792"/>
                </a:lnTo>
                <a:lnTo>
                  <a:pt x="643229" y="2170792"/>
                </a:lnTo>
                <a:lnTo>
                  <a:pt x="643229" y="2163985"/>
                </a:lnTo>
                <a:lnTo>
                  <a:pt x="651170" y="2163985"/>
                </a:lnTo>
                <a:lnTo>
                  <a:pt x="651170" y="2150372"/>
                </a:lnTo>
                <a:lnTo>
                  <a:pt x="655140" y="2150372"/>
                </a:lnTo>
                <a:lnTo>
                  <a:pt x="655140" y="2143565"/>
                </a:lnTo>
                <a:lnTo>
                  <a:pt x="663081" y="2143565"/>
                </a:lnTo>
                <a:lnTo>
                  <a:pt x="663081" y="2136758"/>
                </a:lnTo>
                <a:lnTo>
                  <a:pt x="671022" y="2136758"/>
                </a:lnTo>
                <a:lnTo>
                  <a:pt x="671022" y="2129951"/>
                </a:lnTo>
                <a:lnTo>
                  <a:pt x="674993" y="2129951"/>
                </a:lnTo>
                <a:lnTo>
                  <a:pt x="674993" y="2123144"/>
                </a:lnTo>
                <a:lnTo>
                  <a:pt x="678964" y="2123144"/>
                </a:lnTo>
                <a:lnTo>
                  <a:pt x="678964" y="2116337"/>
                </a:lnTo>
                <a:lnTo>
                  <a:pt x="682934" y="2116337"/>
                </a:lnTo>
                <a:lnTo>
                  <a:pt x="682934" y="2102724"/>
                </a:lnTo>
                <a:lnTo>
                  <a:pt x="686905" y="2102724"/>
                </a:lnTo>
                <a:lnTo>
                  <a:pt x="686905" y="2095917"/>
                </a:lnTo>
                <a:lnTo>
                  <a:pt x="690875" y="2095917"/>
                </a:lnTo>
                <a:lnTo>
                  <a:pt x="690875" y="2082303"/>
                </a:lnTo>
                <a:lnTo>
                  <a:pt x="694846" y="2082303"/>
                </a:lnTo>
                <a:lnTo>
                  <a:pt x="694846" y="2075496"/>
                </a:lnTo>
                <a:lnTo>
                  <a:pt x="714698" y="2075496"/>
                </a:lnTo>
                <a:lnTo>
                  <a:pt x="714698" y="2068689"/>
                </a:lnTo>
                <a:lnTo>
                  <a:pt x="718669" y="2068689"/>
                </a:lnTo>
                <a:lnTo>
                  <a:pt x="718669" y="2068689"/>
                </a:lnTo>
                <a:lnTo>
                  <a:pt x="734551" y="2068689"/>
                </a:lnTo>
                <a:lnTo>
                  <a:pt x="734551" y="2061861"/>
                </a:lnTo>
                <a:lnTo>
                  <a:pt x="742492" y="2061861"/>
                </a:lnTo>
                <a:lnTo>
                  <a:pt x="742492" y="2055033"/>
                </a:lnTo>
                <a:lnTo>
                  <a:pt x="754404" y="2055033"/>
                </a:lnTo>
                <a:lnTo>
                  <a:pt x="754404" y="2048206"/>
                </a:lnTo>
                <a:lnTo>
                  <a:pt x="766316" y="2048206"/>
                </a:lnTo>
                <a:lnTo>
                  <a:pt x="766316" y="2041378"/>
                </a:lnTo>
                <a:lnTo>
                  <a:pt x="770286" y="2041378"/>
                </a:lnTo>
                <a:lnTo>
                  <a:pt x="770286" y="2034550"/>
                </a:lnTo>
                <a:lnTo>
                  <a:pt x="774257" y="2034550"/>
                </a:lnTo>
                <a:lnTo>
                  <a:pt x="774257" y="2027722"/>
                </a:lnTo>
                <a:lnTo>
                  <a:pt x="790139" y="2027722"/>
                </a:lnTo>
                <a:lnTo>
                  <a:pt x="790139" y="2020894"/>
                </a:lnTo>
                <a:lnTo>
                  <a:pt x="794109" y="2020894"/>
                </a:lnTo>
                <a:lnTo>
                  <a:pt x="794109" y="2007238"/>
                </a:lnTo>
                <a:lnTo>
                  <a:pt x="798080" y="2007238"/>
                </a:lnTo>
                <a:lnTo>
                  <a:pt x="798080" y="1986755"/>
                </a:lnTo>
                <a:lnTo>
                  <a:pt x="806021" y="1986755"/>
                </a:lnTo>
                <a:lnTo>
                  <a:pt x="806021" y="1979927"/>
                </a:lnTo>
                <a:lnTo>
                  <a:pt x="813962" y="1979927"/>
                </a:lnTo>
                <a:lnTo>
                  <a:pt x="813962" y="1973099"/>
                </a:lnTo>
                <a:lnTo>
                  <a:pt x="821903" y="1973099"/>
                </a:lnTo>
                <a:lnTo>
                  <a:pt x="821903" y="1966271"/>
                </a:lnTo>
                <a:lnTo>
                  <a:pt x="833815" y="1966271"/>
                </a:lnTo>
                <a:lnTo>
                  <a:pt x="833815" y="1959443"/>
                </a:lnTo>
                <a:lnTo>
                  <a:pt x="837785" y="1959443"/>
                </a:lnTo>
                <a:lnTo>
                  <a:pt x="837785" y="1952615"/>
                </a:lnTo>
                <a:lnTo>
                  <a:pt x="845727" y="1952615"/>
                </a:lnTo>
                <a:lnTo>
                  <a:pt x="845727" y="1945787"/>
                </a:lnTo>
                <a:lnTo>
                  <a:pt x="857638" y="1945787"/>
                </a:lnTo>
                <a:lnTo>
                  <a:pt x="857638" y="1938960"/>
                </a:lnTo>
                <a:lnTo>
                  <a:pt x="861609" y="1938960"/>
                </a:lnTo>
                <a:lnTo>
                  <a:pt x="861609" y="1932132"/>
                </a:lnTo>
                <a:lnTo>
                  <a:pt x="873520" y="1932132"/>
                </a:lnTo>
                <a:lnTo>
                  <a:pt x="873520" y="1925304"/>
                </a:lnTo>
                <a:lnTo>
                  <a:pt x="877491" y="1925304"/>
                </a:lnTo>
                <a:lnTo>
                  <a:pt x="877491" y="1918476"/>
                </a:lnTo>
                <a:lnTo>
                  <a:pt x="881462" y="1918476"/>
                </a:lnTo>
                <a:lnTo>
                  <a:pt x="881462" y="1911648"/>
                </a:lnTo>
                <a:lnTo>
                  <a:pt x="897344" y="1911648"/>
                </a:lnTo>
                <a:lnTo>
                  <a:pt x="897344" y="1904820"/>
                </a:lnTo>
                <a:lnTo>
                  <a:pt x="905285" y="1904820"/>
                </a:lnTo>
                <a:lnTo>
                  <a:pt x="905285" y="1897992"/>
                </a:lnTo>
                <a:lnTo>
                  <a:pt x="913226" y="1897992"/>
                </a:lnTo>
                <a:lnTo>
                  <a:pt x="913226" y="1891164"/>
                </a:lnTo>
                <a:lnTo>
                  <a:pt x="921167" y="1891164"/>
                </a:lnTo>
                <a:lnTo>
                  <a:pt x="921167" y="1884336"/>
                </a:lnTo>
                <a:lnTo>
                  <a:pt x="925138" y="1884336"/>
                </a:lnTo>
                <a:lnTo>
                  <a:pt x="925138" y="1877509"/>
                </a:lnTo>
                <a:lnTo>
                  <a:pt x="929108" y="1877509"/>
                </a:lnTo>
                <a:lnTo>
                  <a:pt x="929108" y="1870681"/>
                </a:lnTo>
                <a:lnTo>
                  <a:pt x="937049" y="1870681"/>
                </a:lnTo>
                <a:lnTo>
                  <a:pt x="937049" y="1863853"/>
                </a:lnTo>
                <a:lnTo>
                  <a:pt x="941020" y="1863853"/>
                </a:lnTo>
                <a:lnTo>
                  <a:pt x="941020" y="1857025"/>
                </a:lnTo>
                <a:lnTo>
                  <a:pt x="944990" y="1857025"/>
                </a:lnTo>
                <a:lnTo>
                  <a:pt x="944990" y="1857025"/>
                </a:lnTo>
                <a:lnTo>
                  <a:pt x="960873" y="1857025"/>
                </a:lnTo>
                <a:lnTo>
                  <a:pt x="960873" y="1850174"/>
                </a:lnTo>
                <a:lnTo>
                  <a:pt x="964843" y="1850174"/>
                </a:lnTo>
                <a:lnTo>
                  <a:pt x="964843" y="1843299"/>
                </a:lnTo>
                <a:lnTo>
                  <a:pt x="968814" y="1843299"/>
                </a:lnTo>
                <a:lnTo>
                  <a:pt x="968814" y="1829549"/>
                </a:lnTo>
                <a:lnTo>
                  <a:pt x="992637" y="1829549"/>
                </a:lnTo>
                <a:lnTo>
                  <a:pt x="992637" y="1822674"/>
                </a:lnTo>
                <a:lnTo>
                  <a:pt x="996607" y="1822674"/>
                </a:lnTo>
                <a:lnTo>
                  <a:pt x="996607" y="1808924"/>
                </a:lnTo>
                <a:lnTo>
                  <a:pt x="1004549" y="1808924"/>
                </a:lnTo>
                <a:lnTo>
                  <a:pt x="1004549" y="1802049"/>
                </a:lnTo>
                <a:lnTo>
                  <a:pt x="1012490" y="1802049"/>
                </a:lnTo>
                <a:lnTo>
                  <a:pt x="1012490" y="1795175"/>
                </a:lnTo>
                <a:lnTo>
                  <a:pt x="1024401" y="1795175"/>
                </a:lnTo>
                <a:lnTo>
                  <a:pt x="1024401" y="1788300"/>
                </a:lnTo>
                <a:lnTo>
                  <a:pt x="1032342" y="1788300"/>
                </a:lnTo>
                <a:lnTo>
                  <a:pt x="1032342" y="1781425"/>
                </a:lnTo>
                <a:lnTo>
                  <a:pt x="1052195" y="1781425"/>
                </a:lnTo>
                <a:lnTo>
                  <a:pt x="1052195" y="1767675"/>
                </a:lnTo>
                <a:lnTo>
                  <a:pt x="1056166" y="1767675"/>
                </a:lnTo>
                <a:lnTo>
                  <a:pt x="1056166" y="1760800"/>
                </a:lnTo>
                <a:lnTo>
                  <a:pt x="1068077" y="1760800"/>
                </a:lnTo>
                <a:lnTo>
                  <a:pt x="1068077" y="1753925"/>
                </a:lnTo>
                <a:lnTo>
                  <a:pt x="1072048" y="1753925"/>
                </a:lnTo>
                <a:lnTo>
                  <a:pt x="1072048" y="1747050"/>
                </a:lnTo>
                <a:lnTo>
                  <a:pt x="1091901" y="1747050"/>
                </a:lnTo>
                <a:lnTo>
                  <a:pt x="1091901" y="1740176"/>
                </a:lnTo>
                <a:lnTo>
                  <a:pt x="1095871" y="1740176"/>
                </a:lnTo>
                <a:lnTo>
                  <a:pt x="1095871" y="1733301"/>
                </a:lnTo>
                <a:lnTo>
                  <a:pt x="1111753" y="1733301"/>
                </a:lnTo>
                <a:lnTo>
                  <a:pt x="1111753" y="1726426"/>
                </a:lnTo>
                <a:lnTo>
                  <a:pt x="1119695" y="1726426"/>
                </a:lnTo>
                <a:lnTo>
                  <a:pt x="1119695" y="1712676"/>
                </a:lnTo>
                <a:lnTo>
                  <a:pt x="1123665" y="1712676"/>
                </a:lnTo>
                <a:lnTo>
                  <a:pt x="1123665" y="1705801"/>
                </a:lnTo>
                <a:lnTo>
                  <a:pt x="1135577" y="1705801"/>
                </a:lnTo>
                <a:lnTo>
                  <a:pt x="1135577" y="1698926"/>
                </a:lnTo>
                <a:lnTo>
                  <a:pt x="1155429" y="1698926"/>
                </a:lnTo>
                <a:lnTo>
                  <a:pt x="1155429" y="1685176"/>
                </a:lnTo>
                <a:lnTo>
                  <a:pt x="1159400" y="1685176"/>
                </a:lnTo>
                <a:lnTo>
                  <a:pt x="1159400" y="1678302"/>
                </a:lnTo>
                <a:lnTo>
                  <a:pt x="1163371" y="1678302"/>
                </a:lnTo>
                <a:lnTo>
                  <a:pt x="1163371" y="1671427"/>
                </a:lnTo>
                <a:lnTo>
                  <a:pt x="1171312" y="1671427"/>
                </a:lnTo>
                <a:lnTo>
                  <a:pt x="1171312" y="1664552"/>
                </a:lnTo>
                <a:lnTo>
                  <a:pt x="1183223" y="1664552"/>
                </a:lnTo>
                <a:lnTo>
                  <a:pt x="1183223" y="1657677"/>
                </a:lnTo>
                <a:lnTo>
                  <a:pt x="1191164" y="1657677"/>
                </a:lnTo>
                <a:lnTo>
                  <a:pt x="1191164" y="1650802"/>
                </a:lnTo>
                <a:lnTo>
                  <a:pt x="1195135" y="1650802"/>
                </a:lnTo>
                <a:lnTo>
                  <a:pt x="1195135" y="1643927"/>
                </a:lnTo>
                <a:lnTo>
                  <a:pt x="1203076" y="1643927"/>
                </a:lnTo>
                <a:lnTo>
                  <a:pt x="1203076" y="1637052"/>
                </a:lnTo>
                <a:lnTo>
                  <a:pt x="1207047" y="1637052"/>
                </a:lnTo>
                <a:lnTo>
                  <a:pt x="1207047" y="1630177"/>
                </a:lnTo>
                <a:lnTo>
                  <a:pt x="1218958" y="1630177"/>
                </a:lnTo>
                <a:lnTo>
                  <a:pt x="1218958" y="1623302"/>
                </a:lnTo>
                <a:lnTo>
                  <a:pt x="1222929" y="1623302"/>
                </a:lnTo>
                <a:lnTo>
                  <a:pt x="1222929" y="1616428"/>
                </a:lnTo>
                <a:lnTo>
                  <a:pt x="1230870" y="1616428"/>
                </a:lnTo>
                <a:lnTo>
                  <a:pt x="1230870" y="1609553"/>
                </a:lnTo>
                <a:lnTo>
                  <a:pt x="1246752" y="1609553"/>
                </a:lnTo>
                <a:lnTo>
                  <a:pt x="1246752" y="1595803"/>
                </a:lnTo>
                <a:lnTo>
                  <a:pt x="1270575" y="1595803"/>
                </a:lnTo>
                <a:lnTo>
                  <a:pt x="1270575" y="1582053"/>
                </a:lnTo>
                <a:lnTo>
                  <a:pt x="1274546" y="1582053"/>
                </a:lnTo>
                <a:lnTo>
                  <a:pt x="1274546" y="1568303"/>
                </a:lnTo>
                <a:lnTo>
                  <a:pt x="1278517" y="1568303"/>
                </a:lnTo>
                <a:lnTo>
                  <a:pt x="1278517" y="1554554"/>
                </a:lnTo>
                <a:lnTo>
                  <a:pt x="1294399" y="1554554"/>
                </a:lnTo>
                <a:lnTo>
                  <a:pt x="1294399" y="1547679"/>
                </a:lnTo>
                <a:lnTo>
                  <a:pt x="1314251" y="1547679"/>
                </a:lnTo>
                <a:lnTo>
                  <a:pt x="1314251" y="1540804"/>
                </a:lnTo>
                <a:lnTo>
                  <a:pt x="1318222" y="1540804"/>
                </a:lnTo>
                <a:lnTo>
                  <a:pt x="1318222" y="1533929"/>
                </a:lnTo>
                <a:lnTo>
                  <a:pt x="1322193" y="1533929"/>
                </a:lnTo>
                <a:lnTo>
                  <a:pt x="1322193" y="1527054"/>
                </a:lnTo>
                <a:lnTo>
                  <a:pt x="1330134" y="1527054"/>
                </a:lnTo>
                <a:lnTo>
                  <a:pt x="1330134" y="1513304"/>
                </a:lnTo>
                <a:lnTo>
                  <a:pt x="1349986" y="1513304"/>
                </a:lnTo>
                <a:lnTo>
                  <a:pt x="1349986" y="1506429"/>
                </a:lnTo>
                <a:lnTo>
                  <a:pt x="1357928" y="1506429"/>
                </a:lnTo>
                <a:lnTo>
                  <a:pt x="1357928" y="1499554"/>
                </a:lnTo>
                <a:lnTo>
                  <a:pt x="1373810" y="1499554"/>
                </a:lnTo>
                <a:lnTo>
                  <a:pt x="1373810" y="1485805"/>
                </a:lnTo>
                <a:lnTo>
                  <a:pt x="1397633" y="1485805"/>
                </a:lnTo>
                <a:lnTo>
                  <a:pt x="1397633" y="1478930"/>
                </a:lnTo>
                <a:lnTo>
                  <a:pt x="1405574" y="1478930"/>
                </a:lnTo>
                <a:lnTo>
                  <a:pt x="1405574" y="1472055"/>
                </a:lnTo>
                <a:lnTo>
                  <a:pt x="1409545" y="1472055"/>
                </a:lnTo>
                <a:lnTo>
                  <a:pt x="1409545" y="1458305"/>
                </a:lnTo>
                <a:lnTo>
                  <a:pt x="1425427" y="1458305"/>
                </a:lnTo>
                <a:lnTo>
                  <a:pt x="1425427" y="1451430"/>
                </a:lnTo>
                <a:lnTo>
                  <a:pt x="1437339" y="1451430"/>
                </a:lnTo>
                <a:lnTo>
                  <a:pt x="1437339" y="1444555"/>
                </a:lnTo>
                <a:lnTo>
                  <a:pt x="1445280" y="1444555"/>
                </a:lnTo>
                <a:lnTo>
                  <a:pt x="1445280" y="1444555"/>
                </a:lnTo>
                <a:lnTo>
                  <a:pt x="1457191" y="1444555"/>
                </a:lnTo>
                <a:lnTo>
                  <a:pt x="1457191" y="1437651"/>
                </a:lnTo>
                <a:lnTo>
                  <a:pt x="1469103" y="1437651"/>
                </a:lnTo>
                <a:lnTo>
                  <a:pt x="1469103" y="1430746"/>
                </a:lnTo>
                <a:lnTo>
                  <a:pt x="1473073" y="1430746"/>
                </a:lnTo>
                <a:lnTo>
                  <a:pt x="1473073" y="1423841"/>
                </a:lnTo>
                <a:lnTo>
                  <a:pt x="1488956" y="1423841"/>
                </a:lnTo>
                <a:lnTo>
                  <a:pt x="1488956" y="1416936"/>
                </a:lnTo>
                <a:lnTo>
                  <a:pt x="1500867" y="1416936"/>
                </a:lnTo>
                <a:lnTo>
                  <a:pt x="1500867" y="1410031"/>
                </a:lnTo>
                <a:lnTo>
                  <a:pt x="1504838" y="1410031"/>
                </a:lnTo>
                <a:lnTo>
                  <a:pt x="1504838" y="1403127"/>
                </a:lnTo>
                <a:lnTo>
                  <a:pt x="1508808" y="1403127"/>
                </a:lnTo>
                <a:lnTo>
                  <a:pt x="1508808" y="1396222"/>
                </a:lnTo>
                <a:lnTo>
                  <a:pt x="1516749" y="1396222"/>
                </a:lnTo>
                <a:lnTo>
                  <a:pt x="1516749" y="1389286"/>
                </a:lnTo>
                <a:lnTo>
                  <a:pt x="1520720" y="1389286"/>
                </a:lnTo>
                <a:lnTo>
                  <a:pt x="1520720" y="1382350"/>
                </a:lnTo>
                <a:lnTo>
                  <a:pt x="1524691" y="1382350"/>
                </a:lnTo>
                <a:lnTo>
                  <a:pt x="1524691" y="1368478"/>
                </a:lnTo>
                <a:lnTo>
                  <a:pt x="1536602" y="1368478"/>
                </a:lnTo>
                <a:lnTo>
                  <a:pt x="1536602" y="1361543"/>
                </a:lnTo>
                <a:lnTo>
                  <a:pt x="1540573" y="1361543"/>
                </a:lnTo>
                <a:lnTo>
                  <a:pt x="1540573" y="1354607"/>
                </a:lnTo>
                <a:lnTo>
                  <a:pt x="1544543" y="1354607"/>
                </a:lnTo>
                <a:lnTo>
                  <a:pt x="1544543" y="1347671"/>
                </a:lnTo>
                <a:lnTo>
                  <a:pt x="1556455" y="1347671"/>
                </a:lnTo>
                <a:lnTo>
                  <a:pt x="1556455" y="1333799"/>
                </a:lnTo>
                <a:lnTo>
                  <a:pt x="1564396" y="1333799"/>
                </a:lnTo>
                <a:lnTo>
                  <a:pt x="1564396" y="1326863"/>
                </a:lnTo>
                <a:lnTo>
                  <a:pt x="1568367" y="1326863"/>
                </a:lnTo>
                <a:lnTo>
                  <a:pt x="1568367" y="1319927"/>
                </a:lnTo>
                <a:lnTo>
                  <a:pt x="1572337" y="1319927"/>
                </a:lnTo>
                <a:lnTo>
                  <a:pt x="1572337" y="1299120"/>
                </a:lnTo>
                <a:lnTo>
                  <a:pt x="1576308" y="1299120"/>
                </a:lnTo>
                <a:lnTo>
                  <a:pt x="1576308" y="1278312"/>
                </a:lnTo>
                <a:lnTo>
                  <a:pt x="1580278" y="1278312"/>
                </a:lnTo>
                <a:lnTo>
                  <a:pt x="1580278" y="1257504"/>
                </a:lnTo>
                <a:lnTo>
                  <a:pt x="1584249" y="1257504"/>
                </a:lnTo>
                <a:lnTo>
                  <a:pt x="1584249" y="1250568"/>
                </a:lnTo>
                <a:lnTo>
                  <a:pt x="1588219" y="1250568"/>
                </a:lnTo>
                <a:lnTo>
                  <a:pt x="1588219" y="1243633"/>
                </a:lnTo>
                <a:lnTo>
                  <a:pt x="1596160" y="1243633"/>
                </a:lnTo>
                <a:lnTo>
                  <a:pt x="1596160" y="1229761"/>
                </a:lnTo>
                <a:lnTo>
                  <a:pt x="1600131" y="1229761"/>
                </a:lnTo>
                <a:lnTo>
                  <a:pt x="1600131" y="1208953"/>
                </a:lnTo>
                <a:lnTo>
                  <a:pt x="1604102" y="1208953"/>
                </a:lnTo>
                <a:lnTo>
                  <a:pt x="1604102" y="1195081"/>
                </a:lnTo>
                <a:lnTo>
                  <a:pt x="1616013" y="1195081"/>
                </a:lnTo>
                <a:lnTo>
                  <a:pt x="1616013" y="1181210"/>
                </a:lnTo>
                <a:lnTo>
                  <a:pt x="1627925" y="1181210"/>
                </a:lnTo>
                <a:lnTo>
                  <a:pt x="1627925" y="1174274"/>
                </a:lnTo>
                <a:lnTo>
                  <a:pt x="1631895" y="1174274"/>
                </a:lnTo>
                <a:lnTo>
                  <a:pt x="1631895" y="1167338"/>
                </a:lnTo>
                <a:lnTo>
                  <a:pt x="1635866" y="1167338"/>
                </a:lnTo>
                <a:lnTo>
                  <a:pt x="1635866" y="1153466"/>
                </a:lnTo>
                <a:lnTo>
                  <a:pt x="1675571" y="1153466"/>
                </a:lnTo>
                <a:lnTo>
                  <a:pt x="1675571" y="1139594"/>
                </a:lnTo>
                <a:lnTo>
                  <a:pt x="1691454" y="1139594"/>
                </a:lnTo>
                <a:lnTo>
                  <a:pt x="1691454" y="1132658"/>
                </a:lnTo>
                <a:lnTo>
                  <a:pt x="1711306" y="1132658"/>
                </a:lnTo>
                <a:lnTo>
                  <a:pt x="1711306" y="1125723"/>
                </a:lnTo>
                <a:lnTo>
                  <a:pt x="1719248" y="1125723"/>
                </a:lnTo>
                <a:lnTo>
                  <a:pt x="1719248" y="1118787"/>
                </a:lnTo>
                <a:lnTo>
                  <a:pt x="1723218" y="1118787"/>
                </a:lnTo>
                <a:lnTo>
                  <a:pt x="1723218" y="1111851"/>
                </a:lnTo>
                <a:lnTo>
                  <a:pt x="1727189" y="1111851"/>
                </a:lnTo>
                <a:lnTo>
                  <a:pt x="1727189" y="1097979"/>
                </a:lnTo>
                <a:lnTo>
                  <a:pt x="1739100" y="1097979"/>
                </a:lnTo>
                <a:lnTo>
                  <a:pt x="1739100" y="1091043"/>
                </a:lnTo>
                <a:lnTo>
                  <a:pt x="1747041" y="1091043"/>
                </a:lnTo>
                <a:lnTo>
                  <a:pt x="1747041" y="1091043"/>
                </a:lnTo>
                <a:lnTo>
                  <a:pt x="1751012" y="1091043"/>
                </a:lnTo>
                <a:lnTo>
                  <a:pt x="1751012" y="1084029"/>
                </a:lnTo>
                <a:lnTo>
                  <a:pt x="1754982" y="1084029"/>
                </a:lnTo>
                <a:lnTo>
                  <a:pt x="1754982" y="1077014"/>
                </a:lnTo>
                <a:lnTo>
                  <a:pt x="1766894" y="1077014"/>
                </a:lnTo>
                <a:lnTo>
                  <a:pt x="1766894" y="1069999"/>
                </a:lnTo>
                <a:lnTo>
                  <a:pt x="1778806" y="1069999"/>
                </a:lnTo>
                <a:lnTo>
                  <a:pt x="1778806" y="1062984"/>
                </a:lnTo>
                <a:lnTo>
                  <a:pt x="1818511" y="1062984"/>
                </a:lnTo>
                <a:lnTo>
                  <a:pt x="1818511" y="1055970"/>
                </a:lnTo>
                <a:lnTo>
                  <a:pt x="1830423" y="1055970"/>
                </a:lnTo>
                <a:lnTo>
                  <a:pt x="1830423" y="1041940"/>
                </a:lnTo>
                <a:lnTo>
                  <a:pt x="1846305" y="1041940"/>
                </a:lnTo>
                <a:lnTo>
                  <a:pt x="1846305" y="1034926"/>
                </a:lnTo>
                <a:lnTo>
                  <a:pt x="1882040" y="1034926"/>
                </a:lnTo>
                <a:lnTo>
                  <a:pt x="1882040" y="1027911"/>
                </a:lnTo>
                <a:lnTo>
                  <a:pt x="1893952" y="1027911"/>
                </a:lnTo>
                <a:lnTo>
                  <a:pt x="1893952" y="1020896"/>
                </a:lnTo>
                <a:lnTo>
                  <a:pt x="1905863" y="1020896"/>
                </a:lnTo>
                <a:lnTo>
                  <a:pt x="1905863" y="1013882"/>
                </a:lnTo>
                <a:lnTo>
                  <a:pt x="1945569" y="1013882"/>
                </a:lnTo>
                <a:lnTo>
                  <a:pt x="1945569" y="1006867"/>
                </a:lnTo>
                <a:lnTo>
                  <a:pt x="1973363" y="1006867"/>
                </a:lnTo>
                <a:lnTo>
                  <a:pt x="1973363" y="999852"/>
                </a:lnTo>
                <a:lnTo>
                  <a:pt x="1985274" y="999852"/>
                </a:lnTo>
                <a:lnTo>
                  <a:pt x="1985274" y="985823"/>
                </a:lnTo>
                <a:lnTo>
                  <a:pt x="1997186" y="985823"/>
                </a:lnTo>
                <a:lnTo>
                  <a:pt x="1997186" y="978808"/>
                </a:lnTo>
                <a:lnTo>
                  <a:pt x="2013068" y="978808"/>
                </a:lnTo>
                <a:lnTo>
                  <a:pt x="2013068" y="971793"/>
                </a:lnTo>
                <a:lnTo>
                  <a:pt x="2021009" y="971793"/>
                </a:lnTo>
                <a:lnTo>
                  <a:pt x="2021009" y="964779"/>
                </a:lnTo>
                <a:lnTo>
                  <a:pt x="2048803" y="964779"/>
                </a:lnTo>
                <a:lnTo>
                  <a:pt x="2048803" y="964779"/>
                </a:lnTo>
                <a:lnTo>
                  <a:pt x="2072626" y="964779"/>
                </a:lnTo>
                <a:lnTo>
                  <a:pt x="2072626" y="957719"/>
                </a:lnTo>
                <a:lnTo>
                  <a:pt x="2108361" y="957719"/>
                </a:lnTo>
                <a:lnTo>
                  <a:pt x="2108361" y="943601"/>
                </a:lnTo>
                <a:lnTo>
                  <a:pt x="2112332" y="943601"/>
                </a:lnTo>
                <a:lnTo>
                  <a:pt x="2112332" y="936541"/>
                </a:lnTo>
                <a:lnTo>
                  <a:pt x="2132185" y="936541"/>
                </a:lnTo>
                <a:lnTo>
                  <a:pt x="2132185" y="929482"/>
                </a:lnTo>
                <a:lnTo>
                  <a:pt x="2136155" y="929482"/>
                </a:lnTo>
                <a:lnTo>
                  <a:pt x="2136155" y="922422"/>
                </a:lnTo>
                <a:lnTo>
                  <a:pt x="2140126" y="922422"/>
                </a:lnTo>
                <a:lnTo>
                  <a:pt x="2140126" y="915363"/>
                </a:lnTo>
                <a:lnTo>
                  <a:pt x="2199684" y="915363"/>
                </a:lnTo>
                <a:lnTo>
                  <a:pt x="2199684" y="908304"/>
                </a:lnTo>
                <a:lnTo>
                  <a:pt x="2203655" y="908304"/>
                </a:lnTo>
                <a:lnTo>
                  <a:pt x="2203655" y="901244"/>
                </a:lnTo>
                <a:lnTo>
                  <a:pt x="2223507" y="901244"/>
                </a:lnTo>
                <a:lnTo>
                  <a:pt x="2223507" y="894185"/>
                </a:lnTo>
                <a:lnTo>
                  <a:pt x="2263213" y="894185"/>
                </a:lnTo>
                <a:lnTo>
                  <a:pt x="2263213" y="894185"/>
                </a:lnTo>
                <a:lnTo>
                  <a:pt x="2271154" y="894185"/>
                </a:lnTo>
                <a:lnTo>
                  <a:pt x="2271154" y="879969"/>
                </a:lnTo>
                <a:lnTo>
                  <a:pt x="2302918" y="879969"/>
                </a:lnTo>
                <a:lnTo>
                  <a:pt x="2302918" y="872862"/>
                </a:lnTo>
                <a:lnTo>
                  <a:pt x="2330712" y="872862"/>
                </a:lnTo>
                <a:lnTo>
                  <a:pt x="2330712" y="865754"/>
                </a:lnTo>
                <a:lnTo>
                  <a:pt x="2342624" y="865754"/>
                </a:lnTo>
                <a:lnTo>
                  <a:pt x="2342624" y="858646"/>
                </a:lnTo>
                <a:lnTo>
                  <a:pt x="2362477" y="858646"/>
                </a:lnTo>
                <a:lnTo>
                  <a:pt x="2362477" y="851539"/>
                </a:lnTo>
                <a:lnTo>
                  <a:pt x="2382329" y="851539"/>
                </a:lnTo>
                <a:lnTo>
                  <a:pt x="2382329" y="837323"/>
                </a:lnTo>
                <a:lnTo>
                  <a:pt x="2485564" y="837323"/>
                </a:lnTo>
                <a:lnTo>
                  <a:pt x="2485564" y="837323"/>
                </a:lnTo>
                <a:lnTo>
                  <a:pt x="2489534" y="837323"/>
                </a:lnTo>
                <a:lnTo>
                  <a:pt x="2489534" y="830163"/>
                </a:lnTo>
                <a:lnTo>
                  <a:pt x="2497475" y="830163"/>
                </a:lnTo>
                <a:lnTo>
                  <a:pt x="2497475" y="823004"/>
                </a:lnTo>
                <a:lnTo>
                  <a:pt x="2509387" y="823004"/>
                </a:lnTo>
                <a:lnTo>
                  <a:pt x="2509387" y="815844"/>
                </a:lnTo>
                <a:lnTo>
                  <a:pt x="2525269" y="815844"/>
                </a:lnTo>
                <a:lnTo>
                  <a:pt x="2525269" y="808685"/>
                </a:lnTo>
                <a:lnTo>
                  <a:pt x="2533210" y="808685"/>
                </a:lnTo>
                <a:lnTo>
                  <a:pt x="2533210" y="801525"/>
                </a:lnTo>
                <a:lnTo>
                  <a:pt x="2537181" y="801525"/>
                </a:lnTo>
                <a:lnTo>
                  <a:pt x="2537181" y="794365"/>
                </a:lnTo>
                <a:lnTo>
                  <a:pt x="2545122" y="794365"/>
                </a:lnTo>
                <a:lnTo>
                  <a:pt x="2545122" y="780046"/>
                </a:lnTo>
                <a:lnTo>
                  <a:pt x="2564975" y="780046"/>
                </a:lnTo>
                <a:lnTo>
                  <a:pt x="2564975" y="772887"/>
                </a:lnTo>
                <a:lnTo>
                  <a:pt x="2568945" y="772887"/>
                </a:lnTo>
                <a:lnTo>
                  <a:pt x="2568945" y="765727"/>
                </a:lnTo>
                <a:lnTo>
                  <a:pt x="2632474" y="765727"/>
                </a:lnTo>
                <a:lnTo>
                  <a:pt x="2632474" y="758567"/>
                </a:lnTo>
                <a:lnTo>
                  <a:pt x="2676150" y="758567"/>
                </a:lnTo>
                <a:lnTo>
                  <a:pt x="2676150" y="751408"/>
                </a:lnTo>
                <a:lnTo>
                  <a:pt x="2707914" y="751408"/>
                </a:lnTo>
                <a:lnTo>
                  <a:pt x="2707914" y="744248"/>
                </a:lnTo>
                <a:lnTo>
                  <a:pt x="2711885" y="744248"/>
                </a:lnTo>
                <a:lnTo>
                  <a:pt x="2711885" y="737089"/>
                </a:lnTo>
                <a:lnTo>
                  <a:pt x="2827031" y="737089"/>
                </a:lnTo>
                <a:lnTo>
                  <a:pt x="2827031" y="729929"/>
                </a:lnTo>
                <a:lnTo>
                  <a:pt x="2831001" y="729929"/>
                </a:lnTo>
                <a:lnTo>
                  <a:pt x="2831001" y="722769"/>
                </a:lnTo>
                <a:lnTo>
                  <a:pt x="2854825" y="722769"/>
                </a:lnTo>
                <a:lnTo>
                  <a:pt x="2854825" y="715610"/>
                </a:lnTo>
                <a:lnTo>
                  <a:pt x="2858795" y="715610"/>
                </a:lnTo>
                <a:lnTo>
                  <a:pt x="2858795" y="715610"/>
                </a:lnTo>
                <a:lnTo>
                  <a:pt x="2894530" y="715610"/>
                </a:lnTo>
                <a:lnTo>
                  <a:pt x="2894530" y="715610"/>
                </a:lnTo>
                <a:lnTo>
                  <a:pt x="2906442" y="715610"/>
                </a:lnTo>
                <a:lnTo>
                  <a:pt x="2906442" y="715610"/>
                </a:lnTo>
                <a:lnTo>
                  <a:pt x="2942177" y="715610"/>
                </a:lnTo>
                <a:lnTo>
                  <a:pt x="2942177" y="708267"/>
                </a:lnTo>
                <a:lnTo>
                  <a:pt x="2946147" y="708267"/>
                </a:lnTo>
                <a:lnTo>
                  <a:pt x="2946147" y="693580"/>
                </a:lnTo>
                <a:lnTo>
                  <a:pt x="2966000" y="693580"/>
                </a:lnTo>
                <a:lnTo>
                  <a:pt x="2966000" y="693580"/>
                </a:lnTo>
                <a:lnTo>
                  <a:pt x="2969971" y="693580"/>
                </a:lnTo>
                <a:lnTo>
                  <a:pt x="2969971" y="693580"/>
                </a:lnTo>
                <a:lnTo>
                  <a:pt x="2993794" y="693580"/>
                </a:lnTo>
                <a:lnTo>
                  <a:pt x="2993794" y="686106"/>
                </a:lnTo>
                <a:lnTo>
                  <a:pt x="3009676" y="686106"/>
                </a:lnTo>
                <a:lnTo>
                  <a:pt x="3009676" y="671157"/>
                </a:lnTo>
                <a:lnTo>
                  <a:pt x="3021588" y="671157"/>
                </a:lnTo>
                <a:lnTo>
                  <a:pt x="3021588" y="663614"/>
                </a:lnTo>
                <a:lnTo>
                  <a:pt x="3025558" y="663614"/>
                </a:lnTo>
                <a:lnTo>
                  <a:pt x="3025558" y="663614"/>
                </a:lnTo>
                <a:lnTo>
                  <a:pt x="3029529" y="663614"/>
                </a:lnTo>
                <a:lnTo>
                  <a:pt x="3029529" y="655999"/>
                </a:lnTo>
                <a:lnTo>
                  <a:pt x="3033499" y="655999"/>
                </a:lnTo>
                <a:lnTo>
                  <a:pt x="3033499" y="640770"/>
                </a:lnTo>
                <a:lnTo>
                  <a:pt x="3045411" y="640770"/>
                </a:lnTo>
                <a:lnTo>
                  <a:pt x="3045411" y="633155"/>
                </a:lnTo>
                <a:lnTo>
                  <a:pt x="3049382" y="633155"/>
                </a:lnTo>
                <a:lnTo>
                  <a:pt x="3049382" y="617926"/>
                </a:lnTo>
                <a:lnTo>
                  <a:pt x="3069234" y="617926"/>
                </a:lnTo>
                <a:lnTo>
                  <a:pt x="3069234" y="610311"/>
                </a:lnTo>
                <a:lnTo>
                  <a:pt x="3073205" y="610311"/>
                </a:lnTo>
                <a:lnTo>
                  <a:pt x="3073205" y="610311"/>
                </a:lnTo>
                <a:lnTo>
                  <a:pt x="3081146" y="610311"/>
                </a:lnTo>
                <a:lnTo>
                  <a:pt x="3081146" y="610311"/>
                </a:lnTo>
                <a:lnTo>
                  <a:pt x="3085117" y="610311"/>
                </a:lnTo>
                <a:lnTo>
                  <a:pt x="3085117" y="602539"/>
                </a:lnTo>
                <a:lnTo>
                  <a:pt x="3089087" y="602539"/>
                </a:lnTo>
                <a:lnTo>
                  <a:pt x="3089087" y="594767"/>
                </a:lnTo>
                <a:lnTo>
                  <a:pt x="3108940" y="594767"/>
                </a:lnTo>
                <a:lnTo>
                  <a:pt x="3108940" y="579224"/>
                </a:lnTo>
                <a:lnTo>
                  <a:pt x="3168498" y="579224"/>
                </a:lnTo>
                <a:lnTo>
                  <a:pt x="3168498" y="571452"/>
                </a:lnTo>
                <a:lnTo>
                  <a:pt x="3172469" y="571452"/>
                </a:lnTo>
                <a:lnTo>
                  <a:pt x="3172469" y="563681"/>
                </a:lnTo>
                <a:lnTo>
                  <a:pt x="3176439" y="563681"/>
                </a:lnTo>
                <a:lnTo>
                  <a:pt x="3176439" y="563681"/>
                </a:lnTo>
                <a:lnTo>
                  <a:pt x="3180410" y="563681"/>
                </a:lnTo>
                <a:lnTo>
                  <a:pt x="3180410" y="555823"/>
                </a:lnTo>
                <a:lnTo>
                  <a:pt x="3184380" y="555823"/>
                </a:lnTo>
                <a:lnTo>
                  <a:pt x="3184380" y="547965"/>
                </a:lnTo>
                <a:lnTo>
                  <a:pt x="3192321" y="547965"/>
                </a:lnTo>
                <a:lnTo>
                  <a:pt x="3192321" y="540107"/>
                </a:lnTo>
                <a:lnTo>
                  <a:pt x="3204233" y="540107"/>
                </a:lnTo>
                <a:lnTo>
                  <a:pt x="3204233" y="532248"/>
                </a:lnTo>
                <a:lnTo>
                  <a:pt x="3220115" y="532248"/>
                </a:lnTo>
                <a:lnTo>
                  <a:pt x="3220115" y="532248"/>
                </a:lnTo>
                <a:lnTo>
                  <a:pt x="3232027" y="532248"/>
                </a:lnTo>
                <a:lnTo>
                  <a:pt x="3232027" y="532248"/>
                </a:lnTo>
                <a:lnTo>
                  <a:pt x="3239968" y="532248"/>
                </a:lnTo>
                <a:lnTo>
                  <a:pt x="3239968" y="524203"/>
                </a:lnTo>
                <a:lnTo>
                  <a:pt x="3255850" y="524203"/>
                </a:lnTo>
                <a:lnTo>
                  <a:pt x="3255850" y="516158"/>
                </a:lnTo>
                <a:lnTo>
                  <a:pt x="3263791" y="516158"/>
                </a:lnTo>
                <a:lnTo>
                  <a:pt x="3263791" y="508113"/>
                </a:lnTo>
                <a:lnTo>
                  <a:pt x="3267762" y="508113"/>
                </a:lnTo>
                <a:lnTo>
                  <a:pt x="3267762" y="500068"/>
                </a:lnTo>
                <a:lnTo>
                  <a:pt x="3287615" y="500068"/>
                </a:lnTo>
                <a:lnTo>
                  <a:pt x="3287615" y="492023"/>
                </a:lnTo>
                <a:lnTo>
                  <a:pt x="3295556" y="492023"/>
                </a:lnTo>
                <a:lnTo>
                  <a:pt x="3295556" y="492023"/>
                </a:lnTo>
                <a:lnTo>
                  <a:pt x="3327320" y="492023"/>
                </a:lnTo>
                <a:lnTo>
                  <a:pt x="3327320" y="483874"/>
                </a:lnTo>
                <a:lnTo>
                  <a:pt x="3335261" y="483874"/>
                </a:lnTo>
                <a:lnTo>
                  <a:pt x="3335261" y="475726"/>
                </a:lnTo>
                <a:lnTo>
                  <a:pt x="3343202" y="475726"/>
                </a:lnTo>
                <a:lnTo>
                  <a:pt x="3343202" y="475726"/>
                </a:lnTo>
                <a:lnTo>
                  <a:pt x="3367026" y="475726"/>
                </a:lnTo>
                <a:lnTo>
                  <a:pt x="3367026" y="475726"/>
                </a:lnTo>
                <a:lnTo>
                  <a:pt x="3378937" y="475726"/>
                </a:lnTo>
                <a:lnTo>
                  <a:pt x="3378937" y="467358"/>
                </a:lnTo>
                <a:lnTo>
                  <a:pt x="3382908" y="467358"/>
                </a:lnTo>
                <a:lnTo>
                  <a:pt x="3382908" y="458989"/>
                </a:lnTo>
                <a:lnTo>
                  <a:pt x="3390849" y="458989"/>
                </a:lnTo>
                <a:lnTo>
                  <a:pt x="3390849" y="450621"/>
                </a:lnTo>
                <a:lnTo>
                  <a:pt x="3394820" y="450621"/>
                </a:lnTo>
                <a:lnTo>
                  <a:pt x="3394820" y="450621"/>
                </a:lnTo>
                <a:lnTo>
                  <a:pt x="3426584" y="450621"/>
                </a:lnTo>
                <a:lnTo>
                  <a:pt x="3426584" y="442133"/>
                </a:lnTo>
                <a:lnTo>
                  <a:pt x="3513936" y="442133"/>
                </a:lnTo>
                <a:lnTo>
                  <a:pt x="3513936" y="442133"/>
                </a:lnTo>
                <a:lnTo>
                  <a:pt x="3517907" y="442133"/>
                </a:lnTo>
                <a:lnTo>
                  <a:pt x="3517907" y="433520"/>
                </a:lnTo>
                <a:lnTo>
                  <a:pt x="3533789" y="433520"/>
                </a:lnTo>
                <a:lnTo>
                  <a:pt x="3533789" y="424907"/>
                </a:lnTo>
                <a:lnTo>
                  <a:pt x="3549671" y="424907"/>
                </a:lnTo>
                <a:lnTo>
                  <a:pt x="3549671" y="416294"/>
                </a:lnTo>
                <a:lnTo>
                  <a:pt x="3589376" y="416294"/>
                </a:lnTo>
                <a:lnTo>
                  <a:pt x="3589376" y="407681"/>
                </a:lnTo>
                <a:lnTo>
                  <a:pt x="3668787" y="407681"/>
                </a:lnTo>
                <a:lnTo>
                  <a:pt x="3668787" y="407681"/>
                </a:lnTo>
                <a:lnTo>
                  <a:pt x="3700552" y="407681"/>
                </a:lnTo>
                <a:lnTo>
                  <a:pt x="3700552" y="398931"/>
                </a:lnTo>
                <a:lnTo>
                  <a:pt x="3720405" y="398931"/>
                </a:lnTo>
                <a:lnTo>
                  <a:pt x="3720405" y="390182"/>
                </a:lnTo>
                <a:lnTo>
                  <a:pt x="3787904" y="390182"/>
                </a:lnTo>
                <a:lnTo>
                  <a:pt x="3787904" y="381432"/>
                </a:lnTo>
                <a:lnTo>
                  <a:pt x="3799816" y="381432"/>
                </a:lnTo>
                <a:lnTo>
                  <a:pt x="3799816" y="372683"/>
                </a:lnTo>
                <a:lnTo>
                  <a:pt x="3819668" y="372683"/>
                </a:lnTo>
                <a:lnTo>
                  <a:pt x="3819668" y="363933"/>
                </a:lnTo>
                <a:lnTo>
                  <a:pt x="3867315" y="363933"/>
                </a:lnTo>
                <a:lnTo>
                  <a:pt x="3867315" y="355183"/>
                </a:lnTo>
                <a:lnTo>
                  <a:pt x="3887168" y="355183"/>
                </a:lnTo>
                <a:lnTo>
                  <a:pt x="3887168" y="346434"/>
                </a:lnTo>
                <a:lnTo>
                  <a:pt x="3942755" y="346434"/>
                </a:lnTo>
                <a:lnTo>
                  <a:pt x="3942755" y="337684"/>
                </a:lnTo>
                <a:lnTo>
                  <a:pt x="3990402" y="337684"/>
                </a:lnTo>
                <a:lnTo>
                  <a:pt x="3990402" y="328935"/>
                </a:lnTo>
                <a:lnTo>
                  <a:pt x="3998343" y="328935"/>
                </a:lnTo>
                <a:lnTo>
                  <a:pt x="3998343" y="320185"/>
                </a:lnTo>
                <a:lnTo>
                  <a:pt x="4026137" y="320185"/>
                </a:lnTo>
                <a:lnTo>
                  <a:pt x="4026137" y="302686"/>
                </a:lnTo>
                <a:lnTo>
                  <a:pt x="4081725" y="302686"/>
                </a:lnTo>
                <a:lnTo>
                  <a:pt x="4081725" y="302686"/>
                </a:lnTo>
                <a:lnTo>
                  <a:pt x="4153195" y="302686"/>
                </a:lnTo>
                <a:lnTo>
                  <a:pt x="4153195" y="302686"/>
                </a:lnTo>
                <a:lnTo>
                  <a:pt x="4244517" y="302686"/>
                </a:lnTo>
                <a:lnTo>
                  <a:pt x="4244517" y="293579"/>
                </a:lnTo>
                <a:lnTo>
                  <a:pt x="4280252" y="293579"/>
                </a:lnTo>
                <a:lnTo>
                  <a:pt x="4280252" y="293579"/>
                </a:lnTo>
                <a:lnTo>
                  <a:pt x="4323928" y="293579"/>
                </a:lnTo>
                <a:lnTo>
                  <a:pt x="4323928" y="284279"/>
                </a:lnTo>
                <a:lnTo>
                  <a:pt x="4331869" y="284279"/>
                </a:lnTo>
                <a:lnTo>
                  <a:pt x="4331869" y="274978"/>
                </a:lnTo>
                <a:lnTo>
                  <a:pt x="4387457" y="274978"/>
                </a:lnTo>
                <a:lnTo>
                  <a:pt x="4387457" y="274978"/>
                </a:lnTo>
                <a:lnTo>
                  <a:pt x="4431133" y="274978"/>
                </a:lnTo>
                <a:lnTo>
                  <a:pt x="4431133" y="274978"/>
                </a:lnTo>
                <a:lnTo>
                  <a:pt x="4486721" y="274978"/>
                </a:lnTo>
                <a:lnTo>
                  <a:pt x="4486721" y="265013"/>
                </a:lnTo>
                <a:lnTo>
                  <a:pt x="4498632" y="265013"/>
                </a:lnTo>
                <a:lnTo>
                  <a:pt x="4498632" y="255049"/>
                </a:lnTo>
                <a:lnTo>
                  <a:pt x="4550249" y="255049"/>
                </a:lnTo>
                <a:lnTo>
                  <a:pt x="4550249" y="245084"/>
                </a:lnTo>
                <a:lnTo>
                  <a:pt x="4578043" y="245084"/>
                </a:lnTo>
                <a:lnTo>
                  <a:pt x="4578043" y="235119"/>
                </a:lnTo>
                <a:lnTo>
                  <a:pt x="4673337" y="235119"/>
                </a:lnTo>
                <a:lnTo>
                  <a:pt x="4673337" y="235119"/>
                </a:lnTo>
                <a:lnTo>
                  <a:pt x="4685248" y="235119"/>
                </a:lnTo>
                <a:lnTo>
                  <a:pt x="4685248" y="224885"/>
                </a:lnTo>
                <a:lnTo>
                  <a:pt x="4705101" y="224885"/>
                </a:lnTo>
                <a:lnTo>
                  <a:pt x="4705101" y="214651"/>
                </a:lnTo>
                <a:lnTo>
                  <a:pt x="4887746" y="214651"/>
                </a:lnTo>
                <a:lnTo>
                  <a:pt x="4887746" y="204417"/>
                </a:lnTo>
                <a:lnTo>
                  <a:pt x="5062450" y="204417"/>
                </a:lnTo>
                <a:lnTo>
                  <a:pt x="5062450" y="204417"/>
                </a:lnTo>
                <a:lnTo>
                  <a:pt x="5070392" y="204417"/>
                </a:lnTo>
                <a:lnTo>
                  <a:pt x="5070392" y="193872"/>
                </a:lnTo>
                <a:lnTo>
                  <a:pt x="5229213" y="193872"/>
                </a:lnTo>
                <a:lnTo>
                  <a:pt x="5229213" y="193872"/>
                </a:lnTo>
                <a:lnTo>
                  <a:pt x="5245096" y="193872"/>
                </a:lnTo>
                <a:lnTo>
                  <a:pt x="5245096" y="182988"/>
                </a:lnTo>
                <a:lnTo>
                  <a:pt x="5268919" y="182988"/>
                </a:lnTo>
                <a:lnTo>
                  <a:pt x="5268919" y="172104"/>
                </a:lnTo>
                <a:lnTo>
                  <a:pt x="5364212" y="172104"/>
                </a:lnTo>
                <a:lnTo>
                  <a:pt x="5364212" y="172104"/>
                </a:lnTo>
                <a:lnTo>
                  <a:pt x="5447594" y="172104"/>
                </a:lnTo>
                <a:lnTo>
                  <a:pt x="5447594" y="172104"/>
                </a:lnTo>
                <a:lnTo>
                  <a:pt x="5499211" y="172104"/>
                </a:lnTo>
                <a:lnTo>
                  <a:pt x="5499211" y="172104"/>
                </a:lnTo>
                <a:lnTo>
                  <a:pt x="5523034" y="172104"/>
                </a:lnTo>
                <a:lnTo>
                  <a:pt x="5523034" y="172104"/>
                </a:lnTo>
                <a:lnTo>
                  <a:pt x="5566710" y="172104"/>
                </a:lnTo>
                <a:lnTo>
                  <a:pt x="5566710" y="159478"/>
                </a:lnTo>
                <a:lnTo>
                  <a:pt x="5654062" y="159478"/>
                </a:lnTo>
                <a:lnTo>
                  <a:pt x="5654062" y="159478"/>
                </a:lnTo>
                <a:lnTo>
                  <a:pt x="5717591" y="159478"/>
                </a:lnTo>
                <a:lnTo>
                  <a:pt x="5717591" y="146303"/>
                </a:lnTo>
                <a:lnTo>
                  <a:pt x="5840678" y="146303"/>
                </a:lnTo>
                <a:lnTo>
                  <a:pt x="5840678" y="146303"/>
                </a:lnTo>
                <a:lnTo>
                  <a:pt x="5860531" y="146303"/>
                </a:lnTo>
                <a:lnTo>
                  <a:pt x="5860531" y="132501"/>
                </a:lnTo>
                <a:lnTo>
                  <a:pt x="5971706" y="132501"/>
                </a:lnTo>
                <a:lnTo>
                  <a:pt x="5971706" y="118699"/>
                </a:lnTo>
                <a:lnTo>
                  <a:pt x="6070970" y="118699"/>
                </a:lnTo>
                <a:lnTo>
                  <a:pt x="6070970" y="104896"/>
                </a:lnTo>
                <a:lnTo>
                  <a:pt x="6078911" y="104896"/>
                </a:lnTo>
                <a:lnTo>
                  <a:pt x="6078911" y="91094"/>
                </a:lnTo>
                <a:lnTo>
                  <a:pt x="6158322" y="91094"/>
                </a:lnTo>
                <a:lnTo>
                  <a:pt x="6158322" y="77292"/>
                </a:lnTo>
                <a:lnTo>
                  <a:pt x="6233763" y="77292"/>
                </a:lnTo>
                <a:lnTo>
                  <a:pt x="6233763" y="62570"/>
                </a:lnTo>
                <a:lnTo>
                  <a:pt x="6380673" y="62570"/>
                </a:lnTo>
                <a:lnTo>
                  <a:pt x="6380673" y="47847"/>
                </a:lnTo>
                <a:lnTo>
                  <a:pt x="6471996" y="47847"/>
                </a:lnTo>
                <a:lnTo>
                  <a:pt x="6471996" y="47847"/>
                </a:lnTo>
                <a:lnTo>
                  <a:pt x="6880962" y="47847"/>
                </a:lnTo>
                <a:lnTo>
                  <a:pt x="6880962" y="31898"/>
                </a:lnTo>
                <a:lnTo>
                  <a:pt x="6900815" y="31898"/>
                </a:lnTo>
                <a:lnTo>
                  <a:pt x="6900815" y="15949"/>
                </a:lnTo>
                <a:lnTo>
                  <a:pt x="6928609" y="15949"/>
                </a:lnTo>
                <a:lnTo>
                  <a:pt x="6928609" y="0"/>
                </a:lnTo>
                <a:lnTo>
                  <a:pt x="7242282" y="0"/>
                </a:lnTo>
              </a:path>
            </a:pathLst>
          </a:custGeom>
          <a:ln w="28575" cap="rnd">
            <a:solidFill>
              <a:srgbClr val="002060"/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9DD762A-602A-970B-F350-6234263175E5}"/>
              </a:ext>
            </a:extLst>
          </p:cNvPr>
          <p:cNvGrpSpPr/>
          <p:nvPr/>
        </p:nvGrpSpPr>
        <p:grpSpPr>
          <a:xfrm>
            <a:off x="770075" y="3901617"/>
            <a:ext cx="7674852" cy="706836"/>
            <a:chOff x="525452" y="3901617"/>
            <a:chExt cx="7674852" cy="70683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4371049-A846-1E3F-0109-32C2DCE6D9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462" y="3901617"/>
              <a:ext cx="631584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>
                  <a:latin typeface="+mj-lt"/>
                </a:rPr>
                <a:t>Months from Randomization</a:t>
              </a:r>
            </a:p>
          </p:txBody>
        </p:sp>
        <p:sp>
          <p:nvSpPr>
            <p:cNvPr id="79" name="Rectangle 14">
              <a:extLst>
                <a:ext uri="{FF2B5EF4-FFF2-40B4-BE49-F238E27FC236}">
                  <a16:creationId xmlns:a16="http://schemas.microsoft.com/office/drawing/2014/main" id="{69F36F85-E1E0-87B0-36FA-698A5C2D88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083" y="4392644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/>
                <a:t>446</a:t>
              </a:r>
            </a:p>
          </p:txBody>
        </p:sp>
        <p:sp>
          <p:nvSpPr>
            <p:cNvPr id="81" name="Rectangle 15">
              <a:extLst>
                <a:ext uri="{FF2B5EF4-FFF2-40B4-BE49-F238E27FC236}">
                  <a16:creationId xmlns:a16="http://schemas.microsoft.com/office/drawing/2014/main" id="{7FD99EF3-8580-0192-B385-F008A28B1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2983" y="4392644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/>
                <a:t>231</a:t>
              </a:r>
            </a:p>
          </p:txBody>
        </p:sp>
        <p:sp>
          <p:nvSpPr>
            <p:cNvPr id="83" name="Rectangle 16">
              <a:extLst>
                <a:ext uri="{FF2B5EF4-FFF2-40B4-BE49-F238E27FC236}">
                  <a16:creationId xmlns:a16="http://schemas.microsoft.com/office/drawing/2014/main" id="{8D1B279F-129B-4D89-E48D-B652E480F6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8551" y="4392644"/>
              <a:ext cx="28482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/>
                <a:t>119</a:t>
              </a:r>
            </a:p>
          </p:txBody>
        </p:sp>
        <p:sp>
          <p:nvSpPr>
            <p:cNvPr id="85" name="Rectangle 17">
              <a:extLst>
                <a:ext uri="{FF2B5EF4-FFF2-40B4-BE49-F238E27FC236}">
                  <a16:creationId xmlns:a16="http://schemas.microsoft.com/office/drawing/2014/main" id="{98962FFB-1C43-8D7D-A762-EA7F66C91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0476" y="4392644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/>
                <a:t>45</a:t>
              </a:r>
            </a:p>
          </p:txBody>
        </p:sp>
        <p:sp>
          <p:nvSpPr>
            <p:cNvPr id="87" name="Rectangle 18">
              <a:extLst>
                <a:ext uri="{FF2B5EF4-FFF2-40B4-BE49-F238E27FC236}">
                  <a16:creationId xmlns:a16="http://schemas.microsoft.com/office/drawing/2014/main" id="{BBADAED6-A00C-A31D-DA7C-6D0CDF154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9376" y="4392644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/>
                <a:t>22</a:t>
              </a:r>
            </a:p>
          </p:txBody>
        </p:sp>
        <p:sp>
          <p:nvSpPr>
            <p:cNvPr id="89" name="Rectangle 19">
              <a:extLst>
                <a:ext uri="{FF2B5EF4-FFF2-40B4-BE49-F238E27FC236}">
                  <a16:creationId xmlns:a16="http://schemas.microsoft.com/office/drawing/2014/main" id="{5122250F-FF66-6582-4905-4083A51AB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7968" y="4392644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/>
                <a:t>9</a:t>
              </a:r>
            </a:p>
          </p:txBody>
        </p:sp>
        <p:sp>
          <p:nvSpPr>
            <p:cNvPr id="217" name="Rectangle 14">
              <a:extLst>
                <a:ext uri="{FF2B5EF4-FFF2-40B4-BE49-F238E27FC236}">
                  <a16:creationId xmlns:a16="http://schemas.microsoft.com/office/drawing/2014/main" id="{DBF0B997-6814-EFCB-B79D-615471CEB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534" y="4393009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/>
                <a:t>326</a:t>
              </a:r>
            </a:p>
          </p:txBody>
        </p:sp>
        <p:sp>
          <p:nvSpPr>
            <p:cNvPr id="15" name="Rectangle 88">
              <a:extLst>
                <a:ext uri="{FF2B5EF4-FFF2-40B4-BE49-F238E27FC236}">
                  <a16:creationId xmlns:a16="http://schemas.microsoft.com/office/drawing/2014/main" id="{773D9882-E4B5-A61F-8826-DFC9ADA1A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452" y="4392644"/>
              <a:ext cx="25006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400"/>
                <a:t>CS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5D61F64-9EB4-0D44-9506-C41C5911B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452" y="4122913"/>
              <a:ext cx="8560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i="1">
                  <a:latin typeface="+mj-lt"/>
                </a:rPr>
                <a:t>No. at risk:</a:t>
              </a:r>
              <a:endParaRPr lang="en-US" altLang="en-US" sz="1400">
                <a:latin typeface="+mj-lt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6B7C74BE-1E6E-6916-3391-5E43FEBA9B8C}"/>
              </a:ext>
            </a:extLst>
          </p:cNvPr>
          <p:cNvSpPr txBox="1"/>
          <p:nvPr/>
        </p:nvSpPr>
        <p:spPr>
          <a:xfrm>
            <a:off x="1666241" y="4861244"/>
            <a:ext cx="746252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en-US" sz="1100" i="1"/>
              <a:t>Median follow-up 3.8 years; At the time of analysis, 30 patients were still on study but hadn’t converted to AVR</a:t>
            </a:r>
            <a:endParaRPr lang="en-US" sz="1100" i="1"/>
          </a:p>
        </p:txBody>
      </p:sp>
    </p:spTree>
    <p:extLst>
      <p:ext uri="{BB962C8B-B14F-4D97-AF65-F5344CB8AC3E}">
        <p14:creationId xmlns:p14="http://schemas.microsoft.com/office/powerpoint/2010/main" val="236338373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4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0"/>
      <p:bldP spid="190" grpId="0"/>
      <p:bldP spid="191" grpId="0" animBg="1"/>
      <p:bldP spid="192" grpId="0" animBg="1"/>
      <p:bldP spid="193" grpId="0"/>
      <p:bldP spid="194" grpId="0" animBg="1"/>
      <p:bldP spid="184" grpId="0" animBg="1"/>
      <p:bldP spid="21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8320A802-B85D-C127-9F08-510CAA3C46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2150516"/>
              </p:ext>
            </p:extLst>
          </p:nvPr>
        </p:nvGraphicFramePr>
        <p:xfrm>
          <a:off x="614619" y="611490"/>
          <a:ext cx="8389999" cy="4403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FE2C466A-AC8E-4975-3C09-0745BB47C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2069" y="0"/>
            <a:ext cx="6884276" cy="685800"/>
          </a:xfrm>
        </p:spPr>
        <p:txBody>
          <a:bodyPr/>
          <a:lstStyle/>
          <a:p>
            <a:r>
              <a:rPr lang="en-US" sz="3000"/>
              <a:t>Clinical Presentation at Time of AVR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AC9A02-1F50-5652-BCCD-02FC569E8B1A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-1125793" y="2205808"/>
            <a:ext cx="3108963" cy="335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914400"/>
            <a:r>
              <a:rPr lang="en-US" sz="1800" b="0" kern="0">
                <a:solidFill>
                  <a:schemeClr val="tx1"/>
                </a:solidFill>
              </a:rPr>
              <a:t>% of Patients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C3EDA44-0CD6-0DB4-D668-EFA020FD9F71}"/>
              </a:ext>
            </a:extLst>
          </p:cNvPr>
          <p:cNvSpPr txBox="1">
            <a:spLocks/>
          </p:cNvSpPr>
          <p:nvPr/>
        </p:nvSpPr>
        <p:spPr bwMode="auto">
          <a:xfrm>
            <a:off x="2624332" y="4099143"/>
            <a:ext cx="3895336" cy="335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914400"/>
            <a:r>
              <a:rPr lang="en-US" sz="1800" b="0" kern="0">
                <a:solidFill>
                  <a:schemeClr val="tx1"/>
                </a:solidFill>
              </a:rPr>
              <a:t>Timing of Conversion to AVR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A83F46C-905D-4DFE-EBF7-8CF9F708DC44}"/>
              </a:ext>
            </a:extLst>
          </p:cNvPr>
          <p:cNvGrpSpPr/>
          <p:nvPr/>
        </p:nvGrpSpPr>
        <p:grpSpPr>
          <a:xfrm>
            <a:off x="1507624" y="2741077"/>
            <a:ext cx="6732323" cy="262048"/>
            <a:chOff x="898687" y="554776"/>
            <a:chExt cx="6732323" cy="262048"/>
          </a:xfrm>
        </p:grpSpPr>
        <p:sp>
          <p:nvSpPr>
            <p:cNvPr id="8" name="TextBox 1">
              <a:extLst>
                <a:ext uri="{FF2B5EF4-FFF2-40B4-BE49-F238E27FC236}">
                  <a16:creationId xmlns:a16="http://schemas.microsoft.com/office/drawing/2014/main" id="{1728C56C-A213-BDC9-CA85-094396702EE1}"/>
                </a:ext>
              </a:extLst>
            </p:cNvPr>
            <p:cNvSpPr txBox="1"/>
            <p:nvPr/>
          </p:nvSpPr>
          <p:spPr>
            <a:xfrm>
              <a:off x="3917194" y="554776"/>
              <a:ext cx="683281" cy="262048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34.2</a:t>
              </a:r>
            </a:p>
          </p:txBody>
        </p:sp>
        <p:sp>
          <p:nvSpPr>
            <p:cNvPr id="9" name="TextBox 1">
              <a:extLst>
                <a:ext uri="{FF2B5EF4-FFF2-40B4-BE49-F238E27FC236}">
                  <a16:creationId xmlns:a16="http://schemas.microsoft.com/office/drawing/2014/main" id="{4596074B-1F14-29C0-E86D-E14C07A09D9A}"/>
                </a:ext>
              </a:extLst>
            </p:cNvPr>
            <p:cNvSpPr txBox="1"/>
            <p:nvPr/>
          </p:nvSpPr>
          <p:spPr>
            <a:xfrm>
              <a:off x="4937082" y="554776"/>
              <a:ext cx="658195" cy="262048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57.1</a:t>
              </a:r>
            </a:p>
          </p:txBody>
        </p:sp>
        <p:sp>
          <p:nvSpPr>
            <p:cNvPr id="11" name="TextBox 1">
              <a:extLst>
                <a:ext uri="{FF2B5EF4-FFF2-40B4-BE49-F238E27FC236}">
                  <a16:creationId xmlns:a16="http://schemas.microsoft.com/office/drawing/2014/main" id="{BF6EA915-8086-DC4A-3657-B63D4E358D90}"/>
                </a:ext>
              </a:extLst>
            </p:cNvPr>
            <p:cNvSpPr txBox="1"/>
            <p:nvPr/>
          </p:nvSpPr>
          <p:spPr>
            <a:xfrm>
              <a:off x="5951936" y="554776"/>
              <a:ext cx="657740" cy="262048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48.1</a:t>
              </a:r>
            </a:p>
          </p:txBody>
        </p:sp>
        <p:sp>
          <p:nvSpPr>
            <p:cNvPr id="12" name="TextBox 1">
              <a:extLst>
                <a:ext uri="{FF2B5EF4-FFF2-40B4-BE49-F238E27FC236}">
                  <a16:creationId xmlns:a16="http://schemas.microsoft.com/office/drawing/2014/main" id="{4DBB9AC8-9992-CDA5-B736-7B4F57DE1BD3}"/>
                </a:ext>
              </a:extLst>
            </p:cNvPr>
            <p:cNvSpPr txBox="1"/>
            <p:nvPr/>
          </p:nvSpPr>
          <p:spPr>
            <a:xfrm>
              <a:off x="2922391" y="554776"/>
              <a:ext cx="658196" cy="262048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33.7</a:t>
              </a:r>
            </a:p>
          </p:txBody>
        </p:sp>
        <p:sp>
          <p:nvSpPr>
            <p:cNvPr id="13" name="TextBox 1">
              <a:extLst>
                <a:ext uri="{FF2B5EF4-FFF2-40B4-BE49-F238E27FC236}">
                  <a16:creationId xmlns:a16="http://schemas.microsoft.com/office/drawing/2014/main" id="{A71F735D-470D-73C1-BA7B-44DCDD2DC582}"/>
                </a:ext>
              </a:extLst>
            </p:cNvPr>
            <p:cNvSpPr txBox="1"/>
            <p:nvPr/>
          </p:nvSpPr>
          <p:spPr>
            <a:xfrm>
              <a:off x="1893297" y="554776"/>
              <a:ext cx="677386" cy="262048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37.9</a:t>
              </a:r>
            </a:p>
          </p:txBody>
        </p:sp>
        <p:sp>
          <p:nvSpPr>
            <p:cNvPr id="14" name="TextBox 1">
              <a:extLst>
                <a:ext uri="{FF2B5EF4-FFF2-40B4-BE49-F238E27FC236}">
                  <a16:creationId xmlns:a16="http://schemas.microsoft.com/office/drawing/2014/main" id="{2752F87A-F6EE-D642-EA1C-CBD222C612B3}"/>
                </a:ext>
              </a:extLst>
            </p:cNvPr>
            <p:cNvSpPr txBox="1"/>
            <p:nvPr/>
          </p:nvSpPr>
          <p:spPr>
            <a:xfrm>
              <a:off x="898687" y="554776"/>
              <a:ext cx="673768" cy="262048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39.2</a:t>
              </a:r>
            </a:p>
          </p:txBody>
        </p:sp>
        <p:sp>
          <p:nvSpPr>
            <p:cNvPr id="15" name="TextBox 1">
              <a:extLst>
                <a:ext uri="{FF2B5EF4-FFF2-40B4-BE49-F238E27FC236}">
                  <a16:creationId xmlns:a16="http://schemas.microsoft.com/office/drawing/2014/main" id="{71F1B228-9EDF-061D-3B9A-172301531250}"/>
                </a:ext>
              </a:extLst>
            </p:cNvPr>
            <p:cNvSpPr txBox="1"/>
            <p:nvPr/>
          </p:nvSpPr>
          <p:spPr>
            <a:xfrm>
              <a:off x="6954968" y="554776"/>
              <a:ext cx="676042" cy="262048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40.9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508E95EB-11FC-B96C-A74E-BDC968CCE634}"/>
              </a:ext>
            </a:extLst>
          </p:cNvPr>
          <p:cNvSpPr txBox="1"/>
          <p:nvPr/>
        </p:nvSpPr>
        <p:spPr>
          <a:xfrm>
            <a:off x="3780589" y="4861244"/>
            <a:ext cx="534817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en-US" sz="1100" i="1"/>
              <a:t>At the time of analysis, 30 patients were still on study but hadn’t converted to AVR</a:t>
            </a:r>
            <a:endParaRPr lang="en-US" sz="1100" i="1"/>
          </a:p>
        </p:txBody>
      </p:sp>
    </p:spTree>
    <p:extLst>
      <p:ext uri="{BB962C8B-B14F-4D97-AF65-F5344CB8AC3E}">
        <p14:creationId xmlns:p14="http://schemas.microsoft.com/office/powerpoint/2010/main" val="1099095172"/>
      </p:ext>
    </p:extLst>
  </p:cSld>
  <p:clrMapOvr>
    <a:masterClrMapping/>
  </p:clrMapOvr>
  <p:transition spd="slow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F8F01-1E82-7DB9-D59F-7936A7EE1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>
            <a:extLst>
              <a:ext uri="{FF2B5EF4-FFF2-40B4-BE49-F238E27FC236}">
                <a16:creationId xmlns:a16="http://schemas.microsoft.com/office/drawing/2014/main" id="{AC777A67-617D-25B4-9736-3A81955C274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31204" y="459536"/>
            <a:ext cx="5743575" cy="395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1486DE4C-F77B-7B6E-8ED3-162D5F73C93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30593" y="560775"/>
            <a:ext cx="5743575" cy="395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B878B0-D962-F240-69C3-F37EAC0A1828}"/>
              </a:ext>
            </a:extLst>
          </p:cNvPr>
          <p:cNvSpPr/>
          <p:nvPr/>
        </p:nvSpPr>
        <p:spPr bwMode="auto">
          <a:xfrm>
            <a:off x="1874708" y="845975"/>
            <a:ext cx="6325596" cy="257564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371049-A846-1E3F-0109-32C2DCE6D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4462" y="3901617"/>
            <a:ext cx="63158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latin typeface="+mj-lt"/>
              </a:rPr>
              <a:t>Months from Randomization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16941513-5DD5-9D2B-8591-323FF97988C3}"/>
              </a:ext>
            </a:extLst>
          </p:cNvPr>
          <p:cNvGrpSpPr/>
          <p:nvPr/>
        </p:nvGrpSpPr>
        <p:grpSpPr>
          <a:xfrm>
            <a:off x="1501536" y="843282"/>
            <a:ext cx="372844" cy="246221"/>
            <a:chOff x="1531032" y="843282"/>
            <a:chExt cx="372844" cy="246221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CBE2190-4613-1FDC-1AE7-8AEF41655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8" name="Rectangle 89">
              <a:extLst>
                <a:ext uri="{FF2B5EF4-FFF2-40B4-BE49-F238E27FC236}">
                  <a16:creationId xmlns:a16="http://schemas.microsoft.com/office/drawing/2014/main" id="{D70E8A5E-78C0-5DC1-8C1D-36ECF6347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1032" y="8432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60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7C93698-B605-748B-E7FC-99224CDF63DE}"/>
              </a:ext>
            </a:extLst>
          </p:cNvPr>
          <p:cNvGrpSpPr/>
          <p:nvPr/>
        </p:nvGrpSpPr>
        <p:grpSpPr>
          <a:xfrm>
            <a:off x="1501536" y="1623065"/>
            <a:ext cx="372844" cy="246221"/>
            <a:chOff x="1683432" y="995682"/>
            <a:chExt cx="372844" cy="246221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E9C18395-041D-1630-F48D-E84BE946D7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Rectangle 89">
              <a:extLst>
                <a:ext uri="{FF2B5EF4-FFF2-40B4-BE49-F238E27FC236}">
                  <a16:creationId xmlns:a16="http://schemas.microsoft.com/office/drawing/2014/main" id="{CA21D00F-AD08-36A3-0492-FFF665981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432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40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A535B8B5-19DB-D1CF-2175-E7D6CD29EA84}"/>
              </a:ext>
            </a:extLst>
          </p:cNvPr>
          <p:cNvGrpSpPr/>
          <p:nvPr/>
        </p:nvGrpSpPr>
        <p:grpSpPr>
          <a:xfrm>
            <a:off x="1501536" y="2402848"/>
            <a:ext cx="372844" cy="246221"/>
            <a:chOff x="1683432" y="995682"/>
            <a:chExt cx="372844" cy="246221"/>
          </a:xfrm>
        </p:grpSpPr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DA606F85-8951-183F-3A37-7472479C63D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8" name="Rectangle 89">
              <a:extLst>
                <a:ext uri="{FF2B5EF4-FFF2-40B4-BE49-F238E27FC236}">
                  <a16:creationId xmlns:a16="http://schemas.microsoft.com/office/drawing/2014/main" id="{639B2A04-455E-4AED-80CD-3C36DBDA8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3432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20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92A6FE-F04E-D11F-33C4-02519BD02129}"/>
              </a:ext>
            </a:extLst>
          </p:cNvPr>
          <p:cNvGrpSpPr/>
          <p:nvPr/>
        </p:nvGrpSpPr>
        <p:grpSpPr>
          <a:xfrm>
            <a:off x="1615349" y="3182632"/>
            <a:ext cx="259031" cy="246221"/>
            <a:chOff x="1797245" y="995682"/>
            <a:chExt cx="259031" cy="246221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A4A09AC9-7601-3AA6-6C22-A7DE4C7365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Rectangle 89">
              <a:extLst>
                <a:ext uri="{FF2B5EF4-FFF2-40B4-BE49-F238E27FC236}">
                  <a16:creationId xmlns:a16="http://schemas.microsoft.com/office/drawing/2014/main" id="{E1DEF1D5-9CC0-9913-3EFA-2C02CF81F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245" y="995682"/>
              <a:ext cx="11381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1600"/>
                <a:t>0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6F10AD10-4A2C-618F-A20D-89CA71959C61}"/>
              </a:ext>
            </a:extLst>
          </p:cNvPr>
          <p:cNvGrpSpPr/>
          <p:nvPr/>
        </p:nvGrpSpPr>
        <p:grpSpPr>
          <a:xfrm>
            <a:off x="1956255" y="3423334"/>
            <a:ext cx="113814" cy="335839"/>
            <a:chOff x="1729287" y="906064"/>
            <a:chExt cx="113814" cy="335839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CA20FCB9-BBF3-1FF2-8320-D2BC99D194E9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6" name="Rectangle 89">
              <a:extLst>
                <a:ext uri="{FF2B5EF4-FFF2-40B4-BE49-F238E27FC236}">
                  <a16:creationId xmlns:a16="http://schemas.microsoft.com/office/drawing/2014/main" id="{3F736278-60E7-6A69-D24B-DCD24DD8E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9287" y="995682"/>
              <a:ext cx="11381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0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0CCAF1FC-FDC1-6C55-1764-95C9D46EB4FE}"/>
              </a:ext>
            </a:extLst>
          </p:cNvPr>
          <p:cNvGrpSpPr/>
          <p:nvPr/>
        </p:nvGrpSpPr>
        <p:grpSpPr>
          <a:xfrm>
            <a:off x="2998249" y="3423334"/>
            <a:ext cx="227626" cy="335839"/>
            <a:chOff x="1672381" y="906064"/>
            <a:chExt cx="227626" cy="335839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3C46D2E4-C333-AB01-AE6F-6BCFAE41B074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Rectangle 89">
              <a:extLst>
                <a:ext uri="{FF2B5EF4-FFF2-40B4-BE49-F238E27FC236}">
                  <a16:creationId xmlns:a16="http://schemas.microsoft.com/office/drawing/2014/main" id="{7A80F89B-C8F9-27E1-8002-ABDC72343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12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3C91DA61-CECD-B9BE-4351-B90045094E00}"/>
              </a:ext>
            </a:extLst>
          </p:cNvPr>
          <p:cNvGrpSpPr/>
          <p:nvPr/>
        </p:nvGrpSpPr>
        <p:grpSpPr>
          <a:xfrm>
            <a:off x="4097149" y="3423334"/>
            <a:ext cx="227626" cy="335839"/>
            <a:chOff x="1672381" y="906064"/>
            <a:chExt cx="227626" cy="335839"/>
          </a:xfrm>
        </p:grpSpPr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CC2E2ECF-FBA3-E8B0-2931-981895482DD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2" name="Rectangle 89">
              <a:extLst>
                <a:ext uri="{FF2B5EF4-FFF2-40B4-BE49-F238E27FC236}">
                  <a16:creationId xmlns:a16="http://schemas.microsoft.com/office/drawing/2014/main" id="{E76507A7-B236-0E47-13CA-B0319109A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24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B4F518BD-E0BB-BFCF-A22A-C3C95F5B7F2F}"/>
              </a:ext>
            </a:extLst>
          </p:cNvPr>
          <p:cNvGrpSpPr/>
          <p:nvPr/>
        </p:nvGrpSpPr>
        <p:grpSpPr>
          <a:xfrm>
            <a:off x="5196049" y="3423334"/>
            <a:ext cx="227626" cy="335839"/>
            <a:chOff x="1672381" y="906064"/>
            <a:chExt cx="227626" cy="335839"/>
          </a:xfrm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D68B82D-A07C-F8A0-0C54-6A7165CBBC9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8" name="Rectangle 89">
              <a:extLst>
                <a:ext uri="{FF2B5EF4-FFF2-40B4-BE49-F238E27FC236}">
                  <a16:creationId xmlns:a16="http://schemas.microsoft.com/office/drawing/2014/main" id="{510C8554-715C-923C-FB6B-233308ADF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36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2841263-9811-C7AC-1CF7-057848A91FA8}"/>
              </a:ext>
            </a:extLst>
          </p:cNvPr>
          <p:cNvGrpSpPr/>
          <p:nvPr/>
        </p:nvGrpSpPr>
        <p:grpSpPr>
          <a:xfrm>
            <a:off x="6294949" y="3423334"/>
            <a:ext cx="227626" cy="335839"/>
            <a:chOff x="1672381" y="906064"/>
            <a:chExt cx="227626" cy="335839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7ADCA7F-C460-CC19-F036-C2EB76B6F58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Rectangle 89">
              <a:extLst>
                <a:ext uri="{FF2B5EF4-FFF2-40B4-BE49-F238E27FC236}">
                  <a16:creationId xmlns:a16="http://schemas.microsoft.com/office/drawing/2014/main" id="{21A4058C-8C5D-23F4-C396-1D4E50AF3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48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2155859-73A9-706C-065A-E3E34467EDD2}"/>
              </a:ext>
            </a:extLst>
          </p:cNvPr>
          <p:cNvGrpSpPr/>
          <p:nvPr/>
        </p:nvGrpSpPr>
        <p:grpSpPr>
          <a:xfrm>
            <a:off x="7393848" y="3423334"/>
            <a:ext cx="227626" cy="335839"/>
            <a:chOff x="1672381" y="906064"/>
            <a:chExt cx="227626" cy="335839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7177130-B6EF-1BC9-43E4-138440528CC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Rectangle 89">
              <a:extLst>
                <a:ext uri="{FF2B5EF4-FFF2-40B4-BE49-F238E27FC236}">
                  <a16:creationId xmlns:a16="http://schemas.microsoft.com/office/drawing/2014/main" id="{C74C558E-663D-899E-7ABB-89BD8FD1A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381" y="995682"/>
              <a:ext cx="2276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600"/>
                <a:t>60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AEBF054-0661-8CA6-6CAC-4EC6AF27EC05}"/>
              </a:ext>
            </a:extLst>
          </p:cNvPr>
          <p:cNvGrpSpPr/>
          <p:nvPr/>
        </p:nvGrpSpPr>
        <p:grpSpPr>
          <a:xfrm>
            <a:off x="1941073" y="904567"/>
            <a:ext cx="1023960" cy="463383"/>
            <a:chOff x="2748411" y="1389471"/>
            <a:chExt cx="1365281" cy="61784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7E89C31-0D96-B255-22CA-9B93C866DB95}"/>
                </a:ext>
              </a:extLst>
            </p:cNvPr>
            <p:cNvGrpSpPr/>
            <p:nvPr/>
          </p:nvGrpSpPr>
          <p:grpSpPr>
            <a:xfrm>
              <a:off x="2748411" y="1389471"/>
              <a:ext cx="1365281" cy="617840"/>
              <a:chOff x="1733948" y="1260023"/>
              <a:chExt cx="1365281" cy="617840"/>
            </a:xfrm>
          </p:grpSpPr>
          <p:sp>
            <p:nvSpPr>
              <p:cNvPr id="20" name="Rectangle 88">
                <a:extLst>
                  <a:ext uri="{FF2B5EF4-FFF2-40B4-BE49-F238E27FC236}">
                    <a16:creationId xmlns:a16="http://schemas.microsoft.com/office/drawing/2014/main" id="{FE3598D9-1343-80F7-2BB6-04A93E67F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956" y="1260023"/>
                <a:ext cx="861273" cy="3282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en-US" altLang="en-US" sz="1600"/>
                  <a:t>CS</a:t>
                </a:r>
              </a:p>
            </p:txBody>
          </p:sp>
          <p:sp>
            <p:nvSpPr>
              <p:cNvPr id="21" name="Rectangle 89">
                <a:extLst>
                  <a:ext uri="{FF2B5EF4-FFF2-40B4-BE49-F238E27FC236}">
                    <a16:creationId xmlns:a16="http://schemas.microsoft.com/office/drawing/2014/main" id="{DCA14F14-BA93-5903-D1E8-50F7A5E06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7955" y="1549569"/>
                <a:ext cx="891274" cy="328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en-US" altLang="en-US" sz="1600"/>
                  <a:t>TAVR</a:t>
                </a:r>
              </a:p>
            </p:txBody>
          </p:sp>
          <p:sp>
            <p:nvSpPr>
              <p:cNvPr id="22" name="Line 90">
                <a:extLst>
                  <a:ext uri="{FF2B5EF4-FFF2-40B4-BE49-F238E27FC236}">
                    <a16:creationId xmlns:a16="http://schemas.microsoft.com/office/drawing/2014/main" id="{5FD6282E-E7CB-CEAE-CF54-D9A63E73C9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33948" y="1413910"/>
                <a:ext cx="363334" cy="0"/>
              </a:xfrm>
              <a:prstGeom prst="line">
                <a:avLst/>
              </a:prstGeom>
              <a:noFill/>
              <a:ln w="57150" cap="flat">
                <a:solidFill>
                  <a:srgbClr val="EE3D2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342900">
                  <a:defRPr/>
                </a:pPr>
                <a:endParaRPr lang="en-US" sz="1800" b="1">
                  <a:latin typeface="Arial"/>
                </a:endParaRPr>
              </a:p>
            </p:txBody>
          </p:sp>
        </p:grpSp>
        <p:sp>
          <p:nvSpPr>
            <p:cNvPr id="18" name="Line 91">
              <a:extLst>
                <a:ext uri="{FF2B5EF4-FFF2-40B4-BE49-F238E27FC236}">
                  <a16:creationId xmlns:a16="http://schemas.microsoft.com/office/drawing/2014/main" id="{586284F7-CBF7-DD84-A85B-AFED6A48A1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8411" y="1832905"/>
              <a:ext cx="363334" cy="0"/>
            </a:xfrm>
            <a:prstGeom prst="line">
              <a:avLst/>
            </a:prstGeom>
            <a:noFill/>
            <a:ln w="57150" cap="flat">
              <a:solidFill>
                <a:srgbClr val="00355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342900">
                <a:defRPr/>
              </a:pPr>
              <a:endParaRPr lang="en-US" sz="1800" b="1">
                <a:latin typeface="Arial"/>
              </a:endParaRPr>
            </a:p>
          </p:txBody>
        </p:sp>
      </p:grpSp>
      <p:sp>
        <p:nvSpPr>
          <p:cNvPr id="17" name="Rectangle 88">
            <a:extLst>
              <a:ext uri="{FF2B5EF4-FFF2-40B4-BE49-F238E27FC236}">
                <a16:creationId xmlns:a16="http://schemas.microsoft.com/office/drawing/2014/main" id="{80D49963-BFCE-7016-5A12-DDFA7A56E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312179"/>
            <a:ext cx="45262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400">
                <a:latin typeface="+mj-lt"/>
              </a:rPr>
              <a:t>TAVR</a:t>
            </a: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02D0C580-C3FE-679A-C9A7-2154289DC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081" y="4312179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455</a:t>
            </a:r>
          </a:p>
        </p:txBody>
      </p:sp>
      <p:sp>
        <p:nvSpPr>
          <p:cNvPr id="27" name="Rectangle 20">
            <a:extLst>
              <a:ext uri="{FF2B5EF4-FFF2-40B4-BE49-F238E27FC236}">
                <a16:creationId xmlns:a16="http://schemas.microsoft.com/office/drawing/2014/main" id="{FD34F7C4-0BA4-8CC8-44D6-83A1A2956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081" y="4481824"/>
            <a:ext cx="2981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+mj-lt"/>
              </a:rPr>
              <a:t>446</a:t>
            </a: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AC839EB1-78BA-D7E1-E126-5734E8476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9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+mj-lt"/>
              </a:rPr>
              <a:t>391</a:t>
            </a:r>
          </a:p>
        </p:txBody>
      </p:sp>
      <p:sp>
        <p:nvSpPr>
          <p:cNvPr id="29" name="Rectangle 21">
            <a:extLst>
              <a:ext uri="{FF2B5EF4-FFF2-40B4-BE49-F238E27FC236}">
                <a16:creationId xmlns:a16="http://schemas.microsoft.com/office/drawing/2014/main" id="{8F2CDF52-8037-8363-874A-68531D592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9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+mj-lt"/>
              </a:rPr>
              <a:t>354</a:t>
            </a:r>
          </a:p>
        </p:txBody>
      </p:sp>
      <p:sp>
        <p:nvSpPr>
          <p:cNvPr id="30" name="Rectangle 16">
            <a:extLst>
              <a:ext uri="{FF2B5EF4-FFF2-40B4-BE49-F238E27FC236}">
                <a16:creationId xmlns:a16="http://schemas.microsoft.com/office/drawing/2014/main" id="{B8C1237D-7A52-2992-1417-8ED2AAB25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8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+mj-lt"/>
              </a:rPr>
              <a:t>362</a:t>
            </a:r>
          </a:p>
        </p:txBody>
      </p:sp>
      <p:sp>
        <p:nvSpPr>
          <p:cNvPr id="31" name="Rectangle 22">
            <a:extLst>
              <a:ext uri="{FF2B5EF4-FFF2-40B4-BE49-F238E27FC236}">
                <a16:creationId xmlns:a16="http://schemas.microsoft.com/office/drawing/2014/main" id="{233E3865-0887-A546-FEF9-989EC764A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8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+mj-lt"/>
              </a:rPr>
              <a:t>281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7D022CF9-2132-7A6E-D292-30FD61136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7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+mj-lt"/>
              </a:rPr>
              <a:t>284</a:t>
            </a:r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3FE15ECB-F4B2-0494-3730-963F5BFF3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7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+mj-lt"/>
              </a:rPr>
              <a:t>186</a:t>
            </a:r>
          </a:p>
        </p:txBody>
      </p:sp>
      <p:sp>
        <p:nvSpPr>
          <p:cNvPr id="34" name="Rectangle 18">
            <a:extLst>
              <a:ext uri="{FF2B5EF4-FFF2-40B4-BE49-F238E27FC236}">
                <a16:creationId xmlns:a16="http://schemas.microsoft.com/office/drawing/2014/main" id="{9982743B-4A3C-7B10-A4B6-8E4B80DEA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9683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+mj-lt"/>
              </a:rPr>
              <a:t>140</a:t>
            </a:r>
          </a:p>
        </p:txBody>
      </p:sp>
      <p:sp>
        <p:nvSpPr>
          <p:cNvPr id="35" name="Rectangle 24">
            <a:extLst>
              <a:ext uri="{FF2B5EF4-FFF2-40B4-BE49-F238E27FC236}">
                <a16:creationId xmlns:a16="http://schemas.microsoft.com/office/drawing/2014/main" id="{0E666901-50E8-6F24-8A72-482D9989D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9683" y="4481824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+mj-lt"/>
              </a:rPr>
              <a:t>108</a:t>
            </a:r>
          </a:p>
        </p:txBody>
      </p:sp>
      <p:sp>
        <p:nvSpPr>
          <p:cNvPr id="36" name="Rectangle 19">
            <a:extLst>
              <a:ext uri="{FF2B5EF4-FFF2-40B4-BE49-F238E27FC236}">
                <a16:creationId xmlns:a16="http://schemas.microsoft.com/office/drawing/2014/main" id="{C5A0EE0F-D3CA-9DB9-D53C-74B3B3677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8582" y="4312179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+mj-lt"/>
              </a:rPr>
              <a:t>101</a:t>
            </a:r>
          </a:p>
        </p:txBody>
      </p:sp>
      <p:sp>
        <p:nvSpPr>
          <p:cNvPr id="37" name="Rectangle 25">
            <a:extLst>
              <a:ext uri="{FF2B5EF4-FFF2-40B4-BE49-F238E27FC236}">
                <a16:creationId xmlns:a16="http://schemas.microsoft.com/office/drawing/2014/main" id="{87CD06F6-7C9B-A690-5635-0027373DC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8275" y="4481824"/>
            <a:ext cx="19877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+mj-lt"/>
              </a:rPr>
              <a:t>52</a:t>
            </a:r>
          </a:p>
        </p:txBody>
      </p:sp>
      <p:sp>
        <p:nvSpPr>
          <p:cNvPr id="38" name="Rectangle 88">
            <a:extLst>
              <a:ext uri="{FF2B5EF4-FFF2-40B4-BE49-F238E27FC236}">
                <a16:creationId xmlns:a16="http://schemas.microsoft.com/office/drawing/2014/main" id="{54C04D30-9931-7940-F8F9-49024DD4F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481824"/>
            <a:ext cx="25006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400">
                <a:latin typeface="+mj-lt"/>
              </a:rPr>
              <a:t>CS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9F44592-B22F-9793-866C-F18F9CFDA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52" y="4122913"/>
            <a:ext cx="8560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i="1" dirty="0">
                <a:latin typeface="+mj-lt"/>
              </a:rPr>
              <a:t>No. at risk:</a:t>
            </a:r>
            <a:endParaRPr lang="en-US" altLang="en-US" sz="1400" dirty="0">
              <a:latin typeface="+mj-lt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071FA83-3766-AFF9-B246-1858EED16A94}"/>
              </a:ext>
            </a:extLst>
          </p:cNvPr>
          <p:cNvGrpSpPr/>
          <p:nvPr/>
        </p:nvGrpSpPr>
        <p:grpSpPr>
          <a:xfrm>
            <a:off x="2014655" y="1157323"/>
            <a:ext cx="5494557" cy="2167921"/>
            <a:chOff x="1074786" y="2135750"/>
            <a:chExt cx="7246253" cy="2772917"/>
          </a:xfrm>
        </p:grpSpPr>
        <p:sp>
          <p:nvSpPr>
            <p:cNvPr id="41" name="pl11">
              <a:extLst>
                <a:ext uri="{FF2B5EF4-FFF2-40B4-BE49-F238E27FC236}">
                  <a16:creationId xmlns:a16="http://schemas.microsoft.com/office/drawing/2014/main" id="{1ABEE56A-DA03-EA47-E9C3-1CCAA21050D9}"/>
                </a:ext>
              </a:extLst>
            </p:cNvPr>
            <p:cNvSpPr/>
            <p:nvPr/>
          </p:nvSpPr>
          <p:spPr>
            <a:xfrm>
              <a:off x="1074786" y="3123669"/>
              <a:ext cx="7246253" cy="1784998"/>
            </a:xfrm>
            <a:custGeom>
              <a:avLst/>
              <a:gdLst/>
              <a:ahLst/>
              <a:cxnLst/>
              <a:rect l="0" t="0" r="0" b="0"/>
              <a:pathLst>
                <a:path w="7246253" h="1784998">
                  <a:moveTo>
                    <a:pt x="0" y="1784998"/>
                  </a:moveTo>
                  <a:lnTo>
                    <a:pt x="3970" y="1784998"/>
                  </a:lnTo>
                  <a:lnTo>
                    <a:pt x="3970" y="1773965"/>
                  </a:lnTo>
                  <a:lnTo>
                    <a:pt x="7941" y="1773965"/>
                  </a:lnTo>
                  <a:lnTo>
                    <a:pt x="7941" y="1773965"/>
                  </a:lnTo>
                  <a:lnTo>
                    <a:pt x="27793" y="1773965"/>
                  </a:lnTo>
                  <a:lnTo>
                    <a:pt x="27793" y="1751752"/>
                  </a:lnTo>
                  <a:lnTo>
                    <a:pt x="39705" y="1751752"/>
                  </a:lnTo>
                  <a:lnTo>
                    <a:pt x="39705" y="1729539"/>
                  </a:lnTo>
                  <a:lnTo>
                    <a:pt x="47646" y="1729539"/>
                  </a:lnTo>
                  <a:lnTo>
                    <a:pt x="47646" y="1718433"/>
                  </a:lnTo>
                  <a:lnTo>
                    <a:pt x="51617" y="1718433"/>
                  </a:lnTo>
                  <a:lnTo>
                    <a:pt x="51617" y="1707326"/>
                  </a:lnTo>
                  <a:lnTo>
                    <a:pt x="55587" y="1707326"/>
                  </a:lnTo>
                  <a:lnTo>
                    <a:pt x="55587" y="1685113"/>
                  </a:lnTo>
                  <a:lnTo>
                    <a:pt x="63528" y="1685113"/>
                  </a:lnTo>
                  <a:lnTo>
                    <a:pt x="63528" y="1674007"/>
                  </a:lnTo>
                  <a:lnTo>
                    <a:pt x="67499" y="1674007"/>
                  </a:lnTo>
                  <a:lnTo>
                    <a:pt x="67499" y="1662900"/>
                  </a:lnTo>
                  <a:lnTo>
                    <a:pt x="79410" y="1662900"/>
                  </a:lnTo>
                  <a:lnTo>
                    <a:pt x="79410" y="1651794"/>
                  </a:lnTo>
                  <a:lnTo>
                    <a:pt x="83381" y="1651794"/>
                  </a:lnTo>
                  <a:lnTo>
                    <a:pt x="83381" y="1640662"/>
                  </a:lnTo>
                  <a:lnTo>
                    <a:pt x="99263" y="1640662"/>
                  </a:lnTo>
                  <a:lnTo>
                    <a:pt x="99263" y="1640662"/>
                  </a:lnTo>
                  <a:lnTo>
                    <a:pt x="107204" y="1640662"/>
                  </a:lnTo>
                  <a:lnTo>
                    <a:pt x="107204" y="1618347"/>
                  </a:lnTo>
                  <a:lnTo>
                    <a:pt x="115145" y="1618347"/>
                  </a:lnTo>
                  <a:lnTo>
                    <a:pt x="115145" y="1596033"/>
                  </a:lnTo>
                  <a:lnTo>
                    <a:pt x="119116" y="1596033"/>
                  </a:lnTo>
                  <a:lnTo>
                    <a:pt x="119116" y="1584875"/>
                  </a:lnTo>
                  <a:lnTo>
                    <a:pt x="131028" y="1584875"/>
                  </a:lnTo>
                  <a:lnTo>
                    <a:pt x="131028" y="1573718"/>
                  </a:lnTo>
                  <a:lnTo>
                    <a:pt x="150880" y="1573718"/>
                  </a:lnTo>
                  <a:lnTo>
                    <a:pt x="150880" y="1562560"/>
                  </a:lnTo>
                  <a:lnTo>
                    <a:pt x="154851" y="1562560"/>
                  </a:lnTo>
                  <a:lnTo>
                    <a:pt x="154851" y="1562560"/>
                  </a:lnTo>
                  <a:lnTo>
                    <a:pt x="190586" y="1562560"/>
                  </a:lnTo>
                  <a:lnTo>
                    <a:pt x="190586" y="1551377"/>
                  </a:lnTo>
                  <a:lnTo>
                    <a:pt x="206468" y="1551377"/>
                  </a:lnTo>
                  <a:lnTo>
                    <a:pt x="206468" y="1540167"/>
                  </a:lnTo>
                  <a:lnTo>
                    <a:pt x="214409" y="1540167"/>
                  </a:lnTo>
                  <a:lnTo>
                    <a:pt x="214409" y="1528958"/>
                  </a:lnTo>
                  <a:lnTo>
                    <a:pt x="218380" y="1528958"/>
                  </a:lnTo>
                  <a:lnTo>
                    <a:pt x="218380" y="1517748"/>
                  </a:lnTo>
                  <a:lnTo>
                    <a:pt x="222350" y="1517748"/>
                  </a:lnTo>
                  <a:lnTo>
                    <a:pt x="222350" y="1506538"/>
                  </a:lnTo>
                  <a:lnTo>
                    <a:pt x="262056" y="1506538"/>
                  </a:lnTo>
                  <a:lnTo>
                    <a:pt x="262056" y="1506538"/>
                  </a:lnTo>
                  <a:lnTo>
                    <a:pt x="293820" y="1506538"/>
                  </a:lnTo>
                  <a:lnTo>
                    <a:pt x="293820" y="1495302"/>
                  </a:lnTo>
                  <a:lnTo>
                    <a:pt x="297791" y="1495302"/>
                  </a:lnTo>
                  <a:lnTo>
                    <a:pt x="297791" y="1484066"/>
                  </a:lnTo>
                  <a:lnTo>
                    <a:pt x="313673" y="1484066"/>
                  </a:lnTo>
                  <a:lnTo>
                    <a:pt x="313673" y="1472829"/>
                  </a:lnTo>
                  <a:lnTo>
                    <a:pt x="317643" y="1472829"/>
                  </a:lnTo>
                  <a:lnTo>
                    <a:pt x="317643" y="1461593"/>
                  </a:lnTo>
                  <a:lnTo>
                    <a:pt x="428819" y="1461593"/>
                  </a:lnTo>
                  <a:lnTo>
                    <a:pt x="428819" y="1450357"/>
                  </a:lnTo>
                  <a:lnTo>
                    <a:pt x="500289" y="1450357"/>
                  </a:lnTo>
                  <a:lnTo>
                    <a:pt x="500289" y="1450357"/>
                  </a:lnTo>
                  <a:lnTo>
                    <a:pt x="607494" y="1450357"/>
                  </a:lnTo>
                  <a:lnTo>
                    <a:pt x="607494" y="1450357"/>
                  </a:lnTo>
                  <a:lnTo>
                    <a:pt x="611464" y="1450357"/>
                  </a:lnTo>
                  <a:lnTo>
                    <a:pt x="611464" y="1427775"/>
                  </a:lnTo>
                  <a:lnTo>
                    <a:pt x="663081" y="1427775"/>
                  </a:lnTo>
                  <a:lnTo>
                    <a:pt x="663081" y="1416485"/>
                  </a:lnTo>
                  <a:lnTo>
                    <a:pt x="750433" y="1416485"/>
                  </a:lnTo>
                  <a:lnTo>
                    <a:pt x="750433" y="1405194"/>
                  </a:lnTo>
                  <a:lnTo>
                    <a:pt x="786168" y="1405194"/>
                  </a:lnTo>
                  <a:lnTo>
                    <a:pt x="786168" y="1393903"/>
                  </a:lnTo>
                  <a:lnTo>
                    <a:pt x="825874" y="1393903"/>
                  </a:lnTo>
                  <a:lnTo>
                    <a:pt x="825874" y="1382613"/>
                  </a:lnTo>
                  <a:lnTo>
                    <a:pt x="893373" y="1382613"/>
                  </a:lnTo>
                  <a:lnTo>
                    <a:pt x="893373" y="1360032"/>
                  </a:lnTo>
                  <a:lnTo>
                    <a:pt x="897344" y="1360032"/>
                  </a:lnTo>
                  <a:lnTo>
                    <a:pt x="897344" y="1348741"/>
                  </a:lnTo>
                  <a:lnTo>
                    <a:pt x="1016460" y="1348741"/>
                  </a:lnTo>
                  <a:lnTo>
                    <a:pt x="1016460" y="1337450"/>
                  </a:lnTo>
                  <a:lnTo>
                    <a:pt x="1056166" y="1337450"/>
                  </a:lnTo>
                  <a:lnTo>
                    <a:pt x="1056166" y="1326160"/>
                  </a:lnTo>
                  <a:lnTo>
                    <a:pt x="1060136" y="1326160"/>
                  </a:lnTo>
                  <a:lnTo>
                    <a:pt x="1060136" y="1314869"/>
                  </a:lnTo>
                  <a:lnTo>
                    <a:pt x="1064107" y="1314869"/>
                  </a:lnTo>
                  <a:lnTo>
                    <a:pt x="1064107" y="1303579"/>
                  </a:lnTo>
                  <a:lnTo>
                    <a:pt x="1135577" y="1303579"/>
                  </a:lnTo>
                  <a:lnTo>
                    <a:pt x="1135577" y="1292288"/>
                  </a:lnTo>
                  <a:lnTo>
                    <a:pt x="1139547" y="1292288"/>
                  </a:lnTo>
                  <a:lnTo>
                    <a:pt x="1139547" y="1280997"/>
                  </a:lnTo>
                  <a:lnTo>
                    <a:pt x="1254693" y="1280997"/>
                  </a:lnTo>
                  <a:lnTo>
                    <a:pt x="1254693" y="1269707"/>
                  </a:lnTo>
                  <a:lnTo>
                    <a:pt x="1258664" y="1269707"/>
                  </a:lnTo>
                  <a:lnTo>
                    <a:pt x="1258664" y="1258416"/>
                  </a:lnTo>
                  <a:lnTo>
                    <a:pt x="1270575" y="1258416"/>
                  </a:lnTo>
                  <a:lnTo>
                    <a:pt x="1270575" y="1247126"/>
                  </a:lnTo>
                  <a:lnTo>
                    <a:pt x="1302340" y="1247126"/>
                  </a:lnTo>
                  <a:lnTo>
                    <a:pt x="1302340" y="1235835"/>
                  </a:lnTo>
                  <a:lnTo>
                    <a:pt x="1306310" y="1235835"/>
                  </a:lnTo>
                  <a:lnTo>
                    <a:pt x="1306310" y="1224544"/>
                  </a:lnTo>
                  <a:lnTo>
                    <a:pt x="1318222" y="1224544"/>
                  </a:lnTo>
                  <a:lnTo>
                    <a:pt x="1318222" y="1213254"/>
                  </a:lnTo>
                  <a:lnTo>
                    <a:pt x="1334104" y="1213254"/>
                  </a:lnTo>
                  <a:lnTo>
                    <a:pt x="1334104" y="1201963"/>
                  </a:lnTo>
                  <a:lnTo>
                    <a:pt x="1365869" y="1201963"/>
                  </a:lnTo>
                  <a:lnTo>
                    <a:pt x="1365869" y="1190672"/>
                  </a:lnTo>
                  <a:lnTo>
                    <a:pt x="1500867" y="1190672"/>
                  </a:lnTo>
                  <a:lnTo>
                    <a:pt x="1500867" y="1179382"/>
                  </a:lnTo>
                  <a:lnTo>
                    <a:pt x="1512779" y="1179382"/>
                  </a:lnTo>
                  <a:lnTo>
                    <a:pt x="1512779" y="1179382"/>
                  </a:lnTo>
                  <a:lnTo>
                    <a:pt x="1516749" y="1179382"/>
                  </a:lnTo>
                  <a:lnTo>
                    <a:pt x="1516749" y="1168062"/>
                  </a:lnTo>
                  <a:lnTo>
                    <a:pt x="1544543" y="1168062"/>
                  </a:lnTo>
                  <a:lnTo>
                    <a:pt x="1544543" y="1156743"/>
                  </a:lnTo>
                  <a:lnTo>
                    <a:pt x="1651748" y="1156743"/>
                  </a:lnTo>
                  <a:lnTo>
                    <a:pt x="1651748" y="1145423"/>
                  </a:lnTo>
                  <a:lnTo>
                    <a:pt x="1687483" y="1145423"/>
                  </a:lnTo>
                  <a:lnTo>
                    <a:pt x="1687483" y="1134103"/>
                  </a:lnTo>
                  <a:lnTo>
                    <a:pt x="1699395" y="1134103"/>
                  </a:lnTo>
                  <a:lnTo>
                    <a:pt x="1699395" y="1122784"/>
                  </a:lnTo>
                  <a:lnTo>
                    <a:pt x="1735130" y="1122784"/>
                  </a:lnTo>
                  <a:lnTo>
                    <a:pt x="1735130" y="1111464"/>
                  </a:lnTo>
                  <a:lnTo>
                    <a:pt x="1751012" y="1111464"/>
                  </a:lnTo>
                  <a:lnTo>
                    <a:pt x="1751012" y="1088825"/>
                  </a:lnTo>
                  <a:lnTo>
                    <a:pt x="1774835" y="1088825"/>
                  </a:lnTo>
                  <a:lnTo>
                    <a:pt x="1774835" y="1077505"/>
                  </a:lnTo>
                  <a:lnTo>
                    <a:pt x="1782776" y="1077505"/>
                  </a:lnTo>
                  <a:lnTo>
                    <a:pt x="1782776" y="1066185"/>
                  </a:lnTo>
                  <a:lnTo>
                    <a:pt x="1878070" y="1066185"/>
                  </a:lnTo>
                  <a:lnTo>
                    <a:pt x="1878070" y="1054866"/>
                  </a:lnTo>
                  <a:lnTo>
                    <a:pt x="1977333" y="1054866"/>
                  </a:lnTo>
                  <a:lnTo>
                    <a:pt x="1977333" y="1043546"/>
                  </a:lnTo>
                  <a:lnTo>
                    <a:pt x="1997186" y="1043546"/>
                  </a:lnTo>
                  <a:lnTo>
                    <a:pt x="1997186" y="1032227"/>
                  </a:lnTo>
                  <a:lnTo>
                    <a:pt x="2096450" y="1032227"/>
                  </a:lnTo>
                  <a:lnTo>
                    <a:pt x="2096450" y="1020907"/>
                  </a:lnTo>
                  <a:lnTo>
                    <a:pt x="2156008" y="1020907"/>
                  </a:lnTo>
                  <a:lnTo>
                    <a:pt x="2156008" y="1009587"/>
                  </a:lnTo>
                  <a:lnTo>
                    <a:pt x="2259242" y="1009587"/>
                  </a:lnTo>
                  <a:lnTo>
                    <a:pt x="2259242" y="998268"/>
                  </a:lnTo>
                  <a:lnTo>
                    <a:pt x="2271154" y="998268"/>
                  </a:lnTo>
                  <a:lnTo>
                    <a:pt x="2271154" y="986948"/>
                  </a:lnTo>
                  <a:lnTo>
                    <a:pt x="2322771" y="986948"/>
                  </a:lnTo>
                  <a:lnTo>
                    <a:pt x="2322771" y="986948"/>
                  </a:lnTo>
                  <a:lnTo>
                    <a:pt x="2366447" y="986948"/>
                  </a:lnTo>
                  <a:lnTo>
                    <a:pt x="2366447" y="975598"/>
                  </a:lnTo>
                  <a:lnTo>
                    <a:pt x="2378359" y="975598"/>
                  </a:lnTo>
                  <a:lnTo>
                    <a:pt x="2378359" y="952898"/>
                  </a:lnTo>
                  <a:lnTo>
                    <a:pt x="2426005" y="952898"/>
                  </a:lnTo>
                  <a:lnTo>
                    <a:pt x="2426005" y="941547"/>
                  </a:lnTo>
                  <a:lnTo>
                    <a:pt x="2437917" y="941547"/>
                  </a:lnTo>
                  <a:lnTo>
                    <a:pt x="2437917" y="930197"/>
                  </a:lnTo>
                  <a:lnTo>
                    <a:pt x="2703944" y="930197"/>
                  </a:lnTo>
                  <a:lnTo>
                    <a:pt x="2703944" y="918847"/>
                  </a:lnTo>
                  <a:lnTo>
                    <a:pt x="2779384" y="918847"/>
                  </a:lnTo>
                  <a:lnTo>
                    <a:pt x="2779384" y="907497"/>
                  </a:lnTo>
                  <a:lnTo>
                    <a:pt x="2795267" y="907497"/>
                  </a:lnTo>
                  <a:lnTo>
                    <a:pt x="2795267" y="896147"/>
                  </a:lnTo>
                  <a:lnTo>
                    <a:pt x="2834972" y="896147"/>
                  </a:lnTo>
                  <a:lnTo>
                    <a:pt x="2834972" y="884797"/>
                  </a:lnTo>
                  <a:lnTo>
                    <a:pt x="2950118" y="884797"/>
                  </a:lnTo>
                  <a:lnTo>
                    <a:pt x="2950118" y="873447"/>
                  </a:lnTo>
                  <a:lnTo>
                    <a:pt x="2954089" y="873447"/>
                  </a:lnTo>
                  <a:lnTo>
                    <a:pt x="2954089" y="873447"/>
                  </a:lnTo>
                  <a:lnTo>
                    <a:pt x="2958059" y="873447"/>
                  </a:lnTo>
                  <a:lnTo>
                    <a:pt x="2958059" y="873447"/>
                  </a:lnTo>
                  <a:lnTo>
                    <a:pt x="2962030" y="873447"/>
                  </a:lnTo>
                  <a:lnTo>
                    <a:pt x="2962030" y="873447"/>
                  </a:lnTo>
                  <a:lnTo>
                    <a:pt x="2966000" y="873447"/>
                  </a:lnTo>
                  <a:lnTo>
                    <a:pt x="2966000" y="873447"/>
                  </a:lnTo>
                  <a:lnTo>
                    <a:pt x="2969971" y="873447"/>
                  </a:lnTo>
                  <a:lnTo>
                    <a:pt x="2969971" y="873447"/>
                  </a:lnTo>
                  <a:lnTo>
                    <a:pt x="2977912" y="873447"/>
                  </a:lnTo>
                  <a:lnTo>
                    <a:pt x="2977912" y="873447"/>
                  </a:lnTo>
                  <a:lnTo>
                    <a:pt x="2981882" y="873447"/>
                  </a:lnTo>
                  <a:lnTo>
                    <a:pt x="2981882" y="873447"/>
                  </a:lnTo>
                  <a:lnTo>
                    <a:pt x="2989823" y="873447"/>
                  </a:lnTo>
                  <a:lnTo>
                    <a:pt x="2989823" y="873447"/>
                  </a:lnTo>
                  <a:lnTo>
                    <a:pt x="2993794" y="873447"/>
                  </a:lnTo>
                  <a:lnTo>
                    <a:pt x="2993794" y="873447"/>
                  </a:lnTo>
                  <a:lnTo>
                    <a:pt x="2997765" y="873447"/>
                  </a:lnTo>
                  <a:lnTo>
                    <a:pt x="2997765" y="873447"/>
                  </a:lnTo>
                  <a:lnTo>
                    <a:pt x="3001735" y="873447"/>
                  </a:lnTo>
                  <a:lnTo>
                    <a:pt x="3001735" y="873447"/>
                  </a:lnTo>
                  <a:lnTo>
                    <a:pt x="3005706" y="873447"/>
                  </a:lnTo>
                  <a:lnTo>
                    <a:pt x="3005706" y="873447"/>
                  </a:lnTo>
                  <a:lnTo>
                    <a:pt x="3009676" y="873447"/>
                  </a:lnTo>
                  <a:lnTo>
                    <a:pt x="3009676" y="873447"/>
                  </a:lnTo>
                  <a:lnTo>
                    <a:pt x="3013647" y="873447"/>
                  </a:lnTo>
                  <a:lnTo>
                    <a:pt x="3013647" y="873447"/>
                  </a:lnTo>
                  <a:lnTo>
                    <a:pt x="3017617" y="873447"/>
                  </a:lnTo>
                  <a:lnTo>
                    <a:pt x="3017617" y="873447"/>
                  </a:lnTo>
                  <a:lnTo>
                    <a:pt x="3029529" y="873447"/>
                  </a:lnTo>
                  <a:lnTo>
                    <a:pt x="3029529" y="861395"/>
                  </a:lnTo>
                  <a:lnTo>
                    <a:pt x="3033499" y="861395"/>
                  </a:lnTo>
                  <a:lnTo>
                    <a:pt x="3033499" y="861395"/>
                  </a:lnTo>
                  <a:lnTo>
                    <a:pt x="3037470" y="861395"/>
                  </a:lnTo>
                  <a:lnTo>
                    <a:pt x="3037470" y="861395"/>
                  </a:lnTo>
                  <a:lnTo>
                    <a:pt x="3041441" y="861395"/>
                  </a:lnTo>
                  <a:lnTo>
                    <a:pt x="3041441" y="861395"/>
                  </a:lnTo>
                  <a:lnTo>
                    <a:pt x="3045411" y="861395"/>
                  </a:lnTo>
                  <a:lnTo>
                    <a:pt x="3045411" y="861395"/>
                  </a:lnTo>
                  <a:lnTo>
                    <a:pt x="3049382" y="861395"/>
                  </a:lnTo>
                  <a:lnTo>
                    <a:pt x="3049382" y="861395"/>
                  </a:lnTo>
                  <a:lnTo>
                    <a:pt x="3057323" y="861395"/>
                  </a:lnTo>
                  <a:lnTo>
                    <a:pt x="3057323" y="861395"/>
                  </a:lnTo>
                  <a:lnTo>
                    <a:pt x="3069234" y="861395"/>
                  </a:lnTo>
                  <a:lnTo>
                    <a:pt x="3069234" y="861395"/>
                  </a:lnTo>
                  <a:lnTo>
                    <a:pt x="3073205" y="861395"/>
                  </a:lnTo>
                  <a:lnTo>
                    <a:pt x="3073205" y="861395"/>
                  </a:lnTo>
                  <a:lnTo>
                    <a:pt x="3077176" y="861395"/>
                  </a:lnTo>
                  <a:lnTo>
                    <a:pt x="3077176" y="861395"/>
                  </a:lnTo>
                  <a:lnTo>
                    <a:pt x="3085117" y="861395"/>
                  </a:lnTo>
                  <a:lnTo>
                    <a:pt x="3085117" y="861395"/>
                  </a:lnTo>
                  <a:lnTo>
                    <a:pt x="3089087" y="861395"/>
                  </a:lnTo>
                  <a:lnTo>
                    <a:pt x="3089087" y="861395"/>
                  </a:lnTo>
                  <a:lnTo>
                    <a:pt x="3097028" y="861395"/>
                  </a:lnTo>
                  <a:lnTo>
                    <a:pt x="3097028" y="861395"/>
                  </a:lnTo>
                  <a:lnTo>
                    <a:pt x="3100999" y="861395"/>
                  </a:lnTo>
                  <a:lnTo>
                    <a:pt x="3100999" y="861395"/>
                  </a:lnTo>
                  <a:lnTo>
                    <a:pt x="3104969" y="861395"/>
                  </a:lnTo>
                  <a:lnTo>
                    <a:pt x="3104969" y="848548"/>
                  </a:lnTo>
                  <a:lnTo>
                    <a:pt x="3116881" y="848548"/>
                  </a:lnTo>
                  <a:lnTo>
                    <a:pt x="3116881" y="848548"/>
                  </a:lnTo>
                  <a:lnTo>
                    <a:pt x="3136734" y="848548"/>
                  </a:lnTo>
                  <a:lnTo>
                    <a:pt x="3136734" y="848548"/>
                  </a:lnTo>
                  <a:lnTo>
                    <a:pt x="3140704" y="848548"/>
                  </a:lnTo>
                  <a:lnTo>
                    <a:pt x="3140704" y="848548"/>
                  </a:lnTo>
                  <a:lnTo>
                    <a:pt x="3144675" y="848548"/>
                  </a:lnTo>
                  <a:lnTo>
                    <a:pt x="3144675" y="848548"/>
                  </a:lnTo>
                  <a:lnTo>
                    <a:pt x="3148645" y="848548"/>
                  </a:lnTo>
                  <a:lnTo>
                    <a:pt x="3148645" y="848548"/>
                  </a:lnTo>
                  <a:lnTo>
                    <a:pt x="3160557" y="848548"/>
                  </a:lnTo>
                  <a:lnTo>
                    <a:pt x="3160557" y="848548"/>
                  </a:lnTo>
                  <a:lnTo>
                    <a:pt x="3168498" y="848548"/>
                  </a:lnTo>
                  <a:lnTo>
                    <a:pt x="3168498" y="848548"/>
                  </a:lnTo>
                  <a:lnTo>
                    <a:pt x="3204233" y="848548"/>
                  </a:lnTo>
                  <a:lnTo>
                    <a:pt x="3204233" y="848548"/>
                  </a:lnTo>
                  <a:lnTo>
                    <a:pt x="3235998" y="848548"/>
                  </a:lnTo>
                  <a:lnTo>
                    <a:pt x="3235998" y="848548"/>
                  </a:lnTo>
                  <a:lnTo>
                    <a:pt x="3255850" y="848548"/>
                  </a:lnTo>
                  <a:lnTo>
                    <a:pt x="3255850" y="835283"/>
                  </a:lnTo>
                  <a:lnTo>
                    <a:pt x="3279674" y="835283"/>
                  </a:lnTo>
                  <a:lnTo>
                    <a:pt x="3279674" y="821974"/>
                  </a:lnTo>
                  <a:lnTo>
                    <a:pt x="3295556" y="821974"/>
                  </a:lnTo>
                  <a:lnTo>
                    <a:pt x="3295556" y="821974"/>
                  </a:lnTo>
                  <a:lnTo>
                    <a:pt x="3307467" y="821974"/>
                  </a:lnTo>
                  <a:lnTo>
                    <a:pt x="3307467" y="821974"/>
                  </a:lnTo>
                  <a:lnTo>
                    <a:pt x="3323350" y="821974"/>
                  </a:lnTo>
                  <a:lnTo>
                    <a:pt x="3323350" y="808577"/>
                  </a:lnTo>
                  <a:lnTo>
                    <a:pt x="3347173" y="808577"/>
                  </a:lnTo>
                  <a:lnTo>
                    <a:pt x="3347173" y="808577"/>
                  </a:lnTo>
                  <a:lnTo>
                    <a:pt x="3402761" y="808577"/>
                  </a:lnTo>
                  <a:lnTo>
                    <a:pt x="3402761" y="808577"/>
                  </a:lnTo>
                  <a:lnTo>
                    <a:pt x="3414672" y="808577"/>
                  </a:lnTo>
                  <a:lnTo>
                    <a:pt x="3414672" y="808577"/>
                  </a:lnTo>
                  <a:lnTo>
                    <a:pt x="3442466" y="808577"/>
                  </a:lnTo>
                  <a:lnTo>
                    <a:pt x="3442466" y="795045"/>
                  </a:lnTo>
                  <a:lnTo>
                    <a:pt x="3505995" y="795045"/>
                  </a:lnTo>
                  <a:lnTo>
                    <a:pt x="3505995" y="781513"/>
                  </a:lnTo>
                  <a:lnTo>
                    <a:pt x="3537759" y="781513"/>
                  </a:lnTo>
                  <a:lnTo>
                    <a:pt x="3537759" y="767981"/>
                  </a:lnTo>
                  <a:lnTo>
                    <a:pt x="3549671" y="767981"/>
                  </a:lnTo>
                  <a:lnTo>
                    <a:pt x="3549671" y="754449"/>
                  </a:lnTo>
                  <a:lnTo>
                    <a:pt x="3561583" y="754449"/>
                  </a:lnTo>
                  <a:lnTo>
                    <a:pt x="3561583" y="754449"/>
                  </a:lnTo>
                  <a:lnTo>
                    <a:pt x="3597318" y="754449"/>
                  </a:lnTo>
                  <a:lnTo>
                    <a:pt x="3597318" y="740871"/>
                  </a:lnTo>
                  <a:lnTo>
                    <a:pt x="3668787" y="740871"/>
                  </a:lnTo>
                  <a:lnTo>
                    <a:pt x="3668787" y="740871"/>
                  </a:lnTo>
                  <a:lnTo>
                    <a:pt x="3807757" y="740871"/>
                  </a:lnTo>
                  <a:lnTo>
                    <a:pt x="3807757" y="727246"/>
                  </a:lnTo>
                  <a:lnTo>
                    <a:pt x="3855403" y="727246"/>
                  </a:lnTo>
                  <a:lnTo>
                    <a:pt x="3855403" y="713621"/>
                  </a:lnTo>
                  <a:lnTo>
                    <a:pt x="3879227" y="713621"/>
                  </a:lnTo>
                  <a:lnTo>
                    <a:pt x="3879227" y="699996"/>
                  </a:lnTo>
                  <a:lnTo>
                    <a:pt x="3974520" y="699996"/>
                  </a:lnTo>
                  <a:lnTo>
                    <a:pt x="3974520" y="686371"/>
                  </a:lnTo>
                  <a:lnTo>
                    <a:pt x="3990402" y="686371"/>
                  </a:lnTo>
                  <a:lnTo>
                    <a:pt x="3990402" y="672746"/>
                  </a:lnTo>
                  <a:lnTo>
                    <a:pt x="4169077" y="672746"/>
                  </a:lnTo>
                  <a:lnTo>
                    <a:pt x="4169077" y="672746"/>
                  </a:lnTo>
                  <a:lnTo>
                    <a:pt x="4220694" y="672746"/>
                  </a:lnTo>
                  <a:lnTo>
                    <a:pt x="4220694" y="672746"/>
                  </a:lnTo>
                  <a:lnTo>
                    <a:pt x="4351722" y="672746"/>
                  </a:lnTo>
                  <a:lnTo>
                    <a:pt x="4351722" y="672746"/>
                  </a:lnTo>
                  <a:lnTo>
                    <a:pt x="4375545" y="672746"/>
                  </a:lnTo>
                  <a:lnTo>
                    <a:pt x="4375545" y="672746"/>
                  </a:lnTo>
                  <a:lnTo>
                    <a:pt x="4379516" y="672746"/>
                  </a:lnTo>
                  <a:lnTo>
                    <a:pt x="4379516" y="672746"/>
                  </a:lnTo>
                  <a:lnTo>
                    <a:pt x="4391428" y="672746"/>
                  </a:lnTo>
                  <a:lnTo>
                    <a:pt x="4391428" y="672746"/>
                  </a:lnTo>
                  <a:lnTo>
                    <a:pt x="4395398" y="672746"/>
                  </a:lnTo>
                  <a:lnTo>
                    <a:pt x="4395398" y="672746"/>
                  </a:lnTo>
                  <a:lnTo>
                    <a:pt x="4399369" y="672746"/>
                  </a:lnTo>
                  <a:lnTo>
                    <a:pt x="4399369" y="672746"/>
                  </a:lnTo>
                  <a:lnTo>
                    <a:pt x="4407310" y="672746"/>
                  </a:lnTo>
                  <a:lnTo>
                    <a:pt x="4407310" y="672746"/>
                  </a:lnTo>
                  <a:lnTo>
                    <a:pt x="4411280" y="672746"/>
                  </a:lnTo>
                  <a:lnTo>
                    <a:pt x="4411280" y="672746"/>
                  </a:lnTo>
                  <a:lnTo>
                    <a:pt x="4415251" y="672746"/>
                  </a:lnTo>
                  <a:lnTo>
                    <a:pt x="4415251" y="672746"/>
                  </a:lnTo>
                  <a:lnTo>
                    <a:pt x="4423192" y="672746"/>
                  </a:lnTo>
                  <a:lnTo>
                    <a:pt x="4423192" y="672746"/>
                  </a:lnTo>
                  <a:lnTo>
                    <a:pt x="4427162" y="672746"/>
                  </a:lnTo>
                  <a:lnTo>
                    <a:pt x="4427162" y="672746"/>
                  </a:lnTo>
                  <a:lnTo>
                    <a:pt x="4431133" y="672746"/>
                  </a:lnTo>
                  <a:lnTo>
                    <a:pt x="4431133" y="672746"/>
                  </a:lnTo>
                  <a:lnTo>
                    <a:pt x="4439074" y="672746"/>
                  </a:lnTo>
                  <a:lnTo>
                    <a:pt x="4439074" y="658042"/>
                  </a:lnTo>
                  <a:lnTo>
                    <a:pt x="4447015" y="658042"/>
                  </a:lnTo>
                  <a:lnTo>
                    <a:pt x="4447015" y="658042"/>
                  </a:lnTo>
                  <a:lnTo>
                    <a:pt x="4450986" y="658042"/>
                  </a:lnTo>
                  <a:lnTo>
                    <a:pt x="4450986" y="658042"/>
                  </a:lnTo>
                  <a:lnTo>
                    <a:pt x="4458927" y="658042"/>
                  </a:lnTo>
                  <a:lnTo>
                    <a:pt x="4458927" y="658042"/>
                  </a:lnTo>
                  <a:lnTo>
                    <a:pt x="4466868" y="658042"/>
                  </a:lnTo>
                  <a:lnTo>
                    <a:pt x="4466868" y="658042"/>
                  </a:lnTo>
                  <a:lnTo>
                    <a:pt x="4470838" y="658042"/>
                  </a:lnTo>
                  <a:lnTo>
                    <a:pt x="4470838" y="658042"/>
                  </a:lnTo>
                  <a:lnTo>
                    <a:pt x="4482750" y="658042"/>
                  </a:lnTo>
                  <a:lnTo>
                    <a:pt x="4482750" y="658042"/>
                  </a:lnTo>
                  <a:lnTo>
                    <a:pt x="4486721" y="658042"/>
                  </a:lnTo>
                  <a:lnTo>
                    <a:pt x="4486721" y="658042"/>
                  </a:lnTo>
                  <a:lnTo>
                    <a:pt x="4490691" y="658042"/>
                  </a:lnTo>
                  <a:lnTo>
                    <a:pt x="4490691" y="658042"/>
                  </a:lnTo>
                  <a:lnTo>
                    <a:pt x="4494662" y="658042"/>
                  </a:lnTo>
                  <a:lnTo>
                    <a:pt x="4494662" y="658042"/>
                  </a:lnTo>
                  <a:lnTo>
                    <a:pt x="4502603" y="658042"/>
                  </a:lnTo>
                  <a:lnTo>
                    <a:pt x="4502603" y="658042"/>
                  </a:lnTo>
                  <a:lnTo>
                    <a:pt x="4506573" y="658042"/>
                  </a:lnTo>
                  <a:lnTo>
                    <a:pt x="4506573" y="642261"/>
                  </a:lnTo>
                  <a:lnTo>
                    <a:pt x="4510544" y="642261"/>
                  </a:lnTo>
                  <a:lnTo>
                    <a:pt x="4510544" y="642261"/>
                  </a:lnTo>
                  <a:lnTo>
                    <a:pt x="4514515" y="642261"/>
                  </a:lnTo>
                  <a:lnTo>
                    <a:pt x="4514515" y="642261"/>
                  </a:lnTo>
                  <a:lnTo>
                    <a:pt x="4522456" y="642261"/>
                  </a:lnTo>
                  <a:lnTo>
                    <a:pt x="4522456" y="642261"/>
                  </a:lnTo>
                  <a:lnTo>
                    <a:pt x="4526426" y="642261"/>
                  </a:lnTo>
                  <a:lnTo>
                    <a:pt x="4526426" y="642261"/>
                  </a:lnTo>
                  <a:lnTo>
                    <a:pt x="4530397" y="642261"/>
                  </a:lnTo>
                  <a:lnTo>
                    <a:pt x="4530397" y="642261"/>
                  </a:lnTo>
                  <a:lnTo>
                    <a:pt x="4534367" y="642261"/>
                  </a:lnTo>
                  <a:lnTo>
                    <a:pt x="4534367" y="642261"/>
                  </a:lnTo>
                  <a:lnTo>
                    <a:pt x="4558191" y="642261"/>
                  </a:lnTo>
                  <a:lnTo>
                    <a:pt x="4558191" y="642261"/>
                  </a:lnTo>
                  <a:lnTo>
                    <a:pt x="4562161" y="642261"/>
                  </a:lnTo>
                  <a:lnTo>
                    <a:pt x="4562161" y="642261"/>
                  </a:lnTo>
                  <a:lnTo>
                    <a:pt x="4613778" y="642261"/>
                  </a:lnTo>
                  <a:lnTo>
                    <a:pt x="4613778" y="625739"/>
                  </a:lnTo>
                  <a:lnTo>
                    <a:pt x="4617749" y="625739"/>
                  </a:lnTo>
                  <a:lnTo>
                    <a:pt x="4617749" y="625739"/>
                  </a:lnTo>
                  <a:lnTo>
                    <a:pt x="4649513" y="625739"/>
                  </a:lnTo>
                  <a:lnTo>
                    <a:pt x="4649513" y="609146"/>
                  </a:lnTo>
                  <a:lnTo>
                    <a:pt x="4673337" y="609146"/>
                  </a:lnTo>
                  <a:lnTo>
                    <a:pt x="4673337" y="609146"/>
                  </a:lnTo>
                  <a:lnTo>
                    <a:pt x="4685248" y="609146"/>
                  </a:lnTo>
                  <a:lnTo>
                    <a:pt x="4685248" y="609146"/>
                  </a:lnTo>
                  <a:lnTo>
                    <a:pt x="4689219" y="609146"/>
                  </a:lnTo>
                  <a:lnTo>
                    <a:pt x="4689219" y="609146"/>
                  </a:lnTo>
                  <a:lnTo>
                    <a:pt x="4693189" y="609146"/>
                  </a:lnTo>
                  <a:lnTo>
                    <a:pt x="4693189" y="609146"/>
                  </a:lnTo>
                  <a:lnTo>
                    <a:pt x="4701130" y="609146"/>
                  </a:lnTo>
                  <a:lnTo>
                    <a:pt x="4701130" y="609146"/>
                  </a:lnTo>
                  <a:lnTo>
                    <a:pt x="4748777" y="609146"/>
                  </a:lnTo>
                  <a:lnTo>
                    <a:pt x="4748777" y="609146"/>
                  </a:lnTo>
                  <a:lnTo>
                    <a:pt x="4756718" y="609146"/>
                  </a:lnTo>
                  <a:lnTo>
                    <a:pt x="4756718" y="609146"/>
                  </a:lnTo>
                  <a:lnTo>
                    <a:pt x="4776571" y="609146"/>
                  </a:lnTo>
                  <a:lnTo>
                    <a:pt x="4776571" y="609146"/>
                  </a:lnTo>
                  <a:lnTo>
                    <a:pt x="4780541" y="609146"/>
                  </a:lnTo>
                  <a:lnTo>
                    <a:pt x="4780541" y="609146"/>
                  </a:lnTo>
                  <a:lnTo>
                    <a:pt x="4784512" y="609146"/>
                  </a:lnTo>
                  <a:lnTo>
                    <a:pt x="4784512" y="609146"/>
                  </a:lnTo>
                  <a:lnTo>
                    <a:pt x="4804365" y="609146"/>
                  </a:lnTo>
                  <a:lnTo>
                    <a:pt x="4804365" y="609146"/>
                  </a:lnTo>
                  <a:lnTo>
                    <a:pt x="4808335" y="609146"/>
                  </a:lnTo>
                  <a:lnTo>
                    <a:pt x="4808335" y="609146"/>
                  </a:lnTo>
                  <a:lnTo>
                    <a:pt x="4855982" y="609146"/>
                  </a:lnTo>
                  <a:lnTo>
                    <a:pt x="4855982" y="609146"/>
                  </a:lnTo>
                  <a:lnTo>
                    <a:pt x="4859952" y="609146"/>
                  </a:lnTo>
                  <a:lnTo>
                    <a:pt x="4859952" y="591400"/>
                  </a:lnTo>
                  <a:lnTo>
                    <a:pt x="4883776" y="591400"/>
                  </a:lnTo>
                  <a:lnTo>
                    <a:pt x="4883776" y="591400"/>
                  </a:lnTo>
                  <a:lnTo>
                    <a:pt x="4887746" y="591400"/>
                  </a:lnTo>
                  <a:lnTo>
                    <a:pt x="4887746" y="591400"/>
                  </a:lnTo>
                  <a:lnTo>
                    <a:pt x="4907599" y="591400"/>
                  </a:lnTo>
                  <a:lnTo>
                    <a:pt x="4907599" y="591400"/>
                  </a:lnTo>
                  <a:lnTo>
                    <a:pt x="4935393" y="591400"/>
                  </a:lnTo>
                  <a:lnTo>
                    <a:pt x="4935393" y="591400"/>
                  </a:lnTo>
                  <a:lnTo>
                    <a:pt x="4959216" y="591400"/>
                  </a:lnTo>
                  <a:lnTo>
                    <a:pt x="4959216" y="573317"/>
                  </a:lnTo>
                  <a:lnTo>
                    <a:pt x="4971128" y="573317"/>
                  </a:lnTo>
                  <a:lnTo>
                    <a:pt x="4971128" y="573317"/>
                  </a:lnTo>
                  <a:lnTo>
                    <a:pt x="4987010" y="573317"/>
                  </a:lnTo>
                  <a:lnTo>
                    <a:pt x="4987010" y="573317"/>
                  </a:lnTo>
                  <a:lnTo>
                    <a:pt x="4994951" y="573317"/>
                  </a:lnTo>
                  <a:lnTo>
                    <a:pt x="4994951" y="573317"/>
                  </a:lnTo>
                  <a:lnTo>
                    <a:pt x="4998922" y="573317"/>
                  </a:lnTo>
                  <a:lnTo>
                    <a:pt x="4998922" y="573317"/>
                  </a:lnTo>
                  <a:lnTo>
                    <a:pt x="5002892" y="573317"/>
                  </a:lnTo>
                  <a:lnTo>
                    <a:pt x="5002892" y="554794"/>
                  </a:lnTo>
                  <a:lnTo>
                    <a:pt x="5046568" y="554794"/>
                  </a:lnTo>
                  <a:lnTo>
                    <a:pt x="5046568" y="554794"/>
                  </a:lnTo>
                  <a:lnTo>
                    <a:pt x="5054509" y="554794"/>
                  </a:lnTo>
                  <a:lnTo>
                    <a:pt x="5054509" y="554794"/>
                  </a:lnTo>
                  <a:lnTo>
                    <a:pt x="5082303" y="554794"/>
                  </a:lnTo>
                  <a:lnTo>
                    <a:pt x="5082303" y="536087"/>
                  </a:lnTo>
                  <a:lnTo>
                    <a:pt x="5086274" y="536087"/>
                  </a:lnTo>
                  <a:lnTo>
                    <a:pt x="5086274" y="536087"/>
                  </a:lnTo>
                  <a:lnTo>
                    <a:pt x="5141861" y="536087"/>
                  </a:lnTo>
                  <a:lnTo>
                    <a:pt x="5141861" y="536087"/>
                  </a:lnTo>
                  <a:lnTo>
                    <a:pt x="5149803" y="536087"/>
                  </a:lnTo>
                  <a:lnTo>
                    <a:pt x="5149803" y="536087"/>
                  </a:lnTo>
                  <a:lnTo>
                    <a:pt x="5173626" y="536087"/>
                  </a:lnTo>
                  <a:lnTo>
                    <a:pt x="5173626" y="536087"/>
                  </a:lnTo>
                  <a:lnTo>
                    <a:pt x="5185537" y="536087"/>
                  </a:lnTo>
                  <a:lnTo>
                    <a:pt x="5185537" y="536087"/>
                  </a:lnTo>
                  <a:lnTo>
                    <a:pt x="5221272" y="536087"/>
                  </a:lnTo>
                  <a:lnTo>
                    <a:pt x="5221272" y="536087"/>
                  </a:lnTo>
                  <a:lnTo>
                    <a:pt x="5225243" y="536087"/>
                  </a:lnTo>
                  <a:lnTo>
                    <a:pt x="5225243" y="536087"/>
                  </a:lnTo>
                  <a:lnTo>
                    <a:pt x="5237155" y="536087"/>
                  </a:lnTo>
                  <a:lnTo>
                    <a:pt x="5237155" y="536087"/>
                  </a:lnTo>
                  <a:lnTo>
                    <a:pt x="5249066" y="536087"/>
                  </a:lnTo>
                  <a:lnTo>
                    <a:pt x="5249066" y="536087"/>
                  </a:lnTo>
                  <a:lnTo>
                    <a:pt x="5257007" y="536087"/>
                  </a:lnTo>
                  <a:lnTo>
                    <a:pt x="5257007" y="516193"/>
                  </a:lnTo>
                  <a:lnTo>
                    <a:pt x="5264948" y="516193"/>
                  </a:lnTo>
                  <a:lnTo>
                    <a:pt x="5264948" y="496299"/>
                  </a:lnTo>
                  <a:lnTo>
                    <a:pt x="5276860" y="496299"/>
                  </a:lnTo>
                  <a:lnTo>
                    <a:pt x="5276860" y="496299"/>
                  </a:lnTo>
                  <a:lnTo>
                    <a:pt x="5304654" y="496299"/>
                  </a:lnTo>
                  <a:lnTo>
                    <a:pt x="5304654" y="476189"/>
                  </a:lnTo>
                  <a:lnTo>
                    <a:pt x="5308624" y="476189"/>
                  </a:lnTo>
                  <a:lnTo>
                    <a:pt x="5308624" y="476189"/>
                  </a:lnTo>
                  <a:lnTo>
                    <a:pt x="5316566" y="476189"/>
                  </a:lnTo>
                  <a:lnTo>
                    <a:pt x="5316566" y="476189"/>
                  </a:lnTo>
                  <a:lnTo>
                    <a:pt x="5332448" y="476189"/>
                  </a:lnTo>
                  <a:lnTo>
                    <a:pt x="5332448" y="476189"/>
                  </a:lnTo>
                  <a:lnTo>
                    <a:pt x="5344359" y="476189"/>
                  </a:lnTo>
                  <a:lnTo>
                    <a:pt x="5344359" y="476189"/>
                  </a:lnTo>
                  <a:lnTo>
                    <a:pt x="5352301" y="476189"/>
                  </a:lnTo>
                  <a:lnTo>
                    <a:pt x="5352301" y="476189"/>
                  </a:lnTo>
                  <a:lnTo>
                    <a:pt x="5360242" y="476189"/>
                  </a:lnTo>
                  <a:lnTo>
                    <a:pt x="5360242" y="476189"/>
                  </a:lnTo>
                  <a:lnTo>
                    <a:pt x="5392006" y="476189"/>
                  </a:lnTo>
                  <a:lnTo>
                    <a:pt x="5392006" y="476189"/>
                  </a:lnTo>
                  <a:lnTo>
                    <a:pt x="5403918" y="476189"/>
                  </a:lnTo>
                  <a:lnTo>
                    <a:pt x="5403918" y="476189"/>
                  </a:lnTo>
                  <a:lnTo>
                    <a:pt x="5411859" y="476189"/>
                  </a:lnTo>
                  <a:lnTo>
                    <a:pt x="5411859" y="454924"/>
                  </a:lnTo>
                  <a:lnTo>
                    <a:pt x="5435682" y="454924"/>
                  </a:lnTo>
                  <a:lnTo>
                    <a:pt x="5435682" y="433659"/>
                  </a:lnTo>
                  <a:lnTo>
                    <a:pt x="5463476" y="433659"/>
                  </a:lnTo>
                  <a:lnTo>
                    <a:pt x="5463476" y="433659"/>
                  </a:lnTo>
                  <a:lnTo>
                    <a:pt x="5471417" y="433659"/>
                  </a:lnTo>
                  <a:lnTo>
                    <a:pt x="5471417" y="433659"/>
                  </a:lnTo>
                  <a:lnTo>
                    <a:pt x="5487299" y="433659"/>
                  </a:lnTo>
                  <a:lnTo>
                    <a:pt x="5487299" y="433659"/>
                  </a:lnTo>
                  <a:lnTo>
                    <a:pt x="5499211" y="433659"/>
                  </a:lnTo>
                  <a:lnTo>
                    <a:pt x="5499211" y="433659"/>
                  </a:lnTo>
                  <a:lnTo>
                    <a:pt x="5503181" y="433659"/>
                  </a:lnTo>
                  <a:lnTo>
                    <a:pt x="5503181" y="433659"/>
                  </a:lnTo>
                  <a:lnTo>
                    <a:pt x="5507152" y="433659"/>
                  </a:lnTo>
                  <a:lnTo>
                    <a:pt x="5507152" y="433659"/>
                  </a:lnTo>
                  <a:lnTo>
                    <a:pt x="5527005" y="433659"/>
                  </a:lnTo>
                  <a:lnTo>
                    <a:pt x="5527005" y="433659"/>
                  </a:lnTo>
                  <a:lnTo>
                    <a:pt x="5530975" y="433659"/>
                  </a:lnTo>
                  <a:lnTo>
                    <a:pt x="5530975" y="433659"/>
                  </a:lnTo>
                  <a:lnTo>
                    <a:pt x="5538916" y="433659"/>
                  </a:lnTo>
                  <a:lnTo>
                    <a:pt x="5538916" y="433659"/>
                  </a:lnTo>
                  <a:lnTo>
                    <a:pt x="5542887" y="433659"/>
                  </a:lnTo>
                  <a:lnTo>
                    <a:pt x="5542887" y="433659"/>
                  </a:lnTo>
                  <a:lnTo>
                    <a:pt x="5554799" y="433659"/>
                  </a:lnTo>
                  <a:lnTo>
                    <a:pt x="5554799" y="433659"/>
                  </a:lnTo>
                  <a:lnTo>
                    <a:pt x="5558769" y="433659"/>
                  </a:lnTo>
                  <a:lnTo>
                    <a:pt x="5558769" y="433659"/>
                  </a:lnTo>
                  <a:lnTo>
                    <a:pt x="5570681" y="433659"/>
                  </a:lnTo>
                  <a:lnTo>
                    <a:pt x="5570681" y="433659"/>
                  </a:lnTo>
                  <a:lnTo>
                    <a:pt x="5578622" y="433659"/>
                  </a:lnTo>
                  <a:lnTo>
                    <a:pt x="5578622" y="433659"/>
                  </a:lnTo>
                  <a:lnTo>
                    <a:pt x="5582592" y="433659"/>
                  </a:lnTo>
                  <a:lnTo>
                    <a:pt x="5582592" y="433659"/>
                  </a:lnTo>
                  <a:lnTo>
                    <a:pt x="5586563" y="433659"/>
                  </a:lnTo>
                  <a:lnTo>
                    <a:pt x="5586563" y="433659"/>
                  </a:lnTo>
                  <a:lnTo>
                    <a:pt x="5590534" y="433659"/>
                  </a:lnTo>
                  <a:lnTo>
                    <a:pt x="5590534" y="410061"/>
                  </a:lnTo>
                  <a:lnTo>
                    <a:pt x="5602445" y="410061"/>
                  </a:lnTo>
                  <a:lnTo>
                    <a:pt x="5602445" y="386464"/>
                  </a:lnTo>
                  <a:lnTo>
                    <a:pt x="5614357" y="386464"/>
                  </a:lnTo>
                  <a:lnTo>
                    <a:pt x="5614357" y="386464"/>
                  </a:lnTo>
                  <a:lnTo>
                    <a:pt x="5622298" y="386464"/>
                  </a:lnTo>
                  <a:lnTo>
                    <a:pt x="5622298" y="362554"/>
                  </a:lnTo>
                  <a:lnTo>
                    <a:pt x="5642151" y="362554"/>
                  </a:lnTo>
                  <a:lnTo>
                    <a:pt x="5642151" y="362554"/>
                  </a:lnTo>
                  <a:lnTo>
                    <a:pt x="5669945" y="362554"/>
                  </a:lnTo>
                  <a:lnTo>
                    <a:pt x="5669945" y="362554"/>
                  </a:lnTo>
                  <a:lnTo>
                    <a:pt x="5673915" y="362554"/>
                  </a:lnTo>
                  <a:lnTo>
                    <a:pt x="5673915" y="362554"/>
                  </a:lnTo>
                  <a:lnTo>
                    <a:pt x="5713621" y="362554"/>
                  </a:lnTo>
                  <a:lnTo>
                    <a:pt x="5713621" y="362554"/>
                  </a:lnTo>
                  <a:lnTo>
                    <a:pt x="5725532" y="362554"/>
                  </a:lnTo>
                  <a:lnTo>
                    <a:pt x="5725532" y="362554"/>
                  </a:lnTo>
                  <a:lnTo>
                    <a:pt x="5729503" y="362554"/>
                  </a:lnTo>
                  <a:lnTo>
                    <a:pt x="5729503" y="362554"/>
                  </a:lnTo>
                  <a:lnTo>
                    <a:pt x="5741414" y="362554"/>
                  </a:lnTo>
                  <a:lnTo>
                    <a:pt x="5741414" y="362554"/>
                  </a:lnTo>
                  <a:lnTo>
                    <a:pt x="5765238" y="362554"/>
                  </a:lnTo>
                  <a:lnTo>
                    <a:pt x="5765238" y="337473"/>
                  </a:lnTo>
                  <a:lnTo>
                    <a:pt x="5793032" y="337473"/>
                  </a:lnTo>
                  <a:lnTo>
                    <a:pt x="5793032" y="337473"/>
                  </a:lnTo>
                  <a:lnTo>
                    <a:pt x="5797002" y="337473"/>
                  </a:lnTo>
                  <a:lnTo>
                    <a:pt x="5797002" y="337473"/>
                  </a:lnTo>
                  <a:lnTo>
                    <a:pt x="5836708" y="337473"/>
                  </a:lnTo>
                  <a:lnTo>
                    <a:pt x="5836708" y="337473"/>
                  </a:lnTo>
                  <a:lnTo>
                    <a:pt x="5856560" y="337473"/>
                  </a:lnTo>
                  <a:lnTo>
                    <a:pt x="5856560" y="337473"/>
                  </a:lnTo>
                  <a:lnTo>
                    <a:pt x="5860531" y="337473"/>
                  </a:lnTo>
                  <a:lnTo>
                    <a:pt x="5860531" y="337473"/>
                  </a:lnTo>
                  <a:lnTo>
                    <a:pt x="5876413" y="337473"/>
                  </a:lnTo>
                  <a:lnTo>
                    <a:pt x="5876413" y="337473"/>
                  </a:lnTo>
                  <a:lnTo>
                    <a:pt x="5888325" y="337473"/>
                  </a:lnTo>
                  <a:lnTo>
                    <a:pt x="5888325" y="337473"/>
                  </a:lnTo>
                  <a:lnTo>
                    <a:pt x="5900236" y="337473"/>
                  </a:lnTo>
                  <a:lnTo>
                    <a:pt x="5900236" y="337473"/>
                  </a:lnTo>
                  <a:lnTo>
                    <a:pt x="5928030" y="337473"/>
                  </a:lnTo>
                  <a:lnTo>
                    <a:pt x="5928030" y="310493"/>
                  </a:lnTo>
                  <a:lnTo>
                    <a:pt x="5935971" y="310493"/>
                  </a:lnTo>
                  <a:lnTo>
                    <a:pt x="5935971" y="310493"/>
                  </a:lnTo>
                  <a:lnTo>
                    <a:pt x="5939942" y="310493"/>
                  </a:lnTo>
                  <a:lnTo>
                    <a:pt x="5939942" y="310493"/>
                  </a:lnTo>
                  <a:lnTo>
                    <a:pt x="5975677" y="310493"/>
                  </a:lnTo>
                  <a:lnTo>
                    <a:pt x="5975677" y="310493"/>
                  </a:lnTo>
                  <a:lnTo>
                    <a:pt x="5979647" y="310493"/>
                  </a:lnTo>
                  <a:lnTo>
                    <a:pt x="5979647" y="310493"/>
                  </a:lnTo>
                  <a:lnTo>
                    <a:pt x="6003471" y="310493"/>
                  </a:lnTo>
                  <a:lnTo>
                    <a:pt x="6003471" y="310493"/>
                  </a:lnTo>
                  <a:lnTo>
                    <a:pt x="6035235" y="310493"/>
                  </a:lnTo>
                  <a:lnTo>
                    <a:pt x="6035235" y="310493"/>
                  </a:lnTo>
                  <a:lnTo>
                    <a:pt x="6047147" y="310493"/>
                  </a:lnTo>
                  <a:lnTo>
                    <a:pt x="6047147" y="310493"/>
                  </a:lnTo>
                  <a:lnTo>
                    <a:pt x="6078911" y="310493"/>
                  </a:lnTo>
                  <a:lnTo>
                    <a:pt x="6078911" y="310493"/>
                  </a:lnTo>
                  <a:lnTo>
                    <a:pt x="6086852" y="310493"/>
                  </a:lnTo>
                  <a:lnTo>
                    <a:pt x="6086852" y="310493"/>
                  </a:lnTo>
                  <a:lnTo>
                    <a:pt x="6098764" y="310493"/>
                  </a:lnTo>
                  <a:lnTo>
                    <a:pt x="6098764" y="310493"/>
                  </a:lnTo>
                  <a:lnTo>
                    <a:pt x="6110676" y="310493"/>
                  </a:lnTo>
                  <a:lnTo>
                    <a:pt x="6110676" y="310493"/>
                  </a:lnTo>
                  <a:lnTo>
                    <a:pt x="6154352" y="310493"/>
                  </a:lnTo>
                  <a:lnTo>
                    <a:pt x="6154352" y="310493"/>
                  </a:lnTo>
                  <a:lnTo>
                    <a:pt x="6158322" y="310493"/>
                  </a:lnTo>
                  <a:lnTo>
                    <a:pt x="6158322" y="310493"/>
                  </a:lnTo>
                  <a:lnTo>
                    <a:pt x="6182145" y="310493"/>
                  </a:lnTo>
                  <a:lnTo>
                    <a:pt x="6182145" y="310493"/>
                  </a:lnTo>
                  <a:lnTo>
                    <a:pt x="6249645" y="310493"/>
                  </a:lnTo>
                  <a:lnTo>
                    <a:pt x="6249645" y="279758"/>
                  </a:lnTo>
                  <a:lnTo>
                    <a:pt x="6408467" y="279758"/>
                  </a:lnTo>
                  <a:lnTo>
                    <a:pt x="6408467" y="249024"/>
                  </a:lnTo>
                  <a:lnTo>
                    <a:pt x="6460084" y="249024"/>
                  </a:lnTo>
                  <a:lnTo>
                    <a:pt x="6460084" y="218290"/>
                  </a:lnTo>
                  <a:lnTo>
                    <a:pt x="6487878" y="218290"/>
                  </a:lnTo>
                  <a:lnTo>
                    <a:pt x="6487878" y="187555"/>
                  </a:lnTo>
                  <a:lnTo>
                    <a:pt x="6535524" y="187555"/>
                  </a:lnTo>
                  <a:lnTo>
                    <a:pt x="6535524" y="156821"/>
                  </a:lnTo>
                  <a:lnTo>
                    <a:pt x="6563318" y="156821"/>
                  </a:lnTo>
                  <a:lnTo>
                    <a:pt x="6563318" y="156821"/>
                  </a:lnTo>
                  <a:lnTo>
                    <a:pt x="6571259" y="156821"/>
                  </a:lnTo>
                  <a:lnTo>
                    <a:pt x="6571259" y="125517"/>
                  </a:lnTo>
                  <a:lnTo>
                    <a:pt x="6634788" y="125517"/>
                  </a:lnTo>
                  <a:lnTo>
                    <a:pt x="6634788" y="94214"/>
                  </a:lnTo>
                  <a:lnTo>
                    <a:pt x="6845227" y="94214"/>
                  </a:lnTo>
                  <a:lnTo>
                    <a:pt x="6845227" y="62910"/>
                  </a:lnTo>
                  <a:lnTo>
                    <a:pt x="6904785" y="62910"/>
                  </a:lnTo>
                  <a:lnTo>
                    <a:pt x="6904785" y="31607"/>
                  </a:lnTo>
                  <a:lnTo>
                    <a:pt x="6992138" y="31607"/>
                  </a:lnTo>
                  <a:lnTo>
                    <a:pt x="6992138" y="31607"/>
                  </a:lnTo>
                  <a:lnTo>
                    <a:pt x="7047725" y="31607"/>
                  </a:lnTo>
                  <a:lnTo>
                    <a:pt x="7047725" y="0"/>
                  </a:lnTo>
                  <a:lnTo>
                    <a:pt x="7131107" y="0"/>
                  </a:lnTo>
                  <a:lnTo>
                    <a:pt x="7131107" y="0"/>
                  </a:lnTo>
                  <a:lnTo>
                    <a:pt x="7246253" y="0"/>
                  </a:lnTo>
                </a:path>
              </a:pathLst>
            </a:custGeom>
            <a:ln w="57150" cap="rnd">
              <a:solidFill>
                <a:schemeClr val="accent1"/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12">
              <a:extLst>
                <a:ext uri="{FF2B5EF4-FFF2-40B4-BE49-F238E27FC236}">
                  <a16:creationId xmlns:a16="http://schemas.microsoft.com/office/drawing/2014/main" id="{C5B75573-5892-4BF7-8CE6-34BCC1471454}"/>
                </a:ext>
              </a:extLst>
            </p:cNvPr>
            <p:cNvSpPr/>
            <p:nvPr/>
          </p:nvSpPr>
          <p:spPr>
            <a:xfrm>
              <a:off x="1078757" y="2135750"/>
              <a:ext cx="7242282" cy="2772917"/>
            </a:xfrm>
            <a:custGeom>
              <a:avLst/>
              <a:gdLst/>
              <a:ahLst/>
              <a:cxnLst/>
              <a:rect l="0" t="0" r="0" b="0"/>
              <a:pathLst>
                <a:path w="7242282" h="2772917">
                  <a:moveTo>
                    <a:pt x="0" y="2772917"/>
                  </a:moveTo>
                  <a:lnTo>
                    <a:pt x="59558" y="2772917"/>
                  </a:lnTo>
                  <a:lnTo>
                    <a:pt x="59558" y="2772917"/>
                  </a:lnTo>
                  <a:lnTo>
                    <a:pt x="67499" y="2772917"/>
                  </a:lnTo>
                  <a:lnTo>
                    <a:pt x="67499" y="2761636"/>
                  </a:lnTo>
                  <a:lnTo>
                    <a:pt x="87352" y="2761636"/>
                  </a:lnTo>
                  <a:lnTo>
                    <a:pt x="87352" y="2750354"/>
                  </a:lnTo>
                  <a:lnTo>
                    <a:pt x="91322" y="2750354"/>
                  </a:lnTo>
                  <a:lnTo>
                    <a:pt x="91322" y="2739073"/>
                  </a:lnTo>
                  <a:lnTo>
                    <a:pt x="107204" y="2739073"/>
                  </a:lnTo>
                  <a:lnTo>
                    <a:pt x="107204" y="2727791"/>
                  </a:lnTo>
                  <a:lnTo>
                    <a:pt x="131028" y="2727791"/>
                  </a:lnTo>
                  <a:lnTo>
                    <a:pt x="131028" y="2716510"/>
                  </a:lnTo>
                  <a:lnTo>
                    <a:pt x="150880" y="2716510"/>
                  </a:lnTo>
                  <a:lnTo>
                    <a:pt x="150880" y="2705228"/>
                  </a:lnTo>
                  <a:lnTo>
                    <a:pt x="162792" y="2705228"/>
                  </a:lnTo>
                  <a:lnTo>
                    <a:pt x="162792" y="2693947"/>
                  </a:lnTo>
                  <a:lnTo>
                    <a:pt x="194556" y="2693947"/>
                  </a:lnTo>
                  <a:lnTo>
                    <a:pt x="194556" y="2671384"/>
                  </a:lnTo>
                  <a:lnTo>
                    <a:pt x="198527" y="2671384"/>
                  </a:lnTo>
                  <a:lnTo>
                    <a:pt x="198527" y="2660103"/>
                  </a:lnTo>
                  <a:lnTo>
                    <a:pt x="202498" y="2660103"/>
                  </a:lnTo>
                  <a:lnTo>
                    <a:pt x="202498" y="2648821"/>
                  </a:lnTo>
                  <a:lnTo>
                    <a:pt x="210439" y="2648821"/>
                  </a:lnTo>
                  <a:lnTo>
                    <a:pt x="210439" y="2637540"/>
                  </a:lnTo>
                  <a:lnTo>
                    <a:pt x="218380" y="2637540"/>
                  </a:lnTo>
                  <a:lnTo>
                    <a:pt x="218380" y="2626258"/>
                  </a:lnTo>
                  <a:lnTo>
                    <a:pt x="234262" y="2626258"/>
                  </a:lnTo>
                  <a:lnTo>
                    <a:pt x="234262" y="2614977"/>
                  </a:lnTo>
                  <a:lnTo>
                    <a:pt x="242203" y="2614977"/>
                  </a:lnTo>
                  <a:lnTo>
                    <a:pt x="242203" y="2603696"/>
                  </a:lnTo>
                  <a:lnTo>
                    <a:pt x="250144" y="2603696"/>
                  </a:lnTo>
                  <a:lnTo>
                    <a:pt x="250144" y="2581133"/>
                  </a:lnTo>
                  <a:lnTo>
                    <a:pt x="262056" y="2581133"/>
                  </a:lnTo>
                  <a:lnTo>
                    <a:pt x="262056" y="2569851"/>
                  </a:lnTo>
                  <a:lnTo>
                    <a:pt x="266026" y="2569851"/>
                  </a:lnTo>
                  <a:lnTo>
                    <a:pt x="266026" y="2558570"/>
                  </a:lnTo>
                  <a:lnTo>
                    <a:pt x="269997" y="2558570"/>
                  </a:lnTo>
                  <a:lnTo>
                    <a:pt x="269997" y="2547288"/>
                  </a:lnTo>
                  <a:lnTo>
                    <a:pt x="301761" y="2547288"/>
                  </a:lnTo>
                  <a:lnTo>
                    <a:pt x="301761" y="2536007"/>
                  </a:lnTo>
                  <a:lnTo>
                    <a:pt x="309702" y="2536007"/>
                  </a:lnTo>
                  <a:lnTo>
                    <a:pt x="309702" y="2524726"/>
                  </a:lnTo>
                  <a:lnTo>
                    <a:pt x="321614" y="2524726"/>
                  </a:lnTo>
                  <a:lnTo>
                    <a:pt x="321614" y="2513444"/>
                  </a:lnTo>
                  <a:lnTo>
                    <a:pt x="345437" y="2513444"/>
                  </a:lnTo>
                  <a:lnTo>
                    <a:pt x="345437" y="2502163"/>
                  </a:lnTo>
                  <a:lnTo>
                    <a:pt x="365290" y="2502163"/>
                  </a:lnTo>
                  <a:lnTo>
                    <a:pt x="365290" y="2490881"/>
                  </a:lnTo>
                  <a:lnTo>
                    <a:pt x="377202" y="2490881"/>
                  </a:lnTo>
                  <a:lnTo>
                    <a:pt x="377202" y="2479600"/>
                  </a:lnTo>
                  <a:lnTo>
                    <a:pt x="381172" y="2479600"/>
                  </a:lnTo>
                  <a:lnTo>
                    <a:pt x="381172" y="2468318"/>
                  </a:lnTo>
                  <a:lnTo>
                    <a:pt x="408966" y="2468318"/>
                  </a:lnTo>
                  <a:lnTo>
                    <a:pt x="408966" y="2457037"/>
                  </a:lnTo>
                  <a:lnTo>
                    <a:pt x="440731" y="2457037"/>
                  </a:lnTo>
                  <a:lnTo>
                    <a:pt x="440731" y="2434474"/>
                  </a:lnTo>
                  <a:lnTo>
                    <a:pt x="452642" y="2434474"/>
                  </a:lnTo>
                  <a:lnTo>
                    <a:pt x="452642" y="2423193"/>
                  </a:lnTo>
                  <a:lnTo>
                    <a:pt x="468524" y="2423193"/>
                  </a:lnTo>
                  <a:lnTo>
                    <a:pt x="468524" y="2411911"/>
                  </a:lnTo>
                  <a:lnTo>
                    <a:pt x="488377" y="2411911"/>
                  </a:lnTo>
                  <a:lnTo>
                    <a:pt x="488377" y="2400630"/>
                  </a:lnTo>
                  <a:lnTo>
                    <a:pt x="500289" y="2400630"/>
                  </a:lnTo>
                  <a:lnTo>
                    <a:pt x="500289" y="2389348"/>
                  </a:lnTo>
                  <a:lnTo>
                    <a:pt x="512200" y="2389348"/>
                  </a:lnTo>
                  <a:lnTo>
                    <a:pt x="512200" y="2378067"/>
                  </a:lnTo>
                  <a:lnTo>
                    <a:pt x="516171" y="2378067"/>
                  </a:lnTo>
                  <a:lnTo>
                    <a:pt x="516171" y="2366786"/>
                  </a:lnTo>
                  <a:lnTo>
                    <a:pt x="524112" y="2366786"/>
                  </a:lnTo>
                  <a:lnTo>
                    <a:pt x="524112" y="2355504"/>
                  </a:lnTo>
                  <a:lnTo>
                    <a:pt x="532053" y="2355504"/>
                  </a:lnTo>
                  <a:lnTo>
                    <a:pt x="532053" y="2344223"/>
                  </a:lnTo>
                  <a:lnTo>
                    <a:pt x="543965" y="2344223"/>
                  </a:lnTo>
                  <a:lnTo>
                    <a:pt x="543965" y="2332941"/>
                  </a:lnTo>
                  <a:lnTo>
                    <a:pt x="551906" y="2332941"/>
                  </a:lnTo>
                  <a:lnTo>
                    <a:pt x="551906" y="2321660"/>
                  </a:lnTo>
                  <a:lnTo>
                    <a:pt x="591611" y="2321660"/>
                  </a:lnTo>
                  <a:lnTo>
                    <a:pt x="591611" y="2310378"/>
                  </a:lnTo>
                  <a:lnTo>
                    <a:pt x="599553" y="2310378"/>
                  </a:lnTo>
                  <a:lnTo>
                    <a:pt x="599553" y="2287815"/>
                  </a:lnTo>
                  <a:lnTo>
                    <a:pt x="603523" y="2287815"/>
                  </a:lnTo>
                  <a:lnTo>
                    <a:pt x="603523" y="2276534"/>
                  </a:lnTo>
                  <a:lnTo>
                    <a:pt x="611464" y="2276534"/>
                  </a:lnTo>
                  <a:lnTo>
                    <a:pt x="611464" y="2265253"/>
                  </a:lnTo>
                  <a:lnTo>
                    <a:pt x="619405" y="2265253"/>
                  </a:lnTo>
                  <a:lnTo>
                    <a:pt x="619405" y="2253971"/>
                  </a:lnTo>
                  <a:lnTo>
                    <a:pt x="631317" y="2253971"/>
                  </a:lnTo>
                  <a:lnTo>
                    <a:pt x="631317" y="2242690"/>
                  </a:lnTo>
                  <a:lnTo>
                    <a:pt x="651170" y="2242690"/>
                  </a:lnTo>
                  <a:lnTo>
                    <a:pt x="651170" y="2231408"/>
                  </a:lnTo>
                  <a:lnTo>
                    <a:pt x="655140" y="2231408"/>
                  </a:lnTo>
                  <a:lnTo>
                    <a:pt x="655140" y="2220127"/>
                  </a:lnTo>
                  <a:lnTo>
                    <a:pt x="671022" y="2220127"/>
                  </a:lnTo>
                  <a:lnTo>
                    <a:pt x="671022" y="2208845"/>
                  </a:lnTo>
                  <a:lnTo>
                    <a:pt x="674993" y="2208845"/>
                  </a:lnTo>
                  <a:lnTo>
                    <a:pt x="674993" y="2197564"/>
                  </a:lnTo>
                  <a:lnTo>
                    <a:pt x="690875" y="2197564"/>
                  </a:lnTo>
                  <a:lnTo>
                    <a:pt x="690875" y="2186283"/>
                  </a:lnTo>
                  <a:lnTo>
                    <a:pt x="694846" y="2186283"/>
                  </a:lnTo>
                  <a:lnTo>
                    <a:pt x="694846" y="2175001"/>
                  </a:lnTo>
                  <a:lnTo>
                    <a:pt x="718669" y="2175001"/>
                  </a:lnTo>
                  <a:lnTo>
                    <a:pt x="718669" y="2175001"/>
                  </a:lnTo>
                  <a:lnTo>
                    <a:pt x="770286" y="2175001"/>
                  </a:lnTo>
                  <a:lnTo>
                    <a:pt x="770286" y="2163691"/>
                  </a:lnTo>
                  <a:lnTo>
                    <a:pt x="806021" y="2163691"/>
                  </a:lnTo>
                  <a:lnTo>
                    <a:pt x="806021" y="2152380"/>
                  </a:lnTo>
                  <a:lnTo>
                    <a:pt x="813962" y="2152380"/>
                  </a:lnTo>
                  <a:lnTo>
                    <a:pt x="813962" y="2141070"/>
                  </a:lnTo>
                  <a:lnTo>
                    <a:pt x="837785" y="2141070"/>
                  </a:lnTo>
                  <a:lnTo>
                    <a:pt x="837785" y="2118449"/>
                  </a:lnTo>
                  <a:lnTo>
                    <a:pt x="849697" y="2118449"/>
                  </a:lnTo>
                  <a:lnTo>
                    <a:pt x="849697" y="2107139"/>
                  </a:lnTo>
                  <a:lnTo>
                    <a:pt x="853668" y="2107139"/>
                  </a:lnTo>
                  <a:lnTo>
                    <a:pt x="853668" y="2095829"/>
                  </a:lnTo>
                  <a:lnTo>
                    <a:pt x="873520" y="2095829"/>
                  </a:lnTo>
                  <a:lnTo>
                    <a:pt x="873520" y="2084518"/>
                  </a:lnTo>
                  <a:lnTo>
                    <a:pt x="921167" y="2084518"/>
                  </a:lnTo>
                  <a:lnTo>
                    <a:pt x="921167" y="2073208"/>
                  </a:lnTo>
                  <a:lnTo>
                    <a:pt x="925138" y="2073208"/>
                  </a:lnTo>
                  <a:lnTo>
                    <a:pt x="925138" y="2050587"/>
                  </a:lnTo>
                  <a:lnTo>
                    <a:pt x="929108" y="2050587"/>
                  </a:lnTo>
                  <a:lnTo>
                    <a:pt x="929108" y="2039277"/>
                  </a:lnTo>
                  <a:lnTo>
                    <a:pt x="944990" y="2039277"/>
                  </a:lnTo>
                  <a:lnTo>
                    <a:pt x="944990" y="2039277"/>
                  </a:lnTo>
                  <a:lnTo>
                    <a:pt x="960873" y="2039277"/>
                  </a:lnTo>
                  <a:lnTo>
                    <a:pt x="960873" y="2039277"/>
                  </a:lnTo>
                  <a:lnTo>
                    <a:pt x="992637" y="2039277"/>
                  </a:lnTo>
                  <a:lnTo>
                    <a:pt x="992637" y="2027906"/>
                  </a:lnTo>
                  <a:lnTo>
                    <a:pt x="1004549" y="2027906"/>
                  </a:lnTo>
                  <a:lnTo>
                    <a:pt x="1004549" y="2016536"/>
                  </a:lnTo>
                  <a:lnTo>
                    <a:pt x="1036313" y="2016536"/>
                  </a:lnTo>
                  <a:lnTo>
                    <a:pt x="1036313" y="2005165"/>
                  </a:lnTo>
                  <a:lnTo>
                    <a:pt x="1044254" y="2005165"/>
                  </a:lnTo>
                  <a:lnTo>
                    <a:pt x="1044254" y="1993795"/>
                  </a:lnTo>
                  <a:lnTo>
                    <a:pt x="1052195" y="1993795"/>
                  </a:lnTo>
                  <a:lnTo>
                    <a:pt x="1052195" y="1982424"/>
                  </a:lnTo>
                  <a:lnTo>
                    <a:pt x="1091901" y="1982424"/>
                  </a:lnTo>
                  <a:lnTo>
                    <a:pt x="1091901" y="1971054"/>
                  </a:lnTo>
                  <a:lnTo>
                    <a:pt x="1107783" y="1971054"/>
                  </a:lnTo>
                  <a:lnTo>
                    <a:pt x="1107783" y="1959683"/>
                  </a:lnTo>
                  <a:lnTo>
                    <a:pt x="1135577" y="1959683"/>
                  </a:lnTo>
                  <a:lnTo>
                    <a:pt x="1135577" y="1948313"/>
                  </a:lnTo>
                  <a:lnTo>
                    <a:pt x="1159400" y="1948313"/>
                  </a:lnTo>
                  <a:lnTo>
                    <a:pt x="1159400" y="1936942"/>
                  </a:lnTo>
                  <a:lnTo>
                    <a:pt x="1163371" y="1936942"/>
                  </a:lnTo>
                  <a:lnTo>
                    <a:pt x="1163371" y="1925572"/>
                  </a:lnTo>
                  <a:lnTo>
                    <a:pt x="1171312" y="1925572"/>
                  </a:lnTo>
                  <a:lnTo>
                    <a:pt x="1171312" y="1914201"/>
                  </a:lnTo>
                  <a:lnTo>
                    <a:pt x="1203076" y="1914201"/>
                  </a:lnTo>
                  <a:lnTo>
                    <a:pt x="1203076" y="1902831"/>
                  </a:lnTo>
                  <a:lnTo>
                    <a:pt x="1226899" y="1902831"/>
                  </a:lnTo>
                  <a:lnTo>
                    <a:pt x="1226899" y="1891460"/>
                  </a:lnTo>
                  <a:lnTo>
                    <a:pt x="1234840" y="1891460"/>
                  </a:lnTo>
                  <a:lnTo>
                    <a:pt x="1234840" y="1880090"/>
                  </a:lnTo>
                  <a:lnTo>
                    <a:pt x="1246752" y="1880090"/>
                  </a:lnTo>
                  <a:lnTo>
                    <a:pt x="1246752" y="1868719"/>
                  </a:lnTo>
                  <a:lnTo>
                    <a:pt x="1254693" y="1868719"/>
                  </a:lnTo>
                  <a:lnTo>
                    <a:pt x="1254693" y="1857349"/>
                  </a:lnTo>
                  <a:lnTo>
                    <a:pt x="1302340" y="1857349"/>
                  </a:lnTo>
                  <a:lnTo>
                    <a:pt x="1302340" y="1845978"/>
                  </a:lnTo>
                  <a:lnTo>
                    <a:pt x="1314251" y="1845978"/>
                  </a:lnTo>
                  <a:lnTo>
                    <a:pt x="1314251" y="1834608"/>
                  </a:lnTo>
                  <a:lnTo>
                    <a:pt x="1330134" y="1834608"/>
                  </a:lnTo>
                  <a:lnTo>
                    <a:pt x="1330134" y="1823237"/>
                  </a:lnTo>
                  <a:lnTo>
                    <a:pt x="1357928" y="1823237"/>
                  </a:lnTo>
                  <a:lnTo>
                    <a:pt x="1357928" y="1811867"/>
                  </a:lnTo>
                  <a:lnTo>
                    <a:pt x="1373810" y="1811867"/>
                  </a:lnTo>
                  <a:lnTo>
                    <a:pt x="1373810" y="1800496"/>
                  </a:lnTo>
                  <a:lnTo>
                    <a:pt x="1401604" y="1800496"/>
                  </a:lnTo>
                  <a:lnTo>
                    <a:pt x="1401604" y="1789125"/>
                  </a:lnTo>
                  <a:lnTo>
                    <a:pt x="1445280" y="1789125"/>
                  </a:lnTo>
                  <a:lnTo>
                    <a:pt x="1445280" y="1777755"/>
                  </a:lnTo>
                  <a:lnTo>
                    <a:pt x="1457191" y="1777755"/>
                  </a:lnTo>
                  <a:lnTo>
                    <a:pt x="1457191" y="1766384"/>
                  </a:lnTo>
                  <a:lnTo>
                    <a:pt x="1465132" y="1766384"/>
                  </a:lnTo>
                  <a:lnTo>
                    <a:pt x="1465132" y="1755014"/>
                  </a:lnTo>
                  <a:lnTo>
                    <a:pt x="1469103" y="1755014"/>
                  </a:lnTo>
                  <a:lnTo>
                    <a:pt x="1469103" y="1743643"/>
                  </a:lnTo>
                  <a:lnTo>
                    <a:pt x="1473073" y="1743643"/>
                  </a:lnTo>
                  <a:lnTo>
                    <a:pt x="1473073" y="1732273"/>
                  </a:lnTo>
                  <a:lnTo>
                    <a:pt x="1500867" y="1732273"/>
                  </a:lnTo>
                  <a:lnTo>
                    <a:pt x="1500867" y="1720902"/>
                  </a:lnTo>
                  <a:lnTo>
                    <a:pt x="1508808" y="1720902"/>
                  </a:lnTo>
                  <a:lnTo>
                    <a:pt x="1508808" y="1709532"/>
                  </a:lnTo>
                  <a:lnTo>
                    <a:pt x="1564396" y="1709532"/>
                  </a:lnTo>
                  <a:lnTo>
                    <a:pt x="1564396" y="1675420"/>
                  </a:lnTo>
                  <a:lnTo>
                    <a:pt x="1572337" y="1675420"/>
                  </a:lnTo>
                  <a:lnTo>
                    <a:pt x="1572337" y="1652679"/>
                  </a:lnTo>
                  <a:lnTo>
                    <a:pt x="1576308" y="1652679"/>
                  </a:lnTo>
                  <a:lnTo>
                    <a:pt x="1576308" y="1641309"/>
                  </a:lnTo>
                  <a:lnTo>
                    <a:pt x="1580278" y="1641309"/>
                  </a:lnTo>
                  <a:lnTo>
                    <a:pt x="1580278" y="1629938"/>
                  </a:lnTo>
                  <a:lnTo>
                    <a:pt x="1588219" y="1629938"/>
                  </a:lnTo>
                  <a:lnTo>
                    <a:pt x="1588219" y="1618568"/>
                  </a:lnTo>
                  <a:lnTo>
                    <a:pt x="1596160" y="1618568"/>
                  </a:lnTo>
                  <a:lnTo>
                    <a:pt x="1596160" y="1607197"/>
                  </a:lnTo>
                  <a:lnTo>
                    <a:pt x="1619984" y="1607197"/>
                  </a:lnTo>
                  <a:lnTo>
                    <a:pt x="1619984" y="1595827"/>
                  </a:lnTo>
                  <a:lnTo>
                    <a:pt x="1623954" y="1595827"/>
                  </a:lnTo>
                  <a:lnTo>
                    <a:pt x="1623954" y="1584456"/>
                  </a:lnTo>
                  <a:lnTo>
                    <a:pt x="1627925" y="1584456"/>
                  </a:lnTo>
                  <a:lnTo>
                    <a:pt x="1627925" y="1573086"/>
                  </a:lnTo>
                  <a:lnTo>
                    <a:pt x="1635866" y="1573086"/>
                  </a:lnTo>
                  <a:lnTo>
                    <a:pt x="1635866" y="1561715"/>
                  </a:lnTo>
                  <a:lnTo>
                    <a:pt x="1663660" y="1561715"/>
                  </a:lnTo>
                  <a:lnTo>
                    <a:pt x="1663660" y="1550345"/>
                  </a:lnTo>
                  <a:lnTo>
                    <a:pt x="1675571" y="1550345"/>
                  </a:lnTo>
                  <a:lnTo>
                    <a:pt x="1675571" y="1538974"/>
                  </a:lnTo>
                  <a:lnTo>
                    <a:pt x="1699395" y="1538974"/>
                  </a:lnTo>
                  <a:lnTo>
                    <a:pt x="1699395" y="1527604"/>
                  </a:lnTo>
                  <a:lnTo>
                    <a:pt x="1719248" y="1527604"/>
                  </a:lnTo>
                  <a:lnTo>
                    <a:pt x="1719248" y="1516233"/>
                  </a:lnTo>
                  <a:lnTo>
                    <a:pt x="1739100" y="1516233"/>
                  </a:lnTo>
                  <a:lnTo>
                    <a:pt x="1739100" y="1516233"/>
                  </a:lnTo>
                  <a:lnTo>
                    <a:pt x="1747041" y="1516233"/>
                  </a:lnTo>
                  <a:lnTo>
                    <a:pt x="1747041" y="1516233"/>
                  </a:lnTo>
                  <a:lnTo>
                    <a:pt x="1751012" y="1516233"/>
                  </a:lnTo>
                  <a:lnTo>
                    <a:pt x="1751012" y="1504793"/>
                  </a:lnTo>
                  <a:lnTo>
                    <a:pt x="1766894" y="1504793"/>
                  </a:lnTo>
                  <a:lnTo>
                    <a:pt x="1766894" y="1493353"/>
                  </a:lnTo>
                  <a:lnTo>
                    <a:pt x="1818511" y="1493353"/>
                  </a:lnTo>
                  <a:lnTo>
                    <a:pt x="1818511" y="1481913"/>
                  </a:lnTo>
                  <a:lnTo>
                    <a:pt x="1854246" y="1481913"/>
                  </a:lnTo>
                  <a:lnTo>
                    <a:pt x="1854246" y="1481913"/>
                  </a:lnTo>
                  <a:lnTo>
                    <a:pt x="1866158" y="1481913"/>
                  </a:lnTo>
                  <a:lnTo>
                    <a:pt x="1866158" y="1470438"/>
                  </a:lnTo>
                  <a:lnTo>
                    <a:pt x="1905863" y="1470438"/>
                  </a:lnTo>
                  <a:lnTo>
                    <a:pt x="1905863" y="1458963"/>
                  </a:lnTo>
                  <a:lnTo>
                    <a:pt x="1953510" y="1458963"/>
                  </a:lnTo>
                  <a:lnTo>
                    <a:pt x="1953510" y="1447488"/>
                  </a:lnTo>
                  <a:lnTo>
                    <a:pt x="1957481" y="1447488"/>
                  </a:lnTo>
                  <a:lnTo>
                    <a:pt x="1957481" y="1436013"/>
                  </a:lnTo>
                  <a:lnTo>
                    <a:pt x="1961451" y="1436013"/>
                  </a:lnTo>
                  <a:lnTo>
                    <a:pt x="1961451" y="1424538"/>
                  </a:lnTo>
                  <a:lnTo>
                    <a:pt x="1985274" y="1424538"/>
                  </a:lnTo>
                  <a:lnTo>
                    <a:pt x="1985274" y="1390112"/>
                  </a:lnTo>
                  <a:lnTo>
                    <a:pt x="2013068" y="1390112"/>
                  </a:lnTo>
                  <a:lnTo>
                    <a:pt x="2013068" y="1378637"/>
                  </a:lnTo>
                  <a:lnTo>
                    <a:pt x="2021009" y="1378637"/>
                  </a:lnTo>
                  <a:lnTo>
                    <a:pt x="2021009" y="1367162"/>
                  </a:lnTo>
                  <a:lnTo>
                    <a:pt x="2028950" y="1367162"/>
                  </a:lnTo>
                  <a:lnTo>
                    <a:pt x="2028950" y="1355687"/>
                  </a:lnTo>
                  <a:lnTo>
                    <a:pt x="2048803" y="1355687"/>
                  </a:lnTo>
                  <a:lnTo>
                    <a:pt x="2048803" y="1355687"/>
                  </a:lnTo>
                  <a:lnTo>
                    <a:pt x="2072626" y="1355687"/>
                  </a:lnTo>
                  <a:lnTo>
                    <a:pt x="2072626" y="1344175"/>
                  </a:lnTo>
                  <a:lnTo>
                    <a:pt x="2108361" y="1344175"/>
                  </a:lnTo>
                  <a:lnTo>
                    <a:pt x="2108361" y="1344175"/>
                  </a:lnTo>
                  <a:lnTo>
                    <a:pt x="2132185" y="1344175"/>
                  </a:lnTo>
                  <a:lnTo>
                    <a:pt x="2132185" y="1332626"/>
                  </a:lnTo>
                  <a:lnTo>
                    <a:pt x="2140126" y="1332626"/>
                  </a:lnTo>
                  <a:lnTo>
                    <a:pt x="2140126" y="1309528"/>
                  </a:lnTo>
                  <a:lnTo>
                    <a:pt x="2163949" y="1309528"/>
                  </a:lnTo>
                  <a:lnTo>
                    <a:pt x="2163949" y="1297978"/>
                  </a:lnTo>
                  <a:lnTo>
                    <a:pt x="2199684" y="1297978"/>
                  </a:lnTo>
                  <a:lnTo>
                    <a:pt x="2199684" y="1286429"/>
                  </a:lnTo>
                  <a:lnTo>
                    <a:pt x="2263213" y="1286429"/>
                  </a:lnTo>
                  <a:lnTo>
                    <a:pt x="2263213" y="1286429"/>
                  </a:lnTo>
                  <a:lnTo>
                    <a:pt x="2271154" y="1286429"/>
                  </a:lnTo>
                  <a:lnTo>
                    <a:pt x="2271154" y="1274842"/>
                  </a:lnTo>
                  <a:lnTo>
                    <a:pt x="2302918" y="1274842"/>
                  </a:lnTo>
                  <a:lnTo>
                    <a:pt x="2302918" y="1263255"/>
                  </a:lnTo>
                  <a:lnTo>
                    <a:pt x="2330712" y="1263255"/>
                  </a:lnTo>
                  <a:lnTo>
                    <a:pt x="2330712" y="1251668"/>
                  </a:lnTo>
                  <a:lnTo>
                    <a:pt x="2342624" y="1251668"/>
                  </a:lnTo>
                  <a:lnTo>
                    <a:pt x="2342624" y="1240081"/>
                  </a:lnTo>
                  <a:lnTo>
                    <a:pt x="2469681" y="1240081"/>
                  </a:lnTo>
                  <a:lnTo>
                    <a:pt x="2469681" y="1228494"/>
                  </a:lnTo>
                  <a:lnTo>
                    <a:pt x="2481593" y="1228494"/>
                  </a:lnTo>
                  <a:lnTo>
                    <a:pt x="2481593" y="1216907"/>
                  </a:lnTo>
                  <a:lnTo>
                    <a:pt x="2485564" y="1216907"/>
                  </a:lnTo>
                  <a:lnTo>
                    <a:pt x="2485564" y="1205320"/>
                  </a:lnTo>
                  <a:lnTo>
                    <a:pt x="2489534" y="1205320"/>
                  </a:lnTo>
                  <a:lnTo>
                    <a:pt x="2489534" y="1193733"/>
                  </a:lnTo>
                  <a:lnTo>
                    <a:pt x="2517328" y="1193733"/>
                  </a:lnTo>
                  <a:lnTo>
                    <a:pt x="2517328" y="1182146"/>
                  </a:lnTo>
                  <a:lnTo>
                    <a:pt x="2537181" y="1182146"/>
                  </a:lnTo>
                  <a:lnTo>
                    <a:pt x="2537181" y="1170559"/>
                  </a:lnTo>
                  <a:lnTo>
                    <a:pt x="2561004" y="1170559"/>
                  </a:lnTo>
                  <a:lnTo>
                    <a:pt x="2561004" y="1158972"/>
                  </a:lnTo>
                  <a:lnTo>
                    <a:pt x="2596739" y="1158972"/>
                  </a:lnTo>
                  <a:lnTo>
                    <a:pt x="2596739" y="1147385"/>
                  </a:lnTo>
                  <a:lnTo>
                    <a:pt x="2616592" y="1147385"/>
                  </a:lnTo>
                  <a:lnTo>
                    <a:pt x="2616592" y="1135798"/>
                  </a:lnTo>
                  <a:lnTo>
                    <a:pt x="2632474" y="1135798"/>
                  </a:lnTo>
                  <a:lnTo>
                    <a:pt x="2632474" y="1124210"/>
                  </a:lnTo>
                  <a:lnTo>
                    <a:pt x="2676150" y="1124210"/>
                  </a:lnTo>
                  <a:lnTo>
                    <a:pt x="2676150" y="1112623"/>
                  </a:lnTo>
                  <a:lnTo>
                    <a:pt x="2715856" y="1112623"/>
                  </a:lnTo>
                  <a:lnTo>
                    <a:pt x="2715856" y="1101036"/>
                  </a:lnTo>
                  <a:lnTo>
                    <a:pt x="2731738" y="1101036"/>
                  </a:lnTo>
                  <a:lnTo>
                    <a:pt x="2731738" y="1089449"/>
                  </a:lnTo>
                  <a:lnTo>
                    <a:pt x="2827031" y="1089449"/>
                  </a:lnTo>
                  <a:lnTo>
                    <a:pt x="2827031" y="1077862"/>
                  </a:lnTo>
                  <a:lnTo>
                    <a:pt x="2842913" y="1077862"/>
                  </a:lnTo>
                  <a:lnTo>
                    <a:pt x="2842913" y="1066275"/>
                  </a:lnTo>
                  <a:lnTo>
                    <a:pt x="2850854" y="1066275"/>
                  </a:lnTo>
                  <a:lnTo>
                    <a:pt x="2850854" y="1066275"/>
                  </a:lnTo>
                  <a:lnTo>
                    <a:pt x="2854825" y="1066275"/>
                  </a:lnTo>
                  <a:lnTo>
                    <a:pt x="2854825" y="1054647"/>
                  </a:lnTo>
                  <a:lnTo>
                    <a:pt x="2858795" y="1054647"/>
                  </a:lnTo>
                  <a:lnTo>
                    <a:pt x="2858795" y="1054647"/>
                  </a:lnTo>
                  <a:lnTo>
                    <a:pt x="2882619" y="1054647"/>
                  </a:lnTo>
                  <a:lnTo>
                    <a:pt x="2882619" y="1054647"/>
                  </a:lnTo>
                  <a:lnTo>
                    <a:pt x="2894530" y="1054647"/>
                  </a:lnTo>
                  <a:lnTo>
                    <a:pt x="2894530" y="1054647"/>
                  </a:lnTo>
                  <a:lnTo>
                    <a:pt x="2898501" y="1054647"/>
                  </a:lnTo>
                  <a:lnTo>
                    <a:pt x="2898501" y="1054647"/>
                  </a:lnTo>
                  <a:lnTo>
                    <a:pt x="2906442" y="1054647"/>
                  </a:lnTo>
                  <a:lnTo>
                    <a:pt x="2906442" y="1054647"/>
                  </a:lnTo>
                  <a:lnTo>
                    <a:pt x="2942177" y="1054647"/>
                  </a:lnTo>
                  <a:lnTo>
                    <a:pt x="2942177" y="1042768"/>
                  </a:lnTo>
                  <a:lnTo>
                    <a:pt x="2966000" y="1042768"/>
                  </a:lnTo>
                  <a:lnTo>
                    <a:pt x="2966000" y="1042768"/>
                  </a:lnTo>
                  <a:lnTo>
                    <a:pt x="2969971" y="1042768"/>
                  </a:lnTo>
                  <a:lnTo>
                    <a:pt x="2969971" y="1042768"/>
                  </a:lnTo>
                  <a:lnTo>
                    <a:pt x="3005706" y="1042768"/>
                  </a:lnTo>
                  <a:lnTo>
                    <a:pt x="3005706" y="1042768"/>
                  </a:lnTo>
                  <a:lnTo>
                    <a:pt x="3009676" y="1042768"/>
                  </a:lnTo>
                  <a:lnTo>
                    <a:pt x="3009676" y="1018747"/>
                  </a:lnTo>
                  <a:lnTo>
                    <a:pt x="3021588" y="1018747"/>
                  </a:lnTo>
                  <a:lnTo>
                    <a:pt x="3021588" y="1006737"/>
                  </a:lnTo>
                  <a:lnTo>
                    <a:pt x="3025558" y="1006737"/>
                  </a:lnTo>
                  <a:lnTo>
                    <a:pt x="3025558" y="1006737"/>
                  </a:lnTo>
                  <a:lnTo>
                    <a:pt x="3029529" y="1006737"/>
                  </a:lnTo>
                  <a:lnTo>
                    <a:pt x="3029529" y="994682"/>
                  </a:lnTo>
                  <a:lnTo>
                    <a:pt x="3033499" y="994682"/>
                  </a:lnTo>
                  <a:lnTo>
                    <a:pt x="3033499" y="982627"/>
                  </a:lnTo>
                  <a:lnTo>
                    <a:pt x="3037470" y="982627"/>
                  </a:lnTo>
                  <a:lnTo>
                    <a:pt x="3037470" y="982627"/>
                  </a:lnTo>
                  <a:lnTo>
                    <a:pt x="3049382" y="982627"/>
                  </a:lnTo>
                  <a:lnTo>
                    <a:pt x="3049382" y="970527"/>
                  </a:lnTo>
                  <a:lnTo>
                    <a:pt x="3073205" y="970527"/>
                  </a:lnTo>
                  <a:lnTo>
                    <a:pt x="3073205" y="970527"/>
                  </a:lnTo>
                  <a:lnTo>
                    <a:pt x="3081146" y="970527"/>
                  </a:lnTo>
                  <a:lnTo>
                    <a:pt x="3081146" y="970527"/>
                  </a:lnTo>
                  <a:lnTo>
                    <a:pt x="3085117" y="970527"/>
                  </a:lnTo>
                  <a:lnTo>
                    <a:pt x="3085117" y="958288"/>
                  </a:lnTo>
                  <a:lnTo>
                    <a:pt x="3108940" y="958288"/>
                  </a:lnTo>
                  <a:lnTo>
                    <a:pt x="3108940" y="946049"/>
                  </a:lnTo>
                  <a:lnTo>
                    <a:pt x="3112910" y="946049"/>
                  </a:lnTo>
                  <a:lnTo>
                    <a:pt x="3112910" y="946049"/>
                  </a:lnTo>
                  <a:lnTo>
                    <a:pt x="3160557" y="946049"/>
                  </a:lnTo>
                  <a:lnTo>
                    <a:pt x="3160557" y="946049"/>
                  </a:lnTo>
                  <a:lnTo>
                    <a:pt x="3164528" y="946049"/>
                  </a:lnTo>
                  <a:lnTo>
                    <a:pt x="3164528" y="946049"/>
                  </a:lnTo>
                  <a:lnTo>
                    <a:pt x="3172469" y="946049"/>
                  </a:lnTo>
                  <a:lnTo>
                    <a:pt x="3172469" y="933619"/>
                  </a:lnTo>
                  <a:lnTo>
                    <a:pt x="3176439" y="933619"/>
                  </a:lnTo>
                  <a:lnTo>
                    <a:pt x="3176439" y="933619"/>
                  </a:lnTo>
                  <a:lnTo>
                    <a:pt x="3192321" y="933619"/>
                  </a:lnTo>
                  <a:lnTo>
                    <a:pt x="3192321" y="921091"/>
                  </a:lnTo>
                  <a:lnTo>
                    <a:pt x="3204233" y="921091"/>
                  </a:lnTo>
                  <a:lnTo>
                    <a:pt x="3204233" y="908562"/>
                  </a:lnTo>
                  <a:lnTo>
                    <a:pt x="3220115" y="908562"/>
                  </a:lnTo>
                  <a:lnTo>
                    <a:pt x="3220115" y="908562"/>
                  </a:lnTo>
                  <a:lnTo>
                    <a:pt x="3224086" y="908562"/>
                  </a:lnTo>
                  <a:lnTo>
                    <a:pt x="3224086" y="908562"/>
                  </a:lnTo>
                  <a:lnTo>
                    <a:pt x="3232027" y="908562"/>
                  </a:lnTo>
                  <a:lnTo>
                    <a:pt x="3232027" y="895934"/>
                  </a:lnTo>
                  <a:lnTo>
                    <a:pt x="3255850" y="895934"/>
                  </a:lnTo>
                  <a:lnTo>
                    <a:pt x="3255850" y="883305"/>
                  </a:lnTo>
                  <a:lnTo>
                    <a:pt x="3259821" y="883305"/>
                  </a:lnTo>
                  <a:lnTo>
                    <a:pt x="3259821" y="870676"/>
                  </a:lnTo>
                  <a:lnTo>
                    <a:pt x="3271732" y="870676"/>
                  </a:lnTo>
                  <a:lnTo>
                    <a:pt x="3271732" y="857995"/>
                  </a:lnTo>
                  <a:lnTo>
                    <a:pt x="3287615" y="857995"/>
                  </a:lnTo>
                  <a:lnTo>
                    <a:pt x="3287615" y="832634"/>
                  </a:lnTo>
                  <a:lnTo>
                    <a:pt x="3295556" y="832634"/>
                  </a:lnTo>
                  <a:lnTo>
                    <a:pt x="3295556" y="819954"/>
                  </a:lnTo>
                  <a:lnTo>
                    <a:pt x="3303497" y="819954"/>
                  </a:lnTo>
                  <a:lnTo>
                    <a:pt x="3303497" y="819954"/>
                  </a:lnTo>
                  <a:lnTo>
                    <a:pt x="3311438" y="819954"/>
                  </a:lnTo>
                  <a:lnTo>
                    <a:pt x="3311438" y="819954"/>
                  </a:lnTo>
                  <a:lnTo>
                    <a:pt x="3323350" y="819954"/>
                  </a:lnTo>
                  <a:lnTo>
                    <a:pt x="3323350" y="807167"/>
                  </a:lnTo>
                  <a:lnTo>
                    <a:pt x="3335261" y="807167"/>
                  </a:lnTo>
                  <a:lnTo>
                    <a:pt x="3335261" y="794381"/>
                  </a:lnTo>
                  <a:lnTo>
                    <a:pt x="3343202" y="794381"/>
                  </a:lnTo>
                  <a:lnTo>
                    <a:pt x="3343202" y="781594"/>
                  </a:lnTo>
                  <a:lnTo>
                    <a:pt x="3351143" y="781594"/>
                  </a:lnTo>
                  <a:lnTo>
                    <a:pt x="3351143" y="781594"/>
                  </a:lnTo>
                  <a:lnTo>
                    <a:pt x="3359085" y="781594"/>
                  </a:lnTo>
                  <a:lnTo>
                    <a:pt x="3359085" y="755912"/>
                  </a:lnTo>
                  <a:lnTo>
                    <a:pt x="3367026" y="755912"/>
                  </a:lnTo>
                  <a:lnTo>
                    <a:pt x="3367026" y="755912"/>
                  </a:lnTo>
                  <a:lnTo>
                    <a:pt x="3370996" y="755912"/>
                  </a:lnTo>
                  <a:lnTo>
                    <a:pt x="3370996" y="755912"/>
                  </a:lnTo>
                  <a:lnTo>
                    <a:pt x="3378937" y="755912"/>
                  </a:lnTo>
                  <a:lnTo>
                    <a:pt x="3378937" y="742960"/>
                  </a:lnTo>
                  <a:lnTo>
                    <a:pt x="3394820" y="742960"/>
                  </a:lnTo>
                  <a:lnTo>
                    <a:pt x="3394820" y="742960"/>
                  </a:lnTo>
                  <a:lnTo>
                    <a:pt x="3426584" y="742960"/>
                  </a:lnTo>
                  <a:lnTo>
                    <a:pt x="3426584" y="729894"/>
                  </a:lnTo>
                  <a:lnTo>
                    <a:pt x="3442466" y="729894"/>
                  </a:lnTo>
                  <a:lnTo>
                    <a:pt x="3442466" y="729894"/>
                  </a:lnTo>
                  <a:lnTo>
                    <a:pt x="3446437" y="729894"/>
                  </a:lnTo>
                  <a:lnTo>
                    <a:pt x="3446437" y="729894"/>
                  </a:lnTo>
                  <a:lnTo>
                    <a:pt x="3466289" y="729894"/>
                  </a:lnTo>
                  <a:lnTo>
                    <a:pt x="3466289" y="716712"/>
                  </a:lnTo>
                  <a:lnTo>
                    <a:pt x="3502024" y="716712"/>
                  </a:lnTo>
                  <a:lnTo>
                    <a:pt x="3502024" y="716712"/>
                  </a:lnTo>
                  <a:lnTo>
                    <a:pt x="3517907" y="716712"/>
                  </a:lnTo>
                  <a:lnTo>
                    <a:pt x="3517907" y="703471"/>
                  </a:lnTo>
                  <a:lnTo>
                    <a:pt x="3609229" y="703471"/>
                  </a:lnTo>
                  <a:lnTo>
                    <a:pt x="3609229" y="690230"/>
                  </a:lnTo>
                  <a:lnTo>
                    <a:pt x="3668787" y="690230"/>
                  </a:lnTo>
                  <a:lnTo>
                    <a:pt x="3668787" y="690230"/>
                  </a:lnTo>
                  <a:lnTo>
                    <a:pt x="3688640" y="690230"/>
                  </a:lnTo>
                  <a:lnTo>
                    <a:pt x="3688640" y="676929"/>
                  </a:lnTo>
                  <a:lnTo>
                    <a:pt x="3696581" y="676929"/>
                  </a:lnTo>
                  <a:lnTo>
                    <a:pt x="3696581" y="663628"/>
                  </a:lnTo>
                  <a:lnTo>
                    <a:pt x="3720405" y="663628"/>
                  </a:lnTo>
                  <a:lnTo>
                    <a:pt x="3720405" y="663628"/>
                  </a:lnTo>
                  <a:lnTo>
                    <a:pt x="3736287" y="663628"/>
                  </a:lnTo>
                  <a:lnTo>
                    <a:pt x="3736287" y="663628"/>
                  </a:lnTo>
                  <a:lnTo>
                    <a:pt x="3744228" y="663628"/>
                  </a:lnTo>
                  <a:lnTo>
                    <a:pt x="3744228" y="663628"/>
                  </a:lnTo>
                  <a:lnTo>
                    <a:pt x="3748198" y="663628"/>
                  </a:lnTo>
                  <a:lnTo>
                    <a:pt x="3748198" y="650141"/>
                  </a:lnTo>
                  <a:lnTo>
                    <a:pt x="3752169" y="650141"/>
                  </a:lnTo>
                  <a:lnTo>
                    <a:pt x="3752169" y="650141"/>
                  </a:lnTo>
                  <a:lnTo>
                    <a:pt x="3772022" y="650141"/>
                  </a:lnTo>
                  <a:lnTo>
                    <a:pt x="3772022" y="636527"/>
                  </a:lnTo>
                  <a:lnTo>
                    <a:pt x="3799816" y="636527"/>
                  </a:lnTo>
                  <a:lnTo>
                    <a:pt x="3799816" y="622913"/>
                  </a:lnTo>
                  <a:lnTo>
                    <a:pt x="3823639" y="622913"/>
                  </a:lnTo>
                  <a:lnTo>
                    <a:pt x="3823639" y="609299"/>
                  </a:lnTo>
                  <a:lnTo>
                    <a:pt x="3855403" y="609299"/>
                  </a:lnTo>
                  <a:lnTo>
                    <a:pt x="3855403" y="609299"/>
                  </a:lnTo>
                  <a:lnTo>
                    <a:pt x="3859374" y="609299"/>
                  </a:lnTo>
                  <a:lnTo>
                    <a:pt x="3859374" y="609299"/>
                  </a:lnTo>
                  <a:lnTo>
                    <a:pt x="3867315" y="609299"/>
                  </a:lnTo>
                  <a:lnTo>
                    <a:pt x="3867315" y="595553"/>
                  </a:lnTo>
                  <a:lnTo>
                    <a:pt x="3887168" y="595553"/>
                  </a:lnTo>
                  <a:lnTo>
                    <a:pt x="3887168" y="581808"/>
                  </a:lnTo>
                  <a:lnTo>
                    <a:pt x="3907020" y="581808"/>
                  </a:lnTo>
                  <a:lnTo>
                    <a:pt x="3907020" y="581808"/>
                  </a:lnTo>
                  <a:lnTo>
                    <a:pt x="3910991" y="581808"/>
                  </a:lnTo>
                  <a:lnTo>
                    <a:pt x="3910991" y="581808"/>
                  </a:lnTo>
                  <a:lnTo>
                    <a:pt x="3922903" y="581808"/>
                  </a:lnTo>
                  <a:lnTo>
                    <a:pt x="3922903" y="581808"/>
                  </a:lnTo>
                  <a:lnTo>
                    <a:pt x="3958638" y="581808"/>
                  </a:lnTo>
                  <a:lnTo>
                    <a:pt x="3958638" y="567858"/>
                  </a:lnTo>
                  <a:lnTo>
                    <a:pt x="3986431" y="567858"/>
                  </a:lnTo>
                  <a:lnTo>
                    <a:pt x="3986431" y="567858"/>
                  </a:lnTo>
                  <a:lnTo>
                    <a:pt x="3990402" y="567858"/>
                  </a:lnTo>
                  <a:lnTo>
                    <a:pt x="3990402" y="553838"/>
                  </a:lnTo>
                  <a:lnTo>
                    <a:pt x="3998343" y="553838"/>
                  </a:lnTo>
                  <a:lnTo>
                    <a:pt x="3998343" y="539819"/>
                  </a:lnTo>
                  <a:lnTo>
                    <a:pt x="4002314" y="539819"/>
                  </a:lnTo>
                  <a:lnTo>
                    <a:pt x="4002314" y="539819"/>
                  </a:lnTo>
                  <a:lnTo>
                    <a:pt x="4038049" y="539819"/>
                  </a:lnTo>
                  <a:lnTo>
                    <a:pt x="4038049" y="539819"/>
                  </a:lnTo>
                  <a:lnTo>
                    <a:pt x="4057901" y="539819"/>
                  </a:lnTo>
                  <a:lnTo>
                    <a:pt x="4057901" y="539819"/>
                  </a:lnTo>
                  <a:lnTo>
                    <a:pt x="4093636" y="539819"/>
                  </a:lnTo>
                  <a:lnTo>
                    <a:pt x="4093636" y="539819"/>
                  </a:lnTo>
                  <a:lnTo>
                    <a:pt x="4113489" y="539819"/>
                  </a:lnTo>
                  <a:lnTo>
                    <a:pt x="4113489" y="539819"/>
                  </a:lnTo>
                  <a:lnTo>
                    <a:pt x="4153195" y="539819"/>
                  </a:lnTo>
                  <a:lnTo>
                    <a:pt x="4153195" y="539819"/>
                  </a:lnTo>
                  <a:lnTo>
                    <a:pt x="4188929" y="539819"/>
                  </a:lnTo>
                  <a:lnTo>
                    <a:pt x="4188929" y="539819"/>
                  </a:lnTo>
                  <a:lnTo>
                    <a:pt x="4224664" y="539819"/>
                  </a:lnTo>
                  <a:lnTo>
                    <a:pt x="4224664" y="539819"/>
                  </a:lnTo>
                  <a:lnTo>
                    <a:pt x="4244517" y="539819"/>
                  </a:lnTo>
                  <a:lnTo>
                    <a:pt x="4244517" y="539819"/>
                  </a:lnTo>
                  <a:lnTo>
                    <a:pt x="4272311" y="539819"/>
                  </a:lnTo>
                  <a:lnTo>
                    <a:pt x="4272311" y="539819"/>
                  </a:lnTo>
                  <a:lnTo>
                    <a:pt x="4276282" y="539819"/>
                  </a:lnTo>
                  <a:lnTo>
                    <a:pt x="4276282" y="525054"/>
                  </a:lnTo>
                  <a:lnTo>
                    <a:pt x="4304075" y="525054"/>
                  </a:lnTo>
                  <a:lnTo>
                    <a:pt x="4304075" y="525054"/>
                  </a:lnTo>
                  <a:lnTo>
                    <a:pt x="4387457" y="525054"/>
                  </a:lnTo>
                  <a:lnTo>
                    <a:pt x="4387457" y="525054"/>
                  </a:lnTo>
                  <a:lnTo>
                    <a:pt x="4399369" y="525054"/>
                  </a:lnTo>
                  <a:lnTo>
                    <a:pt x="4399369" y="525054"/>
                  </a:lnTo>
                  <a:lnTo>
                    <a:pt x="4431133" y="525054"/>
                  </a:lnTo>
                  <a:lnTo>
                    <a:pt x="4431133" y="525054"/>
                  </a:lnTo>
                  <a:lnTo>
                    <a:pt x="4443045" y="525054"/>
                  </a:lnTo>
                  <a:lnTo>
                    <a:pt x="4443045" y="525054"/>
                  </a:lnTo>
                  <a:lnTo>
                    <a:pt x="4462897" y="525054"/>
                  </a:lnTo>
                  <a:lnTo>
                    <a:pt x="4462897" y="525054"/>
                  </a:lnTo>
                  <a:lnTo>
                    <a:pt x="4466868" y="525054"/>
                  </a:lnTo>
                  <a:lnTo>
                    <a:pt x="4466868" y="525054"/>
                  </a:lnTo>
                  <a:lnTo>
                    <a:pt x="4470838" y="525054"/>
                  </a:lnTo>
                  <a:lnTo>
                    <a:pt x="4470838" y="509629"/>
                  </a:lnTo>
                  <a:lnTo>
                    <a:pt x="4494662" y="509629"/>
                  </a:lnTo>
                  <a:lnTo>
                    <a:pt x="4494662" y="509629"/>
                  </a:lnTo>
                  <a:lnTo>
                    <a:pt x="4498632" y="509629"/>
                  </a:lnTo>
                  <a:lnTo>
                    <a:pt x="4498632" y="494028"/>
                  </a:lnTo>
                  <a:lnTo>
                    <a:pt x="4526426" y="494028"/>
                  </a:lnTo>
                  <a:lnTo>
                    <a:pt x="4526426" y="494028"/>
                  </a:lnTo>
                  <a:lnTo>
                    <a:pt x="4550249" y="494028"/>
                  </a:lnTo>
                  <a:lnTo>
                    <a:pt x="4550249" y="494028"/>
                  </a:lnTo>
                  <a:lnTo>
                    <a:pt x="4570102" y="494028"/>
                  </a:lnTo>
                  <a:lnTo>
                    <a:pt x="4570102" y="494028"/>
                  </a:lnTo>
                  <a:lnTo>
                    <a:pt x="4582014" y="494028"/>
                  </a:lnTo>
                  <a:lnTo>
                    <a:pt x="4582014" y="494028"/>
                  </a:lnTo>
                  <a:lnTo>
                    <a:pt x="4593926" y="494028"/>
                  </a:lnTo>
                  <a:lnTo>
                    <a:pt x="4593926" y="494028"/>
                  </a:lnTo>
                  <a:lnTo>
                    <a:pt x="4597896" y="494028"/>
                  </a:lnTo>
                  <a:lnTo>
                    <a:pt x="4597896" y="494028"/>
                  </a:lnTo>
                  <a:lnTo>
                    <a:pt x="4605837" y="494028"/>
                  </a:lnTo>
                  <a:lnTo>
                    <a:pt x="4605837" y="494028"/>
                  </a:lnTo>
                  <a:lnTo>
                    <a:pt x="4673337" y="494028"/>
                  </a:lnTo>
                  <a:lnTo>
                    <a:pt x="4673337" y="494028"/>
                  </a:lnTo>
                  <a:lnTo>
                    <a:pt x="4685248" y="494028"/>
                  </a:lnTo>
                  <a:lnTo>
                    <a:pt x="4685248" y="477582"/>
                  </a:lnTo>
                  <a:lnTo>
                    <a:pt x="4697160" y="477582"/>
                  </a:lnTo>
                  <a:lnTo>
                    <a:pt x="4697160" y="477582"/>
                  </a:lnTo>
                  <a:lnTo>
                    <a:pt x="4705101" y="477582"/>
                  </a:lnTo>
                  <a:lnTo>
                    <a:pt x="4705101" y="461036"/>
                  </a:lnTo>
                  <a:lnTo>
                    <a:pt x="4740836" y="461036"/>
                  </a:lnTo>
                  <a:lnTo>
                    <a:pt x="4740836" y="461036"/>
                  </a:lnTo>
                  <a:lnTo>
                    <a:pt x="4780541" y="461036"/>
                  </a:lnTo>
                  <a:lnTo>
                    <a:pt x="4780541" y="461036"/>
                  </a:lnTo>
                  <a:lnTo>
                    <a:pt x="4824217" y="461036"/>
                  </a:lnTo>
                  <a:lnTo>
                    <a:pt x="4824217" y="461036"/>
                  </a:lnTo>
                  <a:lnTo>
                    <a:pt x="4836129" y="461036"/>
                  </a:lnTo>
                  <a:lnTo>
                    <a:pt x="4836129" y="444179"/>
                  </a:lnTo>
                  <a:lnTo>
                    <a:pt x="4848041" y="444179"/>
                  </a:lnTo>
                  <a:lnTo>
                    <a:pt x="4848041" y="444179"/>
                  </a:lnTo>
                  <a:lnTo>
                    <a:pt x="4859952" y="444179"/>
                  </a:lnTo>
                  <a:lnTo>
                    <a:pt x="4859952" y="427215"/>
                  </a:lnTo>
                  <a:lnTo>
                    <a:pt x="4863923" y="427215"/>
                  </a:lnTo>
                  <a:lnTo>
                    <a:pt x="4863923" y="410252"/>
                  </a:lnTo>
                  <a:lnTo>
                    <a:pt x="4867893" y="410252"/>
                  </a:lnTo>
                  <a:lnTo>
                    <a:pt x="4867893" y="410252"/>
                  </a:lnTo>
                  <a:lnTo>
                    <a:pt x="4879805" y="410252"/>
                  </a:lnTo>
                  <a:lnTo>
                    <a:pt x="4879805" y="410252"/>
                  </a:lnTo>
                  <a:lnTo>
                    <a:pt x="4903628" y="410252"/>
                  </a:lnTo>
                  <a:lnTo>
                    <a:pt x="4903628" y="410252"/>
                  </a:lnTo>
                  <a:lnTo>
                    <a:pt x="4971128" y="410252"/>
                  </a:lnTo>
                  <a:lnTo>
                    <a:pt x="4971128" y="410252"/>
                  </a:lnTo>
                  <a:lnTo>
                    <a:pt x="5046568" y="410252"/>
                  </a:lnTo>
                  <a:lnTo>
                    <a:pt x="5046568" y="410252"/>
                  </a:lnTo>
                  <a:lnTo>
                    <a:pt x="5054509" y="410252"/>
                  </a:lnTo>
                  <a:lnTo>
                    <a:pt x="5054509" y="392727"/>
                  </a:lnTo>
                  <a:lnTo>
                    <a:pt x="5062450" y="392727"/>
                  </a:lnTo>
                  <a:lnTo>
                    <a:pt x="5062450" y="392727"/>
                  </a:lnTo>
                  <a:lnTo>
                    <a:pt x="5066421" y="392727"/>
                  </a:lnTo>
                  <a:lnTo>
                    <a:pt x="5066421" y="392727"/>
                  </a:lnTo>
                  <a:lnTo>
                    <a:pt x="5078333" y="392727"/>
                  </a:lnTo>
                  <a:lnTo>
                    <a:pt x="5078333" y="374965"/>
                  </a:lnTo>
                  <a:lnTo>
                    <a:pt x="5106126" y="374965"/>
                  </a:lnTo>
                  <a:lnTo>
                    <a:pt x="5106126" y="374965"/>
                  </a:lnTo>
                  <a:lnTo>
                    <a:pt x="5133920" y="374965"/>
                  </a:lnTo>
                  <a:lnTo>
                    <a:pt x="5133920" y="357081"/>
                  </a:lnTo>
                  <a:lnTo>
                    <a:pt x="5193479" y="357081"/>
                  </a:lnTo>
                  <a:lnTo>
                    <a:pt x="5193479" y="357081"/>
                  </a:lnTo>
                  <a:lnTo>
                    <a:pt x="5205390" y="357081"/>
                  </a:lnTo>
                  <a:lnTo>
                    <a:pt x="5205390" y="338948"/>
                  </a:lnTo>
                  <a:lnTo>
                    <a:pt x="5229213" y="338948"/>
                  </a:lnTo>
                  <a:lnTo>
                    <a:pt x="5229213" y="338948"/>
                  </a:lnTo>
                  <a:lnTo>
                    <a:pt x="5264948" y="338948"/>
                  </a:lnTo>
                  <a:lnTo>
                    <a:pt x="5264948" y="338948"/>
                  </a:lnTo>
                  <a:lnTo>
                    <a:pt x="5272890" y="338948"/>
                  </a:lnTo>
                  <a:lnTo>
                    <a:pt x="5272890" y="338948"/>
                  </a:lnTo>
                  <a:lnTo>
                    <a:pt x="5296713" y="338948"/>
                  </a:lnTo>
                  <a:lnTo>
                    <a:pt x="5296713" y="338948"/>
                  </a:lnTo>
                  <a:lnTo>
                    <a:pt x="5312595" y="338948"/>
                  </a:lnTo>
                  <a:lnTo>
                    <a:pt x="5312595" y="338948"/>
                  </a:lnTo>
                  <a:lnTo>
                    <a:pt x="5344359" y="338948"/>
                  </a:lnTo>
                  <a:lnTo>
                    <a:pt x="5344359" y="338948"/>
                  </a:lnTo>
                  <a:lnTo>
                    <a:pt x="5364212" y="338948"/>
                  </a:lnTo>
                  <a:lnTo>
                    <a:pt x="5364212" y="338948"/>
                  </a:lnTo>
                  <a:lnTo>
                    <a:pt x="5447594" y="338948"/>
                  </a:lnTo>
                  <a:lnTo>
                    <a:pt x="5447594" y="338948"/>
                  </a:lnTo>
                  <a:lnTo>
                    <a:pt x="5495240" y="338948"/>
                  </a:lnTo>
                  <a:lnTo>
                    <a:pt x="5495240" y="338948"/>
                  </a:lnTo>
                  <a:lnTo>
                    <a:pt x="5499211" y="338948"/>
                  </a:lnTo>
                  <a:lnTo>
                    <a:pt x="5499211" y="338948"/>
                  </a:lnTo>
                  <a:lnTo>
                    <a:pt x="5523034" y="338948"/>
                  </a:lnTo>
                  <a:lnTo>
                    <a:pt x="5523034" y="338948"/>
                  </a:lnTo>
                  <a:lnTo>
                    <a:pt x="5538916" y="338948"/>
                  </a:lnTo>
                  <a:lnTo>
                    <a:pt x="5538916" y="338948"/>
                  </a:lnTo>
                  <a:lnTo>
                    <a:pt x="5546857" y="338948"/>
                  </a:lnTo>
                  <a:lnTo>
                    <a:pt x="5546857" y="318511"/>
                  </a:lnTo>
                  <a:lnTo>
                    <a:pt x="5550828" y="318511"/>
                  </a:lnTo>
                  <a:lnTo>
                    <a:pt x="5550828" y="318511"/>
                  </a:lnTo>
                  <a:lnTo>
                    <a:pt x="5574651" y="318511"/>
                  </a:lnTo>
                  <a:lnTo>
                    <a:pt x="5574651" y="318511"/>
                  </a:lnTo>
                  <a:lnTo>
                    <a:pt x="5598475" y="318511"/>
                  </a:lnTo>
                  <a:lnTo>
                    <a:pt x="5598475" y="318511"/>
                  </a:lnTo>
                  <a:lnTo>
                    <a:pt x="5606416" y="318511"/>
                  </a:lnTo>
                  <a:lnTo>
                    <a:pt x="5606416" y="318511"/>
                  </a:lnTo>
                  <a:lnTo>
                    <a:pt x="5614357" y="318511"/>
                  </a:lnTo>
                  <a:lnTo>
                    <a:pt x="5614357" y="297223"/>
                  </a:lnTo>
                  <a:lnTo>
                    <a:pt x="5662003" y="297223"/>
                  </a:lnTo>
                  <a:lnTo>
                    <a:pt x="5662003" y="297223"/>
                  </a:lnTo>
                  <a:lnTo>
                    <a:pt x="5677886" y="297223"/>
                  </a:lnTo>
                  <a:lnTo>
                    <a:pt x="5677886" y="297223"/>
                  </a:lnTo>
                  <a:lnTo>
                    <a:pt x="5685827" y="297223"/>
                  </a:lnTo>
                  <a:lnTo>
                    <a:pt x="5685827" y="297223"/>
                  </a:lnTo>
                  <a:lnTo>
                    <a:pt x="5689797" y="297223"/>
                  </a:lnTo>
                  <a:lnTo>
                    <a:pt x="5689797" y="297223"/>
                  </a:lnTo>
                  <a:lnTo>
                    <a:pt x="5713621" y="297223"/>
                  </a:lnTo>
                  <a:lnTo>
                    <a:pt x="5713621" y="297223"/>
                  </a:lnTo>
                  <a:lnTo>
                    <a:pt x="5717591" y="297223"/>
                  </a:lnTo>
                  <a:lnTo>
                    <a:pt x="5717591" y="297223"/>
                  </a:lnTo>
                  <a:lnTo>
                    <a:pt x="5725532" y="297223"/>
                  </a:lnTo>
                  <a:lnTo>
                    <a:pt x="5725532" y="297223"/>
                  </a:lnTo>
                  <a:lnTo>
                    <a:pt x="5737444" y="297223"/>
                  </a:lnTo>
                  <a:lnTo>
                    <a:pt x="5737444" y="297223"/>
                  </a:lnTo>
                  <a:lnTo>
                    <a:pt x="5745385" y="297223"/>
                  </a:lnTo>
                  <a:lnTo>
                    <a:pt x="5745385" y="274401"/>
                  </a:lnTo>
                  <a:lnTo>
                    <a:pt x="5781120" y="274401"/>
                  </a:lnTo>
                  <a:lnTo>
                    <a:pt x="5781120" y="274401"/>
                  </a:lnTo>
                  <a:lnTo>
                    <a:pt x="5789061" y="274401"/>
                  </a:lnTo>
                  <a:lnTo>
                    <a:pt x="5789061" y="274401"/>
                  </a:lnTo>
                  <a:lnTo>
                    <a:pt x="5812884" y="274401"/>
                  </a:lnTo>
                  <a:lnTo>
                    <a:pt x="5812884" y="274401"/>
                  </a:lnTo>
                  <a:lnTo>
                    <a:pt x="5836708" y="274401"/>
                  </a:lnTo>
                  <a:lnTo>
                    <a:pt x="5836708" y="274401"/>
                  </a:lnTo>
                  <a:lnTo>
                    <a:pt x="5840678" y="274401"/>
                  </a:lnTo>
                  <a:lnTo>
                    <a:pt x="5840678" y="274401"/>
                  </a:lnTo>
                  <a:lnTo>
                    <a:pt x="5892295" y="274401"/>
                  </a:lnTo>
                  <a:lnTo>
                    <a:pt x="5892295" y="274401"/>
                  </a:lnTo>
                  <a:lnTo>
                    <a:pt x="5932001" y="274401"/>
                  </a:lnTo>
                  <a:lnTo>
                    <a:pt x="5932001" y="274401"/>
                  </a:lnTo>
                  <a:lnTo>
                    <a:pt x="5955824" y="274401"/>
                  </a:lnTo>
                  <a:lnTo>
                    <a:pt x="5955824" y="250028"/>
                  </a:lnTo>
                  <a:lnTo>
                    <a:pt x="5971706" y="250028"/>
                  </a:lnTo>
                  <a:lnTo>
                    <a:pt x="5971706" y="250028"/>
                  </a:lnTo>
                  <a:lnTo>
                    <a:pt x="5975677" y="250028"/>
                  </a:lnTo>
                  <a:lnTo>
                    <a:pt x="5975677" y="250028"/>
                  </a:lnTo>
                  <a:lnTo>
                    <a:pt x="5983618" y="250028"/>
                  </a:lnTo>
                  <a:lnTo>
                    <a:pt x="5983618" y="250028"/>
                  </a:lnTo>
                  <a:lnTo>
                    <a:pt x="6019353" y="250028"/>
                  </a:lnTo>
                  <a:lnTo>
                    <a:pt x="6019353" y="250028"/>
                  </a:lnTo>
                  <a:lnTo>
                    <a:pt x="6027294" y="250028"/>
                  </a:lnTo>
                  <a:lnTo>
                    <a:pt x="6027294" y="250028"/>
                  </a:lnTo>
                  <a:lnTo>
                    <a:pt x="6047147" y="250028"/>
                  </a:lnTo>
                  <a:lnTo>
                    <a:pt x="6047147" y="250028"/>
                  </a:lnTo>
                  <a:lnTo>
                    <a:pt x="6059058" y="250028"/>
                  </a:lnTo>
                  <a:lnTo>
                    <a:pt x="6059058" y="250028"/>
                  </a:lnTo>
                  <a:lnTo>
                    <a:pt x="6066999" y="250028"/>
                  </a:lnTo>
                  <a:lnTo>
                    <a:pt x="6066999" y="223581"/>
                  </a:lnTo>
                  <a:lnTo>
                    <a:pt x="6078911" y="223581"/>
                  </a:lnTo>
                  <a:lnTo>
                    <a:pt x="6078911" y="223581"/>
                  </a:lnTo>
                  <a:lnTo>
                    <a:pt x="6082882" y="223581"/>
                  </a:lnTo>
                  <a:lnTo>
                    <a:pt x="6082882" y="223581"/>
                  </a:lnTo>
                  <a:lnTo>
                    <a:pt x="6086852" y="223581"/>
                  </a:lnTo>
                  <a:lnTo>
                    <a:pt x="6086852" y="196552"/>
                  </a:lnTo>
                  <a:lnTo>
                    <a:pt x="6114646" y="196552"/>
                  </a:lnTo>
                  <a:lnTo>
                    <a:pt x="6114646" y="196552"/>
                  </a:lnTo>
                  <a:lnTo>
                    <a:pt x="6217880" y="196552"/>
                  </a:lnTo>
                  <a:lnTo>
                    <a:pt x="6217880" y="196552"/>
                  </a:lnTo>
                  <a:lnTo>
                    <a:pt x="6225821" y="196552"/>
                  </a:lnTo>
                  <a:lnTo>
                    <a:pt x="6225821" y="196552"/>
                  </a:lnTo>
                  <a:lnTo>
                    <a:pt x="6313174" y="196552"/>
                  </a:lnTo>
                  <a:lnTo>
                    <a:pt x="6313174" y="196552"/>
                  </a:lnTo>
                  <a:lnTo>
                    <a:pt x="6329056" y="196552"/>
                  </a:lnTo>
                  <a:lnTo>
                    <a:pt x="6329056" y="196552"/>
                  </a:lnTo>
                  <a:lnTo>
                    <a:pt x="6344938" y="196552"/>
                  </a:lnTo>
                  <a:lnTo>
                    <a:pt x="6344938" y="196552"/>
                  </a:lnTo>
                  <a:lnTo>
                    <a:pt x="6372732" y="196552"/>
                  </a:lnTo>
                  <a:lnTo>
                    <a:pt x="6372732" y="196552"/>
                  </a:lnTo>
                  <a:lnTo>
                    <a:pt x="6416408" y="196552"/>
                  </a:lnTo>
                  <a:lnTo>
                    <a:pt x="6416408" y="167243"/>
                  </a:lnTo>
                  <a:lnTo>
                    <a:pt x="6440231" y="167243"/>
                  </a:lnTo>
                  <a:lnTo>
                    <a:pt x="6440231" y="167243"/>
                  </a:lnTo>
                  <a:lnTo>
                    <a:pt x="6456113" y="167243"/>
                  </a:lnTo>
                  <a:lnTo>
                    <a:pt x="6456113" y="137573"/>
                  </a:lnTo>
                  <a:lnTo>
                    <a:pt x="6468025" y="137573"/>
                  </a:lnTo>
                  <a:lnTo>
                    <a:pt x="6468025" y="107903"/>
                  </a:lnTo>
                  <a:lnTo>
                    <a:pt x="6471996" y="107903"/>
                  </a:lnTo>
                  <a:lnTo>
                    <a:pt x="6471996" y="107903"/>
                  </a:lnTo>
                  <a:lnTo>
                    <a:pt x="6495819" y="107903"/>
                  </a:lnTo>
                  <a:lnTo>
                    <a:pt x="6495819" y="107903"/>
                  </a:lnTo>
                  <a:lnTo>
                    <a:pt x="6499789" y="107903"/>
                  </a:lnTo>
                  <a:lnTo>
                    <a:pt x="6499789" y="107903"/>
                  </a:lnTo>
                  <a:lnTo>
                    <a:pt x="6543465" y="107903"/>
                  </a:lnTo>
                  <a:lnTo>
                    <a:pt x="6543465" y="107903"/>
                  </a:lnTo>
                  <a:lnTo>
                    <a:pt x="6551407" y="107903"/>
                  </a:lnTo>
                  <a:lnTo>
                    <a:pt x="6551407" y="107903"/>
                  </a:lnTo>
                  <a:lnTo>
                    <a:pt x="6622876" y="107903"/>
                  </a:lnTo>
                  <a:lnTo>
                    <a:pt x="6622876" y="107903"/>
                  </a:lnTo>
                  <a:lnTo>
                    <a:pt x="6710229" y="107903"/>
                  </a:lnTo>
                  <a:lnTo>
                    <a:pt x="6710229" y="107903"/>
                  </a:lnTo>
                  <a:lnTo>
                    <a:pt x="6714199" y="107903"/>
                  </a:lnTo>
                  <a:lnTo>
                    <a:pt x="6714199" y="107903"/>
                  </a:lnTo>
                  <a:lnTo>
                    <a:pt x="6757875" y="107903"/>
                  </a:lnTo>
                  <a:lnTo>
                    <a:pt x="6757875" y="73933"/>
                  </a:lnTo>
                  <a:lnTo>
                    <a:pt x="6773757" y="73933"/>
                  </a:lnTo>
                  <a:lnTo>
                    <a:pt x="6773757" y="73933"/>
                  </a:lnTo>
                  <a:lnTo>
                    <a:pt x="6793610" y="73933"/>
                  </a:lnTo>
                  <a:lnTo>
                    <a:pt x="6793610" y="73933"/>
                  </a:lnTo>
                  <a:lnTo>
                    <a:pt x="6801551" y="73933"/>
                  </a:lnTo>
                  <a:lnTo>
                    <a:pt x="6801551" y="73933"/>
                  </a:lnTo>
                  <a:lnTo>
                    <a:pt x="6829345" y="73933"/>
                  </a:lnTo>
                  <a:lnTo>
                    <a:pt x="6829345" y="73933"/>
                  </a:lnTo>
                  <a:lnTo>
                    <a:pt x="6873021" y="73933"/>
                  </a:lnTo>
                  <a:lnTo>
                    <a:pt x="6873021" y="73933"/>
                  </a:lnTo>
                  <a:lnTo>
                    <a:pt x="6900815" y="73933"/>
                  </a:lnTo>
                  <a:lnTo>
                    <a:pt x="6900815" y="37267"/>
                  </a:lnTo>
                  <a:lnTo>
                    <a:pt x="6928609" y="37267"/>
                  </a:lnTo>
                  <a:lnTo>
                    <a:pt x="6928609" y="0"/>
                  </a:lnTo>
                  <a:lnTo>
                    <a:pt x="6940520" y="0"/>
                  </a:lnTo>
                  <a:lnTo>
                    <a:pt x="6940520" y="0"/>
                  </a:lnTo>
                  <a:lnTo>
                    <a:pt x="7099342" y="0"/>
                  </a:lnTo>
                  <a:lnTo>
                    <a:pt x="7099342" y="0"/>
                  </a:lnTo>
                  <a:lnTo>
                    <a:pt x="7103313" y="0"/>
                  </a:lnTo>
                  <a:lnTo>
                    <a:pt x="7103313" y="0"/>
                  </a:lnTo>
                  <a:lnTo>
                    <a:pt x="7107284" y="0"/>
                  </a:lnTo>
                  <a:lnTo>
                    <a:pt x="7107284" y="0"/>
                  </a:lnTo>
                  <a:lnTo>
                    <a:pt x="7127136" y="0"/>
                  </a:lnTo>
                  <a:lnTo>
                    <a:pt x="7127136" y="0"/>
                  </a:lnTo>
                  <a:lnTo>
                    <a:pt x="7154930" y="0"/>
                  </a:lnTo>
                  <a:lnTo>
                    <a:pt x="7154930" y="0"/>
                  </a:lnTo>
                  <a:lnTo>
                    <a:pt x="7210518" y="0"/>
                  </a:lnTo>
                  <a:lnTo>
                    <a:pt x="7210518" y="0"/>
                  </a:lnTo>
                  <a:lnTo>
                    <a:pt x="7230371" y="0"/>
                  </a:lnTo>
                  <a:lnTo>
                    <a:pt x="7230371" y="0"/>
                  </a:lnTo>
                  <a:lnTo>
                    <a:pt x="7242282" y="0"/>
                  </a:lnTo>
                </a:path>
              </a:pathLst>
            </a:custGeom>
            <a:ln w="57150" cap="rnd">
              <a:solidFill>
                <a:srgbClr val="EE3D2C"/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10CA831B-A878-6E77-EC58-BF3A43BCB2AB}"/>
              </a:ext>
            </a:extLst>
          </p:cNvPr>
          <p:cNvSpPr txBox="1"/>
          <p:nvPr/>
        </p:nvSpPr>
        <p:spPr>
          <a:xfrm>
            <a:off x="7414829" y="968059"/>
            <a:ext cx="9126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rgbClr val="EE3D2C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55.4%</a:t>
            </a:r>
            <a:endParaRPr lang="en-US" sz="1600" baseline="30000">
              <a:solidFill>
                <a:srgbClr val="EE3D2C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D4EF09E-54D6-0203-3603-CA5AF88A5CD8}"/>
              </a:ext>
            </a:extLst>
          </p:cNvPr>
          <p:cNvSpPr txBox="1"/>
          <p:nvPr/>
        </p:nvSpPr>
        <p:spPr>
          <a:xfrm>
            <a:off x="7440016" y="1751848"/>
            <a:ext cx="862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accent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35.6%</a:t>
            </a:r>
            <a:endParaRPr lang="en-US" sz="1600" baseline="30000">
              <a:solidFill>
                <a:schemeClr val="accent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7BDD53D-2F2D-4EB3-35E7-17806C663F0D}"/>
              </a:ext>
            </a:extLst>
          </p:cNvPr>
          <p:cNvSpPr txBox="1"/>
          <p:nvPr/>
        </p:nvSpPr>
        <p:spPr>
          <a:xfrm>
            <a:off x="3779717" y="2048331"/>
            <a:ext cx="862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rgbClr val="EE3D2C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34.3%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A4C6ACE-9984-8B3B-B5F6-B1B75BE035A9}"/>
              </a:ext>
            </a:extLst>
          </p:cNvPr>
          <p:cNvSpPr txBox="1"/>
          <p:nvPr/>
        </p:nvSpPr>
        <p:spPr>
          <a:xfrm>
            <a:off x="3798936" y="2630953"/>
            <a:ext cx="823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18.0%</a:t>
            </a:r>
          </a:p>
        </p:txBody>
      </p:sp>
      <p:sp>
        <p:nvSpPr>
          <p:cNvPr id="103" name="Rectangle 88">
            <a:extLst>
              <a:ext uri="{FF2B5EF4-FFF2-40B4-BE49-F238E27FC236}">
                <a16:creationId xmlns:a16="http://schemas.microsoft.com/office/drawing/2014/main" id="{5905D643-345C-50C4-8CB9-CACD767DD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1545" y="925134"/>
            <a:ext cx="35135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600" dirty="0"/>
              <a:t>HR [95%CI]: </a:t>
            </a:r>
            <a:r>
              <a:rPr lang="en-US" altLang="en-US" sz="16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0.49 </a:t>
            </a:r>
            <a:r>
              <a:rPr lang="en-US" sz="16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[0.40, 0.62]</a:t>
            </a:r>
          </a:p>
          <a:p>
            <a:pPr algn="ctr">
              <a:defRPr/>
            </a:pPr>
            <a:r>
              <a:rPr lang="en-US" altLang="en-US" sz="1600" dirty="0"/>
              <a:t>p &lt; 0.001</a:t>
            </a:r>
          </a:p>
        </p:txBody>
      </p:sp>
      <p:sp>
        <p:nvSpPr>
          <p:cNvPr id="123" name="Rectangle 88">
            <a:extLst>
              <a:ext uri="{FF2B5EF4-FFF2-40B4-BE49-F238E27FC236}">
                <a16:creationId xmlns:a16="http://schemas.microsoft.com/office/drawing/2014/main" id="{993C9F96-B3B5-F670-2BFB-BDD203B76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3545" y="3177229"/>
            <a:ext cx="321534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400" i="1"/>
              <a:t>Median follow-up 3.8 years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1F8B3F-2481-DD8C-1121-7AE5928BA94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12029" y="1803554"/>
            <a:ext cx="285629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600">
                <a:latin typeface="+mj-lt"/>
              </a:rPr>
              <a:t>Death, Stroke, Unplanned </a:t>
            </a:r>
          </a:p>
          <a:p>
            <a:pPr algn="ctr"/>
            <a:r>
              <a:rPr lang="en-US" altLang="en-US" sz="1600">
                <a:latin typeface="+mj-lt"/>
              </a:rPr>
              <a:t>CV Hosp, or AV Intervention</a:t>
            </a:r>
          </a:p>
          <a:p>
            <a:pPr algn="ctr"/>
            <a:r>
              <a:rPr lang="en-US" altLang="en-US" sz="1600">
                <a:latin typeface="+mj-lt"/>
              </a:rPr>
              <a:t>w/ Adv. Signs/Symptoms (%)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4529B3-336E-C9F6-3C95-98173B8453C7}"/>
              </a:ext>
            </a:extLst>
          </p:cNvPr>
          <p:cNvSpPr txBox="1"/>
          <p:nvPr/>
        </p:nvSpPr>
        <p:spPr>
          <a:xfrm>
            <a:off x="6160168" y="4861244"/>
            <a:ext cx="296859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100" i="1"/>
              <a:t>Patients had a minimum follow-up of 2 years</a:t>
            </a:r>
            <a:endParaRPr lang="en-US" sz="1100" i="1"/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3D65D439-8B04-6489-AC1F-3971FA778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0"/>
            <a:ext cx="6549136" cy="685800"/>
          </a:xfrm>
        </p:spPr>
        <p:txBody>
          <a:bodyPr/>
          <a:lstStyle/>
          <a:p>
            <a:pPr algn="ctr"/>
            <a:r>
              <a:rPr lang="en-US" dirty="0"/>
              <a:t>Exploratory Analysis of the PE</a:t>
            </a:r>
          </a:p>
        </p:txBody>
      </p:sp>
    </p:spTree>
    <p:extLst>
      <p:ext uri="{BB962C8B-B14F-4D97-AF65-F5344CB8AC3E}">
        <p14:creationId xmlns:p14="http://schemas.microsoft.com/office/powerpoint/2010/main" val="3470532261"/>
      </p:ext>
    </p:extLst>
  </p:cSld>
  <p:clrMapOvr>
    <a:masterClrMapping/>
  </p:clrMapOvr>
  <p:transition spd="slow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8A596-E442-8510-F93E-D0B8AA147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" name="Table 79">
            <a:extLst>
              <a:ext uri="{FF2B5EF4-FFF2-40B4-BE49-F238E27FC236}">
                <a16:creationId xmlns:a16="http://schemas.microsoft.com/office/drawing/2014/main" id="{E8EC7DFD-9088-8FB8-C296-56C49EB20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026396"/>
              </p:ext>
            </p:extLst>
          </p:nvPr>
        </p:nvGraphicFramePr>
        <p:xfrm>
          <a:off x="563166" y="1078022"/>
          <a:ext cx="8017668" cy="2062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632">
                  <a:extLst>
                    <a:ext uri="{9D8B030D-6E8A-4147-A177-3AD203B41FA5}">
                      <a16:colId xmlns:a16="http://schemas.microsoft.com/office/drawing/2014/main" val="3844508713"/>
                    </a:ext>
                  </a:extLst>
                </a:gridCol>
                <a:gridCol w="1833562">
                  <a:extLst>
                    <a:ext uri="{9D8B030D-6E8A-4147-A177-3AD203B41FA5}">
                      <a16:colId xmlns:a16="http://schemas.microsoft.com/office/drawing/2014/main" val="2589524081"/>
                    </a:ext>
                  </a:extLst>
                </a:gridCol>
                <a:gridCol w="2276474">
                  <a:extLst>
                    <a:ext uri="{9D8B030D-6E8A-4147-A177-3AD203B41FA5}">
                      <a16:colId xmlns:a16="http://schemas.microsoft.com/office/drawing/2014/main" val="102992242"/>
                    </a:ext>
                  </a:extLst>
                </a:gridCol>
              </a:tblGrid>
              <a:tr h="78203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Median (IQR) timing from: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Early TAVR</a:t>
                      </a:r>
                    </a:p>
                    <a:p>
                      <a:pPr algn="ctr"/>
                      <a:r>
                        <a:rPr lang="en-US" sz="1800"/>
                        <a:t>(N=444)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CS with AVR (N=388)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552162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b="0" dirty="0"/>
                        <a:t>Randomization to early TAVR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14 (9, 24) days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1687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AVR indication to conversion</a:t>
                      </a:r>
                      <a:r>
                        <a:rPr lang="en-US" sz="1800" b="0" baseline="30000" dirty="0"/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32 (18, 58) days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06273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0227B6F-F8DC-D7B8-BCF8-B592D8265119}"/>
              </a:ext>
            </a:extLst>
          </p:cNvPr>
          <p:cNvSpPr txBox="1"/>
          <p:nvPr/>
        </p:nvSpPr>
        <p:spPr>
          <a:xfrm>
            <a:off x="560642" y="3144515"/>
            <a:ext cx="472559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0" dirty="0"/>
              <a:t>*</a:t>
            </a:r>
            <a:r>
              <a:rPr lang="en-US" sz="11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N=381 (98.2%) underwent TAVR; N=7 (1.8%) underwent SAVR</a:t>
            </a:r>
            <a:endParaRPr lang="en-US" sz="1100" dirty="0">
              <a:highlight>
                <a:srgbClr val="FFFF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98FCF3-96C1-3A96-AF38-D230E70748F7}"/>
              </a:ext>
            </a:extLst>
          </p:cNvPr>
          <p:cNvSpPr txBox="1"/>
          <p:nvPr/>
        </p:nvSpPr>
        <p:spPr>
          <a:xfrm>
            <a:off x="410979" y="3660977"/>
            <a:ext cx="8322042" cy="7694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87.9% of clinical surveillance patients who converted to AVR </a:t>
            </a:r>
          </a:p>
          <a:p>
            <a:pPr algn="ctr"/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 treated within 3 months of indication for AVR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A707611-2A8A-A2D6-1069-93AADA60D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0"/>
            <a:ext cx="6258169" cy="685800"/>
          </a:xfrm>
        </p:spPr>
        <p:txBody>
          <a:bodyPr/>
          <a:lstStyle/>
          <a:p>
            <a:pPr algn="ctr"/>
            <a:r>
              <a:rPr lang="en-US" dirty="0"/>
              <a:t>Promptness of Treatment</a:t>
            </a:r>
          </a:p>
        </p:txBody>
      </p:sp>
    </p:spTree>
    <p:extLst>
      <p:ext uri="{BB962C8B-B14F-4D97-AF65-F5344CB8AC3E}">
        <p14:creationId xmlns:p14="http://schemas.microsoft.com/office/powerpoint/2010/main" val="3683578228"/>
      </p:ext>
    </p:extLst>
  </p:cSld>
  <p:clrMapOvr>
    <a:masterClrMapping/>
  </p:clrMapOvr>
  <p:transition spd="slow"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49C3F86-B6A6-5F7D-8EF4-096F335C3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Periprocedural</a:t>
            </a:r>
            <a:r>
              <a:rPr lang="en-US" sz="3200" baseline="30000" dirty="0">
                <a:effectLst/>
              </a:rPr>
              <a:t>*</a:t>
            </a:r>
            <a:r>
              <a:rPr lang="en-US" dirty="0"/>
              <a:t> Outcomes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5455CC-3A35-8934-DA53-2C718BC86401}"/>
              </a:ext>
            </a:extLst>
          </p:cNvPr>
          <p:cNvGraphicFramePr>
            <a:graphicFrameLocks noGrp="1"/>
          </p:cNvGraphicFramePr>
          <p:nvPr/>
        </p:nvGraphicFramePr>
        <p:xfrm>
          <a:off x="626919" y="762986"/>
          <a:ext cx="7890162" cy="3636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0724">
                  <a:extLst>
                    <a:ext uri="{9D8B030D-6E8A-4147-A177-3AD203B41FA5}">
                      <a16:colId xmlns:a16="http://schemas.microsoft.com/office/drawing/2014/main" val="1770077124"/>
                    </a:ext>
                  </a:extLst>
                </a:gridCol>
                <a:gridCol w="1909719">
                  <a:extLst>
                    <a:ext uri="{9D8B030D-6E8A-4147-A177-3AD203B41FA5}">
                      <a16:colId xmlns:a16="http://schemas.microsoft.com/office/drawing/2014/main" val="1092932795"/>
                    </a:ext>
                  </a:extLst>
                </a:gridCol>
                <a:gridCol w="1909719">
                  <a:extLst>
                    <a:ext uri="{9D8B030D-6E8A-4147-A177-3AD203B41FA5}">
                      <a16:colId xmlns:a16="http://schemas.microsoft.com/office/drawing/2014/main" val="21125091"/>
                    </a:ext>
                  </a:extLst>
                </a:gridCol>
              </a:tblGrid>
              <a:tr h="33073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Outcome – Kaplan-Meier Estimates</a:t>
                      </a:r>
                      <a:endParaRPr lang="en-US" sz="1400" b="1" kern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18288" marB="182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</a:rPr>
                        <a:t>TAVR</a:t>
                      </a:r>
                      <a:br>
                        <a:rPr lang="en-US" sz="1400" b="1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</a:rPr>
                        <a:t>(N=444)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</a:rPr>
                        <a:t>CS with AVR</a:t>
                      </a:r>
                      <a:br>
                        <a:rPr lang="en-US" sz="1400" b="1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</a:rPr>
                        <a:t>(N=388)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239977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dirty="0">
                          <a:effectLst/>
                        </a:rPr>
                        <a:t>All-cause death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0.2%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0%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97551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15240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CV death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0%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01524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15240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Non-CV death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0.2%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0%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15794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Stroke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0.9%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1.8%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84327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15240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Disabling stroke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1.0%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833968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15240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Non-disabling stroke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0.9%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0.8%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24798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New onset atrial fibrillation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4.5%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3.1%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956155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dirty="0">
                          <a:effectLst/>
                        </a:rPr>
                        <a:t>New permanent pacemaker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5.7%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8.4%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613973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Life-threatening/disabling or major bleeding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2.5%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3.6%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53412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Acute kidney injury (site-reported)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2.5%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3.4%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76229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Major vascular complications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1.4%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1.0%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155453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Myocardial infarction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0.5%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0.5%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740110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Coronary obstruction requiring intervention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0%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0%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2212" marR="22212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07209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C161018-45C9-0A6B-8C54-05B144FBB272}"/>
              </a:ext>
            </a:extLst>
          </p:cNvPr>
          <p:cNvSpPr txBox="1"/>
          <p:nvPr/>
        </p:nvSpPr>
        <p:spPr>
          <a:xfrm>
            <a:off x="626919" y="4416735"/>
            <a:ext cx="7831640" cy="2450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aseline="30000">
                <a:effectLst/>
              </a:rPr>
              <a:t>*</a:t>
            </a:r>
            <a:r>
              <a:rPr lang="en-US" sz="1000">
                <a:effectLst/>
              </a:rPr>
              <a:t>Periprocedural defined as ≤ 30 days from index procedure in the TAVR arm or date of conversion to AVR in the CS arm</a:t>
            </a:r>
          </a:p>
        </p:txBody>
      </p:sp>
    </p:spTree>
    <p:extLst>
      <p:ext uri="{BB962C8B-B14F-4D97-AF65-F5344CB8AC3E}">
        <p14:creationId xmlns:p14="http://schemas.microsoft.com/office/powerpoint/2010/main" val="2199526121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0D9862-8BCD-126C-F45A-E62114531434}"/>
              </a:ext>
            </a:extLst>
          </p:cNvPr>
          <p:cNvSpPr/>
          <p:nvPr/>
        </p:nvSpPr>
        <p:spPr bwMode="auto">
          <a:xfrm>
            <a:off x="457200" y="970671"/>
            <a:ext cx="8229600" cy="260955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64CE45-D803-B83A-28B5-4ABA76FB3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8849" y="0"/>
            <a:ext cx="5466303" cy="685800"/>
          </a:xfrm>
        </p:spPr>
        <p:txBody>
          <a:bodyPr/>
          <a:lstStyle/>
          <a:p>
            <a:pPr algn="ctr"/>
            <a:r>
              <a:rPr lang="en-US"/>
              <a:t>Purpose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9D7B86-4EF8-ABD0-AF88-9958DEA04827}"/>
              </a:ext>
            </a:extLst>
          </p:cNvPr>
          <p:cNvSpPr/>
          <p:nvPr/>
        </p:nvSpPr>
        <p:spPr bwMode="auto">
          <a:xfrm>
            <a:off x="424282" y="1084375"/>
            <a:ext cx="8295436" cy="234944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b="1" i="1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ヒラギノ角ゴ Pro W3" pitchFamily="-111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BF0920-1E81-2C9A-1C44-6201EA17E9E0}"/>
              </a:ext>
            </a:extLst>
          </p:cNvPr>
          <p:cNvSpPr txBox="1"/>
          <p:nvPr/>
        </p:nvSpPr>
        <p:spPr>
          <a:xfrm>
            <a:off x="475488" y="1327708"/>
            <a:ext cx="819302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800" b="1" i="1" u="none" strike="noStrike" baseline="0" dirty="0">
                <a:solidFill>
                  <a:srgbClr val="DDDBA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To determine the safety and effectiveness              of a strategy of </a:t>
            </a:r>
            <a:r>
              <a:rPr lang="en-US" sz="2800" b="1" i="1" dirty="0">
                <a:solidFill>
                  <a:srgbClr val="DDDBA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</a:t>
            </a:r>
            <a:r>
              <a:rPr lang="en-US" sz="2800" b="1" i="1" u="none" strike="noStrike" baseline="0" dirty="0">
                <a:solidFill>
                  <a:srgbClr val="DDDBA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arly intervention with TAVR </a:t>
            </a:r>
            <a:r>
              <a:rPr lang="en-US" sz="2800" b="1" i="1" dirty="0">
                <a:solidFill>
                  <a:srgbClr val="DDDBA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compared to clinical surveillance </a:t>
            </a:r>
            <a:r>
              <a:rPr lang="en-US" sz="2800" b="1" i="1" u="none" strike="noStrike" baseline="0" dirty="0">
                <a:solidFill>
                  <a:srgbClr val="DDDBA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in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i="1" u="none" strike="noStrike" baseline="0" dirty="0">
                <a:solidFill>
                  <a:srgbClr val="DDDBA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patients with asymptomatic severe AS.</a:t>
            </a:r>
          </a:p>
        </p:txBody>
      </p:sp>
    </p:spTree>
    <p:extLst>
      <p:ext uri="{BB962C8B-B14F-4D97-AF65-F5344CB8AC3E}">
        <p14:creationId xmlns:p14="http://schemas.microsoft.com/office/powerpoint/2010/main" val="129070748"/>
      </p:ext>
    </p:extLst>
  </p:cSld>
  <p:clrMapOvr>
    <a:masterClrMapping/>
  </p:clrMapOvr>
  <p:transition spd="slow"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8A596-E442-8510-F93E-D0B8AA147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DEAAE-DF6C-D11E-69F9-89BCD9FF2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3489" y="0"/>
            <a:ext cx="5337909" cy="685800"/>
          </a:xfrm>
        </p:spPr>
        <p:txBody>
          <a:bodyPr/>
          <a:lstStyle/>
          <a:p>
            <a:pPr algn="ctr"/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417A9-80C1-62F1-436E-9CABBE512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135" y="929106"/>
            <a:ext cx="8454788" cy="339447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000"/>
              </a:spcAft>
            </a:pPr>
            <a:r>
              <a:rPr lang="en-US" sz="22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en-US" sz="22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esults apply only to the trial population, which included patients ≥</a:t>
            </a:r>
            <a:r>
              <a:rPr lang="en-US" sz="2200" kern="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65 years</a:t>
            </a:r>
            <a:r>
              <a:rPr lang="en-US" sz="22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who were </a:t>
            </a:r>
            <a:r>
              <a:rPr lang="en-US" sz="22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suitable for TF-TAVR</a:t>
            </a:r>
          </a:p>
          <a:p>
            <a:pPr>
              <a:spcBef>
                <a:spcPts val="0"/>
              </a:spcBef>
              <a:spcAft>
                <a:spcPts val="2000"/>
              </a:spcAft>
            </a:pPr>
            <a:r>
              <a:rPr lang="en-US" sz="22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Findings </a:t>
            </a:r>
            <a:r>
              <a:rPr lang="en-US" sz="22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may </a:t>
            </a:r>
            <a:r>
              <a:rPr lang="en-US" sz="22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not be applicable to other TAVR systems</a:t>
            </a:r>
          </a:p>
          <a:p>
            <a:pPr>
              <a:spcBef>
                <a:spcPts val="0"/>
              </a:spcBef>
              <a:spcAft>
                <a:spcPts val="2000"/>
              </a:spcAft>
            </a:pPr>
            <a:r>
              <a:rPr lang="en-US" sz="22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US" sz="22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ess</a:t>
            </a:r>
            <a:r>
              <a:rPr lang="en-US" sz="22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rigorous clinical surveillance</a:t>
            </a:r>
            <a:r>
              <a:rPr lang="en-US" sz="22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and absence of early TAVR planning may result in different outcomes</a:t>
            </a:r>
          </a:p>
          <a:p>
            <a:pPr>
              <a:spcBef>
                <a:spcPts val="0"/>
              </a:spcBef>
              <a:spcAft>
                <a:spcPts val="2000"/>
              </a:spcAft>
            </a:pPr>
            <a:r>
              <a:rPr lang="en-US" sz="22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Trial was partly conducted during the COVID-19 pandemic, which may have affected outcomes </a:t>
            </a:r>
            <a:endParaRPr lang="en-US" sz="22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064333"/>
      </p:ext>
    </p:extLst>
  </p:cSld>
  <p:clrMapOvr>
    <a:masterClrMapping/>
  </p:clrMapOvr>
  <p:transition spd="slow"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8A596-E442-8510-F93E-D0B8AA147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537EFC-7B6C-1168-3B7B-65A6652254DB}"/>
              </a:ext>
            </a:extLst>
          </p:cNvPr>
          <p:cNvSpPr/>
          <p:nvPr/>
        </p:nvSpPr>
        <p:spPr bwMode="auto">
          <a:xfrm>
            <a:off x="282922" y="877368"/>
            <a:ext cx="8578156" cy="84169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5DEAAE-DF6C-D11E-69F9-89BCD9FF2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3489" y="0"/>
            <a:ext cx="5343770" cy="685800"/>
          </a:xfrm>
        </p:spPr>
        <p:txBody>
          <a:bodyPr/>
          <a:lstStyle/>
          <a:p>
            <a:pPr algn="ctr"/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417A9-80C1-62F1-436E-9CABBE512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953" y="877368"/>
            <a:ext cx="8578156" cy="339447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In patients with </a:t>
            </a:r>
            <a:r>
              <a:rPr lang="en-US" sz="2400" b="1" dirty="0">
                <a:solidFill>
                  <a:srgbClr val="DDDBA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asymptomatic, severe AS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, a strategy of </a:t>
            </a:r>
            <a:r>
              <a:rPr lang="en-US" sz="2400" b="1" dirty="0">
                <a:solidFill>
                  <a:srgbClr val="DDDBA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early TAVR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compared with clinical surveillance: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Resulted in a significant reduction of the primary endpoint (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death, stroke, or unplanned CV hospitalization)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US" sz="1800" i="1" dirty="0">
                <a:solidFill>
                  <a:schemeClr val="tx1"/>
                </a:solidFill>
              </a:rPr>
              <a:t>M</a:t>
            </a:r>
            <a:r>
              <a:rPr lang="en-US" sz="1800" b="0" i="1" dirty="0">
                <a:solidFill>
                  <a:schemeClr val="tx1"/>
                </a:solidFill>
              </a:rPr>
              <a:t>ultiple endpoint variations demonstrated consistent results</a:t>
            </a:r>
            <a:endParaRPr lang="en-US" sz="1800" i="1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Was not associated with excess mortality or stroke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Prevented a clinically-meaningful decline in quality of life in clinical surveillance patients who subsequently converted to AVR</a:t>
            </a:r>
            <a:endParaRPr lang="en-US" sz="20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Improved measures of LV and </a:t>
            </a:r>
            <a:r>
              <a:rPr lang="en-US" sz="2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LA function 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4875175"/>
      </p:ext>
    </p:extLst>
  </p:cSld>
  <p:clrMapOvr>
    <a:masterClrMapping/>
  </p:clrMapOvr>
  <p:transition spd="slow"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8A596-E442-8510-F93E-D0B8AA147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537EFC-7B6C-1168-3B7B-65A6652254DB}"/>
              </a:ext>
            </a:extLst>
          </p:cNvPr>
          <p:cNvSpPr/>
          <p:nvPr/>
        </p:nvSpPr>
        <p:spPr bwMode="auto">
          <a:xfrm>
            <a:off x="282922" y="1090862"/>
            <a:ext cx="8578156" cy="296779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5DEAAE-DF6C-D11E-69F9-89BCD9FF2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3490" y="0"/>
            <a:ext cx="5935786" cy="685800"/>
          </a:xfrm>
        </p:spPr>
        <p:txBody>
          <a:bodyPr/>
          <a:lstStyle/>
          <a:p>
            <a:pPr algn="ctr"/>
            <a:r>
              <a:rPr lang="en-US" dirty="0"/>
              <a:t>Clinical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417A9-80C1-62F1-436E-9CABBE512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922" y="1168007"/>
            <a:ext cx="8578156" cy="2271294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dirty="0">
                <a:solidFill>
                  <a:srgbClr val="DDDBA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Early TAVR </a:t>
            </a:r>
            <a:r>
              <a:rPr lang="en-US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should be considered as a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dirty="0">
                <a:solidFill>
                  <a:srgbClr val="DDDBA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reasonable alternative to clinical surveillance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in patients with </a:t>
            </a:r>
            <a:r>
              <a:rPr lang="en-US" sz="2900" b="1" dirty="0">
                <a:solidFill>
                  <a:srgbClr val="DDDBA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asymptomatic, severe AS,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especially when combined with the challenges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of timely symptom recognition and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prompt treatment in real-world settings.</a:t>
            </a:r>
            <a:endParaRPr lang="en-US" sz="2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082513"/>
      </p:ext>
    </p:extLst>
  </p:cSld>
  <p:clrMapOvr>
    <a:masterClrMapping/>
  </p:clrMapOvr>
  <p:transition spd="slow"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89617-BB60-4BD3-F7DD-7EDBAD170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>
            <a:extLst>
              <a:ext uri="{FF2B5EF4-FFF2-40B4-BE49-F238E27FC236}">
                <a16:creationId xmlns:a16="http://schemas.microsoft.com/office/drawing/2014/main" id="{16B5F39B-B2A6-1433-3918-9EC05717F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94802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shape">
              <a:fillToRect l="50000" t="50000" r="50000" b="50000"/>
            </a:path>
          </a:gra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chemeClr val="accent3">
                <a:lumMod val="75000"/>
              </a:scheme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>
              <a:solidFill>
                <a:srgbClr val="000000"/>
              </a:solidFill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C1E3491-82B6-2A4A-BF5E-4F0909B5D4E4}"/>
              </a:ext>
            </a:extLst>
          </p:cNvPr>
          <p:cNvSpPr txBox="1">
            <a:spLocks/>
          </p:cNvSpPr>
          <p:nvPr/>
        </p:nvSpPr>
        <p:spPr bwMode="auto">
          <a:xfrm>
            <a:off x="1490721" y="1762284"/>
            <a:ext cx="6070600" cy="942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defRPr sz="2800" b="1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50000"/>
              <a:buFont typeface="Arial" charset="0"/>
              <a:buChar char="•"/>
              <a:defRPr sz="2400">
                <a:solidFill>
                  <a:srgbClr val="0D445E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rgbClr val="0D445E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accent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1600">
                <a:solidFill>
                  <a:srgbClr val="0D445E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AA04E"/>
              </a:buClr>
              <a:buChar char="•"/>
              <a:defRPr sz="1600">
                <a:solidFill>
                  <a:srgbClr val="9999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AA04E"/>
              </a:buClr>
              <a:buChar char="•"/>
              <a:defRPr sz="1600">
                <a:solidFill>
                  <a:srgbClr val="9999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AA04E"/>
              </a:buClr>
              <a:buChar char="•"/>
              <a:defRPr sz="1600">
                <a:solidFill>
                  <a:srgbClr val="9999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AA04E"/>
              </a:buClr>
              <a:buChar char="•"/>
              <a:defRPr sz="1600">
                <a:solidFill>
                  <a:srgbClr val="999999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</a:pPr>
            <a:r>
              <a:rPr lang="en-US" sz="5400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  <a:endParaRPr lang="en-US" sz="4800" i="1" kern="0">
              <a:solidFill>
                <a:srgbClr val="DDDBA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3B1B88-EE70-9832-3423-4CC523F4706F}"/>
              </a:ext>
            </a:extLst>
          </p:cNvPr>
          <p:cNvSpPr txBox="1"/>
          <p:nvPr/>
        </p:nvSpPr>
        <p:spPr>
          <a:xfrm>
            <a:off x="552658" y="3219419"/>
            <a:ext cx="7946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i="1" dirty="0">
                <a:solidFill>
                  <a:schemeClr val="accent1"/>
                </a:solidFill>
              </a:rPr>
              <a:t>To all the patients, sites, and investigators who participated in the EARLY TAVR trial</a:t>
            </a:r>
          </a:p>
        </p:txBody>
      </p:sp>
    </p:spTree>
    <p:extLst>
      <p:ext uri="{BB962C8B-B14F-4D97-AF65-F5344CB8AC3E}">
        <p14:creationId xmlns:p14="http://schemas.microsoft.com/office/powerpoint/2010/main" val="3325887333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F46591-A2BA-6D3C-1F94-03EA697D0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962C370-75F2-37D8-2ACB-9F7B82039BC9}"/>
              </a:ext>
            </a:extLst>
          </p:cNvPr>
          <p:cNvSpPr txBox="1"/>
          <p:nvPr/>
        </p:nvSpPr>
        <p:spPr>
          <a:xfrm>
            <a:off x="490995" y="776480"/>
            <a:ext cx="8162010" cy="67665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+mj-lt"/>
              </a:rPr>
              <a:t>Prospective, multicenter RCT evaluating patients with </a:t>
            </a:r>
            <a:r>
              <a:rPr lang="en-US" sz="1800" b="1" u="sng" dirty="0">
                <a:solidFill>
                  <a:schemeClr val="bg1"/>
                </a:solidFill>
                <a:latin typeface="+mj-lt"/>
              </a:rPr>
              <a:t>asymptomatic</a:t>
            </a:r>
            <a:r>
              <a:rPr lang="en-US" sz="1800" b="1" dirty="0">
                <a:solidFill>
                  <a:schemeClr val="bg1"/>
                </a:solidFill>
                <a:latin typeface="+mj-lt"/>
              </a:rPr>
              <a:t>, </a:t>
            </a:r>
          </a:p>
          <a:p>
            <a:pPr algn="ctr"/>
            <a:r>
              <a:rPr lang="en-US" sz="1800" b="1" dirty="0">
                <a:solidFill>
                  <a:schemeClr val="bg1"/>
                </a:solidFill>
                <a:latin typeface="+mj-lt"/>
              </a:rPr>
              <a:t>severe AS aged ≥ 65 years w/ an STS score ≤ 10% and LVEF ≥ 50%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F5EFF-9183-C862-CC85-5E0C94411F0E}"/>
              </a:ext>
            </a:extLst>
          </p:cNvPr>
          <p:cNvSpPr txBox="1"/>
          <p:nvPr/>
        </p:nvSpPr>
        <p:spPr>
          <a:xfrm>
            <a:off x="1964603" y="1605330"/>
            <a:ext cx="5214795" cy="5943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800" b="1">
                <a:latin typeface="+mj-lt"/>
              </a:rPr>
              <a:t>Asymptomatic Assessment</a:t>
            </a:r>
          </a:p>
          <a:p>
            <a:pPr algn="ctr"/>
            <a:r>
              <a:rPr lang="en-US" sz="1400">
                <a:latin typeface="+mj-lt"/>
              </a:rPr>
              <a:t>Confirmed by negative stress test</a:t>
            </a:r>
            <a:r>
              <a:rPr lang="en-US" sz="1400" baseline="30000">
                <a:latin typeface="+mj-lt"/>
              </a:rPr>
              <a:t>*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31DC3E-E553-C74B-DBB0-BC5F10197D84}"/>
              </a:ext>
            </a:extLst>
          </p:cNvPr>
          <p:cNvSpPr txBox="1"/>
          <p:nvPr/>
        </p:nvSpPr>
        <p:spPr>
          <a:xfrm>
            <a:off x="2743200" y="2351884"/>
            <a:ext cx="3657600" cy="369332"/>
          </a:xfrm>
          <a:prstGeom prst="rect">
            <a:avLst/>
          </a:prstGeom>
          <a:solidFill>
            <a:srgbClr val="D3CFA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800" b="1">
                <a:latin typeface="+mj-lt"/>
              </a:rPr>
              <a:t>Randomization 1:1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345DA5A-4E28-DFD4-6E1C-79A2D91D13CF}"/>
              </a:ext>
            </a:extLst>
          </p:cNvPr>
          <p:cNvGrpSpPr/>
          <p:nvPr/>
        </p:nvGrpSpPr>
        <p:grpSpPr>
          <a:xfrm>
            <a:off x="846781" y="2873410"/>
            <a:ext cx="7450439" cy="594360"/>
            <a:chOff x="846781" y="2877793"/>
            <a:chExt cx="7450439" cy="59436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8B3ABA4-6E0B-5D91-EBF3-A78E499041E2}"/>
                </a:ext>
              </a:extLst>
            </p:cNvPr>
            <p:cNvSpPr txBox="1"/>
            <p:nvPr/>
          </p:nvSpPr>
          <p:spPr>
            <a:xfrm>
              <a:off x="846781" y="2877793"/>
              <a:ext cx="3203596" cy="5943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>
                  <a:solidFill>
                    <a:schemeClr val="bg1"/>
                  </a:solidFill>
                  <a:latin typeface="+mj-lt"/>
                </a:rPr>
                <a:t>Transfemoral-TAVR </a:t>
              </a:r>
            </a:p>
            <a:p>
              <a:pPr algn="ctr"/>
              <a:r>
                <a:rPr lang="en-US" sz="1400">
                  <a:solidFill>
                    <a:schemeClr val="bg1"/>
                  </a:solidFill>
                  <a:latin typeface="+mj-lt"/>
                </a:rPr>
                <a:t>(SAPIEN 3 or SAPIEN 3 Ultra THV)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06A40D1-4C25-BF09-C97A-E0181058364C}"/>
                </a:ext>
              </a:extLst>
            </p:cNvPr>
            <p:cNvSpPr txBox="1"/>
            <p:nvPr/>
          </p:nvSpPr>
          <p:spPr>
            <a:xfrm>
              <a:off x="5093624" y="2877793"/>
              <a:ext cx="3203596" cy="594360"/>
            </a:xfrm>
            <a:prstGeom prst="rect">
              <a:avLst/>
            </a:prstGeom>
            <a:solidFill>
              <a:srgbClr val="EE3D2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en-US" sz="600" b="1">
                <a:solidFill>
                  <a:schemeClr val="bg1"/>
                </a:solidFill>
                <a:latin typeface="+mj-lt"/>
              </a:endParaRPr>
            </a:p>
            <a:p>
              <a:pPr algn="ctr"/>
              <a:r>
                <a:rPr lang="en-US" sz="1800" b="1">
                  <a:solidFill>
                    <a:schemeClr val="bg1"/>
                  </a:solidFill>
                  <a:latin typeface="+mj-lt"/>
                </a:rPr>
                <a:t>Clinical Surveillance</a:t>
              </a:r>
            </a:p>
            <a:p>
              <a:pPr algn="ctr"/>
              <a:endParaRPr lang="en-US" sz="600" b="1">
                <a:solidFill>
                  <a:schemeClr val="bg1"/>
                </a:solidFill>
                <a:latin typeface="+mj-lt"/>
              </a:endParaRPr>
            </a:p>
          </p:txBody>
        </p:sp>
      </p:grp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E152F531-FD5B-63DA-11BB-40E69AE0BE91}"/>
              </a:ext>
            </a:extLst>
          </p:cNvPr>
          <p:cNvCxnSpPr>
            <a:cxnSpLocks/>
            <a:stCxn id="12" idx="3"/>
            <a:endCxn id="40" idx="0"/>
          </p:cNvCxnSpPr>
          <p:nvPr/>
        </p:nvCxnSpPr>
        <p:spPr bwMode="auto">
          <a:xfrm>
            <a:off x="6400800" y="2536550"/>
            <a:ext cx="294622" cy="33686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FD8ECC66-437A-FC28-49A0-F5E4D8FB9674}"/>
              </a:ext>
            </a:extLst>
          </p:cNvPr>
          <p:cNvCxnSpPr>
            <a:cxnSpLocks/>
            <a:stCxn id="12" idx="1"/>
            <a:endCxn id="13" idx="0"/>
          </p:cNvCxnSpPr>
          <p:nvPr/>
        </p:nvCxnSpPr>
        <p:spPr bwMode="auto">
          <a:xfrm rot="10800000" flipV="1">
            <a:off x="2448580" y="2536550"/>
            <a:ext cx="294621" cy="33686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79320D56-02D1-9D8A-6F0F-022172EDF53E}"/>
              </a:ext>
            </a:extLst>
          </p:cNvPr>
          <p:cNvGrpSpPr/>
          <p:nvPr/>
        </p:nvGrpSpPr>
        <p:grpSpPr>
          <a:xfrm>
            <a:off x="845820" y="3619964"/>
            <a:ext cx="7452360" cy="1040075"/>
            <a:chOff x="845820" y="3429383"/>
            <a:chExt cx="7452360" cy="1040075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4CDD879-167C-414F-943B-3D646F96420D}"/>
                </a:ext>
              </a:extLst>
            </p:cNvPr>
            <p:cNvSpPr txBox="1"/>
            <p:nvPr/>
          </p:nvSpPr>
          <p:spPr>
            <a:xfrm>
              <a:off x="845820" y="3472367"/>
              <a:ext cx="7452360" cy="95410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PRIMARY ENDPOINT (Superiority)</a:t>
              </a:r>
            </a:p>
            <a:p>
              <a:pPr algn="ctr"/>
              <a:r>
                <a:rPr lang="en-US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Non-hierarchical composite of all-cause death, any stroke, or unplanned CV hospitalization at a minimum follow-up of 2 years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D8F2A86-36E0-D3C3-8A14-8EAE96532F34}"/>
                </a:ext>
              </a:extLst>
            </p:cNvPr>
            <p:cNvCxnSpPr>
              <a:cxnSpLocks/>
            </p:cNvCxnSpPr>
            <p:nvPr/>
          </p:nvCxnSpPr>
          <p:spPr>
            <a:xfrm>
              <a:off x="845820" y="4469458"/>
              <a:ext cx="7452360" cy="0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DB9EBAC-F03C-217D-2CAD-B0355975E1EA}"/>
                </a:ext>
              </a:extLst>
            </p:cNvPr>
            <p:cNvCxnSpPr>
              <a:cxnSpLocks/>
            </p:cNvCxnSpPr>
            <p:nvPr/>
          </p:nvCxnSpPr>
          <p:spPr>
            <a:xfrm>
              <a:off x="845820" y="3429383"/>
              <a:ext cx="7452360" cy="0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itle 1">
            <a:extLst>
              <a:ext uri="{FF2B5EF4-FFF2-40B4-BE49-F238E27FC236}">
                <a16:creationId xmlns:a16="http://schemas.microsoft.com/office/drawing/2014/main" id="{1B7F28E4-26A6-A138-F737-7FCCC1E1D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8849" y="0"/>
            <a:ext cx="5466303" cy="685800"/>
          </a:xfrm>
        </p:spPr>
        <p:txBody>
          <a:bodyPr/>
          <a:lstStyle/>
          <a:p>
            <a:pPr algn="ctr"/>
            <a:r>
              <a:rPr lang="en-US" dirty="0"/>
              <a:t>Study Design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CC95A3-1FB6-DF9D-4101-FB8F4E7A9CA3}"/>
              </a:ext>
            </a:extLst>
          </p:cNvPr>
          <p:cNvSpPr txBox="1"/>
          <p:nvPr/>
        </p:nvSpPr>
        <p:spPr>
          <a:xfrm>
            <a:off x="3529781" y="4861244"/>
            <a:ext cx="559897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en-US" sz="1100" i="1" baseline="30000"/>
              <a:t>*</a:t>
            </a:r>
            <a:r>
              <a:rPr lang="en-US" sz="1100" i="1"/>
              <a:t>Confirmed by detailed clinical history alone if patient was unable to perform stress test</a:t>
            </a:r>
            <a:endParaRPr lang="en-US" sz="1100" i="1" baseline="30000"/>
          </a:p>
        </p:txBody>
      </p:sp>
    </p:spTree>
    <p:extLst>
      <p:ext uri="{BB962C8B-B14F-4D97-AF65-F5344CB8AC3E}">
        <p14:creationId xmlns:p14="http://schemas.microsoft.com/office/powerpoint/2010/main" val="3925897599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Rectangle 1334">
            <a:extLst>
              <a:ext uri="{FF2B5EF4-FFF2-40B4-BE49-F238E27FC236}">
                <a16:creationId xmlns:a16="http://schemas.microsoft.com/office/drawing/2014/main" id="{B8324EED-C9C5-91AD-E2A9-329BC8F527BB}"/>
              </a:ext>
            </a:extLst>
          </p:cNvPr>
          <p:cNvSpPr/>
          <p:nvPr/>
        </p:nvSpPr>
        <p:spPr bwMode="auto">
          <a:xfrm>
            <a:off x="1737531" y="724206"/>
            <a:ext cx="271568" cy="639331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6" name="Rectangle 1345">
            <a:extLst>
              <a:ext uri="{FF2B5EF4-FFF2-40B4-BE49-F238E27FC236}">
                <a16:creationId xmlns:a16="http://schemas.microsoft.com/office/drawing/2014/main" id="{66373F9B-8A9F-E1B7-870F-801898465C70}"/>
              </a:ext>
            </a:extLst>
          </p:cNvPr>
          <p:cNvSpPr/>
          <p:nvPr/>
        </p:nvSpPr>
        <p:spPr bwMode="auto">
          <a:xfrm>
            <a:off x="6776141" y="1402165"/>
            <a:ext cx="614479" cy="204207"/>
          </a:xfrm>
          <a:prstGeom prst="rect">
            <a:avLst/>
          </a:prstGeom>
          <a:solidFill>
            <a:srgbClr val="1B8EC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38" name="Rectangle 1337">
            <a:extLst>
              <a:ext uri="{FF2B5EF4-FFF2-40B4-BE49-F238E27FC236}">
                <a16:creationId xmlns:a16="http://schemas.microsoft.com/office/drawing/2014/main" id="{1E9D54E8-D63C-E140-8269-F9395C772F4E}"/>
              </a:ext>
            </a:extLst>
          </p:cNvPr>
          <p:cNvSpPr/>
          <p:nvPr/>
        </p:nvSpPr>
        <p:spPr bwMode="auto">
          <a:xfrm>
            <a:off x="6953921" y="716171"/>
            <a:ext cx="614479" cy="759092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34" name="Rectangle 1333">
            <a:extLst>
              <a:ext uri="{FF2B5EF4-FFF2-40B4-BE49-F238E27FC236}">
                <a16:creationId xmlns:a16="http://schemas.microsoft.com/office/drawing/2014/main" id="{A90A35FB-63AE-3941-C71C-7B3E519AC7EB}"/>
              </a:ext>
            </a:extLst>
          </p:cNvPr>
          <p:cNvSpPr/>
          <p:nvPr/>
        </p:nvSpPr>
        <p:spPr bwMode="auto">
          <a:xfrm>
            <a:off x="3943627" y="709067"/>
            <a:ext cx="2982004" cy="1671786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5998195B-BA17-EBB3-3BE1-BB1C1438C8A2}"/>
              </a:ext>
            </a:extLst>
          </p:cNvPr>
          <p:cNvSpPr txBox="1"/>
          <p:nvPr/>
        </p:nvSpPr>
        <p:spPr>
          <a:xfrm>
            <a:off x="7546640" y="2234055"/>
            <a:ext cx="148849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" dirty="0">
                <a:effectLst/>
                <a:latin typeface="+mj-lt"/>
                <a:ea typeface="Times New Roman" panose="02020603050405020304" pitchFamily="18" charset="0"/>
              </a:rPr>
              <a:t>Winthrop-University Hospital</a:t>
            </a:r>
            <a:endParaRPr lang="en-US" sz="700" dirty="0">
              <a:latin typeface="+mj-lt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6CA6320E-7E80-908B-880A-F1B1B9CDD60E}"/>
              </a:ext>
            </a:extLst>
          </p:cNvPr>
          <p:cNvSpPr txBox="1"/>
          <p:nvPr/>
        </p:nvSpPr>
        <p:spPr>
          <a:xfrm>
            <a:off x="7546640" y="1873115"/>
            <a:ext cx="1600200" cy="199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Albany Medical College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CCE97B6C-5778-C812-16EE-89457F96F571}"/>
              </a:ext>
            </a:extLst>
          </p:cNvPr>
          <p:cNvSpPr txBox="1"/>
          <p:nvPr/>
        </p:nvSpPr>
        <p:spPr>
          <a:xfrm>
            <a:off x="7546640" y="2477238"/>
            <a:ext cx="1600200" cy="199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Columbia University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79A5D84A-61F4-878C-AC2C-FF97C313FFBE}"/>
              </a:ext>
            </a:extLst>
          </p:cNvPr>
          <p:cNvSpPr txBox="1"/>
          <p:nvPr/>
        </p:nvSpPr>
        <p:spPr>
          <a:xfrm>
            <a:off x="7546640" y="2962556"/>
            <a:ext cx="1600200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Morristown Medical Center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5541669F-C858-50FF-7B53-383294F64514}"/>
              </a:ext>
            </a:extLst>
          </p:cNvPr>
          <p:cNvSpPr txBox="1"/>
          <p:nvPr/>
        </p:nvSpPr>
        <p:spPr>
          <a:xfrm>
            <a:off x="7546640" y="1630681"/>
            <a:ext cx="1600200" cy="199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Brigham and Women’s Hospital</a:t>
            </a:r>
          </a:p>
        </p:txBody>
      </p:sp>
      <p:sp>
        <p:nvSpPr>
          <p:cNvPr id="1279" name="TextBox 1278">
            <a:extLst>
              <a:ext uri="{FF2B5EF4-FFF2-40B4-BE49-F238E27FC236}">
                <a16:creationId xmlns:a16="http://schemas.microsoft.com/office/drawing/2014/main" id="{BBCA01AC-9F1C-1B84-46B6-8B3AC862710F}"/>
              </a:ext>
            </a:extLst>
          </p:cNvPr>
          <p:cNvSpPr txBox="1"/>
          <p:nvPr/>
        </p:nvSpPr>
        <p:spPr>
          <a:xfrm>
            <a:off x="7546640" y="2840889"/>
            <a:ext cx="1600200" cy="19973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Newark Beth Israel Medical Center</a:t>
            </a:r>
            <a:endParaRPr lang="en-US" sz="7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651AE7B-ECD1-A756-B260-DF6F77AAED35}"/>
              </a:ext>
            </a:extLst>
          </p:cNvPr>
          <p:cNvSpPr txBox="1"/>
          <p:nvPr/>
        </p:nvSpPr>
        <p:spPr>
          <a:xfrm>
            <a:off x="7546640" y="2115549"/>
            <a:ext cx="1600200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  <a:latin typeface="+mj-lt"/>
                <a:ea typeface="Times New Roman" panose="02020603050405020304" pitchFamily="18" charset="0"/>
              </a:rPr>
              <a:t>Stony Brook University</a:t>
            </a:r>
            <a:endParaRPr lang="en-US" sz="700" dirty="0"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DF560AEC-153D-2854-1E0F-ABD7E45675AA}"/>
              </a:ext>
            </a:extLst>
          </p:cNvPr>
          <p:cNvSpPr txBox="1"/>
          <p:nvPr/>
        </p:nvSpPr>
        <p:spPr>
          <a:xfrm>
            <a:off x="7546640" y="2598455"/>
            <a:ext cx="1600200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Cornell Medical Center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352ABF4E-32EF-D89A-2EB2-F6E1151BEDB6}"/>
              </a:ext>
            </a:extLst>
          </p:cNvPr>
          <p:cNvSpPr txBox="1"/>
          <p:nvPr/>
        </p:nvSpPr>
        <p:spPr>
          <a:xfrm>
            <a:off x="7546640" y="3083773"/>
            <a:ext cx="1600200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 err="1">
                <a:effectLst/>
              </a:rPr>
              <a:t>Lankenau</a:t>
            </a:r>
            <a:r>
              <a:rPr lang="en-US" sz="700" dirty="0">
                <a:effectLst/>
              </a:rPr>
              <a:t> Medical Center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9CD02464-328A-AE25-8C4E-02F8D32F10CF}"/>
              </a:ext>
            </a:extLst>
          </p:cNvPr>
          <p:cNvSpPr txBox="1"/>
          <p:nvPr/>
        </p:nvSpPr>
        <p:spPr>
          <a:xfrm>
            <a:off x="7546640" y="1509464"/>
            <a:ext cx="1600200" cy="199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/>
              <a:t>Maine Medical Center</a:t>
            </a:r>
            <a:endParaRPr lang="en-US" sz="700" dirty="0">
              <a:effectLst/>
            </a:endParaRPr>
          </a:p>
        </p:txBody>
      </p:sp>
      <p:sp>
        <p:nvSpPr>
          <p:cNvPr id="1028" name="TextBox 1027">
            <a:extLst>
              <a:ext uri="{FF2B5EF4-FFF2-40B4-BE49-F238E27FC236}">
                <a16:creationId xmlns:a16="http://schemas.microsoft.com/office/drawing/2014/main" id="{C206D08B-6F06-DFBB-EA7E-E18C1B15EF92}"/>
              </a:ext>
            </a:extLst>
          </p:cNvPr>
          <p:cNvSpPr txBox="1"/>
          <p:nvPr/>
        </p:nvSpPr>
        <p:spPr>
          <a:xfrm>
            <a:off x="7546640" y="3204990"/>
            <a:ext cx="1600200" cy="199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Pinnacle Health Harrisburg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48F7BC51-D800-F928-3F84-201DBB97CC12}"/>
              </a:ext>
            </a:extLst>
          </p:cNvPr>
          <p:cNvSpPr txBox="1"/>
          <p:nvPr/>
        </p:nvSpPr>
        <p:spPr>
          <a:xfrm>
            <a:off x="7546640" y="2719672"/>
            <a:ext cx="1600200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NYU Langone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18DACB68-6684-433A-4A48-B8FBCDA1760B}"/>
              </a:ext>
            </a:extLst>
          </p:cNvPr>
          <p:cNvSpPr txBox="1"/>
          <p:nvPr/>
        </p:nvSpPr>
        <p:spPr>
          <a:xfrm>
            <a:off x="7546640" y="1994332"/>
            <a:ext cx="1600200" cy="199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Yale University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DB240BB2-2463-75A2-199F-8D9F03953D22}"/>
              </a:ext>
            </a:extLst>
          </p:cNvPr>
          <p:cNvSpPr txBox="1"/>
          <p:nvPr/>
        </p:nvSpPr>
        <p:spPr>
          <a:xfrm>
            <a:off x="7546640" y="1751898"/>
            <a:ext cx="1600200" cy="199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Cape Cod Hospital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31EED0-6C29-520F-6C82-8278DC0BC715}"/>
              </a:ext>
            </a:extLst>
          </p:cNvPr>
          <p:cNvSpPr txBox="1"/>
          <p:nvPr/>
        </p:nvSpPr>
        <p:spPr>
          <a:xfrm>
            <a:off x="7546640" y="3326210"/>
            <a:ext cx="1600200" cy="199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York Hospital</a:t>
            </a:r>
          </a:p>
        </p:txBody>
      </p:sp>
      <p:grpSp>
        <p:nvGrpSpPr>
          <p:cNvPr id="1029" name="Group 1028">
            <a:extLst>
              <a:ext uri="{FF2B5EF4-FFF2-40B4-BE49-F238E27FC236}">
                <a16:creationId xmlns:a16="http://schemas.microsoft.com/office/drawing/2014/main" id="{A11D7360-8890-0ACF-7215-2B17F984EEDD}"/>
              </a:ext>
            </a:extLst>
          </p:cNvPr>
          <p:cNvGrpSpPr/>
          <p:nvPr/>
        </p:nvGrpSpPr>
        <p:grpSpPr>
          <a:xfrm>
            <a:off x="-2" y="-1472914"/>
            <a:ext cx="9144002" cy="6215164"/>
            <a:chOff x="13565" y="-1125594"/>
            <a:chExt cx="8750818" cy="5947917"/>
          </a:xfrm>
        </p:grpSpPr>
        <p:grpSp>
          <p:nvGrpSpPr>
            <p:cNvPr id="1025" name="Group 1024">
              <a:extLst>
                <a:ext uri="{FF2B5EF4-FFF2-40B4-BE49-F238E27FC236}">
                  <a16:creationId xmlns:a16="http://schemas.microsoft.com/office/drawing/2014/main" id="{42F6ADA5-97A6-A8EB-5661-EC07F8DB637A}"/>
                </a:ext>
              </a:extLst>
            </p:cNvPr>
            <p:cNvGrpSpPr/>
            <p:nvPr/>
          </p:nvGrpSpPr>
          <p:grpSpPr>
            <a:xfrm>
              <a:off x="1349253" y="-1125594"/>
              <a:ext cx="6660542" cy="3521599"/>
              <a:chOff x="1296808" y="431394"/>
              <a:chExt cx="6660542" cy="3521599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1024" name="Freeform 62">
                <a:extLst>
                  <a:ext uri="{FF2B5EF4-FFF2-40B4-BE49-F238E27FC236}">
                    <a16:creationId xmlns:a16="http://schemas.microsoft.com/office/drawing/2014/main" id="{4FECCD3C-DC98-9854-489D-2D4905E51B9F}"/>
                  </a:ext>
                </a:extLst>
              </p:cNvPr>
              <p:cNvSpPr>
                <a:spLocks/>
              </p:cNvSpPr>
              <p:nvPr/>
            </p:nvSpPr>
            <p:spPr bwMode="auto">
              <a:xfrm rot="21094711">
                <a:off x="4383546" y="1796149"/>
                <a:ext cx="2091235" cy="2123922"/>
              </a:xfrm>
              <a:custGeom>
                <a:avLst/>
                <a:gdLst>
                  <a:gd name="T0" fmla="*/ 3962298 w 570"/>
                  <a:gd name="T1" fmla="*/ 2541977 h 581"/>
                  <a:gd name="T2" fmla="*/ 3728388 w 570"/>
                  <a:gd name="T3" fmla="*/ 2612946 h 581"/>
                  <a:gd name="T4" fmla="*/ 3480301 w 570"/>
                  <a:gd name="T5" fmla="*/ 2548429 h 581"/>
                  <a:gd name="T6" fmla="*/ 3118803 w 570"/>
                  <a:gd name="T7" fmla="*/ 2483911 h 581"/>
                  <a:gd name="T8" fmla="*/ 2906158 w 570"/>
                  <a:gd name="T9" fmla="*/ 2193584 h 581"/>
                  <a:gd name="T10" fmla="*/ 2721865 w 570"/>
                  <a:gd name="T11" fmla="*/ 1251633 h 581"/>
                  <a:gd name="T12" fmla="*/ 2693512 w 570"/>
                  <a:gd name="T13" fmla="*/ 1277440 h 581"/>
                  <a:gd name="T14" fmla="*/ 2509219 w 570"/>
                  <a:gd name="T15" fmla="*/ 1135502 h 581"/>
                  <a:gd name="T16" fmla="*/ 2388720 w 570"/>
                  <a:gd name="T17" fmla="*/ 1064533 h 581"/>
                  <a:gd name="T18" fmla="*/ 2254044 w 570"/>
                  <a:gd name="T19" fmla="*/ 916144 h 581"/>
                  <a:gd name="T20" fmla="*/ 2239868 w 570"/>
                  <a:gd name="T21" fmla="*/ 851627 h 581"/>
                  <a:gd name="T22" fmla="*/ 2232780 w 570"/>
                  <a:gd name="T23" fmla="*/ 741948 h 581"/>
                  <a:gd name="T24" fmla="*/ 2197339 w 570"/>
                  <a:gd name="T25" fmla="*/ 612913 h 581"/>
                  <a:gd name="T26" fmla="*/ 2190251 w 570"/>
                  <a:gd name="T27" fmla="*/ 470975 h 581"/>
                  <a:gd name="T28" fmla="*/ 2098104 w 570"/>
                  <a:gd name="T29" fmla="*/ 348393 h 581"/>
                  <a:gd name="T30" fmla="*/ 1998869 w 570"/>
                  <a:gd name="T31" fmla="*/ 348393 h 581"/>
                  <a:gd name="T32" fmla="*/ 1906723 w 570"/>
                  <a:gd name="T33" fmla="*/ 329038 h 581"/>
                  <a:gd name="T34" fmla="*/ 1743695 w 570"/>
                  <a:gd name="T35" fmla="*/ 361296 h 581"/>
                  <a:gd name="T36" fmla="*/ 1686989 w 570"/>
                  <a:gd name="T37" fmla="*/ 329038 h 581"/>
                  <a:gd name="T38" fmla="*/ 1601931 w 570"/>
                  <a:gd name="T39" fmla="*/ 270972 h 581"/>
                  <a:gd name="T40" fmla="*/ 1474343 w 570"/>
                  <a:gd name="T41" fmla="*/ 232262 h 581"/>
                  <a:gd name="T42" fmla="*/ 1368021 w 570"/>
                  <a:gd name="T43" fmla="*/ 193552 h 581"/>
                  <a:gd name="T44" fmla="*/ 1254610 w 570"/>
                  <a:gd name="T45" fmla="*/ 83872 h 581"/>
                  <a:gd name="T46" fmla="*/ 1141199 w 570"/>
                  <a:gd name="T47" fmla="*/ 6452 h 581"/>
                  <a:gd name="T48" fmla="*/ 0 w 570"/>
                  <a:gd name="T49" fmla="*/ 1858095 h 581"/>
                  <a:gd name="T50" fmla="*/ 42529 w 570"/>
                  <a:gd name="T51" fmla="*/ 1916160 h 581"/>
                  <a:gd name="T52" fmla="*/ 333145 w 570"/>
                  <a:gd name="T53" fmla="*/ 2077453 h 581"/>
                  <a:gd name="T54" fmla="*/ 489085 w 570"/>
                  <a:gd name="T55" fmla="*/ 2174229 h 581"/>
                  <a:gd name="T56" fmla="*/ 616672 w 570"/>
                  <a:gd name="T57" fmla="*/ 2232294 h 581"/>
                  <a:gd name="T58" fmla="*/ 857671 w 570"/>
                  <a:gd name="T59" fmla="*/ 2225843 h 581"/>
                  <a:gd name="T60" fmla="*/ 1134110 w 570"/>
                  <a:gd name="T61" fmla="*/ 2141970 h 581"/>
                  <a:gd name="T62" fmla="*/ 1290050 w 570"/>
                  <a:gd name="T63" fmla="*/ 2000032 h 581"/>
                  <a:gd name="T64" fmla="*/ 1474343 w 570"/>
                  <a:gd name="T65" fmla="*/ 2038743 h 581"/>
                  <a:gd name="T66" fmla="*/ 1609019 w 570"/>
                  <a:gd name="T67" fmla="*/ 2096808 h 581"/>
                  <a:gd name="T68" fmla="*/ 1722430 w 570"/>
                  <a:gd name="T69" fmla="*/ 2245198 h 581"/>
                  <a:gd name="T70" fmla="*/ 1885458 w 570"/>
                  <a:gd name="T71" fmla="*/ 2232294 h 581"/>
                  <a:gd name="T72" fmla="*/ 1949252 w 570"/>
                  <a:gd name="T73" fmla="*/ 2387136 h 581"/>
                  <a:gd name="T74" fmla="*/ 1998869 w 570"/>
                  <a:gd name="T75" fmla="*/ 2509718 h 581"/>
                  <a:gd name="T76" fmla="*/ 2317838 w 570"/>
                  <a:gd name="T77" fmla="*/ 2664559 h 581"/>
                  <a:gd name="T78" fmla="*/ 2728953 w 570"/>
                  <a:gd name="T79" fmla="*/ 2696818 h 581"/>
                  <a:gd name="T80" fmla="*/ 2785658 w 570"/>
                  <a:gd name="T81" fmla="*/ 2716173 h 581"/>
                  <a:gd name="T82" fmla="*/ 2941599 w 570"/>
                  <a:gd name="T83" fmla="*/ 2890370 h 581"/>
                  <a:gd name="T84" fmla="*/ 2934510 w 570"/>
                  <a:gd name="T85" fmla="*/ 2967790 h 581"/>
                  <a:gd name="T86" fmla="*/ 2821099 w 570"/>
                  <a:gd name="T87" fmla="*/ 2954887 h 581"/>
                  <a:gd name="T88" fmla="*/ 2721865 w 570"/>
                  <a:gd name="T89" fmla="*/ 2883918 h 581"/>
                  <a:gd name="T90" fmla="*/ 2587189 w 570"/>
                  <a:gd name="T91" fmla="*/ 2845208 h 581"/>
                  <a:gd name="T92" fmla="*/ 2650983 w 570"/>
                  <a:gd name="T93" fmla="*/ 3038759 h 581"/>
                  <a:gd name="T94" fmla="*/ 2622630 w 570"/>
                  <a:gd name="T95" fmla="*/ 3193600 h 581"/>
                  <a:gd name="T96" fmla="*/ 2551748 w 570"/>
                  <a:gd name="T97" fmla="*/ 3419410 h 581"/>
                  <a:gd name="T98" fmla="*/ 2573013 w 570"/>
                  <a:gd name="T99" fmla="*/ 3554896 h 581"/>
                  <a:gd name="T100" fmla="*/ 2409984 w 570"/>
                  <a:gd name="T101" fmla="*/ 3722641 h 581"/>
                  <a:gd name="T102" fmla="*/ 2736041 w 570"/>
                  <a:gd name="T103" fmla="*/ 3580703 h 581"/>
                  <a:gd name="T104" fmla="*/ 2899069 w 570"/>
                  <a:gd name="T105" fmla="*/ 3529090 h 581"/>
                  <a:gd name="T106" fmla="*/ 3111715 w 570"/>
                  <a:gd name="T107" fmla="*/ 3451669 h 581"/>
                  <a:gd name="T108" fmla="*/ 3239303 w 570"/>
                  <a:gd name="T109" fmla="*/ 3303279 h 581"/>
                  <a:gd name="T110" fmla="*/ 3125892 w 570"/>
                  <a:gd name="T111" fmla="*/ 3238762 h 581"/>
                  <a:gd name="T112" fmla="*/ 3487389 w 570"/>
                  <a:gd name="T113" fmla="*/ 3077469 h 581"/>
                  <a:gd name="T114" fmla="*/ 3692947 w 570"/>
                  <a:gd name="T115" fmla="*/ 2967790 h 581"/>
                  <a:gd name="T116" fmla="*/ 4040268 w 570"/>
                  <a:gd name="T117" fmla="*/ 2683915 h 58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570" h="581">
                    <a:moveTo>
                      <a:pt x="569" y="413"/>
                    </a:moveTo>
                    <a:cubicBezTo>
                      <a:pt x="568" y="411"/>
                      <a:pt x="568" y="410"/>
                      <a:pt x="567" y="408"/>
                    </a:cubicBezTo>
                    <a:cubicBezTo>
                      <a:pt x="567" y="408"/>
                      <a:pt x="566" y="405"/>
                      <a:pt x="566" y="404"/>
                    </a:cubicBezTo>
                    <a:cubicBezTo>
                      <a:pt x="565" y="399"/>
                      <a:pt x="563" y="396"/>
                      <a:pt x="561" y="395"/>
                    </a:cubicBezTo>
                    <a:cubicBezTo>
                      <a:pt x="560" y="394"/>
                      <a:pt x="560" y="394"/>
                      <a:pt x="559" y="394"/>
                    </a:cubicBezTo>
                    <a:cubicBezTo>
                      <a:pt x="556" y="394"/>
                      <a:pt x="553" y="395"/>
                      <a:pt x="550" y="397"/>
                    </a:cubicBezTo>
                    <a:cubicBezTo>
                      <a:pt x="547" y="397"/>
                      <a:pt x="544" y="398"/>
                      <a:pt x="542" y="399"/>
                    </a:cubicBezTo>
                    <a:cubicBezTo>
                      <a:pt x="537" y="400"/>
                      <a:pt x="533" y="401"/>
                      <a:pt x="529" y="403"/>
                    </a:cubicBezTo>
                    <a:cubicBezTo>
                      <a:pt x="528" y="404"/>
                      <a:pt x="527" y="405"/>
                      <a:pt x="526" y="405"/>
                    </a:cubicBezTo>
                    <a:cubicBezTo>
                      <a:pt x="526" y="405"/>
                      <a:pt x="526" y="405"/>
                      <a:pt x="526" y="405"/>
                    </a:cubicBezTo>
                    <a:cubicBezTo>
                      <a:pt x="523" y="407"/>
                      <a:pt x="521" y="408"/>
                      <a:pt x="518" y="408"/>
                    </a:cubicBezTo>
                    <a:cubicBezTo>
                      <a:pt x="516" y="408"/>
                      <a:pt x="514" y="407"/>
                      <a:pt x="511" y="406"/>
                    </a:cubicBezTo>
                    <a:cubicBezTo>
                      <a:pt x="508" y="405"/>
                      <a:pt x="506" y="403"/>
                      <a:pt x="504" y="401"/>
                    </a:cubicBezTo>
                    <a:cubicBezTo>
                      <a:pt x="500" y="398"/>
                      <a:pt x="496" y="395"/>
                      <a:pt x="492" y="395"/>
                    </a:cubicBezTo>
                    <a:cubicBezTo>
                      <a:pt x="491" y="395"/>
                      <a:pt x="491" y="395"/>
                      <a:pt x="491" y="395"/>
                    </a:cubicBezTo>
                    <a:cubicBezTo>
                      <a:pt x="487" y="395"/>
                      <a:pt x="481" y="397"/>
                      <a:pt x="476" y="398"/>
                    </a:cubicBezTo>
                    <a:cubicBezTo>
                      <a:pt x="473" y="398"/>
                      <a:pt x="470" y="399"/>
                      <a:pt x="468" y="399"/>
                    </a:cubicBezTo>
                    <a:cubicBezTo>
                      <a:pt x="466" y="400"/>
                      <a:pt x="464" y="400"/>
                      <a:pt x="462" y="400"/>
                    </a:cubicBezTo>
                    <a:cubicBezTo>
                      <a:pt x="451" y="400"/>
                      <a:pt x="447" y="394"/>
                      <a:pt x="441" y="386"/>
                    </a:cubicBezTo>
                    <a:cubicBezTo>
                      <a:pt x="440" y="385"/>
                      <a:pt x="440" y="385"/>
                      <a:pt x="440" y="385"/>
                    </a:cubicBezTo>
                    <a:cubicBezTo>
                      <a:pt x="439" y="383"/>
                      <a:pt x="438" y="382"/>
                      <a:pt x="436" y="380"/>
                    </a:cubicBezTo>
                    <a:cubicBezTo>
                      <a:pt x="434" y="377"/>
                      <a:pt x="432" y="375"/>
                      <a:pt x="430" y="373"/>
                    </a:cubicBezTo>
                    <a:cubicBezTo>
                      <a:pt x="427" y="371"/>
                      <a:pt x="425" y="369"/>
                      <a:pt x="423" y="366"/>
                    </a:cubicBezTo>
                    <a:cubicBezTo>
                      <a:pt x="422" y="365"/>
                      <a:pt x="421" y="364"/>
                      <a:pt x="420" y="363"/>
                    </a:cubicBezTo>
                    <a:cubicBezTo>
                      <a:pt x="415" y="355"/>
                      <a:pt x="411" y="351"/>
                      <a:pt x="410" y="340"/>
                    </a:cubicBezTo>
                    <a:cubicBezTo>
                      <a:pt x="410" y="336"/>
                      <a:pt x="410" y="332"/>
                      <a:pt x="409" y="328"/>
                    </a:cubicBezTo>
                    <a:cubicBezTo>
                      <a:pt x="409" y="327"/>
                      <a:pt x="408" y="325"/>
                      <a:pt x="408" y="324"/>
                    </a:cubicBezTo>
                    <a:cubicBezTo>
                      <a:pt x="401" y="278"/>
                      <a:pt x="395" y="232"/>
                      <a:pt x="390" y="194"/>
                    </a:cubicBezTo>
                    <a:cubicBezTo>
                      <a:pt x="384" y="194"/>
                      <a:pt x="384" y="194"/>
                      <a:pt x="384" y="194"/>
                    </a:cubicBezTo>
                    <a:cubicBezTo>
                      <a:pt x="384" y="194"/>
                      <a:pt x="384" y="194"/>
                      <a:pt x="384" y="194"/>
                    </a:cubicBezTo>
                    <a:cubicBezTo>
                      <a:pt x="384" y="195"/>
                      <a:pt x="384" y="195"/>
                      <a:pt x="384" y="196"/>
                    </a:cubicBezTo>
                    <a:cubicBezTo>
                      <a:pt x="384" y="197"/>
                      <a:pt x="384" y="197"/>
                      <a:pt x="384" y="197"/>
                    </a:cubicBezTo>
                    <a:cubicBezTo>
                      <a:pt x="384" y="198"/>
                      <a:pt x="383" y="200"/>
                      <a:pt x="383" y="201"/>
                    </a:cubicBezTo>
                    <a:cubicBezTo>
                      <a:pt x="382" y="200"/>
                      <a:pt x="382" y="200"/>
                      <a:pt x="381" y="199"/>
                    </a:cubicBezTo>
                    <a:cubicBezTo>
                      <a:pt x="380" y="199"/>
                      <a:pt x="380" y="198"/>
                      <a:pt x="380" y="198"/>
                    </a:cubicBezTo>
                    <a:cubicBezTo>
                      <a:pt x="377" y="196"/>
                      <a:pt x="374" y="195"/>
                      <a:pt x="371" y="195"/>
                    </a:cubicBezTo>
                    <a:cubicBezTo>
                      <a:pt x="369" y="195"/>
                      <a:pt x="368" y="195"/>
                      <a:pt x="366" y="196"/>
                    </a:cubicBezTo>
                    <a:cubicBezTo>
                      <a:pt x="366" y="195"/>
                      <a:pt x="366" y="195"/>
                      <a:pt x="366" y="195"/>
                    </a:cubicBezTo>
                    <a:cubicBezTo>
                      <a:pt x="367" y="192"/>
                      <a:pt x="367" y="189"/>
                      <a:pt x="364" y="185"/>
                    </a:cubicBezTo>
                    <a:cubicBezTo>
                      <a:pt x="362" y="181"/>
                      <a:pt x="358" y="178"/>
                      <a:pt x="354" y="176"/>
                    </a:cubicBezTo>
                    <a:cubicBezTo>
                      <a:pt x="350" y="173"/>
                      <a:pt x="345" y="170"/>
                      <a:pt x="341" y="168"/>
                    </a:cubicBezTo>
                    <a:cubicBezTo>
                      <a:pt x="340" y="167"/>
                      <a:pt x="340" y="167"/>
                      <a:pt x="340" y="167"/>
                    </a:cubicBezTo>
                    <a:cubicBezTo>
                      <a:pt x="339" y="167"/>
                      <a:pt x="338" y="166"/>
                      <a:pt x="337" y="166"/>
                    </a:cubicBezTo>
                    <a:cubicBezTo>
                      <a:pt x="337" y="166"/>
                      <a:pt x="336" y="166"/>
                      <a:pt x="336" y="166"/>
                    </a:cubicBezTo>
                    <a:cubicBezTo>
                      <a:pt x="336" y="166"/>
                      <a:pt x="337" y="165"/>
                      <a:pt x="337" y="165"/>
                    </a:cubicBezTo>
                    <a:cubicBezTo>
                      <a:pt x="339" y="158"/>
                      <a:pt x="332" y="153"/>
                      <a:pt x="327" y="149"/>
                    </a:cubicBezTo>
                    <a:cubicBezTo>
                      <a:pt x="326" y="148"/>
                      <a:pt x="325" y="148"/>
                      <a:pt x="325" y="147"/>
                    </a:cubicBezTo>
                    <a:cubicBezTo>
                      <a:pt x="324" y="146"/>
                      <a:pt x="322" y="145"/>
                      <a:pt x="321" y="144"/>
                    </a:cubicBezTo>
                    <a:cubicBezTo>
                      <a:pt x="320" y="144"/>
                      <a:pt x="320" y="144"/>
                      <a:pt x="320" y="144"/>
                    </a:cubicBezTo>
                    <a:cubicBezTo>
                      <a:pt x="320" y="143"/>
                      <a:pt x="319" y="143"/>
                      <a:pt x="318" y="142"/>
                    </a:cubicBezTo>
                    <a:cubicBezTo>
                      <a:pt x="318" y="142"/>
                      <a:pt x="317" y="142"/>
                      <a:pt x="317" y="141"/>
                    </a:cubicBezTo>
                    <a:cubicBezTo>
                      <a:pt x="317" y="141"/>
                      <a:pt x="317" y="140"/>
                      <a:pt x="316" y="140"/>
                    </a:cubicBezTo>
                    <a:cubicBezTo>
                      <a:pt x="316" y="138"/>
                      <a:pt x="316" y="138"/>
                      <a:pt x="316" y="138"/>
                    </a:cubicBezTo>
                    <a:cubicBezTo>
                      <a:pt x="316" y="136"/>
                      <a:pt x="316" y="135"/>
                      <a:pt x="316" y="133"/>
                    </a:cubicBezTo>
                    <a:cubicBezTo>
                      <a:pt x="316" y="133"/>
                      <a:pt x="316" y="133"/>
                      <a:pt x="316" y="132"/>
                    </a:cubicBezTo>
                    <a:cubicBezTo>
                      <a:pt x="316" y="131"/>
                      <a:pt x="317" y="131"/>
                      <a:pt x="317" y="130"/>
                    </a:cubicBezTo>
                    <a:cubicBezTo>
                      <a:pt x="318" y="127"/>
                      <a:pt x="318" y="123"/>
                      <a:pt x="317" y="120"/>
                    </a:cubicBezTo>
                    <a:cubicBezTo>
                      <a:pt x="317" y="120"/>
                      <a:pt x="316" y="119"/>
                      <a:pt x="316" y="119"/>
                    </a:cubicBezTo>
                    <a:cubicBezTo>
                      <a:pt x="316" y="118"/>
                      <a:pt x="316" y="118"/>
                      <a:pt x="316" y="118"/>
                    </a:cubicBezTo>
                    <a:cubicBezTo>
                      <a:pt x="315" y="117"/>
                      <a:pt x="315" y="116"/>
                      <a:pt x="315" y="115"/>
                    </a:cubicBezTo>
                    <a:cubicBezTo>
                      <a:pt x="315" y="115"/>
                      <a:pt x="315" y="115"/>
                      <a:pt x="315" y="115"/>
                    </a:cubicBezTo>
                    <a:cubicBezTo>
                      <a:pt x="315" y="113"/>
                      <a:pt x="315" y="111"/>
                      <a:pt x="315" y="109"/>
                    </a:cubicBezTo>
                    <a:cubicBezTo>
                      <a:pt x="315" y="108"/>
                      <a:pt x="315" y="106"/>
                      <a:pt x="315" y="104"/>
                    </a:cubicBezTo>
                    <a:cubicBezTo>
                      <a:pt x="315" y="102"/>
                      <a:pt x="315" y="100"/>
                      <a:pt x="314" y="98"/>
                    </a:cubicBezTo>
                    <a:cubicBezTo>
                      <a:pt x="313" y="96"/>
                      <a:pt x="311" y="95"/>
                      <a:pt x="310" y="95"/>
                    </a:cubicBezTo>
                    <a:cubicBezTo>
                      <a:pt x="309" y="95"/>
                      <a:pt x="309" y="95"/>
                      <a:pt x="309" y="95"/>
                    </a:cubicBezTo>
                    <a:cubicBezTo>
                      <a:pt x="307" y="94"/>
                      <a:pt x="307" y="89"/>
                      <a:pt x="307" y="87"/>
                    </a:cubicBezTo>
                    <a:cubicBezTo>
                      <a:pt x="307" y="85"/>
                      <a:pt x="307" y="84"/>
                      <a:pt x="307" y="84"/>
                    </a:cubicBezTo>
                    <a:cubicBezTo>
                      <a:pt x="307" y="82"/>
                      <a:pt x="308" y="79"/>
                      <a:pt x="308" y="77"/>
                    </a:cubicBezTo>
                    <a:cubicBezTo>
                      <a:pt x="309" y="76"/>
                      <a:pt x="309" y="74"/>
                      <a:pt x="309" y="73"/>
                    </a:cubicBezTo>
                    <a:cubicBezTo>
                      <a:pt x="310" y="70"/>
                      <a:pt x="309" y="68"/>
                      <a:pt x="309" y="67"/>
                    </a:cubicBezTo>
                    <a:cubicBezTo>
                      <a:pt x="308" y="66"/>
                      <a:pt x="308" y="65"/>
                      <a:pt x="308" y="64"/>
                    </a:cubicBezTo>
                    <a:cubicBezTo>
                      <a:pt x="308" y="64"/>
                      <a:pt x="308" y="64"/>
                      <a:pt x="308" y="64"/>
                    </a:cubicBezTo>
                    <a:cubicBezTo>
                      <a:pt x="308" y="62"/>
                      <a:pt x="307" y="59"/>
                      <a:pt x="305" y="57"/>
                    </a:cubicBezTo>
                    <a:cubicBezTo>
                      <a:pt x="302" y="55"/>
                      <a:pt x="299" y="54"/>
                      <a:pt x="296" y="54"/>
                    </a:cubicBezTo>
                    <a:cubicBezTo>
                      <a:pt x="295" y="54"/>
                      <a:pt x="294" y="54"/>
                      <a:pt x="292" y="55"/>
                    </a:cubicBezTo>
                    <a:cubicBezTo>
                      <a:pt x="292" y="55"/>
                      <a:pt x="291" y="55"/>
                      <a:pt x="291" y="55"/>
                    </a:cubicBezTo>
                    <a:cubicBezTo>
                      <a:pt x="289" y="55"/>
                      <a:pt x="288" y="55"/>
                      <a:pt x="287" y="54"/>
                    </a:cubicBezTo>
                    <a:cubicBezTo>
                      <a:pt x="286" y="54"/>
                      <a:pt x="286" y="54"/>
                      <a:pt x="285" y="54"/>
                    </a:cubicBezTo>
                    <a:cubicBezTo>
                      <a:pt x="284" y="54"/>
                      <a:pt x="283" y="54"/>
                      <a:pt x="282" y="54"/>
                    </a:cubicBezTo>
                    <a:cubicBezTo>
                      <a:pt x="281" y="54"/>
                      <a:pt x="280" y="54"/>
                      <a:pt x="279" y="54"/>
                    </a:cubicBezTo>
                    <a:cubicBezTo>
                      <a:pt x="278" y="54"/>
                      <a:pt x="276" y="54"/>
                      <a:pt x="276" y="54"/>
                    </a:cubicBezTo>
                    <a:cubicBezTo>
                      <a:pt x="275" y="54"/>
                      <a:pt x="275" y="54"/>
                      <a:pt x="275" y="53"/>
                    </a:cubicBezTo>
                    <a:cubicBezTo>
                      <a:pt x="274" y="53"/>
                      <a:pt x="273" y="52"/>
                      <a:pt x="272" y="52"/>
                    </a:cubicBezTo>
                    <a:cubicBezTo>
                      <a:pt x="271" y="51"/>
                      <a:pt x="270" y="51"/>
                      <a:pt x="269" y="51"/>
                    </a:cubicBezTo>
                    <a:cubicBezTo>
                      <a:pt x="267" y="51"/>
                      <a:pt x="266" y="51"/>
                      <a:pt x="265" y="52"/>
                    </a:cubicBezTo>
                    <a:cubicBezTo>
                      <a:pt x="262" y="52"/>
                      <a:pt x="259" y="53"/>
                      <a:pt x="256" y="54"/>
                    </a:cubicBezTo>
                    <a:cubicBezTo>
                      <a:pt x="254" y="55"/>
                      <a:pt x="252" y="55"/>
                      <a:pt x="250" y="56"/>
                    </a:cubicBezTo>
                    <a:cubicBezTo>
                      <a:pt x="249" y="56"/>
                      <a:pt x="247" y="56"/>
                      <a:pt x="246" y="56"/>
                    </a:cubicBezTo>
                    <a:cubicBezTo>
                      <a:pt x="246" y="56"/>
                      <a:pt x="246" y="56"/>
                      <a:pt x="246" y="56"/>
                    </a:cubicBezTo>
                    <a:cubicBezTo>
                      <a:pt x="246" y="56"/>
                      <a:pt x="246" y="56"/>
                      <a:pt x="246" y="56"/>
                    </a:cubicBezTo>
                    <a:cubicBezTo>
                      <a:pt x="245" y="56"/>
                      <a:pt x="245" y="56"/>
                      <a:pt x="245" y="56"/>
                    </a:cubicBezTo>
                    <a:cubicBezTo>
                      <a:pt x="245" y="55"/>
                      <a:pt x="244" y="54"/>
                      <a:pt x="243" y="53"/>
                    </a:cubicBezTo>
                    <a:cubicBezTo>
                      <a:pt x="242" y="53"/>
                      <a:pt x="241" y="52"/>
                      <a:pt x="239" y="52"/>
                    </a:cubicBezTo>
                    <a:cubicBezTo>
                      <a:pt x="239" y="51"/>
                      <a:pt x="239" y="51"/>
                      <a:pt x="238" y="51"/>
                    </a:cubicBezTo>
                    <a:cubicBezTo>
                      <a:pt x="238" y="51"/>
                      <a:pt x="238" y="51"/>
                      <a:pt x="237" y="51"/>
                    </a:cubicBezTo>
                    <a:cubicBezTo>
                      <a:pt x="237" y="51"/>
                      <a:pt x="237" y="51"/>
                      <a:pt x="237" y="51"/>
                    </a:cubicBezTo>
                    <a:cubicBezTo>
                      <a:pt x="237" y="50"/>
                      <a:pt x="237" y="48"/>
                      <a:pt x="235" y="46"/>
                    </a:cubicBezTo>
                    <a:cubicBezTo>
                      <a:pt x="233" y="45"/>
                      <a:pt x="230" y="43"/>
                      <a:pt x="227" y="42"/>
                    </a:cubicBezTo>
                    <a:cubicBezTo>
                      <a:pt x="227" y="42"/>
                      <a:pt x="226" y="42"/>
                      <a:pt x="226" y="42"/>
                    </a:cubicBezTo>
                    <a:cubicBezTo>
                      <a:pt x="225" y="41"/>
                      <a:pt x="225" y="41"/>
                      <a:pt x="224" y="41"/>
                    </a:cubicBezTo>
                    <a:cubicBezTo>
                      <a:pt x="224" y="41"/>
                      <a:pt x="224" y="41"/>
                      <a:pt x="224" y="41"/>
                    </a:cubicBezTo>
                    <a:cubicBezTo>
                      <a:pt x="223" y="40"/>
                      <a:pt x="222" y="39"/>
                      <a:pt x="221" y="39"/>
                    </a:cubicBezTo>
                    <a:cubicBezTo>
                      <a:pt x="217" y="38"/>
                      <a:pt x="213" y="37"/>
                      <a:pt x="209" y="36"/>
                    </a:cubicBezTo>
                    <a:cubicBezTo>
                      <a:pt x="208" y="36"/>
                      <a:pt x="208" y="36"/>
                      <a:pt x="208" y="36"/>
                    </a:cubicBezTo>
                    <a:cubicBezTo>
                      <a:pt x="207" y="35"/>
                      <a:pt x="207" y="35"/>
                      <a:pt x="207" y="35"/>
                    </a:cubicBezTo>
                    <a:cubicBezTo>
                      <a:pt x="205" y="34"/>
                      <a:pt x="204" y="33"/>
                      <a:pt x="201" y="32"/>
                    </a:cubicBezTo>
                    <a:cubicBezTo>
                      <a:pt x="200" y="31"/>
                      <a:pt x="199" y="31"/>
                      <a:pt x="198" y="31"/>
                    </a:cubicBezTo>
                    <a:cubicBezTo>
                      <a:pt x="197" y="31"/>
                      <a:pt x="196" y="31"/>
                      <a:pt x="196" y="31"/>
                    </a:cubicBezTo>
                    <a:cubicBezTo>
                      <a:pt x="195" y="31"/>
                      <a:pt x="194" y="31"/>
                      <a:pt x="193" y="30"/>
                    </a:cubicBezTo>
                    <a:cubicBezTo>
                      <a:pt x="192" y="30"/>
                      <a:pt x="192" y="29"/>
                      <a:pt x="191" y="29"/>
                    </a:cubicBezTo>
                    <a:cubicBezTo>
                      <a:pt x="190" y="29"/>
                      <a:pt x="190" y="29"/>
                      <a:pt x="190" y="29"/>
                    </a:cubicBezTo>
                    <a:cubicBezTo>
                      <a:pt x="190" y="28"/>
                      <a:pt x="187" y="27"/>
                      <a:pt x="187" y="26"/>
                    </a:cubicBezTo>
                    <a:cubicBezTo>
                      <a:pt x="186" y="24"/>
                      <a:pt x="185" y="22"/>
                      <a:pt x="184" y="19"/>
                    </a:cubicBezTo>
                    <a:cubicBezTo>
                      <a:pt x="182" y="17"/>
                      <a:pt x="180" y="15"/>
                      <a:pt x="177" y="13"/>
                    </a:cubicBezTo>
                    <a:cubicBezTo>
                      <a:pt x="177" y="13"/>
                      <a:pt x="176" y="12"/>
                      <a:pt x="175" y="12"/>
                    </a:cubicBezTo>
                    <a:cubicBezTo>
                      <a:pt x="174" y="12"/>
                      <a:pt x="173" y="11"/>
                      <a:pt x="172" y="11"/>
                    </a:cubicBezTo>
                    <a:cubicBezTo>
                      <a:pt x="172" y="10"/>
                      <a:pt x="171" y="9"/>
                      <a:pt x="170" y="8"/>
                    </a:cubicBezTo>
                    <a:cubicBezTo>
                      <a:pt x="169" y="7"/>
                      <a:pt x="167" y="6"/>
                      <a:pt x="166" y="5"/>
                    </a:cubicBezTo>
                    <a:cubicBezTo>
                      <a:pt x="165" y="4"/>
                      <a:pt x="163" y="2"/>
                      <a:pt x="161" y="1"/>
                    </a:cubicBezTo>
                    <a:cubicBezTo>
                      <a:pt x="159" y="0"/>
                      <a:pt x="159" y="0"/>
                      <a:pt x="159" y="0"/>
                    </a:cubicBezTo>
                    <a:cubicBezTo>
                      <a:pt x="157" y="2"/>
                      <a:pt x="157" y="2"/>
                      <a:pt x="157" y="2"/>
                    </a:cubicBezTo>
                    <a:cubicBezTo>
                      <a:pt x="137" y="23"/>
                      <a:pt x="37" y="133"/>
                      <a:pt x="12" y="151"/>
                    </a:cubicBezTo>
                    <a:cubicBezTo>
                      <a:pt x="11" y="152"/>
                      <a:pt x="11" y="152"/>
                      <a:pt x="11" y="152"/>
                    </a:cubicBezTo>
                    <a:cubicBezTo>
                      <a:pt x="0" y="288"/>
                      <a:pt x="0" y="288"/>
                      <a:pt x="0" y="288"/>
                    </a:cubicBezTo>
                    <a:cubicBezTo>
                      <a:pt x="3" y="289"/>
                      <a:pt x="3" y="289"/>
                      <a:pt x="3" y="289"/>
                    </a:cubicBezTo>
                    <a:cubicBezTo>
                      <a:pt x="4" y="289"/>
                      <a:pt x="4" y="289"/>
                      <a:pt x="5" y="289"/>
                    </a:cubicBezTo>
                    <a:cubicBezTo>
                      <a:pt x="5" y="289"/>
                      <a:pt x="6" y="289"/>
                      <a:pt x="6" y="292"/>
                    </a:cubicBezTo>
                    <a:cubicBezTo>
                      <a:pt x="6" y="292"/>
                      <a:pt x="6" y="293"/>
                      <a:pt x="6" y="293"/>
                    </a:cubicBezTo>
                    <a:cubicBezTo>
                      <a:pt x="6" y="295"/>
                      <a:pt x="6" y="296"/>
                      <a:pt x="6" y="297"/>
                    </a:cubicBezTo>
                    <a:cubicBezTo>
                      <a:pt x="7" y="298"/>
                      <a:pt x="7" y="300"/>
                      <a:pt x="7" y="301"/>
                    </a:cubicBezTo>
                    <a:cubicBezTo>
                      <a:pt x="7" y="307"/>
                      <a:pt x="7" y="315"/>
                      <a:pt x="15" y="319"/>
                    </a:cubicBezTo>
                    <a:cubicBezTo>
                      <a:pt x="22" y="322"/>
                      <a:pt x="30" y="324"/>
                      <a:pt x="38" y="324"/>
                    </a:cubicBezTo>
                    <a:cubicBezTo>
                      <a:pt x="38" y="324"/>
                      <a:pt x="39" y="324"/>
                      <a:pt x="40" y="324"/>
                    </a:cubicBezTo>
                    <a:cubicBezTo>
                      <a:pt x="42" y="324"/>
                      <a:pt x="45" y="323"/>
                      <a:pt x="47" y="322"/>
                    </a:cubicBezTo>
                    <a:cubicBezTo>
                      <a:pt x="49" y="321"/>
                      <a:pt x="50" y="320"/>
                      <a:pt x="52" y="320"/>
                    </a:cubicBezTo>
                    <a:cubicBezTo>
                      <a:pt x="53" y="320"/>
                      <a:pt x="54" y="320"/>
                      <a:pt x="54" y="321"/>
                    </a:cubicBezTo>
                    <a:cubicBezTo>
                      <a:pt x="57" y="322"/>
                      <a:pt x="62" y="327"/>
                      <a:pt x="64" y="331"/>
                    </a:cubicBezTo>
                    <a:cubicBezTo>
                      <a:pt x="64" y="331"/>
                      <a:pt x="64" y="331"/>
                      <a:pt x="64" y="331"/>
                    </a:cubicBezTo>
                    <a:cubicBezTo>
                      <a:pt x="64" y="333"/>
                      <a:pt x="65" y="335"/>
                      <a:pt x="69" y="337"/>
                    </a:cubicBezTo>
                    <a:cubicBezTo>
                      <a:pt x="69" y="337"/>
                      <a:pt x="70" y="337"/>
                      <a:pt x="70" y="337"/>
                    </a:cubicBezTo>
                    <a:cubicBezTo>
                      <a:pt x="72" y="337"/>
                      <a:pt x="73" y="337"/>
                      <a:pt x="74" y="336"/>
                    </a:cubicBezTo>
                    <a:cubicBezTo>
                      <a:pt x="75" y="336"/>
                      <a:pt x="76" y="335"/>
                      <a:pt x="77" y="335"/>
                    </a:cubicBezTo>
                    <a:cubicBezTo>
                      <a:pt x="78" y="336"/>
                      <a:pt x="80" y="337"/>
                      <a:pt x="82" y="340"/>
                    </a:cubicBezTo>
                    <a:cubicBezTo>
                      <a:pt x="83" y="342"/>
                      <a:pt x="85" y="344"/>
                      <a:pt x="87" y="346"/>
                    </a:cubicBezTo>
                    <a:cubicBezTo>
                      <a:pt x="89" y="347"/>
                      <a:pt x="91" y="348"/>
                      <a:pt x="93" y="348"/>
                    </a:cubicBezTo>
                    <a:cubicBezTo>
                      <a:pt x="98" y="348"/>
                      <a:pt x="101" y="345"/>
                      <a:pt x="104" y="343"/>
                    </a:cubicBezTo>
                    <a:cubicBezTo>
                      <a:pt x="107" y="342"/>
                      <a:pt x="108" y="341"/>
                      <a:pt x="110" y="341"/>
                    </a:cubicBezTo>
                    <a:cubicBezTo>
                      <a:pt x="111" y="341"/>
                      <a:pt x="113" y="342"/>
                      <a:pt x="115" y="342"/>
                    </a:cubicBezTo>
                    <a:cubicBezTo>
                      <a:pt x="116" y="343"/>
                      <a:pt x="118" y="344"/>
                      <a:pt x="121" y="345"/>
                    </a:cubicBezTo>
                    <a:cubicBezTo>
                      <a:pt x="127" y="348"/>
                      <a:pt x="136" y="352"/>
                      <a:pt x="142" y="352"/>
                    </a:cubicBezTo>
                    <a:cubicBezTo>
                      <a:pt x="148" y="352"/>
                      <a:pt x="150" y="349"/>
                      <a:pt x="152" y="347"/>
                    </a:cubicBezTo>
                    <a:cubicBezTo>
                      <a:pt x="153" y="345"/>
                      <a:pt x="154" y="342"/>
                      <a:pt x="154" y="339"/>
                    </a:cubicBezTo>
                    <a:cubicBezTo>
                      <a:pt x="155" y="336"/>
                      <a:pt x="155" y="334"/>
                      <a:pt x="157" y="333"/>
                    </a:cubicBezTo>
                    <a:cubicBezTo>
                      <a:pt x="158" y="333"/>
                      <a:pt x="159" y="332"/>
                      <a:pt x="160" y="332"/>
                    </a:cubicBezTo>
                    <a:cubicBezTo>
                      <a:pt x="161" y="331"/>
                      <a:pt x="163" y="330"/>
                      <a:pt x="165" y="329"/>
                    </a:cubicBezTo>
                    <a:cubicBezTo>
                      <a:pt x="166" y="328"/>
                      <a:pt x="166" y="328"/>
                      <a:pt x="166" y="328"/>
                    </a:cubicBezTo>
                    <a:cubicBezTo>
                      <a:pt x="168" y="326"/>
                      <a:pt x="170" y="324"/>
                      <a:pt x="172" y="322"/>
                    </a:cubicBezTo>
                    <a:cubicBezTo>
                      <a:pt x="173" y="321"/>
                      <a:pt x="173" y="319"/>
                      <a:pt x="174" y="318"/>
                    </a:cubicBezTo>
                    <a:cubicBezTo>
                      <a:pt x="177" y="313"/>
                      <a:pt x="179" y="310"/>
                      <a:pt x="182" y="310"/>
                    </a:cubicBezTo>
                    <a:cubicBezTo>
                      <a:pt x="183" y="310"/>
                      <a:pt x="184" y="311"/>
                      <a:pt x="186" y="311"/>
                    </a:cubicBezTo>
                    <a:cubicBezTo>
                      <a:pt x="187" y="312"/>
                      <a:pt x="188" y="313"/>
                      <a:pt x="189" y="313"/>
                    </a:cubicBezTo>
                    <a:cubicBezTo>
                      <a:pt x="193" y="314"/>
                      <a:pt x="197" y="315"/>
                      <a:pt x="201" y="316"/>
                    </a:cubicBezTo>
                    <a:cubicBezTo>
                      <a:pt x="202" y="316"/>
                      <a:pt x="202" y="316"/>
                      <a:pt x="202" y="316"/>
                    </a:cubicBezTo>
                    <a:cubicBezTo>
                      <a:pt x="204" y="316"/>
                      <a:pt x="206" y="316"/>
                      <a:pt x="208" y="316"/>
                    </a:cubicBezTo>
                    <a:cubicBezTo>
                      <a:pt x="209" y="316"/>
                      <a:pt x="210" y="316"/>
                      <a:pt x="212" y="316"/>
                    </a:cubicBezTo>
                    <a:cubicBezTo>
                      <a:pt x="213" y="316"/>
                      <a:pt x="214" y="316"/>
                      <a:pt x="215" y="316"/>
                    </a:cubicBezTo>
                    <a:cubicBezTo>
                      <a:pt x="216" y="316"/>
                      <a:pt x="218" y="316"/>
                      <a:pt x="219" y="316"/>
                    </a:cubicBezTo>
                    <a:cubicBezTo>
                      <a:pt x="223" y="317"/>
                      <a:pt x="224" y="319"/>
                      <a:pt x="227" y="325"/>
                    </a:cubicBezTo>
                    <a:cubicBezTo>
                      <a:pt x="227" y="325"/>
                      <a:pt x="227" y="325"/>
                      <a:pt x="227" y="325"/>
                    </a:cubicBezTo>
                    <a:cubicBezTo>
                      <a:pt x="227" y="326"/>
                      <a:pt x="227" y="327"/>
                      <a:pt x="227" y="328"/>
                    </a:cubicBezTo>
                    <a:cubicBezTo>
                      <a:pt x="228" y="329"/>
                      <a:pt x="228" y="330"/>
                      <a:pt x="228" y="332"/>
                    </a:cubicBezTo>
                    <a:cubicBezTo>
                      <a:pt x="229" y="333"/>
                      <a:pt x="230" y="334"/>
                      <a:pt x="231" y="336"/>
                    </a:cubicBezTo>
                    <a:cubicBezTo>
                      <a:pt x="231" y="336"/>
                      <a:pt x="232" y="337"/>
                      <a:pt x="232" y="337"/>
                    </a:cubicBezTo>
                    <a:cubicBezTo>
                      <a:pt x="235" y="341"/>
                      <a:pt x="238" y="346"/>
                      <a:pt x="243" y="348"/>
                    </a:cubicBezTo>
                    <a:cubicBezTo>
                      <a:pt x="245" y="349"/>
                      <a:pt x="247" y="349"/>
                      <a:pt x="250" y="349"/>
                    </a:cubicBezTo>
                    <a:cubicBezTo>
                      <a:pt x="252" y="349"/>
                      <a:pt x="254" y="349"/>
                      <a:pt x="257" y="348"/>
                    </a:cubicBezTo>
                    <a:cubicBezTo>
                      <a:pt x="258" y="348"/>
                      <a:pt x="258" y="348"/>
                      <a:pt x="259" y="347"/>
                    </a:cubicBezTo>
                    <a:cubicBezTo>
                      <a:pt x="261" y="346"/>
                      <a:pt x="264" y="345"/>
                      <a:pt x="265" y="345"/>
                    </a:cubicBezTo>
                    <a:cubicBezTo>
                      <a:pt x="265" y="345"/>
                      <a:pt x="266" y="345"/>
                      <a:pt x="266" y="346"/>
                    </a:cubicBezTo>
                    <a:cubicBezTo>
                      <a:pt x="266" y="346"/>
                      <a:pt x="266" y="346"/>
                      <a:pt x="266" y="346"/>
                    </a:cubicBezTo>
                    <a:cubicBezTo>
                      <a:pt x="265" y="347"/>
                      <a:pt x="265" y="347"/>
                      <a:pt x="265" y="348"/>
                    </a:cubicBezTo>
                    <a:cubicBezTo>
                      <a:pt x="263" y="353"/>
                      <a:pt x="264" y="358"/>
                      <a:pt x="266" y="363"/>
                    </a:cubicBezTo>
                    <a:cubicBezTo>
                      <a:pt x="267" y="366"/>
                      <a:pt x="270" y="367"/>
                      <a:pt x="272" y="368"/>
                    </a:cubicBezTo>
                    <a:cubicBezTo>
                      <a:pt x="274" y="369"/>
                      <a:pt x="275" y="369"/>
                      <a:pt x="275" y="370"/>
                    </a:cubicBezTo>
                    <a:cubicBezTo>
                      <a:pt x="275" y="371"/>
                      <a:pt x="275" y="371"/>
                      <a:pt x="274" y="373"/>
                    </a:cubicBezTo>
                    <a:cubicBezTo>
                      <a:pt x="272" y="375"/>
                      <a:pt x="270" y="378"/>
                      <a:pt x="272" y="382"/>
                    </a:cubicBezTo>
                    <a:cubicBezTo>
                      <a:pt x="273" y="386"/>
                      <a:pt x="277" y="386"/>
                      <a:pt x="279" y="387"/>
                    </a:cubicBezTo>
                    <a:cubicBezTo>
                      <a:pt x="280" y="387"/>
                      <a:pt x="282" y="387"/>
                      <a:pt x="282" y="387"/>
                    </a:cubicBezTo>
                    <a:cubicBezTo>
                      <a:pt x="282" y="387"/>
                      <a:pt x="282" y="388"/>
                      <a:pt x="282" y="389"/>
                    </a:cubicBezTo>
                    <a:cubicBezTo>
                      <a:pt x="282" y="390"/>
                      <a:pt x="281" y="391"/>
                      <a:pt x="281" y="392"/>
                    </a:cubicBezTo>
                    <a:cubicBezTo>
                      <a:pt x="282" y="398"/>
                      <a:pt x="285" y="403"/>
                      <a:pt x="292" y="406"/>
                    </a:cubicBezTo>
                    <a:cubicBezTo>
                      <a:pt x="302" y="410"/>
                      <a:pt x="312" y="411"/>
                      <a:pt x="322" y="413"/>
                    </a:cubicBezTo>
                    <a:cubicBezTo>
                      <a:pt x="325" y="413"/>
                      <a:pt x="325" y="413"/>
                      <a:pt x="325" y="413"/>
                    </a:cubicBezTo>
                    <a:cubicBezTo>
                      <a:pt x="325" y="413"/>
                      <a:pt x="326" y="413"/>
                      <a:pt x="327" y="413"/>
                    </a:cubicBezTo>
                    <a:cubicBezTo>
                      <a:pt x="331" y="413"/>
                      <a:pt x="335" y="412"/>
                      <a:pt x="339" y="411"/>
                    </a:cubicBezTo>
                    <a:cubicBezTo>
                      <a:pt x="342" y="409"/>
                      <a:pt x="345" y="408"/>
                      <a:pt x="348" y="408"/>
                    </a:cubicBezTo>
                    <a:cubicBezTo>
                      <a:pt x="349" y="408"/>
                      <a:pt x="349" y="408"/>
                      <a:pt x="350" y="408"/>
                    </a:cubicBezTo>
                    <a:cubicBezTo>
                      <a:pt x="355" y="409"/>
                      <a:pt x="361" y="411"/>
                      <a:pt x="366" y="413"/>
                    </a:cubicBezTo>
                    <a:cubicBezTo>
                      <a:pt x="372" y="416"/>
                      <a:pt x="378" y="418"/>
                      <a:pt x="385" y="418"/>
                    </a:cubicBezTo>
                    <a:cubicBezTo>
                      <a:pt x="385" y="418"/>
                      <a:pt x="386" y="418"/>
                      <a:pt x="387" y="418"/>
                    </a:cubicBezTo>
                    <a:cubicBezTo>
                      <a:pt x="388" y="418"/>
                      <a:pt x="389" y="417"/>
                      <a:pt x="390" y="417"/>
                    </a:cubicBezTo>
                    <a:cubicBezTo>
                      <a:pt x="391" y="417"/>
                      <a:pt x="391" y="417"/>
                      <a:pt x="391" y="417"/>
                    </a:cubicBezTo>
                    <a:cubicBezTo>
                      <a:pt x="391" y="417"/>
                      <a:pt x="391" y="417"/>
                      <a:pt x="392" y="417"/>
                    </a:cubicBezTo>
                    <a:cubicBezTo>
                      <a:pt x="392" y="418"/>
                      <a:pt x="393" y="419"/>
                      <a:pt x="393" y="421"/>
                    </a:cubicBezTo>
                    <a:cubicBezTo>
                      <a:pt x="393" y="422"/>
                      <a:pt x="393" y="425"/>
                      <a:pt x="394" y="426"/>
                    </a:cubicBezTo>
                    <a:cubicBezTo>
                      <a:pt x="396" y="428"/>
                      <a:pt x="399" y="433"/>
                      <a:pt x="403" y="435"/>
                    </a:cubicBezTo>
                    <a:cubicBezTo>
                      <a:pt x="405" y="436"/>
                      <a:pt x="406" y="437"/>
                      <a:pt x="408" y="437"/>
                    </a:cubicBezTo>
                    <a:cubicBezTo>
                      <a:pt x="410" y="437"/>
                      <a:pt x="411" y="438"/>
                      <a:pt x="412" y="439"/>
                    </a:cubicBezTo>
                    <a:cubicBezTo>
                      <a:pt x="414" y="441"/>
                      <a:pt x="416" y="445"/>
                      <a:pt x="415" y="448"/>
                    </a:cubicBezTo>
                    <a:cubicBezTo>
                      <a:pt x="415" y="448"/>
                      <a:pt x="415" y="448"/>
                      <a:pt x="415" y="448"/>
                    </a:cubicBezTo>
                    <a:cubicBezTo>
                      <a:pt x="414" y="448"/>
                      <a:pt x="411" y="449"/>
                      <a:pt x="410" y="452"/>
                    </a:cubicBezTo>
                    <a:cubicBezTo>
                      <a:pt x="409" y="455"/>
                      <a:pt x="411" y="457"/>
                      <a:pt x="413" y="458"/>
                    </a:cubicBezTo>
                    <a:cubicBezTo>
                      <a:pt x="413" y="458"/>
                      <a:pt x="413" y="459"/>
                      <a:pt x="413" y="459"/>
                    </a:cubicBezTo>
                    <a:cubicBezTo>
                      <a:pt x="413" y="459"/>
                      <a:pt x="414" y="460"/>
                      <a:pt x="414" y="460"/>
                    </a:cubicBezTo>
                    <a:cubicBezTo>
                      <a:pt x="414" y="460"/>
                      <a:pt x="414" y="461"/>
                      <a:pt x="414" y="461"/>
                    </a:cubicBezTo>
                    <a:cubicBezTo>
                      <a:pt x="414" y="461"/>
                      <a:pt x="414" y="461"/>
                      <a:pt x="414" y="462"/>
                    </a:cubicBezTo>
                    <a:cubicBezTo>
                      <a:pt x="414" y="464"/>
                      <a:pt x="414" y="464"/>
                      <a:pt x="413" y="464"/>
                    </a:cubicBezTo>
                    <a:cubicBezTo>
                      <a:pt x="412" y="464"/>
                      <a:pt x="409" y="462"/>
                      <a:pt x="407" y="461"/>
                    </a:cubicBezTo>
                    <a:cubicBezTo>
                      <a:pt x="404" y="460"/>
                      <a:pt x="401" y="458"/>
                      <a:pt x="398" y="458"/>
                    </a:cubicBezTo>
                    <a:cubicBezTo>
                      <a:pt x="396" y="458"/>
                      <a:pt x="396" y="458"/>
                      <a:pt x="396" y="458"/>
                    </a:cubicBezTo>
                    <a:cubicBezTo>
                      <a:pt x="394" y="458"/>
                      <a:pt x="393" y="458"/>
                      <a:pt x="393" y="457"/>
                    </a:cubicBezTo>
                    <a:cubicBezTo>
                      <a:pt x="392" y="456"/>
                      <a:pt x="391" y="455"/>
                      <a:pt x="391" y="454"/>
                    </a:cubicBezTo>
                    <a:cubicBezTo>
                      <a:pt x="390" y="452"/>
                      <a:pt x="388" y="450"/>
                      <a:pt x="386" y="448"/>
                    </a:cubicBezTo>
                    <a:cubicBezTo>
                      <a:pt x="385" y="448"/>
                      <a:pt x="385" y="447"/>
                      <a:pt x="384" y="447"/>
                    </a:cubicBezTo>
                    <a:cubicBezTo>
                      <a:pt x="383" y="446"/>
                      <a:pt x="383" y="446"/>
                      <a:pt x="383" y="445"/>
                    </a:cubicBezTo>
                    <a:cubicBezTo>
                      <a:pt x="382" y="445"/>
                      <a:pt x="382" y="445"/>
                      <a:pt x="382" y="444"/>
                    </a:cubicBezTo>
                    <a:cubicBezTo>
                      <a:pt x="382" y="443"/>
                      <a:pt x="382" y="442"/>
                      <a:pt x="381" y="440"/>
                    </a:cubicBezTo>
                    <a:cubicBezTo>
                      <a:pt x="380" y="438"/>
                      <a:pt x="377" y="437"/>
                      <a:pt x="374" y="437"/>
                    </a:cubicBezTo>
                    <a:cubicBezTo>
                      <a:pt x="371" y="437"/>
                      <a:pt x="367" y="438"/>
                      <a:pt x="365" y="441"/>
                    </a:cubicBezTo>
                    <a:cubicBezTo>
                      <a:pt x="364" y="443"/>
                      <a:pt x="364" y="445"/>
                      <a:pt x="364" y="447"/>
                    </a:cubicBezTo>
                    <a:cubicBezTo>
                      <a:pt x="365" y="450"/>
                      <a:pt x="368" y="451"/>
                      <a:pt x="370" y="452"/>
                    </a:cubicBezTo>
                    <a:cubicBezTo>
                      <a:pt x="371" y="453"/>
                      <a:pt x="372" y="454"/>
                      <a:pt x="372" y="454"/>
                    </a:cubicBezTo>
                    <a:cubicBezTo>
                      <a:pt x="375" y="457"/>
                      <a:pt x="380" y="464"/>
                      <a:pt x="376" y="468"/>
                    </a:cubicBezTo>
                    <a:cubicBezTo>
                      <a:pt x="376" y="469"/>
                      <a:pt x="375" y="470"/>
                      <a:pt x="374" y="471"/>
                    </a:cubicBezTo>
                    <a:cubicBezTo>
                      <a:pt x="371" y="473"/>
                      <a:pt x="368" y="475"/>
                      <a:pt x="368" y="479"/>
                    </a:cubicBezTo>
                    <a:cubicBezTo>
                      <a:pt x="367" y="481"/>
                      <a:pt x="368" y="483"/>
                      <a:pt x="368" y="485"/>
                    </a:cubicBezTo>
                    <a:cubicBezTo>
                      <a:pt x="368" y="485"/>
                      <a:pt x="369" y="486"/>
                      <a:pt x="369" y="486"/>
                    </a:cubicBezTo>
                    <a:cubicBezTo>
                      <a:pt x="369" y="488"/>
                      <a:pt x="369" y="490"/>
                      <a:pt x="370" y="491"/>
                    </a:cubicBezTo>
                    <a:cubicBezTo>
                      <a:pt x="370" y="492"/>
                      <a:pt x="370" y="494"/>
                      <a:pt x="370" y="495"/>
                    </a:cubicBezTo>
                    <a:cubicBezTo>
                      <a:pt x="371" y="498"/>
                      <a:pt x="371" y="502"/>
                      <a:pt x="371" y="506"/>
                    </a:cubicBezTo>
                    <a:cubicBezTo>
                      <a:pt x="371" y="508"/>
                      <a:pt x="371" y="508"/>
                      <a:pt x="371" y="508"/>
                    </a:cubicBezTo>
                    <a:cubicBezTo>
                      <a:pt x="372" y="513"/>
                      <a:pt x="370" y="519"/>
                      <a:pt x="367" y="524"/>
                    </a:cubicBezTo>
                    <a:cubicBezTo>
                      <a:pt x="366" y="525"/>
                      <a:pt x="365" y="528"/>
                      <a:pt x="364" y="529"/>
                    </a:cubicBezTo>
                    <a:cubicBezTo>
                      <a:pt x="362" y="529"/>
                      <a:pt x="361" y="530"/>
                      <a:pt x="360" y="530"/>
                    </a:cubicBezTo>
                    <a:cubicBezTo>
                      <a:pt x="357" y="531"/>
                      <a:pt x="354" y="532"/>
                      <a:pt x="351" y="536"/>
                    </a:cubicBezTo>
                    <a:cubicBezTo>
                      <a:pt x="349" y="540"/>
                      <a:pt x="345" y="548"/>
                      <a:pt x="349" y="553"/>
                    </a:cubicBezTo>
                    <a:cubicBezTo>
                      <a:pt x="351" y="554"/>
                      <a:pt x="352" y="555"/>
                      <a:pt x="354" y="555"/>
                    </a:cubicBezTo>
                    <a:cubicBezTo>
                      <a:pt x="356" y="555"/>
                      <a:pt x="358" y="554"/>
                      <a:pt x="360" y="553"/>
                    </a:cubicBezTo>
                    <a:cubicBezTo>
                      <a:pt x="361" y="552"/>
                      <a:pt x="363" y="551"/>
                      <a:pt x="363" y="551"/>
                    </a:cubicBezTo>
                    <a:cubicBezTo>
                      <a:pt x="363" y="551"/>
                      <a:pt x="363" y="551"/>
                      <a:pt x="363" y="551"/>
                    </a:cubicBezTo>
                    <a:cubicBezTo>
                      <a:pt x="363" y="554"/>
                      <a:pt x="356" y="560"/>
                      <a:pt x="354" y="561"/>
                    </a:cubicBezTo>
                    <a:cubicBezTo>
                      <a:pt x="353" y="561"/>
                      <a:pt x="352" y="561"/>
                      <a:pt x="351" y="561"/>
                    </a:cubicBezTo>
                    <a:cubicBezTo>
                      <a:pt x="349" y="562"/>
                      <a:pt x="346" y="562"/>
                      <a:pt x="344" y="564"/>
                    </a:cubicBezTo>
                    <a:cubicBezTo>
                      <a:pt x="340" y="567"/>
                      <a:pt x="338" y="573"/>
                      <a:pt x="340" y="577"/>
                    </a:cubicBezTo>
                    <a:cubicBezTo>
                      <a:pt x="341" y="580"/>
                      <a:pt x="343" y="581"/>
                      <a:pt x="347" y="581"/>
                    </a:cubicBezTo>
                    <a:cubicBezTo>
                      <a:pt x="348" y="581"/>
                      <a:pt x="349" y="581"/>
                      <a:pt x="350" y="581"/>
                    </a:cubicBezTo>
                    <a:cubicBezTo>
                      <a:pt x="357" y="579"/>
                      <a:pt x="366" y="574"/>
                      <a:pt x="373" y="568"/>
                    </a:cubicBezTo>
                    <a:cubicBezTo>
                      <a:pt x="374" y="566"/>
                      <a:pt x="376" y="564"/>
                      <a:pt x="378" y="563"/>
                    </a:cubicBezTo>
                    <a:cubicBezTo>
                      <a:pt x="381" y="560"/>
                      <a:pt x="383" y="557"/>
                      <a:pt x="386" y="555"/>
                    </a:cubicBezTo>
                    <a:cubicBezTo>
                      <a:pt x="387" y="553"/>
                      <a:pt x="389" y="552"/>
                      <a:pt x="390" y="550"/>
                    </a:cubicBezTo>
                    <a:cubicBezTo>
                      <a:pt x="393" y="547"/>
                      <a:pt x="395" y="545"/>
                      <a:pt x="399" y="544"/>
                    </a:cubicBezTo>
                    <a:cubicBezTo>
                      <a:pt x="399" y="543"/>
                      <a:pt x="400" y="543"/>
                      <a:pt x="401" y="543"/>
                    </a:cubicBezTo>
                    <a:cubicBezTo>
                      <a:pt x="402" y="543"/>
                      <a:pt x="403" y="544"/>
                      <a:pt x="405" y="545"/>
                    </a:cubicBezTo>
                    <a:cubicBezTo>
                      <a:pt x="406" y="546"/>
                      <a:pt x="407" y="547"/>
                      <a:pt x="409" y="547"/>
                    </a:cubicBezTo>
                    <a:cubicBezTo>
                      <a:pt x="410" y="548"/>
                      <a:pt x="411" y="548"/>
                      <a:pt x="412" y="548"/>
                    </a:cubicBezTo>
                    <a:cubicBezTo>
                      <a:pt x="416" y="548"/>
                      <a:pt x="419" y="545"/>
                      <a:pt x="421" y="543"/>
                    </a:cubicBezTo>
                    <a:cubicBezTo>
                      <a:pt x="422" y="542"/>
                      <a:pt x="423" y="541"/>
                      <a:pt x="423" y="541"/>
                    </a:cubicBezTo>
                    <a:cubicBezTo>
                      <a:pt x="425" y="539"/>
                      <a:pt x="428" y="538"/>
                      <a:pt x="431" y="538"/>
                    </a:cubicBezTo>
                    <a:cubicBezTo>
                      <a:pt x="433" y="537"/>
                      <a:pt x="436" y="536"/>
                      <a:pt x="439" y="535"/>
                    </a:cubicBezTo>
                    <a:cubicBezTo>
                      <a:pt x="440" y="534"/>
                      <a:pt x="442" y="533"/>
                      <a:pt x="444" y="533"/>
                    </a:cubicBezTo>
                    <a:cubicBezTo>
                      <a:pt x="448" y="531"/>
                      <a:pt x="453" y="530"/>
                      <a:pt x="456" y="526"/>
                    </a:cubicBezTo>
                    <a:cubicBezTo>
                      <a:pt x="457" y="524"/>
                      <a:pt x="458" y="523"/>
                      <a:pt x="458" y="522"/>
                    </a:cubicBezTo>
                    <a:cubicBezTo>
                      <a:pt x="458" y="522"/>
                      <a:pt x="458" y="521"/>
                      <a:pt x="458" y="521"/>
                    </a:cubicBezTo>
                    <a:cubicBezTo>
                      <a:pt x="458" y="518"/>
                      <a:pt x="459" y="515"/>
                      <a:pt x="457" y="512"/>
                    </a:cubicBezTo>
                    <a:cubicBezTo>
                      <a:pt x="456" y="511"/>
                      <a:pt x="454" y="510"/>
                      <a:pt x="452" y="510"/>
                    </a:cubicBezTo>
                    <a:cubicBezTo>
                      <a:pt x="450" y="510"/>
                      <a:pt x="448" y="510"/>
                      <a:pt x="446" y="511"/>
                    </a:cubicBezTo>
                    <a:cubicBezTo>
                      <a:pt x="444" y="511"/>
                      <a:pt x="442" y="511"/>
                      <a:pt x="440" y="511"/>
                    </a:cubicBezTo>
                    <a:cubicBezTo>
                      <a:pt x="438" y="511"/>
                      <a:pt x="437" y="511"/>
                      <a:pt x="437" y="510"/>
                    </a:cubicBezTo>
                    <a:cubicBezTo>
                      <a:pt x="435" y="508"/>
                      <a:pt x="437" y="506"/>
                      <a:pt x="441" y="502"/>
                    </a:cubicBezTo>
                    <a:cubicBezTo>
                      <a:pt x="442" y="501"/>
                      <a:pt x="442" y="500"/>
                      <a:pt x="443" y="500"/>
                    </a:cubicBezTo>
                    <a:cubicBezTo>
                      <a:pt x="450" y="492"/>
                      <a:pt x="455" y="488"/>
                      <a:pt x="464" y="485"/>
                    </a:cubicBezTo>
                    <a:cubicBezTo>
                      <a:pt x="466" y="484"/>
                      <a:pt x="469" y="482"/>
                      <a:pt x="472" y="481"/>
                    </a:cubicBezTo>
                    <a:cubicBezTo>
                      <a:pt x="476" y="478"/>
                      <a:pt x="481" y="475"/>
                      <a:pt x="485" y="475"/>
                    </a:cubicBezTo>
                    <a:cubicBezTo>
                      <a:pt x="487" y="475"/>
                      <a:pt x="490" y="476"/>
                      <a:pt x="492" y="477"/>
                    </a:cubicBezTo>
                    <a:cubicBezTo>
                      <a:pt x="495" y="479"/>
                      <a:pt x="499" y="480"/>
                      <a:pt x="502" y="480"/>
                    </a:cubicBezTo>
                    <a:cubicBezTo>
                      <a:pt x="505" y="480"/>
                      <a:pt x="507" y="479"/>
                      <a:pt x="509" y="477"/>
                    </a:cubicBezTo>
                    <a:cubicBezTo>
                      <a:pt x="513" y="475"/>
                      <a:pt x="513" y="472"/>
                      <a:pt x="513" y="469"/>
                    </a:cubicBezTo>
                    <a:cubicBezTo>
                      <a:pt x="514" y="468"/>
                      <a:pt x="514" y="466"/>
                      <a:pt x="515" y="465"/>
                    </a:cubicBezTo>
                    <a:cubicBezTo>
                      <a:pt x="516" y="463"/>
                      <a:pt x="519" y="461"/>
                      <a:pt x="521" y="460"/>
                    </a:cubicBezTo>
                    <a:cubicBezTo>
                      <a:pt x="524" y="458"/>
                      <a:pt x="527" y="456"/>
                      <a:pt x="529" y="454"/>
                    </a:cubicBezTo>
                    <a:cubicBezTo>
                      <a:pt x="531" y="451"/>
                      <a:pt x="534" y="448"/>
                      <a:pt x="536" y="445"/>
                    </a:cubicBezTo>
                    <a:cubicBezTo>
                      <a:pt x="537" y="443"/>
                      <a:pt x="539" y="441"/>
                      <a:pt x="540" y="439"/>
                    </a:cubicBezTo>
                    <a:cubicBezTo>
                      <a:pt x="548" y="429"/>
                      <a:pt x="556" y="420"/>
                      <a:pt x="567" y="417"/>
                    </a:cubicBezTo>
                    <a:cubicBezTo>
                      <a:pt x="570" y="416"/>
                      <a:pt x="570" y="416"/>
                      <a:pt x="570" y="416"/>
                    </a:cubicBezTo>
                    <a:lnTo>
                      <a:pt x="569" y="413"/>
                    </a:lnTo>
                    <a:close/>
                  </a:path>
                </a:pathLst>
              </a:custGeom>
              <a:solidFill>
                <a:srgbClr val="13668B"/>
              </a:solidFill>
              <a:ln w="3175" cap="rnd">
                <a:solidFill>
                  <a:srgbClr val="13668B"/>
                </a:solidFill>
                <a:prstDash val="solid"/>
                <a:round/>
                <a:headEnd/>
                <a:tailEnd/>
              </a:ln>
            </p:spPr>
            <p:txBody>
              <a:bodyPr lIns="34283" tIns="17142" rIns="34283" bIns="17142"/>
              <a:lstStyle/>
              <a:p>
                <a:pPr defTabSz="68520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212121"/>
                  </a:solidFill>
                </a:endParaRPr>
              </a:p>
            </p:txBody>
          </p:sp>
          <p:grpSp>
            <p:nvGrpSpPr>
              <p:cNvPr id="367" name="Group 366">
                <a:extLst>
                  <a:ext uri="{FF2B5EF4-FFF2-40B4-BE49-F238E27FC236}">
                    <a16:creationId xmlns:a16="http://schemas.microsoft.com/office/drawing/2014/main" id="{5FB17284-05B7-72E0-0A9B-B474F8C709D1}"/>
                  </a:ext>
                </a:extLst>
              </p:cNvPr>
              <p:cNvGrpSpPr/>
              <p:nvPr/>
            </p:nvGrpSpPr>
            <p:grpSpPr>
              <a:xfrm rot="21102393">
                <a:off x="1296808" y="431394"/>
                <a:ext cx="3489076" cy="2798261"/>
                <a:chOff x="1651720" y="954908"/>
                <a:chExt cx="2683632" cy="2009715"/>
              </a:xfrm>
              <a:grpFill/>
            </p:grpSpPr>
            <p:sp>
              <p:nvSpPr>
                <p:cNvPr id="62" name="Freeform 4">
                  <a:extLst>
                    <a:ext uri="{FF2B5EF4-FFF2-40B4-BE49-F238E27FC236}">
                      <a16:creationId xmlns:a16="http://schemas.microsoft.com/office/drawing/2014/main" id="{4B537FC9-DB74-8566-5555-E35BA8A88F2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440808" y="1802657"/>
                  <a:ext cx="894544" cy="1161966"/>
                </a:xfrm>
                <a:custGeom>
                  <a:avLst/>
                  <a:gdLst>
                    <a:gd name="T0" fmla="*/ 2190259 w 317"/>
                    <a:gd name="T1" fmla="*/ 909269 h 448"/>
                    <a:gd name="T2" fmla="*/ 2147730 w 317"/>
                    <a:gd name="T3" fmla="*/ 889923 h 448"/>
                    <a:gd name="T4" fmla="*/ 2062671 w 317"/>
                    <a:gd name="T5" fmla="*/ 870576 h 448"/>
                    <a:gd name="T6" fmla="*/ 1998877 w 317"/>
                    <a:gd name="T7" fmla="*/ 831884 h 448"/>
                    <a:gd name="T8" fmla="*/ 1850025 w 317"/>
                    <a:gd name="T9" fmla="*/ 831884 h 448"/>
                    <a:gd name="T10" fmla="*/ 1701172 w 317"/>
                    <a:gd name="T11" fmla="*/ 877025 h 448"/>
                    <a:gd name="T12" fmla="*/ 1708260 w 317"/>
                    <a:gd name="T13" fmla="*/ 844782 h 448"/>
                    <a:gd name="T14" fmla="*/ 1701172 w 317"/>
                    <a:gd name="T15" fmla="*/ 690012 h 448"/>
                    <a:gd name="T16" fmla="*/ 1694084 w 317"/>
                    <a:gd name="T17" fmla="*/ 670666 h 448"/>
                    <a:gd name="T18" fmla="*/ 1679908 w 317"/>
                    <a:gd name="T19" fmla="*/ 599730 h 448"/>
                    <a:gd name="T20" fmla="*/ 1658643 w 317"/>
                    <a:gd name="T21" fmla="*/ 541692 h 448"/>
                    <a:gd name="T22" fmla="*/ 1658643 w 317"/>
                    <a:gd name="T23" fmla="*/ 490102 h 448"/>
                    <a:gd name="T24" fmla="*/ 1594849 w 317"/>
                    <a:gd name="T25" fmla="*/ 425615 h 448"/>
                    <a:gd name="T26" fmla="*/ 1531055 w 317"/>
                    <a:gd name="T27" fmla="*/ 432064 h 448"/>
                    <a:gd name="T28" fmla="*/ 1438908 w 317"/>
                    <a:gd name="T29" fmla="*/ 406269 h 448"/>
                    <a:gd name="T30" fmla="*/ 1424732 w 317"/>
                    <a:gd name="T31" fmla="*/ 335333 h 448"/>
                    <a:gd name="T32" fmla="*/ 1445996 w 317"/>
                    <a:gd name="T33" fmla="*/ 180564 h 448"/>
                    <a:gd name="T34" fmla="*/ 453646 w 317"/>
                    <a:gd name="T35" fmla="*/ 0 h 448"/>
                    <a:gd name="T36" fmla="*/ 361499 w 317"/>
                    <a:gd name="T37" fmla="*/ 554589 h 448"/>
                    <a:gd name="T38" fmla="*/ 354411 w 317"/>
                    <a:gd name="T39" fmla="*/ 573936 h 448"/>
                    <a:gd name="T40" fmla="*/ 0 w 317"/>
                    <a:gd name="T41" fmla="*/ 2747152 h 448"/>
                    <a:gd name="T42" fmla="*/ 715910 w 317"/>
                    <a:gd name="T43" fmla="*/ 2850332 h 448"/>
                    <a:gd name="T44" fmla="*/ 963998 w 317"/>
                    <a:gd name="T45" fmla="*/ 2882575 h 448"/>
                    <a:gd name="T46" fmla="*/ 1105762 w 317"/>
                    <a:gd name="T47" fmla="*/ 2882575 h 448"/>
                    <a:gd name="T48" fmla="*/ 2232789 w 317"/>
                    <a:gd name="T49" fmla="*/ 947961 h 448"/>
                    <a:gd name="T50" fmla="*/ 935645 w 317"/>
                    <a:gd name="T51" fmla="*/ 2379576 h 448"/>
                    <a:gd name="T52" fmla="*/ 857674 w 317"/>
                    <a:gd name="T53" fmla="*/ 2463409 h 448"/>
                    <a:gd name="T54" fmla="*/ 871851 w 317"/>
                    <a:gd name="T55" fmla="*/ 2347332 h 448"/>
                    <a:gd name="T56" fmla="*/ 878939 w 317"/>
                    <a:gd name="T57" fmla="*/ 2289294 h 448"/>
                    <a:gd name="T58" fmla="*/ 893115 w 317"/>
                    <a:gd name="T59" fmla="*/ 2250601 h 448"/>
                    <a:gd name="T60" fmla="*/ 928557 w 317"/>
                    <a:gd name="T61" fmla="*/ 2263499 h 448"/>
                    <a:gd name="T62" fmla="*/ 942733 w 317"/>
                    <a:gd name="T63" fmla="*/ 2321537 h 448"/>
                    <a:gd name="T64" fmla="*/ 439469 w 317"/>
                    <a:gd name="T65" fmla="*/ 1579935 h 448"/>
                    <a:gd name="T66" fmla="*/ 411117 w 317"/>
                    <a:gd name="T67" fmla="*/ 1592832 h 448"/>
                    <a:gd name="T68" fmla="*/ 411117 w 317"/>
                    <a:gd name="T69" fmla="*/ 1534794 h 448"/>
                    <a:gd name="T70" fmla="*/ 453646 w 317"/>
                    <a:gd name="T71" fmla="*/ 1573486 h 448"/>
                    <a:gd name="T72" fmla="*/ 411117 w 317"/>
                    <a:gd name="T73" fmla="*/ 1657320 h 448"/>
                    <a:gd name="T74" fmla="*/ 425293 w 317"/>
                    <a:gd name="T75" fmla="*/ 1721807 h 448"/>
                    <a:gd name="T76" fmla="*/ 453646 w 317"/>
                    <a:gd name="T77" fmla="*/ 1741153 h 448"/>
                    <a:gd name="T78" fmla="*/ 354411 w 317"/>
                    <a:gd name="T79" fmla="*/ 1683114 h 448"/>
                    <a:gd name="T80" fmla="*/ 347323 w 317"/>
                    <a:gd name="T81" fmla="*/ 1644422 h 448"/>
                    <a:gd name="T82" fmla="*/ 694645 w 317"/>
                    <a:gd name="T83" fmla="*/ 1973307 h 448"/>
                    <a:gd name="T84" fmla="*/ 609587 w 317"/>
                    <a:gd name="T85" fmla="*/ 1831435 h 448"/>
                    <a:gd name="T86" fmla="*/ 637940 w 317"/>
                    <a:gd name="T87" fmla="*/ 1831435 h 448"/>
                    <a:gd name="T88" fmla="*/ 680469 w 317"/>
                    <a:gd name="T89" fmla="*/ 1766948 h 448"/>
                    <a:gd name="T90" fmla="*/ 602499 w 317"/>
                    <a:gd name="T91" fmla="*/ 1760499 h 448"/>
                    <a:gd name="T92" fmla="*/ 581234 w 317"/>
                    <a:gd name="T93" fmla="*/ 1721807 h 448"/>
                    <a:gd name="T94" fmla="*/ 659204 w 317"/>
                    <a:gd name="T95" fmla="*/ 1605730 h 448"/>
                    <a:gd name="T96" fmla="*/ 843498 w 317"/>
                    <a:gd name="T97" fmla="*/ 1966858 h 448"/>
                    <a:gd name="T98" fmla="*/ 878939 w 317"/>
                    <a:gd name="T99" fmla="*/ 2095832 h 448"/>
                    <a:gd name="T100" fmla="*/ 857674 w 317"/>
                    <a:gd name="T101" fmla="*/ 2147422 h 448"/>
                    <a:gd name="T102" fmla="*/ 765528 w 317"/>
                    <a:gd name="T103" fmla="*/ 2024896 h 448"/>
                    <a:gd name="T104" fmla="*/ 694645 w 317"/>
                    <a:gd name="T105" fmla="*/ 1973307 h 448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0" t="0" r="r" b="b"/>
                  <a:pathLst>
                    <a:path w="317" h="448">
                      <a:moveTo>
                        <a:pt x="313" y="142"/>
                      </a:moveTo>
                      <a:cubicBezTo>
                        <a:pt x="313" y="141"/>
                        <a:pt x="313" y="141"/>
                        <a:pt x="312" y="141"/>
                      </a:cubicBezTo>
                      <a:cubicBezTo>
                        <a:pt x="311" y="141"/>
                        <a:pt x="310" y="141"/>
                        <a:pt x="309" y="141"/>
                      </a:cubicBezTo>
                      <a:cubicBezTo>
                        <a:pt x="309" y="141"/>
                        <a:pt x="308" y="141"/>
                        <a:pt x="308" y="140"/>
                      </a:cubicBezTo>
                      <a:cubicBezTo>
                        <a:pt x="306" y="140"/>
                        <a:pt x="305" y="139"/>
                        <a:pt x="304" y="139"/>
                      </a:cubicBezTo>
                      <a:cubicBezTo>
                        <a:pt x="303" y="138"/>
                        <a:pt x="303" y="138"/>
                        <a:pt x="303" y="138"/>
                      </a:cubicBezTo>
                      <a:cubicBezTo>
                        <a:pt x="301" y="137"/>
                        <a:pt x="299" y="136"/>
                        <a:pt x="297" y="136"/>
                      </a:cubicBezTo>
                      <a:cubicBezTo>
                        <a:pt x="296" y="136"/>
                        <a:pt x="295" y="136"/>
                        <a:pt x="294" y="136"/>
                      </a:cubicBezTo>
                      <a:cubicBezTo>
                        <a:pt x="292" y="136"/>
                        <a:pt x="292" y="136"/>
                        <a:pt x="291" y="135"/>
                      </a:cubicBezTo>
                      <a:cubicBezTo>
                        <a:pt x="291" y="135"/>
                        <a:pt x="290" y="134"/>
                        <a:pt x="290" y="134"/>
                      </a:cubicBezTo>
                      <a:cubicBezTo>
                        <a:pt x="289" y="133"/>
                        <a:pt x="288" y="132"/>
                        <a:pt x="286" y="131"/>
                      </a:cubicBezTo>
                      <a:cubicBezTo>
                        <a:pt x="285" y="130"/>
                        <a:pt x="284" y="130"/>
                        <a:pt x="282" y="129"/>
                      </a:cubicBezTo>
                      <a:cubicBezTo>
                        <a:pt x="281" y="129"/>
                        <a:pt x="280" y="128"/>
                        <a:pt x="279" y="128"/>
                      </a:cubicBezTo>
                      <a:cubicBezTo>
                        <a:pt x="277" y="127"/>
                        <a:pt x="274" y="127"/>
                        <a:pt x="272" y="127"/>
                      </a:cubicBezTo>
                      <a:cubicBezTo>
                        <a:pt x="268" y="127"/>
                        <a:pt x="265" y="127"/>
                        <a:pt x="261" y="129"/>
                      </a:cubicBezTo>
                      <a:cubicBezTo>
                        <a:pt x="260" y="129"/>
                        <a:pt x="258" y="130"/>
                        <a:pt x="256" y="131"/>
                      </a:cubicBezTo>
                      <a:cubicBezTo>
                        <a:pt x="251" y="134"/>
                        <a:pt x="245" y="137"/>
                        <a:pt x="242" y="137"/>
                      </a:cubicBezTo>
                      <a:cubicBezTo>
                        <a:pt x="241" y="137"/>
                        <a:pt x="240" y="137"/>
                        <a:pt x="240" y="136"/>
                      </a:cubicBezTo>
                      <a:cubicBezTo>
                        <a:pt x="239" y="136"/>
                        <a:pt x="239" y="136"/>
                        <a:pt x="239" y="136"/>
                      </a:cubicBezTo>
                      <a:cubicBezTo>
                        <a:pt x="239" y="136"/>
                        <a:pt x="240" y="134"/>
                        <a:pt x="240" y="133"/>
                      </a:cubicBezTo>
                      <a:cubicBezTo>
                        <a:pt x="241" y="132"/>
                        <a:pt x="241" y="132"/>
                        <a:pt x="241" y="131"/>
                      </a:cubicBezTo>
                      <a:cubicBezTo>
                        <a:pt x="244" y="126"/>
                        <a:pt x="244" y="122"/>
                        <a:pt x="243" y="117"/>
                      </a:cubicBezTo>
                      <a:cubicBezTo>
                        <a:pt x="243" y="114"/>
                        <a:pt x="242" y="111"/>
                        <a:pt x="240" y="108"/>
                      </a:cubicBezTo>
                      <a:cubicBezTo>
                        <a:pt x="240" y="108"/>
                        <a:pt x="240" y="108"/>
                        <a:pt x="240" y="107"/>
                      </a:cubicBezTo>
                      <a:cubicBezTo>
                        <a:pt x="239" y="107"/>
                        <a:pt x="239" y="107"/>
                        <a:pt x="239" y="107"/>
                      </a:cubicBezTo>
                      <a:cubicBezTo>
                        <a:pt x="239" y="107"/>
                        <a:pt x="239" y="106"/>
                        <a:pt x="239" y="105"/>
                      </a:cubicBezTo>
                      <a:cubicBezTo>
                        <a:pt x="239" y="105"/>
                        <a:pt x="239" y="104"/>
                        <a:pt x="239" y="104"/>
                      </a:cubicBezTo>
                      <a:cubicBezTo>
                        <a:pt x="239" y="103"/>
                        <a:pt x="239" y="102"/>
                        <a:pt x="239" y="102"/>
                      </a:cubicBezTo>
                      <a:cubicBezTo>
                        <a:pt x="238" y="100"/>
                        <a:pt x="238" y="99"/>
                        <a:pt x="238" y="97"/>
                      </a:cubicBezTo>
                      <a:cubicBezTo>
                        <a:pt x="237" y="96"/>
                        <a:pt x="237" y="95"/>
                        <a:pt x="237" y="93"/>
                      </a:cubicBezTo>
                      <a:cubicBezTo>
                        <a:pt x="237" y="92"/>
                        <a:pt x="236" y="91"/>
                        <a:pt x="236" y="90"/>
                      </a:cubicBezTo>
                      <a:cubicBezTo>
                        <a:pt x="236" y="89"/>
                        <a:pt x="236" y="88"/>
                        <a:pt x="235" y="87"/>
                      </a:cubicBezTo>
                      <a:cubicBezTo>
                        <a:pt x="235" y="86"/>
                        <a:pt x="234" y="85"/>
                        <a:pt x="234" y="84"/>
                      </a:cubicBezTo>
                      <a:cubicBezTo>
                        <a:pt x="234" y="83"/>
                        <a:pt x="234" y="81"/>
                        <a:pt x="234" y="80"/>
                      </a:cubicBezTo>
                      <a:cubicBezTo>
                        <a:pt x="234" y="79"/>
                        <a:pt x="234" y="78"/>
                        <a:pt x="234" y="77"/>
                      </a:cubicBezTo>
                      <a:cubicBezTo>
                        <a:pt x="234" y="76"/>
                        <a:pt x="234" y="76"/>
                        <a:pt x="234" y="76"/>
                      </a:cubicBezTo>
                      <a:cubicBezTo>
                        <a:pt x="234" y="74"/>
                        <a:pt x="234" y="72"/>
                        <a:pt x="233" y="70"/>
                      </a:cubicBezTo>
                      <a:cubicBezTo>
                        <a:pt x="231" y="68"/>
                        <a:pt x="229" y="66"/>
                        <a:pt x="226" y="66"/>
                      </a:cubicBezTo>
                      <a:cubicBezTo>
                        <a:pt x="225" y="66"/>
                        <a:pt x="225" y="66"/>
                        <a:pt x="225" y="66"/>
                      </a:cubicBezTo>
                      <a:cubicBezTo>
                        <a:pt x="224" y="66"/>
                        <a:pt x="223" y="66"/>
                        <a:pt x="222" y="66"/>
                      </a:cubicBezTo>
                      <a:cubicBezTo>
                        <a:pt x="222" y="66"/>
                        <a:pt x="221" y="66"/>
                        <a:pt x="220" y="66"/>
                      </a:cubicBezTo>
                      <a:cubicBezTo>
                        <a:pt x="219" y="66"/>
                        <a:pt x="217" y="66"/>
                        <a:pt x="216" y="67"/>
                      </a:cubicBezTo>
                      <a:cubicBezTo>
                        <a:pt x="214" y="67"/>
                        <a:pt x="212" y="67"/>
                        <a:pt x="211" y="67"/>
                      </a:cubicBezTo>
                      <a:cubicBezTo>
                        <a:pt x="210" y="67"/>
                        <a:pt x="209" y="67"/>
                        <a:pt x="208" y="67"/>
                      </a:cubicBezTo>
                      <a:cubicBezTo>
                        <a:pt x="206" y="66"/>
                        <a:pt x="204" y="65"/>
                        <a:pt x="203" y="63"/>
                      </a:cubicBezTo>
                      <a:cubicBezTo>
                        <a:pt x="202" y="63"/>
                        <a:pt x="202" y="62"/>
                        <a:pt x="202" y="61"/>
                      </a:cubicBezTo>
                      <a:cubicBezTo>
                        <a:pt x="202" y="60"/>
                        <a:pt x="202" y="60"/>
                        <a:pt x="202" y="59"/>
                      </a:cubicBezTo>
                      <a:cubicBezTo>
                        <a:pt x="201" y="57"/>
                        <a:pt x="201" y="54"/>
                        <a:pt x="201" y="52"/>
                      </a:cubicBezTo>
                      <a:cubicBezTo>
                        <a:pt x="202" y="51"/>
                        <a:pt x="202" y="50"/>
                        <a:pt x="202" y="49"/>
                      </a:cubicBezTo>
                      <a:cubicBezTo>
                        <a:pt x="203" y="47"/>
                        <a:pt x="203" y="45"/>
                        <a:pt x="203" y="43"/>
                      </a:cubicBezTo>
                      <a:cubicBezTo>
                        <a:pt x="204" y="38"/>
                        <a:pt x="204" y="33"/>
                        <a:pt x="204" y="28"/>
                      </a:cubicBezTo>
                      <a:cubicBezTo>
                        <a:pt x="204" y="26"/>
                        <a:pt x="204" y="23"/>
                        <a:pt x="204" y="21"/>
                      </a:cubicBezTo>
                      <a:cubicBezTo>
                        <a:pt x="204" y="19"/>
                        <a:pt x="204" y="19"/>
                        <a:pt x="204" y="19"/>
                      </a:cubicBezTo>
                      <a:cubicBezTo>
                        <a:pt x="64" y="0"/>
                        <a:pt x="64" y="0"/>
                        <a:pt x="64" y="0"/>
                      </a:cubicBezTo>
                      <a:cubicBezTo>
                        <a:pt x="64" y="3"/>
                        <a:pt x="64" y="3"/>
                        <a:pt x="64" y="3"/>
                      </a:cubicBezTo>
                      <a:cubicBezTo>
                        <a:pt x="60" y="28"/>
                        <a:pt x="56" y="55"/>
                        <a:pt x="51" y="82"/>
                      </a:cubicBezTo>
                      <a:cubicBezTo>
                        <a:pt x="51" y="86"/>
                        <a:pt x="51" y="86"/>
                        <a:pt x="51" y="86"/>
                      </a:cubicBezTo>
                      <a:cubicBezTo>
                        <a:pt x="53" y="86"/>
                        <a:pt x="53" y="86"/>
                        <a:pt x="53" y="86"/>
                      </a:cubicBezTo>
                      <a:cubicBezTo>
                        <a:pt x="52" y="87"/>
                        <a:pt x="52" y="87"/>
                        <a:pt x="51" y="88"/>
                      </a:cubicBezTo>
                      <a:cubicBezTo>
                        <a:pt x="50" y="89"/>
                        <a:pt x="50" y="89"/>
                        <a:pt x="50" y="89"/>
                      </a:cubicBezTo>
                      <a:cubicBezTo>
                        <a:pt x="50" y="90"/>
                        <a:pt x="50" y="90"/>
                        <a:pt x="50" y="90"/>
                      </a:cubicBezTo>
                      <a:cubicBezTo>
                        <a:pt x="31" y="213"/>
                        <a:pt x="10" y="357"/>
                        <a:pt x="1" y="423"/>
                      </a:cubicBezTo>
                      <a:cubicBezTo>
                        <a:pt x="0" y="426"/>
                        <a:pt x="0" y="426"/>
                        <a:pt x="0" y="426"/>
                      </a:cubicBezTo>
                      <a:cubicBezTo>
                        <a:pt x="3" y="426"/>
                        <a:pt x="3" y="426"/>
                        <a:pt x="3" y="426"/>
                      </a:cubicBezTo>
                      <a:cubicBezTo>
                        <a:pt x="36" y="432"/>
                        <a:pt x="68" y="437"/>
                        <a:pt x="100" y="442"/>
                      </a:cubicBezTo>
                      <a:cubicBezTo>
                        <a:pt x="101" y="442"/>
                        <a:pt x="101" y="442"/>
                        <a:pt x="101" y="442"/>
                      </a:cubicBezTo>
                      <a:cubicBezTo>
                        <a:pt x="104" y="442"/>
                        <a:pt x="107" y="443"/>
                        <a:pt x="111" y="443"/>
                      </a:cubicBezTo>
                      <a:cubicBezTo>
                        <a:pt x="118" y="445"/>
                        <a:pt x="125" y="446"/>
                        <a:pt x="133" y="447"/>
                      </a:cubicBezTo>
                      <a:cubicBezTo>
                        <a:pt x="134" y="447"/>
                        <a:pt x="135" y="447"/>
                        <a:pt x="136" y="447"/>
                      </a:cubicBezTo>
                      <a:cubicBezTo>
                        <a:pt x="139" y="447"/>
                        <a:pt x="144" y="448"/>
                        <a:pt x="148" y="448"/>
                      </a:cubicBezTo>
                      <a:cubicBezTo>
                        <a:pt x="148" y="448"/>
                        <a:pt x="148" y="448"/>
                        <a:pt x="148" y="448"/>
                      </a:cubicBezTo>
                      <a:cubicBezTo>
                        <a:pt x="151" y="448"/>
                        <a:pt x="154" y="447"/>
                        <a:pt x="156" y="447"/>
                      </a:cubicBezTo>
                      <a:cubicBezTo>
                        <a:pt x="158" y="446"/>
                        <a:pt x="158" y="446"/>
                        <a:pt x="158" y="446"/>
                      </a:cubicBezTo>
                      <a:cubicBezTo>
                        <a:pt x="170" y="296"/>
                        <a:pt x="170" y="296"/>
                        <a:pt x="170" y="296"/>
                      </a:cubicBezTo>
                      <a:cubicBezTo>
                        <a:pt x="192" y="282"/>
                        <a:pt x="286" y="178"/>
                        <a:pt x="315" y="147"/>
                      </a:cubicBezTo>
                      <a:cubicBezTo>
                        <a:pt x="317" y="143"/>
                        <a:pt x="317" y="143"/>
                        <a:pt x="317" y="143"/>
                      </a:cubicBezTo>
                      <a:lnTo>
                        <a:pt x="313" y="142"/>
                      </a:lnTo>
                      <a:close/>
                      <a:moveTo>
                        <a:pt x="132" y="369"/>
                      </a:moveTo>
                      <a:cubicBezTo>
                        <a:pt x="132" y="371"/>
                        <a:pt x="132" y="373"/>
                        <a:pt x="131" y="375"/>
                      </a:cubicBezTo>
                      <a:cubicBezTo>
                        <a:pt x="129" y="379"/>
                        <a:pt x="125" y="383"/>
                        <a:pt x="123" y="383"/>
                      </a:cubicBezTo>
                      <a:cubicBezTo>
                        <a:pt x="123" y="383"/>
                        <a:pt x="122" y="383"/>
                        <a:pt x="121" y="382"/>
                      </a:cubicBezTo>
                      <a:cubicBezTo>
                        <a:pt x="120" y="380"/>
                        <a:pt x="121" y="378"/>
                        <a:pt x="122" y="375"/>
                      </a:cubicBezTo>
                      <a:cubicBezTo>
                        <a:pt x="123" y="372"/>
                        <a:pt x="123" y="370"/>
                        <a:pt x="123" y="368"/>
                      </a:cubicBezTo>
                      <a:cubicBezTo>
                        <a:pt x="123" y="366"/>
                        <a:pt x="123" y="365"/>
                        <a:pt x="123" y="364"/>
                      </a:cubicBezTo>
                      <a:cubicBezTo>
                        <a:pt x="123" y="364"/>
                        <a:pt x="124" y="364"/>
                        <a:pt x="124" y="363"/>
                      </a:cubicBezTo>
                      <a:cubicBezTo>
                        <a:pt x="124" y="362"/>
                        <a:pt x="125" y="361"/>
                        <a:pt x="125" y="359"/>
                      </a:cubicBezTo>
                      <a:cubicBezTo>
                        <a:pt x="125" y="358"/>
                        <a:pt x="125" y="356"/>
                        <a:pt x="124" y="355"/>
                      </a:cubicBezTo>
                      <a:cubicBezTo>
                        <a:pt x="124" y="355"/>
                        <a:pt x="124" y="354"/>
                        <a:pt x="123" y="353"/>
                      </a:cubicBezTo>
                      <a:cubicBezTo>
                        <a:pt x="123" y="353"/>
                        <a:pt x="124" y="352"/>
                        <a:pt x="125" y="350"/>
                      </a:cubicBezTo>
                      <a:cubicBezTo>
                        <a:pt x="126" y="349"/>
                        <a:pt x="126" y="349"/>
                        <a:pt x="126" y="349"/>
                      </a:cubicBezTo>
                      <a:cubicBezTo>
                        <a:pt x="127" y="347"/>
                        <a:pt x="128" y="346"/>
                        <a:pt x="129" y="345"/>
                      </a:cubicBezTo>
                      <a:cubicBezTo>
                        <a:pt x="130" y="346"/>
                        <a:pt x="130" y="347"/>
                        <a:pt x="130" y="347"/>
                      </a:cubicBezTo>
                      <a:cubicBezTo>
                        <a:pt x="130" y="348"/>
                        <a:pt x="131" y="350"/>
                        <a:pt x="131" y="351"/>
                      </a:cubicBezTo>
                      <a:cubicBezTo>
                        <a:pt x="132" y="351"/>
                        <a:pt x="132" y="352"/>
                        <a:pt x="132" y="353"/>
                      </a:cubicBezTo>
                      <a:cubicBezTo>
                        <a:pt x="134" y="355"/>
                        <a:pt x="134" y="356"/>
                        <a:pt x="134" y="357"/>
                      </a:cubicBezTo>
                      <a:cubicBezTo>
                        <a:pt x="134" y="358"/>
                        <a:pt x="133" y="359"/>
                        <a:pt x="133" y="360"/>
                      </a:cubicBezTo>
                      <a:cubicBezTo>
                        <a:pt x="133" y="362"/>
                        <a:pt x="132" y="364"/>
                        <a:pt x="132" y="367"/>
                      </a:cubicBezTo>
                      <a:cubicBezTo>
                        <a:pt x="132" y="367"/>
                        <a:pt x="132" y="368"/>
                        <a:pt x="132" y="369"/>
                      </a:cubicBezTo>
                      <a:close/>
                      <a:moveTo>
                        <a:pt x="62" y="245"/>
                      </a:moveTo>
                      <a:cubicBezTo>
                        <a:pt x="61" y="246"/>
                        <a:pt x="59" y="246"/>
                        <a:pt x="58" y="248"/>
                      </a:cubicBezTo>
                      <a:cubicBezTo>
                        <a:pt x="57" y="248"/>
                        <a:pt x="57" y="249"/>
                        <a:pt x="57" y="249"/>
                      </a:cubicBezTo>
                      <a:cubicBezTo>
                        <a:pt x="57" y="248"/>
                        <a:pt x="58" y="248"/>
                        <a:pt x="58" y="247"/>
                      </a:cubicBezTo>
                      <a:cubicBezTo>
                        <a:pt x="59" y="245"/>
                        <a:pt x="58" y="242"/>
                        <a:pt x="58" y="241"/>
                      </a:cubicBezTo>
                      <a:cubicBezTo>
                        <a:pt x="57" y="240"/>
                        <a:pt x="57" y="239"/>
                        <a:pt x="57" y="239"/>
                      </a:cubicBezTo>
                      <a:cubicBezTo>
                        <a:pt x="58" y="239"/>
                        <a:pt x="58" y="238"/>
                        <a:pt x="58" y="238"/>
                      </a:cubicBezTo>
                      <a:cubicBezTo>
                        <a:pt x="58" y="239"/>
                        <a:pt x="58" y="241"/>
                        <a:pt x="59" y="242"/>
                      </a:cubicBezTo>
                      <a:cubicBezTo>
                        <a:pt x="60" y="244"/>
                        <a:pt x="62" y="244"/>
                        <a:pt x="64" y="244"/>
                      </a:cubicBezTo>
                      <a:cubicBezTo>
                        <a:pt x="64" y="244"/>
                        <a:pt x="64" y="244"/>
                        <a:pt x="64" y="244"/>
                      </a:cubicBezTo>
                      <a:cubicBezTo>
                        <a:pt x="64" y="244"/>
                        <a:pt x="63" y="245"/>
                        <a:pt x="62" y="245"/>
                      </a:cubicBezTo>
                      <a:close/>
                      <a:moveTo>
                        <a:pt x="57" y="249"/>
                      </a:moveTo>
                      <a:cubicBezTo>
                        <a:pt x="55" y="253"/>
                        <a:pt x="57" y="255"/>
                        <a:pt x="58" y="257"/>
                      </a:cubicBezTo>
                      <a:cubicBezTo>
                        <a:pt x="58" y="257"/>
                        <a:pt x="59" y="258"/>
                        <a:pt x="59" y="258"/>
                      </a:cubicBezTo>
                      <a:cubicBezTo>
                        <a:pt x="59" y="258"/>
                        <a:pt x="59" y="259"/>
                        <a:pt x="59" y="260"/>
                      </a:cubicBezTo>
                      <a:cubicBezTo>
                        <a:pt x="59" y="262"/>
                        <a:pt x="58" y="265"/>
                        <a:pt x="60" y="267"/>
                      </a:cubicBezTo>
                      <a:cubicBezTo>
                        <a:pt x="62" y="269"/>
                        <a:pt x="65" y="269"/>
                        <a:pt x="66" y="269"/>
                      </a:cubicBezTo>
                      <a:cubicBezTo>
                        <a:pt x="66" y="269"/>
                        <a:pt x="67" y="269"/>
                        <a:pt x="67" y="269"/>
                      </a:cubicBezTo>
                      <a:cubicBezTo>
                        <a:pt x="66" y="269"/>
                        <a:pt x="65" y="270"/>
                        <a:pt x="64" y="270"/>
                      </a:cubicBezTo>
                      <a:cubicBezTo>
                        <a:pt x="63" y="270"/>
                        <a:pt x="63" y="270"/>
                        <a:pt x="62" y="269"/>
                      </a:cubicBezTo>
                      <a:cubicBezTo>
                        <a:pt x="59" y="268"/>
                        <a:pt x="55" y="265"/>
                        <a:pt x="52" y="262"/>
                      </a:cubicBezTo>
                      <a:cubicBezTo>
                        <a:pt x="52" y="262"/>
                        <a:pt x="51" y="261"/>
                        <a:pt x="50" y="261"/>
                      </a:cubicBezTo>
                      <a:cubicBezTo>
                        <a:pt x="48" y="259"/>
                        <a:pt x="46" y="257"/>
                        <a:pt x="44" y="254"/>
                      </a:cubicBezTo>
                      <a:cubicBezTo>
                        <a:pt x="46" y="255"/>
                        <a:pt x="47" y="255"/>
                        <a:pt x="48" y="255"/>
                      </a:cubicBezTo>
                      <a:cubicBezTo>
                        <a:pt x="49" y="255"/>
                        <a:pt x="49" y="255"/>
                        <a:pt x="49" y="255"/>
                      </a:cubicBezTo>
                      <a:cubicBezTo>
                        <a:pt x="49" y="255"/>
                        <a:pt x="49" y="255"/>
                        <a:pt x="49" y="255"/>
                      </a:cubicBezTo>
                      <a:cubicBezTo>
                        <a:pt x="52" y="254"/>
                        <a:pt x="55" y="252"/>
                        <a:pt x="57" y="249"/>
                      </a:cubicBezTo>
                      <a:close/>
                      <a:moveTo>
                        <a:pt x="98" y="306"/>
                      </a:moveTo>
                      <a:cubicBezTo>
                        <a:pt x="97" y="304"/>
                        <a:pt x="96" y="303"/>
                        <a:pt x="95" y="301"/>
                      </a:cubicBezTo>
                      <a:cubicBezTo>
                        <a:pt x="93" y="297"/>
                        <a:pt x="91" y="293"/>
                        <a:pt x="88" y="289"/>
                      </a:cubicBezTo>
                      <a:cubicBezTo>
                        <a:pt x="86" y="286"/>
                        <a:pt x="86" y="284"/>
                        <a:pt x="86" y="284"/>
                      </a:cubicBezTo>
                      <a:cubicBezTo>
                        <a:pt x="86" y="284"/>
                        <a:pt x="87" y="283"/>
                        <a:pt x="87" y="283"/>
                      </a:cubicBezTo>
                      <a:cubicBezTo>
                        <a:pt x="88" y="283"/>
                        <a:pt x="88" y="284"/>
                        <a:pt x="89" y="284"/>
                      </a:cubicBezTo>
                      <a:cubicBezTo>
                        <a:pt x="89" y="284"/>
                        <a:pt x="90" y="284"/>
                        <a:pt x="90" y="284"/>
                      </a:cubicBezTo>
                      <a:cubicBezTo>
                        <a:pt x="91" y="284"/>
                        <a:pt x="93" y="284"/>
                        <a:pt x="94" y="282"/>
                      </a:cubicBezTo>
                      <a:cubicBezTo>
                        <a:pt x="96" y="280"/>
                        <a:pt x="96" y="278"/>
                        <a:pt x="96" y="277"/>
                      </a:cubicBezTo>
                      <a:cubicBezTo>
                        <a:pt x="96" y="274"/>
                        <a:pt x="96" y="274"/>
                        <a:pt x="96" y="274"/>
                      </a:cubicBezTo>
                      <a:cubicBezTo>
                        <a:pt x="93" y="274"/>
                        <a:pt x="93" y="274"/>
                        <a:pt x="93" y="274"/>
                      </a:cubicBezTo>
                      <a:cubicBezTo>
                        <a:pt x="92" y="274"/>
                        <a:pt x="91" y="274"/>
                        <a:pt x="90" y="274"/>
                      </a:cubicBezTo>
                      <a:cubicBezTo>
                        <a:pt x="88" y="274"/>
                        <a:pt x="86" y="274"/>
                        <a:pt x="85" y="273"/>
                      </a:cubicBezTo>
                      <a:cubicBezTo>
                        <a:pt x="84" y="273"/>
                        <a:pt x="83" y="272"/>
                        <a:pt x="82" y="271"/>
                      </a:cubicBezTo>
                      <a:cubicBezTo>
                        <a:pt x="81" y="271"/>
                        <a:pt x="81" y="270"/>
                        <a:pt x="80" y="269"/>
                      </a:cubicBezTo>
                      <a:cubicBezTo>
                        <a:pt x="81" y="269"/>
                        <a:pt x="82" y="268"/>
                        <a:pt x="82" y="267"/>
                      </a:cubicBezTo>
                      <a:cubicBezTo>
                        <a:pt x="85" y="264"/>
                        <a:pt x="86" y="260"/>
                        <a:pt x="88" y="256"/>
                      </a:cubicBezTo>
                      <a:cubicBezTo>
                        <a:pt x="88" y="254"/>
                        <a:pt x="88" y="254"/>
                        <a:pt x="88" y="254"/>
                      </a:cubicBezTo>
                      <a:cubicBezTo>
                        <a:pt x="90" y="251"/>
                        <a:pt x="91" y="249"/>
                        <a:pt x="93" y="249"/>
                      </a:cubicBezTo>
                      <a:cubicBezTo>
                        <a:pt x="93" y="249"/>
                        <a:pt x="93" y="249"/>
                        <a:pt x="94" y="249"/>
                      </a:cubicBezTo>
                      <a:cubicBezTo>
                        <a:pt x="99" y="249"/>
                        <a:pt x="107" y="255"/>
                        <a:pt x="109" y="259"/>
                      </a:cubicBezTo>
                      <a:cubicBezTo>
                        <a:pt x="115" y="273"/>
                        <a:pt x="118" y="290"/>
                        <a:pt x="119" y="305"/>
                      </a:cubicBezTo>
                      <a:cubicBezTo>
                        <a:pt x="120" y="309"/>
                        <a:pt x="120" y="309"/>
                        <a:pt x="120" y="309"/>
                      </a:cubicBezTo>
                      <a:cubicBezTo>
                        <a:pt x="121" y="314"/>
                        <a:pt x="122" y="318"/>
                        <a:pt x="123" y="321"/>
                      </a:cubicBezTo>
                      <a:cubicBezTo>
                        <a:pt x="123" y="322"/>
                        <a:pt x="123" y="323"/>
                        <a:pt x="124" y="325"/>
                      </a:cubicBezTo>
                      <a:cubicBezTo>
                        <a:pt x="124" y="326"/>
                        <a:pt x="125" y="330"/>
                        <a:pt x="125" y="331"/>
                      </a:cubicBezTo>
                      <a:cubicBezTo>
                        <a:pt x="125" y="331"/>
                        <a:pt x="124" y="331"/>
                        <a:pt x="124" y="332"/>
                      </a:cubicBezTo>
                      <a:cubicBezTo>
                        <a:pt x="123" y="332"/>
                        <a:pt x="122" y="332"/>
                        <a:pt x="121" y="333"/>
                      </a:cubicBezTo>
                      <a:cubicBezTo>
                        <a:pt x="121" y="330"/>
                        <a:pt x="120" y="324"/>
                        <a:pt x="119" y="321"/>
                      </a:cubicBezTo>
                      <a:cubicBezTo>
                        <a:pt x="117" y="317"/>
                        <a:pt x="114" y="315"/>
                        <a:pt x="110" y="314"/>
                      </a:cubicBezTo>
                      <a:cubicBezTo>
                        <a:pt x="109" y="314"/>
                        <a:pt x="108" y="314"/>
                        <a:pt x="108" y="314"/>
                      </a:cubicBezTo>
                      <a:cubicBezTo>
                        <a:pt x="103" y="314"/>
                        <a:pt x="102" y="317"/>
                        <a:pt x="102" y="319"/>
                      </a:cubicBezTo>
                      <a:cubicBezTo>
                        <a:pt x="101" y="316"/>
                        <a:pt x="100" y="313"/>
                        <a:pt x="100" y="311"/>
                      </a:cubicBezTo>
                      <a:cubicBezTo>
                        <a:pt x="99" y="308"/>
                        <a:pt x="98" y="307"/>
                        <a:pt x="98" y="306"/>
                      </a:cubicBezTo>
                      <a:close/>
                    </a:path>
                  </a:pathLst>
                </a:custGeom>
                <a:solidFill>
                  <a:srgbClr val="13668B"/>
                </a:solidFill>
                <a:ln w="3175" cap="rnd">
                  <a:solidFill>
                    <a:srgbClr val="1B8EC7"/>
                  </a:solidFill>
                  <a:prstDash val="solid"/>
                  <a:round/>
                  <a:headEnd/>
                  <a:tailEnd/>
                </a:ln>
              </p:spPr>
              <p:txBody>
                <a:bodyPr lIns="34283" tIns="17142" rIns="34283" bIns="17142"/>
                <a:lstStyle/>
                <a:p>
                  <a:pPr defTabSz="685205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350">
                    <a:solidFill>
                      <a:srgbClr val="212121"/>
                    </a:solidFill>
                  </a:endParaRPr>
                </a:p>
              </p:txBody>
            </p:sp>
            <p:sp>
              <p:nvSpPr>
                <p:cNvPr id="170" name="Freeform 47">
                  <a:extLst>
                    <a:ext uri="{FF2B5EF4-FFF2-40B4-BE49-F238E27FC236}">
                      <a16:creationId xmlns:a16="http://schemas.microsoft.com/office/drawing/2014/main" id="{E497AB07-C442-83D4-1873-55775782B1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00323" y="2295647"/>
                  <a:ext cx="16999" cy="30933"/>
                </a:xfrm>
                <a:custGeom>
                  <a:avLst/>
                  <a:gdLst>
                    <a:gd name="T0" fmla="*/ 28465 w 6"/>
                    <a:gd name="T1" fmla="*/ 32370 h 12"/>
                    <a:gd name="T2" fmla="*/ 21349 w 6"/>
                    <a:gd name="T3" fmla="*/ 12948 h 12"/>
                    <a:gd name="T4" fmla="*/ 7116 w 6"/>
                    <a:gd name="T5" fmla="*/ 32370 h 12"/>
                    <a:gd name="T6" fmla="*/ 14233 w 6"/>
                    <a:gd name="T7" fmla="*/ 45318 h 12"/>
                    <a:gd name="T8" fmla="*/ 35582 w 6"/>
                    <a:gd name="T9" fmla="*/ 71214 h 12"/>
                    <a:gd name="T10" fmla="*/ 35582 w 6"/>
                    <a:gd name="T11" fmla="*/ 38844 h 12"/>
                    <a:gd name="T12" fmla="*/ 28465 w 6"/>
                    <a:gd name="T13" fmla="*/ 32370 h 1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6" h="12">
                      <a:moveTo>
                        <a:pt x="4" y="5"/>
                      </a:moveTo>
                      <a:cubicBezTo>
                        <a:pt x="4" y="4"/>
                        <a:pt x="4" y="2"/>
                        <a:pt x="3" y="2"/>
                      </a:cubicBezTo>
                      <a:cubicBezTo>
                        <a:pt x="0" y="0"/>
                        <a:pt x="0" y="3"/>
                        <a:pt x="1" y="5"/>
                      </a:cubicBezTo>
                      <a:cubicBezTo>
                        <a:pt x="1" y="6"/>
                        <a:pt x="2" y="6"/>
                        <a:pt x="2" y="7"/>
                      </a:cubicBezTo>
                      <a:cubicBezTo>
                        <a:pt x="3" y="8"/>
                        <a:pt x="3" y="12"/>
                        <a:pt x="5" y="11"/>
                      </a:cubicBezTo>
                      <a:cubicBezTo>
                        <a:pt x="6" y="10"/>
                        <a:pt x="5" y="8"/>
                        <a:pt x="5" y="6"/>
                      </a:cubicBezTo>
                      <a:cubicBezTo>
                        <a:pt x="4" y="6"/>
                        <a:pt x="4" y="5"/>
                        <a:pt x="4" y="5"/>
                      </a:cubicBezTo>
                      <a:close/>
                    </a:path>
                  </a:pathLst>
                </a:custGeom>
                <a:grpFill/>
                <a:ln w="3175" cap="rnd">
                  <a:solidFill>
                    <a:srgbClr val="13668B"/>
                  </a:solidFill>
                  <a:prstDash val="solid"/>
                  <a:round/>
                  <a:headEnd/>
                  <a:tailEnd/>
                </a:ln>
              </p:spPr>
              <p:txBody>
                <a:bodyPr lIns="34283" tIns="17142" rIns="34283" bIns="17142"/>
                <a:lstStyle/>
                <a:p>
                  <a:pPr defTabSz="685205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350">
                    <a:solidFill>
                      <a:srgbClr val="212121"/>
                    </a:solidFill>
                  </a:endParaRPr>
                </a:p>
              </p:txBody>
            </p:sp>
            <p:sp>
              <p:nvSpPr>
                <p:cNvPr id="171" name="Freeform 48">
                  <a:extLst>
                    <a:ext uri="{FF2B5EF4-FFF2-40B4-BE49-F238E27FC236}">
                      <a16:creationId xmlns:a16="http://schemas.microsoft.com/office/drawing/2014/main" id="{2C4911E1-AD1E-9AA5-10D6-0182371B57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0968" y="1514596"/>
                  <a:ext cx="836112" cy="1235374"/>
                </a:xfrm>
                <a:custGeom>
                  <a:avLst/>
                  <a:gdLst>
                    <a:gd name="T0" fmla="*/ 1894430 w 296"/>
                    <a:gd name="T1" fmla="*/ 709549 h 481"/>
                    <a:gd name="T2" fmla="*/ 1929906 w 296"/>
                    <a:gd name="T3" fmla="*/ 696648 h 481"/>
                    <a:gd name="T4" fmla="*/ 1972478 w 296"/>
                    <a:gd name="T5" fmla="*/ 683748 h 481"/>
                    <a:gd name="T6" fmla="*/ 2022144 w 296"/>
                    <a:gd name="T7" fmla="*/ 670847 h 481"/>
                    <a:gd name="T8" fmla="*/ 2036335 w 296"/>
                    <a:gd name="T9" fmla="*/ 664396 h 481"/>
                    <a:gd name="T10" fmla="*/ 2100192 w 296"/>
                    <a:gd name="T11" fmla="*/ 490234 h 481"/>
                    <a:gd name="T12" fmla="*/ 2078906 w 296"/>
                    <a:gd name="T13" fmla="*/ 483784 h 481"/>
                    <a:gd name="T14" fmla="*/ 851429 w 296"/>
                    <a:gd name="T15" fmla="*/ 6450 h 481"/>
                    <a:gd name="T16" fmla="*/ 830143 w 296"/>
                    <a:gd name="T17" fmla="*/ 0 h 481"/>
                    <a:gd name="T18" fmla="*/ 823048 w 296"/>
                    <a:gd name="T19" fmla="*/ 19351 h 481"/>
                    <a:gd name="T20" fmla="*/ 702429 w 296"/>
                    <a:gd name="T21" fmla="*/ 238667 h 481"/>
                    <a:gd name="T22" fmla="*/ 688239 w 296"/>
                    <a:gd name="T23" fmla="*/ 258018 h 481"/>
                    <a:gd name="T24" fmla="*/ 588905 w 296"/>
                    <a:gd name="T25" fmla="*/ 445081 h 481"/>
                    <a:gd name="T26" fmla="*/ 439905 w 296"/>
                    <a:gd name="T27" fmla="*/ 709549 h 481"/>
                    <a:gd name="T28" fmla="*/ 170286 w 296"/>
                    <a:gd name="T29" fmla="*/ 1186883 h 481"/>
                    <a:gd name="T30" fmla="*/ 141905 w 296"/>
                    <a:gd name="T31" fmla="*/ 1232036 h 481"/>
                    <a:gd name="T32" fmla="*/ 35476 w 296"/>
                    <a:gd name="T33" fmla="*/ 1515856 h 481"/>
                    <a:gd name="T34" fmla="*/ 70952 w 296"/>
                    <a:gd name="T35" fmla="*/ 1541657 h 481"/>
                    <a:gd name="T36" fmla="*/ 99333 w 296"/>
                    <a:gd name="T37" fmla="*/ 1554558 h 481"/>
                    <a:gd name="T38" fmla="*/ 156095 w 296"/>
                    <a:gd name="T39" fmla="*/ 1696468 h 481"/>
                    <a:gd name="T40" fmla="*/ 163191 w 296"/>
                    <a:gd name="T41" fmla="*/ 1715819 h 481"/>
                    <a:gd name="T42" fmla="*/ 163191 w 296"/>
                    <a:gd name="T43" fmla="*/ 1754522 h 481"/>
                    <a:gd name="T44" fmla="*/ 163191 w 296"/>
                    <a:gd name="T45" fmla="*/ 1806126 h 481"/>
                    <a:gd name="T46" fmla="*/ 177381 w 296"/>
                    <a:gd name="T47" fmla="*/ 1831928 h 481"/>
                    <a:gd name="T48" fmla="*/ 205762 w 296"/>
                    <a:gd name="T49" fmla="*/ 1851279 h 481"/>
                    <a:gd name="T50" fmla="*/ 205762 w 296"/>
                    <a:gd name="T51" fmla="*/ 1838378 h 481"/>
                    <a:gd name="T52" fmla="*/ 234143 w 296"/>
                    <a:gd name="T53" fmla="*/ 1851279 h 481"/>
                    <a:gd name="T54" fmla="*/ 269619 w 296"/>
                    <a:gd name="T55" fmla="*/ 1999639 h 481"/>
                    <a:gd name="T56" fmla="*/ 269619 w 296"/>
                    <a:gd name="T57" fmla="*/ 2012540 h 481"/>
                    <a:gd name="T58" fmla="*/ 298000 w 296"/>
                    <a:gd name="T59" fmla="*/ 2096396 h 481"/>
                    <a:gd name="T60" fmla="*/ 333476 w 296"/>
                    <a:gd name="T61" fmla="*/ 2148000 h 481"/>
                    <a:gd name="T62" fmla="*/ 376048 w 296"/>
                    <a:gd name="T63" fmla="*/ 2277009 h 481"/>
                    <a:gd name="T64" fmla="*/ 383143 w 296"/>
                    <a:gd name="T65" fmla="*/ 2309261 h 481"/>
                    <a:gd name="T66" fmla="*/ 425715 w 296"/>
                    <a:gd name="T67" fmla="*/ 2399567 h 481"/>
                    <a:gd name="T68" fmla="*/ 461191 w 296"/>
                    <a:gd name="T69" fmla="*/ 2451171 h 481"/>
                    <a:gd name="T70" fmla="*/ 439905 w 296"/>
                    <a:gd name="T71" fmla="*/ 2612432 h 481"/>
                    <a:gd name="T72" fmla="*/ 432810 w 296"/>
                    <a:gd name="T73" fmla="*/ 2651135 h 481"/>
                    <a:gd name="T74" fmla="*/ 404429 w 296"/>
                    <a:gd name="T75" fmla="*/ 2818846 h 481"/>
                    <a:gd name="T76" fmla="*/ 425715 w 296"/>
                    <a:gd name="T77" fmla="*/ 2863999 h 481"/>
                    <a:gd name="T78" fmla="*/ 425715 w 296"/>
                    <a:gd name="T79" fmla="*/ 2870450 h 481"/>
                    <a:gd name="T80" fmla="*/ 432810 w 296"/>
                    <a:gd name="T81" fmla="*/ 2876900 h 481"/>
                    <a:gd name="T82" fmla="*/ 439905 w 296"/>
                    <a:gd name="T83" fmla="*/ 2883351 h 481"/>
                    <a:gd name="T84" fmla="*/ 1106858 w 296"/>
                    <a:gd name="T85" fmla="*/ 3096216 h 481"/>
                    <a:gd name="T86" fmla="*/ 1128144 w 296"/>
                    <a:gd name="T87" fmla="*/ 3102666 h 481"/>
                    <a:gd name="T88" fmla="*/ 2029240 w 296"/>
                    <a:gd name="T89" fmla="*/ 683748 h 481"/>
                    <a:gd name="T90" fmla="*/ 1986668 w 296"/>
                    <a:gd name="T91" fmla="*/ 703099 h 481"/>
                    <a:gd name="T92" fmla="*/ 1958287 w 296"/>
                    <a:gd name="T93" fmla="*/ 709549 h 481"/>
                    <a:gd name="T94" fmla="*/ 1929906 w 296"/>
                    <a:gd name="T95" fmla="*/ 728901 h 481"/>
                    <a:gd name="T96" fmla="*/ 1866049 w 296"/>
                    <a:gd name="T97" fmla="*/ 767603 h 481"/>
                    <a:gd name="T98" fmla="*/ 1851858 w 296"/>
                    <a:gd name="T99" fmla="*/ 748252 h 481"/>
                    <a:gd name="T100" fmla="*/ 1894430 w 296"/>
                    <a:gd name="T101" fmla="*/ 709549 h 481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0" t="0" r="r" b="b"/>
                  <a:pathLst>
                    <a:path w="296" h="481">
                      <a:moveTo>
                        <a:pt x="267" y="110"/>
                      </a:moveTo>
                      <a:cubicBezTo>
                        <a:pt x="269" y="109"/>
                        <a:pt x="270" y="109"/>
                        <a:pt x="272" y="108"/>
                      </a:cubicBezTo>
                      <a:cubicBezTo>
                        <a:pt x="274" y="107"/>
                        <a:pt x="276" y="106"/>
                        <a:pt x="278" y="106"/>
                      </a:cubicBezTo>
                      <a:cubicBezTo>
                        <a:pt x="281" y="105"/>
                        <a:pt x="283" y="105"/>
                        <a:pt x="285" y="104"/>
                      </a:cubicBezTo>
                      <a:cubicBezTo>
                        <a:pt x="287" y="103"/>
                        <a:pt x="287" y="103"/>
                        <a:pt x="287" y="103"/>
                      </a:cubicBezTo>
                      <a:cubicBezTo>
                        <a:pt x="296" y="76"/>
                        <a:pt x="296" y="76"/>
                        <a:pt x="296" y="76"/>
                      </a:cubicBezTo>
                      <a:cubicBezTo>
                        <a:pt x="293" y="75"/>
                        <a:pt x="293" y="75"/>
                        <a:pt x="293" y="75"/>
                      </a:cubicBezTo>
                      <a:cubicBezTo>
                        <a:pt x="234" y="55"/>
                        <a:pt x="176" y="31"/>
                        <a:pt x="120" y="1"/>
                      </a:cubicBezTo>
                      <a:cubicBezTo>
                        <a:pt x="117" y="0"/>
                        <a:pt x="117" y="0"/>
                        <a:pt x="117" y="0"/>
                      </a:cubicBezTo>
                      <a:cubicBezTo>
                        <a:pt x="116" y="3"/>
                        <a:pt x="116" y="3"/>
                        <a:pt x="116" y="3"/>
                      </a:cubicBezTo>
                      <a:cubicBezTo>
                        <a:pt x="110" y="14"/>
                        <a:pt x="104" y="26"/>
                        <a:pt x="99" y="37"/>
                      </a:cubicBezTo>
                      <a:cubicBezTo>
                        <a:pt x="97" y="40"/>
                        <a:pt x="97" y="40"/>
                        <a:pt x="97" y="40"/>
                      </a:cubicBezTo>
                      <a:cubicBezTo>
                        <a:pt x="92" y="50"/>
                        <a:pt x="88" y="59"/>
                        <a:pt x="83" y="69"/>
                      </a:cubicBezTo>
                      <a:cubicBezTo>
                        <a:pt x="76" y="83"/>
                        <a:pt x="69" y="97"/>
                        <a:pt x="62" y="110"/>
                      </a:cubicBezTo>
                      <a:cubicBezTo>
                        <a:pt x="50" y="135"/>
                        <a:pt x="38" y="160"/>
                        <a:pt x="24" y="184"/>
                      </a:cubicBezTo>
                      <a:cubicBezTo>
                        <a:pt x="23" y="186"/>
                        <a:pt x="22" y="188"/>
                        <a:pt x="20" y="191"/>
                      </a:cubicBezTo>
                      <a:cubicBezTo>
                        <a:pt x="10" y="207"/>
                        <a:pt x="0" y="226"/>
                        <a:pt x="5" y="235"/>
                      </a:cubicBezTo>
                      <a:cubicBezTo>
                        <a:pt x="6" y="238"/>
                        <a:pt x="8" y="238"/>
                        <a:pt x="10" y="239"/>
                      </a:cubicBezTo>
                      <a:cubicBezTo>
                        <a:pt x="11" y="240"/>
                        <a:pt x="12" y="240"/>
                        <a:pt x="14" y="241"/>
                      </a:cubicBezTo>
                      <a:cubicBezTo>
                        <a:pt x="20" y="246"/>
                        <a:pt x="21" y="255"/>
                        <a:pt x="22" y="263"/>
                      </a:cubicBezTo>
                      <a:cubicBezTo>
                        <a:pt x="23" y="266"/>
                        <a:pt x="23" y="266"/>
                        <a:pt x="23" y="266"/>
                      </a:cubicBezTo>
                      <a:cubicBezTo>
                        <a:pt x="23" y="268"/>
                        <a:pt x="23" y="270"/>
                        <a:pt x="23" y="272"/>
                      </a:cubicBezTo>
                      <a:cubicBezTo>
                        <a:pt x="23" y="275"/>
                        <a:pt x="23" y="277"/>
                        <a:pt x="23" y="280"/>
                      </a:cubicBezTo>
                      <a:cubicBezTo>
                        <a:pt x="24" y="283"/>
                        <a:pt x="25" y="284"/>
                        <a:pt x="25" y="284"/>
                      </a:cubicBezTo>
                      <a:cubicBezTo>
                        <a:pt x="29" y="287"/>
                        <a:pt x="29" y="287"/>
                        <a:pt x="29" y="287"/>
                      </a:cubicBezTo>
                      <a:cubicBezTo>
                        <a:pt x="29" y="285"/>
                        <a:pt x="29" y="285"/>
                        <a:pt x="29" y="285"/>
                      </a:cubicBezTo>
                      <a:cubicBezTo>
                        <a:pt x="30" y="286"/>
                        <a:pt x="31" y="286"/>
                        <a:pt x="33" y="287"/>
                      </a:cubicBezTo>
                      <a:cubicBezTo>
                        <a:pt x="39" y="291"/>
                        <a:pt x="38" y="302"/>
                        <a:pt x="38" y="310"/>
                      </a:cubicBezTo>
                      <a:cubicBezTo>
                        <a:pt x="38" y="312"/>
                        <a:pt x="38" y="312"/>
                        <a:pt x="38" y="312"/>
                      </a:cubicBezTo>
                      <a:cubicBezTo>
                        <a:pt x="37" y="320"/>
                        <a:pt x="39" y="322"/>
                        <a:pt x="42" y="325"/>
                      </a:cubicBezTo>
                      <a:cubicBezTo>
                        <a:pt x="44" y="327"/>
                        <a:pt x="45" y="329"/>
                        <a:pt x="47" y="333"/>
                      </a:cubicBezTo>
                      <a:cubicBezTo>
                        <a:pt x="50" y="338"/>
                        <a:pt x="52" y="346"/>
                        <a:pt x="53" y="353"/>
                      </a:cubicBezTo>
                      <a:cubicBezTo>
                        <a:pt x="53" y="355"/>
                        <a:pt x="54" y="356"/>
                        <a:pt x="54" y="358"/>
                      </a:cubicBezTo>
                      <a:cubicBezTo>
                        <a:pt x="55" y="364"/>
                        <a:pt x="58" y="368"/>
                        <a:pt x="60" y="372"/>
                      </a:cubicBezTo>
                      <a:cubicBezTo>
                        <a:pt x="62" y="374"/>
                        <a:pt x="64" y="377"/>
                        <a:pt x="65" y="380"/>
                      </a:cubicBezTo>
                      <a:cubicBezTo>
                        <a:pt x="68" y="388"/>
                        <a:pt x="65" y="398"/>
                        <a:pt x="62" y="405"/>
                      </a:cubicBezTo>
                      <a:cubicBezTo>
                        <a:pt x="62" y="407"/>
                        <a:pt x="61" y="411"/>
                        <a:pt x="61" y="411"/>
                      </a:cubicBezTo>
                      <a:cubicBezTo>
                        <a:pt x="58" y="419"/>
                        <a:pt x="55" y="427"/>
                        <a:pt x="57" y="437"/>
                      </a:cubicBezTo>
                      <a:cubicBezTo>
                        <a:pt x="58" y="439"/>
                        <a:pt x="59" y="441"/>
                        <a:pt x="60" y="444"/>
                      </a:cubicBezTo>
                      <a:cubicBezTo>
                        <a:pt x="60" y="445"/>
                        <a:pt x="60" y="445"/>
                        <a:pt x="60" y="445"/>
                      </a:cubicBezTo>
                      <a:cubicBezTo>
                        <a:pt x="61" y="446"/>
                        <a:pt x="61" y="446"/>
                        <a:pt x="61" y="446"/>
                      </a:cubicBezTo>
                      <a:cubicBezTo>
                        <a:pt x="62" y="447"/>
                        <a:pt x="62" y="447"/>
                        <a:pt x="62" y="447"/>
                      </a:cubicBezTo>
                      <a:cubicBezTo>
                        <a:pt x="91" y="458"/>
                        <a:pt x="123" y="469"/>
                        <a:pt x="156" y="480"/>
                      </a:cubicBezTo>
                      <a:cubicBezTo>
                        <a:pt x="159" y="481"/>
                        <a:pt x="159" y="481"/>
                        <a:pt x="159" y="481"/>
                      </a:cubicBezTo>
                      <a:cubicBezTo>
                        <a:pt x="286" y="106"/>
                        <a:pt x="286" y="106"/>
                        <a:pt x="286" y="106"/>
                      </a:cubicBezTo>
                      <a:cubicBezTo>
                        <a:pt x="280" y="109"/>
                        <a:pt x="280" y="109"/>
                        <a:pt x="280" y="109"/>
                      </a:cubicBezTo>
                      <a:cubicBezTo>
                        <a:pt x="278" y="109"/>
                        <a:pt x="277" y="110"/>
                        <a:pt x="276" y="110"/>
                      </a:cubicBezTo>
                      <a:cubicBezTo>
                        <a:pt x="275" y="111"/>
                        <a:pt x="273" y="112"/>
                        <a:pt x="272" y="113"/>
                      </a:cubicBezTo>
                      <a:cubicBezTo>
                        <a:pt x="269" y="116"/>
                        <a:pt x="265" y="119"/>
                        <a:pt x="263" y="119"/>
                      </a:cubicBezTo>
                      <a:cubicBezTo>
                        <a:pt x="262" y="119"/>
                        <a:pt x="261" y="117"/>
                        <a:pt x="261" y="116"/>
                      </a:cubicBezTo>
                      <a:cubicBezTo>
                        <a:pt x="260" y="113"/>
                        <a:pt x="261" y="112"/>
                        <a:pt x="267" y="110"/>
                      </a:cubicBezTo>
                      <a:close/>
                    </a:path>
                  </a:pathLst>
                </a:custGeom>
                <a:solidFill>
                  <a:srgbClr val="13668B"/>
                </a:solidFill>
                <a:ln w="3175" cap="rnd">
                  <a:solidFill>
                    <a:srgbClr val="1B8EC7"/>
                  </a:solidFill>
                  <a:prstDash val="solid"/>
                  <a:round/>
                  <a:headEnd/>
                  <a:tailEnd/>
                </a:ln>
              </p:spPr>
              <p:txBody>
                <a:bodyPr lIns="34283" tIns="17142" rIns="34283" bIns="17142"/>
                <a:lstStyle/>
                <a:p>
                  <a:pPr defTabSz="685205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350">
                    <a:solidFill>
                      <a:srgbClr val="212121"/>
                    </a:solidFill>
                  </a:endParaRPr>
                </a:p>
              </p:txBody>
            </p:sp>
            <p:sp>
              <p:nvSpPr>
                <p:cNvPr id="173" name="Freeform 50">
                  <a:extLst>
                    <a:ext uri="{FF2B5EF4-FFF2-40B4-BE49-F238E27FC236}">
                      <a16:creationId xmlns:a16="http://schemas.microsoft.com/office/drawing/2014/main" id="{F108870C-D695-4D77-60A9-60F11BF23C1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820364" y="1709859"/>
                  <a:ext cx="801052" cy="1187042"/>
                </a:xfrm>
                <a:custGeom>
                  <a:avLst/>
                  <a:gdLst>
                    <a:gd name="T0" fmla="*/ 1990873 w 284"/>
                    <a:gd name="T1" fmla="*/ 232307 h 462"/>
                    <a:gd name="T2" fmla="*/ 991894 w 284"/>
                    <a:gd name="T3" fmla="*/ 6453 h 462"/>
                    <a:gd name="T4" fmla="*/ 970639 w 284"/>
                    <a:gd name="T5" fmla="*/ 0 h 462"/>
                    <a:gd name="T6" fmla="*/ 906875 w 284"/>
                    <a:gd name="T7" fmla="*/ 174231 h 462"/>
                    <a:gd name="T8" fmla="*/ 963554 w 284"/>
                    <a:gd name="T9" fmla="*/ 135513 h 462"/>
                    <a:gd name="T10" fmla="*/ 991894 w 284"/>
                    <a:gd name="T11" fmla="*/ 122607 h 462"/>
                    <a:gd name="T12" fmla="*/ 998979 w 284"/>
                    <a:gd name="T13" fmla="*/ 122607 h 462"/>
                    <a:gd name="T14" fmla="*/ 1027319 w 284"/>
                    <a:gd name="T15" fmla="*/ 154872 h 462"/>
                    <a:gd name="T16" fmla="*/ 1076914 w 284"/>
                    <a:gd name="T17" fmla="*/ 200043 h 462"/>
                    <a:gd name="T18" fmla="*/ 1119423 w 284"/>
                    <a:gd name="T19" fmla="*/ 206496 h 462"/>
                    <a:gd name="T20" fmla="*/ 1176103 w 284"/>
                    <a:gd name="T21" fmla="*/ 219401 h 462"/>
                    <a:gd name="T22" fmla="*/ 1169018 w 284"/>
                    <a:gd name="T23" fmla="*/ 219401 h 462"/>
                    <a:gd name="T24" fmla="*/ 1119423 w 284"/>
                    <a:gd name="T25" fmla="*/ 232307 h 462"/>
                    <a:gd name="T26" fmla="*/ 1098168 w 284"/>
                    <a:gd name="T27" fmla="*/ 232307 h 462"/>
                    <a:gd name="T28" fmla="*/ 1027319 w 284"/>
                    <a:gd name="T29" fmla="*/ 219401 h 462"/>
                    <a:gd name="T30" fmla="*/ 921045 w 284"/>
                    <a:gd name="T31" fmla="*/ 200043 h 462"/>
                    <a:gd name="T32" fmla="*/ 913960 w 284"/>
                    <a:gd name="T33" fmla="*/ 200043 h 462"/>
                    <a:gd name="T34" fmla="*/ 899790 w 284"/>
                    <a:gd name="T35" fmla="*/ 200043 h 462"/>
                    <a:gd name="T36" fmla="*/ 0 w 284"/>
                    <a:gd name="T37" fmla="*/ 2613459 h 462"/>
                    <a:gd name="T38" fmla="*/ 21255 w 284"/>
                    <a:gd name="T39" fmla="*/ 2619912 h 462"/>
                    <a:gd name="T40" fmla="*/ 899790 w 284"/>
                    <a:gd name="T41" fmla="*/ 2852219 h 462"/>
                    <a:gd name="T42" fmla="*/ 1254038 w 284"/>
                    <a:gd name="T43" fmla="*/ 2929655 h 462"/>
                    <a:gd name="T44" fmla="*/ 1303632 w 284"/>
                    <a:gd name="T45" fmla="*/ 2936108 h 462"/>
                    <a:gd name="T46" fmla="*/ 1537436 w 284"/>
                    <a:gd name="T47" fmla="*/ 2974826 h 462"/>
                    <a:gd name="T48" fmla="*/ 1558691 w 284"/>
                    <a:gd name="T49" fmla="*/ 2981279 h 462"/>
                    <a:gd name="T50" fmla="*/ 1565776 w 284"/>
                    <a:gd name="T51" fmla="*/ 2961920 h 462"/>
                    <a:gd name="T52" fmla="*/ 1891684 w 284"/>
                    <a:gd name="T53" fmla="*/ 929230 h 462"/>
                    <a:gd name="T54" fmla="*/ 1849174 w 284"/>
                    <a:gd name="T55" fmla="*/ 922777 h 462"/>
                    <a:gd name="T56" fmla="*/ 1849174 w 284"/>
                    <a:gd name="T57" fmla="*/ 935683 h 462"/>
                    <a:gd name="T58" fmla="*/ 1820834 w 284"/>
                    <a:gd name="T59" fmla="*/ 967948 h 462"/>
                    <a:gd name="T60" fmla="*/ 1806664 w 284"/>
                    <a:gd name="T61" fmla="*/ 974401 h 462"/>
                    <a:gd name="T62" fmla="*/ 1792494 w 284"/>
                    <a:gd name="T63" fmla="*/ 993760 h 462"/>
                    <a:gd name="T64" fmla="*/ 1792494 w 284"/>
                    <a:gd name="T65" fmla="*/ 955042 h 462"/>
                    <a:gd name="T66" fmla="*/ 1785409 w 284"/>
                    <a:gd name="T67" fmla="*/ 935683 h 462"/>
                    <a:gd name="T68" fmla="*/ 1785409 w 284"/>
                    <a:gd name="T69" fmla="*/ 929230 h 462"/>
                    <a:gd name="T70" fmla="*/ 1778324 w 284"/>
                    <a:gd name="T71" fmla="*/ 922777 h 462"/>
                    <a:gd name="T72" fmla="*/ 1778324 w 284"/>
                    <a:gd name="T73" fmla="*/ 916324 h 462"/>
                    <a:gd name="T74" fmla="*/ 1778324 w 284"/>
                    <a:gd name="T75" fmla="*/ 903418 h 462"/>
                    <a:gd name="T76" fmla="*/ 1771239 w 284"/>
                    <a:gd name="T77" fmla="*/ 877606 h 462"/>
                    <a:gd name="T78" fmla="*/ 1764154 w 284"/>
                    <a:gd name="T79" fmla="*/ 871153 h 462"/>
                    <a:gd name="T80" fmla="*/ 1820834 w 284"/>
                    <a:gd name="T81" fmla="*/ 806623 h 462"/>
                    <a:gd name="T82" fmla="*/ 1827919 w 284"/>
                    <a:gd name="T83" fmla="*/ 793717 h 462"/>
                    <a:gd name="T84" fmla="*/ 1842089 w 284"/>
                    <a:gd name="T85" fmla="*/ 780811 h 462"/>
                    <a:gd name="T86" fmla="*/ 1905854 w 284"/>
                    <a:gd name="T87" fmla="*/ 735640 h 462"/>
                    <a:gd name="T88" fmla="*/ 1927109 w 284"/>
                    <a:gd name="T89" fmla="*/ 729187 h 462"/>
                    <a:gd name="T90" fmla="*/ 1927109 w 284"/>
                    <a:gd name="T91" fmla="*/ 716281 h 462"/>
                    <a:gd name="T92" fmla="*/ 2012128 w 284"/>
                    <a:gd name="T93" fmla="*/ 251666 h 462"/>
                    <a:gd name="T94" fmla="*/ 2012128 w 284"/>
                    <a:gd name="T95" fmla="*/ 232307 h 462"/>
                    <a:gd name="T96" fmla="*/ 1990873 w 284"/>
                    <a:gd name="T97" fmla="*/ 232307 h 462"/>
                    <a:gd name="T98" fmla="*/ 1650795 w 284"/>
                    <a:gd name="T99" fmla="*/ 1071195 h 462"/>
                    <a:gd name="T100" fmla="*/ 1679135 w 284"/>
                    <a:gd name="T101" fmla="*/ 1032478 h 462"/>
                    <a:gd name="T102" fmla="*/ 1693305 w 284"/>
                    <a:gd name="T103" fmla="*/ 1058290 h 462"/>
                    <a:gd name="T104" fmla="*/ 1686220 w 284"/>
                    <a:gd name="T105" fmla="*/ 1064743 h 462"/>
                    <a:gd name="T106" fmla="*/ 1650795 w 284"/>
                    <a:gd name="T107" fmla="*/ 1077648 h 462"/>
                    <a:gd name="T108" fmla="*/ 1650795 w 284"/>
                    <a:gd name="T109" fmla="*/ 1077648 h 462"/>
                    <a:gd name="T110" fmla="*/ 1650795 w 284"/>
                    <a:gd name="T111" fmla="*/ 1071195 h 462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0" t="0" r="r" b="b"/>
                  <a:pathLst>
                    <a:path w="284" h="462">
                      <a:moveTo>
                        <a:pt x="281" y="36"/>
                      </a:moveTo>
                      <a:cubicBezTo>
                        <a:pt x="267" y="34"/>
                        <a:pt x="214" y="25"/>
                        <a:pt x="140" y="1"/>
                      </a:cubicBezTo>
                      <a:cubicBezTo>
                        <a:pt x="137" y="0"/>
                        <a:pt x="137" y="0"/>
                        <a:pt x="137" y="0"/>
                      </a:cubicBezTo>
                      <a:cubicBezTo>
                        <a:pt x="128" y="27"/>
                        <a:pt x="128" y="27"/>
                        <a:pt x="128" y="27"/>
                      </a:cubicBezTo>
                      <a:cubicBezTo>
                        <a:pt x="136" y="21"/>
                        <a:pt x="136" y="21"/>
                        <a:pt x="136" y="21"/>
                      </a:cubicBezTo>
                      <a:cubicBezTo>
                        <a:pt x="137" y="20"/>
                        <a:pt x="139" y="19"/>
                        <a:pt x="140" y="19"/>
                      </a:cubicBezTo>
                      <a:cubicBezTo>
                        <a:pt x="140" y="19"/>
                        <a:pt x="141" y="19"/>
                        <a:pt x="141" y="19"/>
                      </a:cubicBezTo>
                      <a:cubicBezTo>
                        <a:pt x="143" y="20"/>
                        <a:pt x="144" y="22"/>
                        <a:pt x="145" y="24"/>
                      </a:cubicBezTo>
                      <a:cubicBezTo>
                        <a:pt x="147" y="26"/>
                        <a:pt x="149" y="29"/>
                        <a:pt x="152" y="31"/>
                      </a:cubicBezTo>
                      <a:cubicBezTo>
                        <a:pt x="154" y="32"/>
                        <a:pt x="156" y="32"/>
                        <a:pt x="158" y="32"/>
                      </a:cubicBezTo>
                      <a:cubicBezTo>
                        <a:pt x="163" y="32"/>
                        <a:pt x="165" y="33"/>
                        <a:pt x="166" y="34"/>
                      </a:cubicBezTo>
                      <a:cubicBezTo>
                        <a:pt x="166" y="34"/>
                        <a:pt x="166" y="34"/>
                        <a:pt x="165" y="34"/>
                      </a:cubicBezTo>
                      <a:cubicBezTo>
                        <a:pt x="165" y="35"/>
                        <a:pt x="162" y="36"/>
                        <a:pt x="158" y="36"/>
                      </a:cubicBezTo>
                      <a:cubicBezTo>
                        <a:pt x="156" y="36"/>
                        <a:pt x="155" y="36"/>
                        <a:pt x="155" y="36"/>
                      </a:cubicBezTo>
                      <a:cubicBezTo>
                        <a:pt x="152" y="36"/>
                        <a:pt x="148" y="35"/>
                        <a:pt x="145" y="34"/>
                      </a:cubicBezTo>
                      <a:cubicBezTo>
                        <a:pt x="140" y="32"/>
                        <a:pt x="135" y="31"/>
                        <a:pt x="130" y="31"/>
                      </a:cubicBezTo>
                      <a:cubicBezTo>
                        <a:pt x="129" y="31"/>
                        <a:pt x="129" y="31"/>
                        <a:pt x="129" y="31"/>
                      </a:cubicBezTo>
                      <a:cubicBezTo>
                        <a:pt x="127" y="31"/>
                        <a:pt x="127" y="31"/>
                        <a:pt x="127" y="31"/>
                      </a:cubicBezTo>
                      <a:cubicBezTo>
                        <a:pt x="0" y="405"/>
                        <a:pt x="0" y="405"/>
                        <a:pt x="0" y="405"/>
                      </a:cubicBezTo>
                      <a:cubicBezTo>
                        <a:pt x="3" y="406"/>
                        <a:pt x="3" y="406"/>
                        <a:pt x="3" y="406"/>
                      </a:cubicBezTo>
                      <a:cubicBezTo>
                        <a:pt x="42" y="418"/>
                        <a:pt x="83" y="430"/>
                        <a:pt x="127" y="442"/>
                      </a:cubicBezTo>
                      <a:cubicBezTo>
                        <a:pt x="143" y="447"/>
                        <a:pt x="160" y="450"/>
                        <a:pt x="177" y="454"/>
                      </a:cubicBezTo>
                      <a:cubicBezTo>
                        <a:pt x="184" y="455"/>
                        <a:pt x="184" y="455"/>
                        <a:pt x="184" y="455"/>
                      </a:cubicBezTo>
                      <a:cubicBezTo>
                        <a:pt x="194" y="457"/>
                        <a:pt x="205" y="459"/>
                        <a:pt x="217" y="461"/>
                      </a:cubicBezTo>
                      <a:cubicBezTo>
                        <a:pt x="220" y="462"/>
                        <a:pt x="220" y="462"/>
                        <a:pt x="220" y="462"/>
                      </a:cubicBezTo>
                      <a:cubicBezTo>
                        <a:pt x="221" y="459"/>
                        <a:pt x="221" y="459"/>
                        <a:pt x="221" y="459"/>
                      </a:cubicBezTo>
                      <a:cubicBezTo>
                        <a:pt x="226" y="419"/>
                        <a:pt x="247" y="277"/>
                        <a:pt x="267" y="144"/>
                      </a:cubicBezTo>
                      <a:cubicBezTo>
                        <a:pt x="261" y="143"/>
                        <a:pt x="261" y="143"/>
                        <a:pt x="261" y="143"/>
                      </a:cubicBezTo>
                      <a:cubicBezTo>
                        <a:pt x="261" y="143"/>
                        <a:pt x="261" y="144"/>
                        <a:pt x="261" y="145"/>
                      </a:cubicBezTo>
                      <a:cubicBezTo>
                        <a:pt x="260" y="147"/>
                        <a:pt x="258" y="148"/>
                        <a:pt x="257" y="150"/>
                      </a:cubicBezTo>
                      <a:cubicBezTo>
                        <a:pt x="256" y="150"/>
                        <a:pt x="256" y="151"/>
                        <a:pt x="255" y="151"/>
                      </a:cubicBezTo>
                      <a:cubicBezTo>
                        <a:pt x="254" y="152"/>
                        <a:pt x="253" y="153"/>
                        <a:pt x="253" y="154"/>
                      </a:cubicBezTo>
                      <a:cubicBezTo>
                        <a:pt x="253" y="152"/>
                        <a:pt x="253" y="150"/>
                        <a:pt x="253" y="148"/>
                      </a:cubicBezTo>
                      <a:cubicBezTo>
                        <a:pt x="253" y="147"/>
                        <a:pt x="252" y="146"/>
                        <a:pt x="252" y="145"/>
                      </a:cubicBezTo>
                      <a:cubicBezTo>
                        <a:pt x="252" y="144"/>
                        <a:pt x="252" y="144"/>
                        <a:pt x="252" y="144"/>
                      </a:cubicBezTo>
                      <a:cubicBezTo>
                        <a:pt x="251" y="143"/>
                        <a:pt x="251" y="143"/>
                        <a:pt x="251" y="143"/>
                      </a:cubicBezTo>
                      <a:cubicBezTo>
                        <a:pt x="251" y="142"/>
                        <a:pt x="251" y="142"/>
                        <a:pt x="251" y="142"/>
                      </a:cubicBezTo>
                      <a:cubicBezTo>
                        <a:pt x="251" y="141"/>
                        <a:pt x="251" y="141"/>
                        <a:pt x="251" y="140"/>
                      </a:cubicBezTo>
                      <a:cubicBezTo>
                        <a:pt x="251" y="138"/>
                        <a:pt x="250" y="137"/>
                        <a:pt x="250" y="136"/>
                      </a:cubicBezTo>
                      <a:cubicBezTo>
                        <a:pt x="250" y="136"/>
                        <a:pt x="250" y="135"/>
                        <a:pt x="249" y="135"/>
                      </a:cubicBezTo>
                      <a:cubicBezTo>
                        <a:pt x="248" y="132"/>
                        <a:pt x="254" y="127"/>
                        <a:pt x="257" y="125"/>
                      </a:cubicBezTo>
                      <a:cubicBezTo>
                        <a:pt x="258" y="123"/>
                        <a:pt x="258" y="123"/>
                        <a:pt x="258" y="123"/>
                      </a:cubicBezTo>
                      <a:cubicBezTo>
                        <a:pt x="258" y="123"/>
                        <a:pt x="259" y="122"/>
                        <a:pt x="260" y="121"/>
                      </a:cubicBezTo>
                      <a:cubicBezTo>
                        <a:pt x="262" y="119"/>
                        <a:pt x="267" y="114"/>
                        <a:pt x="269" y="114"/>
                      </a:cubicBezTo>
                      <a:cubicBezTo>
                        <a:pt x="272" y="113"/>
                        <a:pt x="272" y="113"/>
                        <a:pt x="272" y="113"/>
                      </a:cubicBezTo>
                      <a:cubicBezTo>
                        <a:pt x="272" y="111"/>
                        <a:pt x="272" y="111"/>
                        <a:pt x="272" y="111"/>
                      </a:cubicBezTo>
                      <a:cubicBezTo>
                        <a:pt x="276" y="86"/>
                        <a:pt x="280" y="62"/>
                        <a:pt x="284" y="39"/>
                      </a:cubicBezTo>
                      <a:cubicBezTo>
                        <a:pt x="284" y="36"/>
                        <a:pt x="284" y="36"/>
                        <a:pt x="284" y="36"/>
                      </a:cubicBezTo>
                      <a:lnTo>
                        <a:pt x="281" y="36"/>
                      </a:lnTo>
                      <a:close/>
                      <a:moveTo>
                        <a:pt x="233" y="166"/>
                      </a:moveTo>
                      <a:cubicBezTo>
                        <a:pt x="233" y="164"/>
                        <a:pt x="235" y="161"/>
                        <a:pt x="237" y="160"/>
                      </a:cubicBezTo>
                      <a:cubicBezTo>
                        <a:pt x="237" y="161"/>
                        <a:pt x="237" y="163"/>
                        <a:pt x="239" y="164"/>
                      </a:cubicBezTo>
                      <a:cubicBezTo>
                        <a:pt x="238" y="164"/>
                        <a:pt x="238" y="165"/>
                        <a:pt x="238" y="165"/>
                      </a:cubicBezTo>
                      <a:cubicBezTo>
                        <a:pt x="236" y="166"/>
                        <a:pt x="235" y="167"/>
                        <a:pt x="233" y="167"/>
                      </a:cubicBezTo>
                      <a:cubicBezTo>
                        <a:pt x="233" y="167"/>
                        <a:pt x="233" y="167"/>
                        <a:pt x="233" y="167"/>
                      </a:cubicBezTo>
                      <a:cubicBezTo>
                        <a:pt x="233" y="167"/>
                        <a:pt x="233" y="167"/>
                        <a:pt x="233" y="166"/>
                      </a:cubicBezTo>
                      <a:close/>
                    </a:path>
                  </a:pathLst>
                </a:custGeom>
                <a:solidFill>
                  <a:srgbClr val="13668B"/>
                </a:solidFill>
                <a:ln w="3175" cap="rnd">
                  <a:solidFill>
                    <a:srgbClr val="1B8EC7"/>
                  </a:solidFill>
                  <a:prstDash val="solid"/>
                  <a:round/>
                  <a:headEnd/>
                  <a:tailEnd/>
                </a:ln>
              </p:spPr>
              <p:txBody>
                <a:bodyPr lIns="34283" tIns="17142" rIns="34283" bIns="17142"/>
                <a:lstStyle/>
                <a:p>
                  <a:pPr defTabSz="685205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350">
                    <a:solidFill>
                      <a:srgbClr val="212121"/>
                    </a:solidFill>
                  </a:endParaRPr>
                </a:p>
              </p:txBody>
            </p:sp>
            <p:sp>
              <p:nvSpPr>
                <p:cNvPr id="174" name="Freeform 51">
                  <a:extLst>
                    <a:ext uri="{FF2B5EF4-FFF2-40B4-BE49-F238E27FC236}">
                      <a16:creationId xmlns:a16="http://schemas.microsoft.com/office/drawing/2014/main" id="{8E2B12A1-9320-7C3D-E9FB-CBEB79BAD99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721839" y="954908"/>
                  <a:ext cx="979536" cy="1705164"/>
                </a:xfrm>
                <a:custGeom>
                  <a:avLst/>
                  <a:gdLst>
                    <a:gd name="T0" fmla="*/ 1992471 w 347"/>
                    <a:gd name="T1" fmla="*/ 1160933 h 664"/>
                    <a:gd name="T2" fmla="*/ 340351 w 347"/>
                    <a:gd name="T3" fmla="*/ 238636 h 664"/>
                    <a:gd name="T4" fmla="*/ 397076 w 347"/>
                    <a:gd name="T5" fmla="*/ 386978 h 664"/>
                    <a:gd name="T6" fmla="*/ 666521 w 347"/>
                    <a:gd name="T7" fmla="*/ 393427 h 664"/>
                    <a:gd name="T8" fmla="*/ 638158 w 347"/>
                    <a:gd name="T9" fmla="*/ 554668 h 664"/>
                    <a:gd name="T10" fmla="*/ 588524 w 347"/>
                    <a:gd name="T11" fmla="*/ 1038390 h 664"/>
                    <a:gd name="T12" fmla="*/ 538889 w 347"/>
                    <a:gd name="T13" fmla="*/ 1244778 h 664"/>
                    <a:gd name="T14" fmla="*/ 560161 w 347"/>
                    <a:gd name="T15" fmla="*/ 1335073 h 664"/>
                    <a:gd name="T16" fmla="*/ 645249 w 347"/>
                    <a:gd name="T17" fmla="*/ 1515663 h 664"/>
                    <a:gd name="T18" fmla="*/ 545980 w 347"/>
                    <a:gd name="T19" fmla="*/ 1728501 h 664"/>
                    <a:gd name="T20" fmla="*/ 446711 w 347"/>
                    <a:gd name="T21" fmla="*/ 1780098 h 664"/>
                    <a:gd name="T22" fmla="*/ 397076 w 347"/>
                    <a:gd name="T23" fmla="*/ 1818796 h 664"/>
                    <a:gd name="T24" fmla="*/ 283626 w 347"/>
                    <a:gd name="T25" fmla="*/ 1889741 h 664"/>
                    <a:gd name="T26" fmla="*/ 219810 w 347"/>
                    <a:gd name="T27" fmla="*/ 1902641 h 664"/>
                    <a:gd name="T28" fmla="*/ 255263 w 347"/>
                    <a:gd name="T29" fmla="*/ 2005835 h 664"/>
                    <a:gd name="T30" fmla="*/ 198538 w 347"/>
                    <a:gd name="T31" fmla="*/ 2109029 h 664"/>
                    <a:gd name="T32" fmla="*/ 283626 w 347"/>
                    <a:gd name="T33" fmla="*/ 2173525 h 664"/>
                    <a:gd name="T34" fmla="*/ 425439 w 347"/>
                    <a:gd name="T35" fmla="*/ 2128378 h 664"/>
                    <a:gd name="T36" fmla="*/ 368714 w 347"/>
                    <a:gd name="T37" fmla="*/ 2179975 h 664"/>
                    <a:gd name="T38" fmla="*/ 219810 w 347"/>
                    <a:gd name="T39" fmla="*/ 2270270 h 664"/>
                    <a:gd name="T40" fmla="*/ 276535 w 347"/>
                    <a:gd name="T41" fmla="*/ 2354115 h 664"/>
                    <a:gd name="T42" fmla="*/ 326170 w 347"/>
                    <a:gd name="T43" fmla="*/ 2379913 h 664"/>
                    <a:gd name="T44" fmla="*/ 319079 w 347"/>
                    <a:gd name="T45" fmla="*/ 2463758 h 664"/>
                    <a:gd name="T46" fmla="*/ 290716 w 347"/>
                    <a:gd name="T47" fmla="*/ 2515356 h 664"/>
                    <a:gd name="T48" fmla="*/ 184357 w 347"/>
                    <a:gd name="T49" fmla="*/ 2612100 h 664"/>
                    <a:gd name="T50" fmla="*/ 241082 w 347"/>
                    <a:gd name="T51" fmla="*/ 2695945 h 664"/>
                    <a:gd name="T52" fmla="*/ 184357 w 347"/>
                    <a:gd name="T53" fmla="*/ 2792690 h 664"/>
                    <a:gd name="T54" fmla="*/ 269445 w 347"/>
                    <a:gd name="T55" fmla="*/ 2902333 h 664"/>
                    <a:gd name="T56" fmla="*/ 233991 w 347"/>
                    <a:gd name="T57" fmla="*/ 2928132 h 664"/>
                    <a:gd name="T58" fmla="*/ 63816 w 347"/>
                    <a:gd name="T59" fmla="*/ 2753992 h 664"/>
                    <a:gd name="T60" fmla="*/ 42544 w 347"/>
                    <a:gd name="T61" fmla="*/ 2889434 h 664"/>
                    <a:gd name="T62" fmla="*/ 56725 w 347"/>
                    <a:gd name="T63" fmla="*/ 2999078 h 664"/>
                    <a:gd name="T64" fmla="*/ 70906 w 347"/>
                    <a:gd name="T65" fmla="*/ 3089373 h 664"/>
                    <a:gd name="T66" fmla="*/ 99269 w 347"/>
                    <a:gd name="T67" fmla="*/ 3186117 h 664"/>
                    <a:gd name="T68" fmla="*/ 184357 w 347"/>
                    <a:gd name="T69" fmla="*/ 3328009 h 664"/>
                    <a:gd name="T70" fmla="*/ 212719 w 347"/>
                    <a:gd name="T71" fmla="*/ 3457001 h 664"/>
                    <a:gd name="T72" fmla="*/ 233991 w 347"/>
                    <a:gd name="T73" fmla="*/ 3476350 h 664"/>
                    <a:gd name="T74" fmla="*/ 326170 w 347"/>
                    <a:gd name="T75" fmla="*/ 3708537 h 664"/>
                    <a:gd name="T76" fmla="*/ 496345 w 347"/>
                    <a:gd name="T77" fmla="*/ 3611793 h 664"/>
                    <a:gd name="T78" fmla="*/ 418348 w 347"/>
                    <a:gd name="T79" fmla="*/ 3134520 h 664"/>
                    <a:gd name="T80" fmla="*/ 453801 w 347"/>
                    <a:gd name="T81" fmla="*/ 3140970 h 664"/>
                    <a:gd name="T82" fmla="*/ 418348 w 347"/>
                    <a:gd name="T83" fmla="*/ 3237714 h 664"/>
                    <a:gd name="T84" fmla="*/ 439620 w 347"/>
                    <a:gd name="T85" fmla="*/ 3302210 h 664"/>
                    <a:gd name="T86" fmla="*/ 496345 w 347"/>
                    <a:gd name="T87" fmla="*/ 3444102 h 664"/>
                    <a:gd name="T88" fmla="*/ 588524 w 347"/>
                    <a:gd name="T89" fmla="*/ 3515048 h 664"/>
                    <a:gd name="T90" fmla="*/ 2013743 w 347"/>
                    <a:gd name="T91" fmla="*/ 4269655 h 664"/>
                    <a:gd name="T92" fmla="*/ 2091740 w 347"/>
                    <a:gd name="T93" fmla="*/ 3863328 h 664"/>
                    <a:gd name="T94" fmla="*/ 1900293 w 347"/>
                    <a:gd name="T95" fmla="*/ 3418304 h 664"/>
                    <a:gd name="T96" fmla="*/ 1786843 w 347"/>
                    <a:gd name="T97" fmla="*/ 3121621 h 664"/>
                    <a:gd name="T98" fmla="*/ 1801024 w 347"/>
                    <a:gd name="T99" fmla="*/ 2592751 h 664"/>
                    <a:gd name="T100" fmla="*/ 2453363 w 347"/>
                    <a:gd name="T101" fmla="*/ 1418918 h 664"/>
                    <a:gd name="T102" fmla="*/ 496345 w 347"/>
                    <a:gd name="T103" fmla="*/ 3224815 h 664"/>
                    <a:gd name="T104" fmla="*/ 333260 w 347"/>
                    <a:gd name="T105" fmla="*/ 2999078 h 664"/>
                    <a:gd name="T106" fmla="*/ 319079 w 347"/>
                    <a:gd name="T107" fmla="*/ 2999078 h 664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347" h="664">
                      <a:moveTo>
                        <a:pt x="345" y="216"/>
                      </a:moveTo>
                      <a:cubicBezTo>
                        <a:pt x="324" y="205"/>
                        <a:pt x="303" y="193"/>
                        <a:pt x="282" y="181"/>
                      </a:cubicBezTo>
                      <a:cubicBezTo>
                        <a:pt x="282" y="181"/>
                        <a:pt x="282" y="181"/>
                        <a:pt x="282" y="181"/>
                      </a:cubicBezTo>
                      <a:cubicBezTo>
                        <a:pt x="282" y="181"/>
                        <a:pt x="282" y="181"/>
                        <a:pt x="282" y="181"/>
                      </a:cubicBezTo>
                      <a:cubicBezTo>
                        <a:pt x="281" y="180"/>
                        <a:pt x="281" y="180"/>
                        <a:pt x="281" y="180"/>
                      </a:cubicBezTo>
                      <a:cubicBezTo>
                        <a:pt x="281" y="180"/>
                        <a:pt x="281" y="180"/>
                        <a:pt x="281" y="180"/>
                      </a:cubicBezTo>
                      <a:cubicBezTo>
                        <a:pt x="160" y="107"/>
                        <a:pt x="75" y="27"/>
                        <a:pt x="52" y="4"/>
                      </a:cubicBezTo>
                      <a:cubicBezTo>
                        <a:pt x="48" y="0"/>
                        <a:pt x="48" y="0"/>
                        <a:pt x="48" y="0"/>
                      </a:cubicBezTo>
                      <a:cubicBezTo>
                        <a:pt x="47" y="6"/>
                        <a:pt x="47" y="6"/>
                        <a:pt x="47" y="6"/>
                      </a:cubicBezTo>
                      <a:cubicBezTo>
                        <a:pt x="46" y="11"/>
                        <a:pt x="47" y="17"/>
                        <a:pt x="47" y="23"/>
                      </a:cubicBezTo>
                      <a:cubicBezTo>
                        <a:pt x="48" y="26"/>
                        <a:pt x="48" y="30"/>
                        <a:pt x="48" y="32"/>
                      </a:cubicBezTo>
                      <a:cubicBezTo>
                        <a:pt x="48" y="34"/>
                        <a:pt x="48" y="35"/>
                        <a:pt x="48" y="37"/>
                      </a:cubicBezTo>
                      <a:cubicBezTo>
                        <a:pt x="48" y="40"/>
                        <a:pt x="48" y="43"/>
                        <a:pt x="48" y="45"/>
                      </a:cubicBezTo>
                      <a:cubicBezTo>
                        <a:pt x="48" y="46"/>
                        <a:pt x="47" y="47"/>
                        <a:pt x="47" y="48"/>
                      </a:cubicBezTo>
                      <a:cubicBezTo>
                        <a:pt x="46" y="51"/>
                        <a:pt x="43" y="57"/>
                        <a:pt x="48" y="60"/>
                      </a:cubicBezTo>
                      <a:cubicBezTo>
                        <a:pt x="49" y="61"/>
                        <a:pt x="50" y="61"/>
                        <a:pt x="51" y="61"/>
                      </a:cubicBezTo>
                      <a:cubicBezTo>
                        <a:pt x="52" y="61"/>
                        <a:pt x="54" y="61"/>
                        <a:pt x="55" y="61"/>
                      </a:cubicBezTo>
                      <a:cubicBezTo>
                        <a:pt x="55" y="60"/>
                        <a:pt x="56" y="60"/>
                        <a:pt x="56" y="60"/>
                      </a:cubicBezTo>
                      <a:cubicBezTo>
                        <a:pt x="58" y="60"/>
                        <a:pt x="60" y="61"/>
                        <a:pt x="62" y="62"/>
                      </a:cubicBezTo>
                      <a:cubicBezTo>
                        <a:pt x="64" y="62"/>
                        <a:pt x="66" y="63"/>
                        <a:pt x="67" y="63"/>
                      </a:cubicBezTo>
                      <a:cubicBezTo>
                        <a:pt x="70" y="63"/>
                        <a:pt x="72" y="61"/>
                        <a:pt x="75" y="59"/>
                      </a:cubicBezTo>
                      <a:cubicBezTo>
                        <a:pt x="76" y="58"/>
                        <a:pt x="76" y="58"/>
                        <a:pt x="76" y="58"/>
                      </a:cubicBezTo>
                      <a:cubicBezTo>
                        <a:pt x="78" y="57"/>
                        <a:pt x="81" y="56"/>
                        <a:pt x="85" y="56"/>
                      </a:cubicBezTo>
                      <a:cubicBezTo>
                        <a:pt x="87" y="56"/>
                        <a:pt x="93" y="56"/>
                        <a:pt x="94" y="61"/>
                      </a:cubicBezTo>
                      <a:cubicBezTo>
                        <a:pt x="95" y="64"/>
                        <a:pt x="93" y="68"/>
                        <a:pt x="91" y="72"/>
                      </a:cubicBezTo>
                      <a:cubicBezTo>
                        <a:pt x="91" y="72"/>
                        <a:pt x="91" y="73"/>
                        <a:pt x="91" y="73"/>
                      </a:cubicBezTo>
                      <a:cubicBezTo>
                        <a:pt x="90" y="74"/>
                        <a:pt x="89" y="75"/>
                        <a:pt x="89" y="77"/>
                      </a:cubicBezTo>
                      <a:cubicBezTo>
                        <a:pt x="89" y="79"/>
                        <a:pt x="89" y="80"/>
                        <a:pt x="89" y="82"/>
                      </a:cubicBezTo>
                      <a:cubicBezTo>
                        <a:pt x="89" y="82"/>
                        <a:pt x="89" y="83"/>
                        <a:pt x="89" y="83"/>
                      </a:cubicBezTo>
                      <a:cubicBezTo>
                        <a:pt x="90" y="86"/>
                        <a:pt x="90" y="86"/>
                        <a:pt x="90" y="86"/>
                      </a:cubicBezTo>
                      <a:cubicBezTo>
                        <a:pt x="90" y="87"/>
                        <a:pt x="90" y="89"/>
                        <a:pt x="90" y="90"/>
                      </a:cubicBezTo>
                      <a:cubicBezTo>
                        <a:pt x="90" y="92"/>
                        <a:pt x="90" y="94"/>
                        <a:pt x="90" y="97"/>
                      </a:cubicBezTo>
                      <a:cubicBezTo>
                        <a:pt x="89" y="100"/>
                        <a:pt x="89" y="103"/>
                        <a:pt x="89" y="106"/>
                      </a:cubicBezTo>
                      <a:cubicBezTo>
                        <a:pt x="90" y="111"/>
                        <a:pt x="90" y="117"/>
                        <a:pt x="90" y="122"/>
                      </a:cubicBezTo>
                      <a:cubicBezTo>
                        <a:pt x="90" y="131"/>
                        <a:pt x="88" y="142"/>
                        <a:pt x="85" y="152"/>
                      </a:cubicBezTo>
                      <a:cubicBezTo>
                        <a:pt x="84" y="155"/>
                        <a:pt x="83" y="158"/>
                        <a:pt x="83" y="161"/>
                      </a:cubicBezTo>
                      <a:cubicBezTo>
                        <a:pt x="82" y="164"/>
                        <a:pt x="81" y="167"/>
                        <a:pt x="81" y="170"/>
                      </a:cubicBezTo>
                      <a:cubicBezTo>
                        <a:pt x="80" y="171"/>
                        <a:pt x="80" y="172"/>
                        <a:pt x="80" y="173"/>
                      </a:cubicBezTo>
                      <a:cubicBezTo>
                        <a:pt x="80" y="174"/>
                        <a:pt x="79" y="176"/>
                        <a:pt x="79" y="178"/>
                      </a:cubicBezTo>
                      <a:cubicBezTo>
                        <a:pt x="78" y="179"/>
                        <a:pt x="78" y="179"/>
                        <a:pt x="78" y="179"/>
                      </a:cubicBezTo>
                      <a:cubicBezTo>
                        <a:pt x="78" y="180"/>
                        <a:pt x="77" y="182"/>
                        <a:pt x="77" y="184"/>
                      </a:cubicBezTo>
                      <a:cubicBezTo>
                        <a:pt x="76" y="187"/>
                        <a:pt x="76" y="189"/>
                        <a:pt x="76" y="193"/>
                      </a:cubicBezTo>
                      <a:cubicBezTo>
                        <a:pt x="76" y="194"/>
                        <a:pt x="76" y="195"/>
                        <a:pt x="76" y="196"/>
                      </a:cubicBezTo>
                      <a:cubicBezTo>
                        <a:pt x="76" y="196"/>
                        <a:pt x="76" y="197"/>
                        <a:pt x="76" y="197"/>
                      </a:cubicBezTo>
                      <a:cubicBezTo>
                        <a:pt x="76" y="198"/>
                        <a:pt x="76" y="198"/>
                        <a:pt x="76" y="199"/>
                      </a:cubicBezTo>
                      <a:cubicBezTo>
                        <a:pt x="76" y="200"/>
                        <a:pt x="76" y="201"/>
                        <a:pt x="77" y="202"/>
                      </a:cubicBezTo>
                      <a:cubicBezTo>
                        <a:pt x="77" y="204"/>
                        <a:pt x="77" y="205"/>
                        <a:pt x="78" y="205"/>
                      </a:cubicBezTo>
                      <a:cubicBezTo>
                        <a:pt x="78" y="206"/>
                        <a:pt x="78" y="206"/>
                        <a:pt x="79" y="207"/>
                      </a:cubicBezTo>
                      <a:cubicBezTo>
                        <a:pt x="80" y="211"/>
                        <a:pt x="83" y="215"/>
                        <a:pt x="85" y="218"/>
                      </a:cubicBezTo>
                      <a:cubicBezTo>
                        <a:pt x="86" y="219"/>
                        <a:pt x="87" y="221"/>
                        <a:pt x="87" y="222"/>
                      </a:cubicBezTo>
                      <a:cubicBezTo>
                        <a:pt x="87" y="223"/>
                        <a:pt x="87" y="223"/>
                        <a:pt x="87" y="224"/>
                      </a:cubicBezTo>
                      <a:cubicBezTo>
                        <a:pt x="87" y="226"/>
                        <a:pt x="87" y="227"/>
                        <a:pt x="88" y="229"/>
                      </a:cubicBezTo>
                      <a:cubicBezTo>
                        <a:pt x="89" y="230"/>
                        <a:pt x="89" y="230"/>
                        <a:pt x="89" y="231"/>
                      </a:cubicBezTo>
                      <a:cubicBezTo>
                        <a:pt x="90" y="232"/>
                        <a:pt x="91" y="234"/>
                        <a:pt x="91" y="235"/>
                      </a:cubicBezTo>
                      <a:cubicBezTo>
                        <a:pt x="92" y="240"/>
                        <a:pt x="92" y="247"/>
                        <a:pt x="88" y="249"/>
                      </a:cubicBezTo>
                      <a:cubicBezTo>
                        <a:pt x="88" y="250"/>
                        <a:pt x="87" y="250"/>
                        <a:pt x="87" y="250"/>
                      </a:cubicBezTo>
                      <a:cubicBezTo>
                        <a:pt x="84" y="252"/>
                        <a:pt x="81" y="254"/>
                        <a:pt x="81" y="259"/>
                      </a:cubicBezTo>
                      <a:cubicBezTo>
                        <a:pt x="81" y="260"/>
                        <a:pt x="81" y="261"/>
                        <a:pt x="81" y="262"/>
                      </a:cubicBezTo>
                      <a:cubicBezTo>
                        <a:pt x="81" y="263"/>
                        <a:pt x="81" y="265"/>
                        <a:pt x="81" y="266"/>
                      </a:cubicBezTo>
                      <a:cubicBezTo>
                        <a:pt x="80" y="267"/>
                        <a:pt x="79" y="267"/>
                        <a:pt x="77" y="268"/>
                      </a:cubicBezTo>
                      <a:cubicBezTo>
                        <a:pt x="77" y="269"/>
                        <a:pt x="76" y="269"/>
                        <a:pt x="75" y="270"/>
                      </a:cubicBezTo>
                      <a:cubicBezTo>
                        <a:pt x="74" y="271"/>
                        <a:pt x="73" y="271"/>
                        <a:pt x="73" y="272"/>
                      </a:cubicBezTo>
                      <a:cubicBezTo>
                        <a:pt x="72" y="273"/>
                        <a:pt x="72" y="273"/>
                        <a:pt x="72" y="273"/>
                      </a:cubicBezTo>
                      <a:cubicBezTo>
                        <a:pt x="71" y="273"/>
                        <a:pt x="70" y="273"/>
                        <a:pt x="69" y="274"/>
                      </a:cubicBezTo>
                      <a:cubicBezTo>
                        <a:pt x="69" y="274"/>
                        <a:pt x="69" y="274"/>
                        <a:pt x="69" y="274"/>
                      </a:cubicBezTo>
                      <a:cubicBezTo>
                        <a:pt x="66" y="274"/>
                        <a:pt x="64" y="275"/>
                        <a:pt x="63" y="276"/>
                      </a:cubicBezTo>
                      <a:cubicBezTo>
                        <a:pt x="61" y="276"/>
                        <a:pt x="60" y="277"/>
                        <a:pt x="59" y="279"/>
                      </a:cubicBezTo>
                      <a:cubicBezTo>
                        <a:pt x="59" y="280"/>
                        <a:pt x="59" y="280"/>
                        <a:pt x="59" y="281"/>
                      </a:cubicBezTo>
                      <a:cubicBezTo>
                        <a:pt x="59" y="281"/>
                        <a:pt x="58" y="282"/>
                        <a:pt x="58" y="282"/>
                      </a:cubicBezTo>
                      <a:cubicBezTo>
                        <a:pt x="58" y="282"/>
                        <a:pt x="58" y="282"/>
                        <a:pt x="58" y="282"/>
                      </a:cubicBezTo>
                      <a:cubicBezTo>
                        <a:pt x="58" y="282"/>
                        <a:pt x="58" y="282"/>
                        <a:pt x="58" y="282"/>
                      </a:cubicBezTo>
                      <a:cubicBezTo>
                        <a:pt x="57" y="282"/>
                        <a:pt x="57" y="282"/>
                        <a:pt x="56" y="282"/>
                      </a:cubicBezTo>
                      <a:cubicBezTo>
                        <a:pt x="55" y="281"/>
                        <a:pt x="53" y="280"/>
                        <a:pt x="51" y="280"/>
                      </a:cubicBezTo>
                      <a:cubicBezTo>
                        <a:pt x="50" y="280"/>
                        <a:pt x="49" y="280"/>
                        <a:pt x="48" y="281"/>
                      </a:cubicBezTo>
                      <a:cubicBezTo>
                        <a:pt x="43" y="284"/>
                        <a:pt x="44" y="290"/>
                        <a:pt x="45" y="295"/>
                      </a:cubicBezTo>
                      <a:cubicBezTo>
                        <a:pt x="45" y="295"/>
                        <a:pt x="45" y="296"/>
                        <a:pt x="45" y="296"/>
                      </a:cubicBezTo>
                      <a:cubicBezTo>
                        <a:pt x="45" y="296"/>
                        <a:pt x="45" y="295"/>
                        <a:pt x="45" y="295"/>
                      </a:cubicBezTo>
                      <a:cubicBezTo>
                        <a:pt x="43" y="293"/>
                        <a:pt x="41" y="293"/>
                        <a:pt x="40" y="293"/>
                      </a:cubicBezTo>
                      <a:cubicBezTo>
                        <a:pt x="40" y="293"/>
                        <a:pt x="40" y="293"/>
                        <a:pt x="39" y="293"/>
                      </a:cubicBezTo>
                      <a:cubicBezTo>
                        <a:pt x="39" y="293"/>
                        <a:pt x="39" y="293"/>
                        <a:pt x="39" y="292"/>
                      </a:cubicBezTo>
                      <a:cubicBezTo>
                        <a:pt x="38" y="292"/>
                        <a:pt x="37" y="292"/>
                        <a:pt x="35" y="292"/>
                      </a:cubicBezTo>
                      <a:cubicBezTo>
                        <a:pt x="35" y="292"/>
                        <a:pt x="35" y="292"/>
                        <a:pt x="35" y="292"/>
                      </a:cubicBezTo>
                      <a:cubicBezTo>
                        <a:pt x="34" y="292"/>
                        <a:pt x="34" y="292"/>
                        <a:pt x="34" y="292"/>
                      </a:cubicBezTo>
                      <a:cubicBezTo>
                        <a:pt x="33" y="292"/>
                        <a:pt x="31" y="293"/>
                        <a:pt x="31" y="295"/>
                      </a:cubicBezTo>
                      <a:cubicBezTo>
                        <a:pt x="30" y="296"/>
                        <a:pt x="29" y="298"/>
                        <a:pt x="30" y="300"/>
                      </a:cubicBezTo>
                      <a:cubicBezTo>
                        <a:pt x="31" y="302"/>
                        <a:pt x="32" y="303"/>
                        <a:pt x="33" y="303"/>
                      </a:cubicBezTo>
                      <a:cubicBezTo>
                        <a:pt x="34" y="303"/>
                        <a:pt x="34" y="303"/>
                        <a:pt x="34" y="303"/>
                      </a:cubicBezTo>
                      <a:cubicBezTo>
                        <a:pt x="34" y="304"/>
                        <a:pt x="34" y="306"/>
                        <a:pt x="36" y="307"/>
                      </a:cubicBezTo>
                      <a:cubicBezTo>
                        <a:pt x="36" y="307"/>
                        <a:pt x="37" y="307"/>
                        <a:pt x="37" y="307"/>
                      </a:cubicBezTo>
                      <a:cubicBezTo>
                        <a:pt x="37" y="309"/>
                        <a:pt x="37" y="310"/>
                        <a:pt x="36" y="311"/>
                      </a:cubicBezTo>
                      <a:cubicBezTo>
                        <a:pt x="36" y="311"/>
                        <a:pt x="36" y="311"/>
                        <a:pt x="36" y="311"/>
                      </a:cubicBezTo>
                      <a:cubicBezTo>
                        <a:pt x="35" y="308"/>
                        <a:pt x="32" y="308"/>
                        <a:pt x="31" y="308"/>
                      </a:cubicBezTo>
                      <a:cubicBezTo>
                        <a:pt x="28" y="308"/>
                        <a:pt x="26" y="311"/>
                        <a:pt x="25" y="314"/>
                      </a:cubicBezTo>
                      <a:cubicBezTo>
                        <a:pt x="25" y="317"/>
                        <a:pt x="26" y="319"/>
                        <a:pt x="27" y="322"/>
                      </a:cubicBezTo>
                      <a:cubicBezTo>
                        <a:pt x="27" y="323"/>
                        <a:pt x="28" y="324"/>
                        <a:pt x="28" y="325"/>
                      </a:cubicBezTo>
                      <a:cubicBezTo>
                        <a:pt x="28" y="326"/>
                        <a:pt x="28" y="326"/>
                        <a:pt x="28" y="327"/>
                      </a:cubicBezTo>
                      <a:cubicBezTo>
                        <a:pt x="27" y="330"/>
                        <a:pt x="27" y="334"/>
                        <a:pt x="29" y="336"/>
                      </a:cubicBezTo>
                      <a:cubicBezTo>
                        <a:pt x="30" y="337"/>
                        <a:pt x="31" y="337"/>
                        <a:pt x="33" y="337"/>
                      </a:cubicBezTo>
                      <a:cubicBezTo>
                        <a:pt x="33" y="337"/>
                        <a:pt x="33" y="337"/>
                        <a:pt x="33" y="337"/>
                      </a:cubicBezTo>
                      <a:cubicBezTo>
                        <a:pt x="33" y="337"/>
                        <a:pt x="33" y="337"/>
                        <a:pt x="34" y="337"/>
                      </a:cubicBezTo>
                      <a:cubicBezTo>
                        <a:pt x="35" y="337"/>
                        <a:pt x="36" y="336"/>
                        <a:pt x="37" y="336"/>
                      </a:cubicBezTo>
                      <a:cubicBezTo>
                        <a:pt x="38" y="337"/>
                        <a:pt x="39" y="337"/>
                        <a:pt x="40" y="337"/>
                      </a:cubicBezTo>
                      <a:cubicBezTo>
                        <a:pt x="40" y="337"/>
                        <a:pt x="40" y="337"/>
                        <a:pt x="40" y="337"/>
                      </a:cubicBezTo>
                      <a:cubicBezTo>
                        <a:pt x="42" y="337"/>
                        <a:pt x="44" y="335"/>
                        <a:pt x="45" y="333"/>
                      </a:cubicBezTo>
                      <a:cubicBezTo>
                        <a:pt x="45" y="334"/>
                        <a:pt x="45" y="334"/>
                        <a:pt x="46" y="334"/>
                      </a:cubicBezTo>
                      <a:cubicBezTo>
                        <a:pt x="47" y="335"/>
                        <a:pt x="48" y="335"/>
                        <a:pt x="49" y="335"/>
                      </a:cubicBezTo>
                      <a:cubicBezTo>
                        <a:pt x="53" y="335"/>
                        <a:pt x="55" y="333"/>
                        <a:pt x="57" y="331"/>
                      </a:cubicBezTo>
                      <a:cubicBezTo>
                        <a:pt x="58" y="331"/>
                        <a:pt x="59" y="330"/>
                        <a:pt x="60" y="330"/>
                      </a:cubicBezTo>
                      <a:cubicBezTo>
                        <a:pt x="62" y="328"/>
                        <a:pt x="65" y="327"/>
                        <a:pt x="67" y="327"/>
                      </a:cubicBezTo>
                      <a:cubicBezTo>
                        <a:pt x="67" y="328"/>
                        <a:pt x="65" y="329"/>
                        <a:pt x="63" y="331"/>
                      </a:cubicBezTo>
                      <a:cubicBezTo>
                        <a:pt x="62" y="331"/>
                        <a:pt x="62" y="331"/>
                        <a:pt x="62" y="331"/>
                      </a:cubicBezTo>
                      <a:cubicBezTo>
                        <a:pt x="61" y="332"/>
                        <a:pt x="60" y="332"/>
                        <a:pt x="59" y="332"/>
                      </a:cubicBezTo>
                      <a:cubicBezTo>
                        <a:pt x="57" y="333"/>
                        <a:pt x="55" y="334"/>
                        <a:pt x="54" y="336"/>
                      </a:cubicBezTo>
                      <a:cubicBezTo>
                        <a:pt x="53" y="336"/>
                        <a:pt x="53" y="337"/>
                        <a:pt x="52" y="338"/>
                      </a:cubicBezTo>
                      <a:cubicBezTo>
                        <a:pt x="52" y="338"/>
                        <a:pt x="51" y="338"/>
                        <a:pt x="51" y="338"/>
                      </a:cubicBezTo>
                      <a:cubicBezTo>
                        <a:pt x="48" y="338"/>
                        <a:pt x="46" y="339"/>
                        <a:pt x="44" y="342"/>
                      </a:cubicBezTo>
                      <a:cubicBezTo>
                        <a:pt x="44" y="342"/>
                        <a:pt x="43" y="343"/>
                        <a:pt x="41" y="343"/>
                      </a:cubicBezTo>
                      <a:cubicBezTo>
                        <a:pt x="39" y="344"/>
                        <a:pt x="36" y="346"/>
                        <a:pt x="35" y="350"/>
                      </a:cubicBezTo>
                      <a:cubicBezTo>
                        <a:pt x="35" y="350"/>
                        <a:pt x="35" y="350"/>
                        <a:pt x="35" y="350"/>
                      </a:cubicBezTo>
                      <a:cubicBezTo>
                        <a:pt x="33" y="350"/>
                        <a:pt x="32" y="351"/>
                        <a:pt x="31" y="352"/>
                      </a:cubicBezTo>
                      <a:cubicBezTo>
                        <a:pt x="29" y="354"/>
                        <a:pt x="28" y="357"/>
                        <a:pt x="28" y="359"/>
                      </a:cubicBezTo>
                      <a:cubicBezTo>
                        <a:pt x="28" y="361"/>
                        <a:pt x="28" y="361"/>
                        <a:pt x="28" y="361"/>
                      </a:cubicBezTo>
                      <a:cubicBezTo>
                        <a:pt x="28" y="363"/>
                        <a:pt x="28" y="367"/>
                        <a:pt x="30" y="369"/>
                      </a:cubicBezTo>
                      <a:cubicBezTo>
                        <a:pt x="31" y="369"/>
                        <a:pt x="32" y="370"/>
                        <a:pt x="33" y="370"/>
                      </a:cubicBezTo>
                      <a:cubicBezTo>
                        <a:pt x="33" y="370"/>
                        <a:pt x="33" y="370"/>
                        <a:pt x="33" y="370"/>
                      </a:cubicBezTo>
                      <a:cubicBezTo>
                        <a:pt x="36" y="370"/>
                        <a:pt x="38" y="367"/>
                        <a:pt x="39" y="365"/>
                      </a:cubicBezTo>
                      <a:cubicBezTo>
                        <a:pt x="39" y="365"/>
                        <a:pt x="39" y="365"/>
                        <a:pt x="40" y="365"/>
                      </a:cubicBezTo>
                      <a:cubicBezTo>
                        <a:pt x="40" y="365"/>
                        <a:pt x="41" y="365"/>
                        <a:pt x="42" y="365"/>
                      </a:cubicBezTo>
                      <a:cubicBezTo>
                        <a:pt x="42" y="365"/>
                        <a:pt x="42" y="365"/>
                        <a:pt x="43" y="365"/>
                      </a:cubicBezTo>
                      <a:cubicBezTo>
                        <a:pt x="43" y="365"/>
                        <a:pt x="43" y="365"/>
                        <a:pt x="43" y="365"/>
                      </a:cubicBezTo>
                      <a:cubicBezTo>
                        <a:pt x="43" y="368"/>
                        <a:pt x="44" y="369"/>
                        <a:pt x="46" y="369"/>
                      </a:cubicBezTo>
                      <a:cubicBezTo>
                        <a:pt x="46" y="369"/>
                        <a:pt x="46" y="369"/>
                        <a:pt x="46" y="369"/>
                      </a:cubicBezTo>
                      <a:cubicBezTo>
                        <a:pt x="46" y="369"/>
                        <a:pt x="45" y="370"/>
                        <a:pt x="45" y="370"/>
                      </a:cubicBezTo>
                      <a:cubicBezTo>
                        <a:pt x="45" y="371"/>
                        <a:pt x="44" y="372"/>
                        <a:pt x="44" y="373"/>
                      </a:cubicBezTo>
                      <a:cubicBezTo>
                        <a:pt x="44" y="373"/>
                        <a:pt x="44" y="373"/>
                        <a:pt x="44" y="374"/>
                      </a:cubicBezTo>
                      <a:cubicBezTo>
                        <a:pt x="44" y="374"/>
                        <a:pt x="44" y="374"/>
                        <a:pt x="44" y="374"/>
                      </a:cubicBezTo>
                      <a:cubicBezTo>
                        <a:pt x="44" y="375"/>
                        <a:pt x="43" y="376"/>
                        <a:pt x="43" y="377"/>
                      </a:cubicBezTo>
                      <a:cubicBezTo>
                        <a:pt x="43" y="379"/>
                        <a:pt x="44" y="381"/>
                        <a:pt x="45" y="382"/>
                      </a:cubicBezTo>
                      <a:cubicBezTo>
                        <a:pt x="45" y="382"/>
                        <a:pt x="45" y="382"/>
                        <a:pt x="46" y="383"/>
                      </a:cubicBezTo>
                      <a:cubicBezTo>
                        <a:pt x="46" y="385"/>
                        <a:pt x="48" y="388"/>
                        <a:pt x="47" y="389"/>
                      </a:cubicBezTo>
                      <a:cubicBezTo>
                        <a:pt x="47" y="390"/>
                        <a:pt x="47" y="391"/>
                        <a:pt x="46" y="391"/>
                      </a:cubicBezTo>
                      <a:cubicBezTo>
                        <a:pt x="46" y="390"/>
                        <a:pt x="46" y="390"/>
                        <a:pt x="46" y="390"/>
                      </a:cubicBezTo>
                      <a:cubicBezTo>
                        <a:pt x="43" y="390"/>
                        <a:pt x="43" y="390"/>
                        <a:pt x="43" y="390"/>
                      </a:cubicBezTo>
                      <a:cubicBezTo>
                        <a:pt x="42" y="390"/>
                        <a:pt x="42" y="390"/>
                        <a:pt x="41" y="390"/>
                      </a:cubicBezTo>
                      <a:cubicBezTo>
                        <a:pt x="41" y="390"/>
                        <a:pt x="40" y="390"/>
                        <a:pt x="39" y="390"/>
                      </a:cubicBezTo>
                      <a:cubicBezTo>
                        <a:pt x="38" y="390"/>
                        <a:pt x="37" y="390"/>
                        <a:pt x="37" y="390"/>
                      </a:cubicBezTo>
                      <a:cubicBezTo>
                        <a:pt x="35" y="391"/>
                        <a:pt x="33" y="393"/>
                        <a:pt x="32" y="395"/>
                      </a:cubicBezTo>
                      <a:cubicBezTo>
                        <a:pt x="30" y="397"/>
                        <a:pt x="30" y="399"/>
                        <a:pt x="30" y="400"/>
                      </a:cubicBezTo>
                      <a:cubicBezTo>
                        <a:pt x="30" y="400"/>
                        <a:pt x="31" y="401"/>
                        <a:pt x="31" y="402"/>
                      </a:cubicBezTo>
                      <a:cubicBezTo>
                        <a:pt x="30" y="402"/>
                        <a:pt x="28" y="403"/>
                        <a:pt x="26" y="405"/>
                      </a:cubicBezTo>
                      <a:cubicBezTo>
                        <a:pt x="25" y="407"/>
                        <a:pt x="25" y="408"/>
                        <a:pt x="25" y="409"/>
                      </a:cubicBezTo>
                      <a:cubicBezTo>
                        <a:pt x="25" y="410"/>
                        <a:pt x="25" y="410"/>
                        <a:pt x="25" y="410"/>
                      </a:cubicBezTo>
                      <a:cubicBezTo>
                        <a:pt x="25" y="412"/>
                        <a:pt x="25" y="414"/>
                        <a:pt x="26" y="417"/>
                      </a:cubicBezTo>
                      <a:cubicBezTo>
                        <a:pt x="27" y="418"/>
                        <a:pt x="29" y="419"/>
                        <a:pt x="31" y="419"/>
                      </a:cubicBezTo>
                      <a:cubicBezTo>
                        <a:pt x="31" y="419"/>
                        <a:pt x="32" y="419"/>
                        <a:pt x="32" y="418"/>
                      </a:cubicBezTo>
                      <a:cubicBezTo>
                        <a:pt x="33" y="418"/>
                        <a:pt x="33" y="418"/>
                        <a:pt x="34" y="418"/>
                      </a:cubicBezTo>
                      <a:cubicBezTo>
                        <a:pt x="34" y="419"/>
                        <a:pt x="33" y="419"/>
                        <a:pt x="31" y="420"/>
                      </a:cubicBezTo>
                      <a:cubicBezTo>
                        <a:pt x="30" y="420"/>
                        <a:pt x="30" y="420"/>
                        <a:pt x="30" y="420"/>
                      </a:cubicBezTo>
                      <a:cubicBezTo>
                        <a:pt x="29" y="421"/>
                        <a:pt x="27" y="421"/>
                        <a:pt x="26" y="423"/>
                      </a:cubicBezTo>
                      <a:cubicBezTo>
                        <a:pt x="23" y="426"/>
                        <a:pt x="25" y="429"/>
                        <a:pt x="26" y="431"/>
                      </a:cubicBezTo>
                      <a:cubicBezTo>
                        <a:pt x="26" y="431"/>
                        <a:pt x="27" y="432"/>
                        <a:pt x="27" y="432"/>
                      </a:cubicBezTo>
                      <a:cubicBezTo>
                        <a:pt x="27" y="432"/>
                        <a:pt x="27" y="432"/>
                        <a:pt x="26" y="433"/>
                      </a:cubicBezTo>
                      <a:cubicBezTo>
                        <a:pt x="26" y="433"/>
                        <a:pt x="25" y="435"/>
                        <a:pt x="25" y="437"/>
                      </a:cubicBezTo>
                      <a:cubicBezTo>
                        <a:pt x="26" y="439"/>
                        <a:pt x="27" y="440"/>
                        <a:pt x="27" y="442"/>
                      </a:cubicBezTo>
                      <a:cubicBezTo>
                        <a:pt x="28" y="443"/>
                        <a:pt x="28" y="443"/>
                        <a:pt x="28" y="443"/>
                      </a:cubicBezTo>
                      <a:cubicBezTo>
                        <a:pt x="29" y="445"/>
                        <a:pt x="32" y="446"/>
                        <a:pt x="34" y="447"/>
                      </a:cubicBezTo>
                      <a:cubicBezTo>
                        <a:pt x="35" y="447"/>
                        <a:pt x="35" y="447"/>
                        <a:pt x="35" y="447"/>
                      </a:cubicBezTo>
                      <a:cubicBezTo>
                        <a:pt x="36" y="448"/>
                        <a:pt x="37" y="449"/>
                        <a:pt x="38" y="450"/>
                      </a:cubicBezTo>
                      <a:cubicBezTo>
                        <a:pt x="39" y="451"/>
                        <a:pt x="40" y="452"/>
                        <a:pt x="42" y="453"/>
                      </a:cubicBezTo>
                      <a:cubicBezTo>
                        <a:pt x="43" y="453"/>
                        <a:pt x="44" y="453"/>
                        <a:pt x="45" y="454"/>
                      </a:cubicBezTo>
                      <a:cubicBezTo>
                        <a:pt x="43" y="454"/>
                        <a:pt x="40" y="455"/>
                        <a:pt x="39" y="459"/>
                      </a:cubicBezTo>
                      <a:cubicBezTo>
                        <a:pt x="39" y="460"/>
                        <a:pt x="39" y="460"/>
                        <a:pt x="39" y="460"/>
                      </a:cubicBezTo>
                      <a:cubicBezTo>
                        <a:pt x="39" y="460"/>
                        <a:pt x="39" y="460"/>
                        <a:pt x="39" y="460"/>
                      </a:cubicBezTo>
                      <a:cubicBezTo>
                        <a:pt x="37" y="458"/>
                        <a:pt x="35" y="456"/>
                        <a:pt x="33" y="454"/>
                      </a:cubicBezTo>
                      <a:cubicBezTo>
                        <a:pt x="32" y="452"/>
                        <a:pt x="31" y="450"/>
                        <a:pt x="30" y="448"/>
                      </a:cubicBezTo>
                      <a:cubicBezTo>
                        <a:pt x="30" y="446"/>
                        <a:pt x="29" y="444"/>
                        <a:pt x="27" y="442"/>
                      </a:cubicBezTo>
                      <a:cubicBezTo>
                        <a:pt x="27" y="441"/>
                        <a:pt x="27" y="441"/>
                        <a:pt x="26" y="440"/>
                      </a:cubicBezTo>
                      <a:cubicBezTo>
                        <a:pt x="25" y="437"/>
                        <a:pt x="22" y="434"/>
                        <a:pt x="19" y="432"/>
                      </a:cubicBezTo>
                      <a:cubicBezTo>
                        <a:pt x="19" y="432"/>
                        <a:pt x="18" y="431"/>
                        <a:pt x="18" y="431"/>
                      </a:cubicBezTo>
                      <a:cubicBezTo>
                        <a:pt x="15" y="429"/>
                        <a:pt x="13" y="427"/>
                        <a:pt x="9" y="427"/>
                      </a:cubicBezTo>
                      <a:cubicBezTo>
                        <a:pt x="8" y="427"/>
                        <a:pt x="8" y="427"/>
                        <a:pt x="7" y="427"/>
                      </a:cubicBezTo>
                      <a:cubicBezTo>
                        <a:pt x="6" y="428"/>
                        <a:pt x="4" y="429"/>
                        <a:pt x="2" y="431"/>
                      </a:cubicBezTo>
                      <a:cubicBezTo>
                        <a:pt x="0" y="436"/>
                        <a:pt x="1" y="442"/>
                        <a:pt x="2" y="445"/>
                      </a:cubicBezTo>
                      <a:cubicBezTo>
                        <a:pt x="3" y="446"/>
                        <a:pt x="4" y="447"/>
                        <a:pt x="5" y="448"/>
                      </a:cubicBezTo>
                      <a:cubicBezTo>
                        <a:pt x="5" y="448"/>
                        <a:pt x="6" y="448"/>
                        <a:pt x="6" y="448"/>
                      </a:cubicBezTo>
                      <a:cubicBezTo>
                        <a:pt x="6" y="448"/>
                        <a:pt x="6" y="448"/>
                        <a:pt x="6" y="448"/>
                      </a:cubicBezTo>
                      <a:cubicBezTo>
                        <a:pt x="6" y="448"/>
                        <a:pt x="5" y="450"/>
                        <a:pt x="4" y="450"/>
                      </a:cubicBezTo>
                      <a:cubicBezTo>
                        <a:pt x="4" y="452"/>
                        <a:pt x="3" y="453"/>
                        <a:pt x="2" y="454"/>
                      </a:cubicBezTo>
                      <a:cubicBezTo>
                        <a:pt x="2" y="454"/>
                        <a:pt x="2" y="454"/>
                        <a:pt x="2" y="454"/>
                      </a:cubicBezTo>
                      <a:cubicBezTo>
                        <a:pt x="2" y="457"/>
                        <a:pt x="0" y="460"/>
                        <a:pt x="3" y="463"/>
                      </a:cubicBezTo>
                      <a:cubicBezTo>
                        <a:pt x="3" y="464"/>
                        <a:pt x="5" y="465"/>
                        <a:pt x="7" y="465"/>
                      </a:cubicBezTo>
                      <a:cubicBezTo>
                        <a:pt x="7" y="465"/>
                        <a:pt x="8" y="465"/>
                        <a:pt x="8" y="465"/>
                      </a:cubicBezTo>
                      <a:cubicBezTo>
                        <a:pt x="8" y="465"/>
                        <a:pt x="8" y="465"/>
                        <a:pt x="8" y="465"/>
                      </a:cubicBezTo>
                      <a:cubicBezTo>
                        <a:pt x="8" y="465"/>
                        <a:pt x="8" y="465"/>
                        <a:pt x="9" y="466"/>
                      </a:cubicBezTo>
                      <a:cubicBezTo>
                        <a:pt x="9" y="467"/>
                        <a:pt x="10" y="467"/>
                        <a:pt x="10" y="468"/>
                      </a:cubicBezTo>
                      <a:cubicBezTo>
                        <a:pt x="10" y="469"/>
                        <a:pt x="11" y="469"/>
                        <a:pt x="11" y="470"/>
                      </a:cubicBezTo>
                      <a:cubicBezTo>
                        <a:pt x="11" y="471"/>
                        <a:pt x="11" y="471"/>
                        <a:pt x="10" y="472"/>
                      </a:cubicBezTo>
                      <a:cubicBezTo>
                        <a:pt x="8" y="474"/>
                        <a:pt x="8" y="477"/>
                        <a:pt x="10" y="479"/>
                      </a:cubicBezTo>
                      <a:cubicBezTo>
                        <a:pt x="10" y="480"/>
                        <a:pt x="11" y="480"/>
                        <a:pt x="12" y="481"/>
                      </a:cubicBezTo>
                      <a:cubicBezTo>
                        <a:pt x="12" y="481"/>
                        <a:pt x="12" y="482"/>
                        <a:pt x="12" y="482"/>
                      </a:cubicBezTo>
                      <a:cubicBezTo>
                        <a:pt x="12" y="482"/>
                        <a:pt x="12" y="482"/>
                        <a:pt x="12" y="482"/>
                      </a:cubicBezTo>
                      <a:cubicBezTo>
                        <a:pt x="12" y="482"/>
                        <a:pt x="12" y="483"/>
                        <a:pt x="11" y="483"/>
                      </a:cubicBezTo>
                      <a:cubicBezTo>
                        <a:pt x="10" y="485"/>
                        <a:pt x="8" y="488"/>
                        <a:pt x="10" y="491"/>
                      </a:cubicBezTo>
                      <a:cubicBezTo>
                        <a:pt x="11" y="492"/>
                        <a:pt x="12" y="493"/>
                        <a:pt x="14" y="494"/>
                      </a:cubicBezTo>
                      <a:cubicBezTo>
                        <a:pt x="12" y="496"/>
                        <a:pt x="12" y="500"/>
                        <a:pt x="13" y="501"/>
                      </a:cubicBezTo>
                      <a:cubicBezTo>
                        <a:pt x="14" y="505"/>
                        <a:pt x="17" y="507"/>
                        <a:pt x="20" y="509"/>
                      </a:cubicBezTo>
                      <a:cubicBezTo>
                        <a:pt x="21" y="510"/>
                        <a:pt x="21" y="510"/>
                        <a:pt x="21" y="510"/>
                      </a:cubicBezTo>
                      <a:cubicBezTo>
                        <a:pt x="22" y="511"/>
                        <a:pt x="23" y="511"/>
                        <a:pt x="24" y="513"/>
                      </a:cubicBezTo>
                      <a:cubicBezTo>
                        <a:pt x="24" y="513"/>
                        <a:pt x="25" y="514"/>
                        <a:pt x="25" y="515"/>
                      </a:cubicBezTo>
                      <a:cubicBezTo>
                        <a:pt x="26" y="515"/>
                        <a:pt x="26" y="516"/>
                        <a:pt x="26" y="516"/>
                      </a:cubicBezTo>
                      <a:cubicBezTo>
                        <a:pt x="27" y="516"/>
                        <a:pt x="26" y="517"/>
                        <a:pt x="26" y="518"/>
                      </a:cubicBezTo>
                      <a:cubicBezTo>
                        <a:pt x="25" y="519"/>
                        <a:pt x="25" y="519"/>
                        <a:pt x="24" y="520"/>
                      </a:cubicBezTo>
                      <a:cubicBezTo>
                        <a:pt x="24" y="521"/>
                        <a:pt x="24" y="521"/>
                        <a:pt x="24" y="522"/>
                      </a:cubicBezTo>
                      <a:cubicBezTo>
                        <a:pt x="23" y="523"/>
                        <a:pt x="22" y="525"/>
                        <a:pt x="22" y="527"/>
                      </a:cubicBezTo>
                      <a:cubicBezTo>
                        <a:pt x="22" y="530"/>
                        <a:pt x="25" y="533"/>
                        <a:pt x="27" y="535"/>
                      </a:cubicBezTo>
                      <a:cubicBezTo>
                        <a:pt x="28" y="535"/>
                        <a:pt x="29" y="535"/>
                        <a:pt x="30" y="536"/>
                      </a:cubicBezTo>
                      <a:cubicBezTo>
                        <a:pt x="31" y="536"/>
                        <a:pt x="31" y="536"/>
                        <a:pt x="31" y="536"/>
                      </a:cubicBezTo>
                      <a:cubicBezTo>
                        <a:pt x="31" y="536"/>
                        <a:pt x="32" y="536"/>
                        <a:pt x="32" y="536"/>
                      </a:cubicBezTo>
                      <a:cubicBezTo>
                        <a:pt x="33" y="537"/>
                        <a:pt x="33" y="537"/>
                        <a:pt x="34" y="537"/>
                      </a:cubicBezTo>
                      <a:cubicBezTo>
                        <a:pt x="35" y="537"/>
                        <a:pt x="36" y="538"/>
                        <a:pt x="36" y="538"/>
                      </a:cubicBezTo>
                      <a:cubicBezTo>
                        <a:pt x="37" y="538"/>
                        <a:pt x="37" y="538"/>
                        <a:pt x="37" y="538"/>
                      </a:cubicBezTo>
                      <a:cubicBezTo>
                        <a:pt x="36" y="538"/>
                        <a:pt x="35" y="538"/>
                        <a:pt x="33" y="539"/>
                      </a:cubicBezTo>
                      <a:cubicBezTo>
                        <a:pt x="33" y="539"/>
                        <a:pt x="33" y="539"/>
                        <a:pt x="33" y="539"/>
                      </a:cubicBezTo>
                      <a:cubicBezTo>
                        <a:pt x="31" y="540"/>
                        <a:pt x="28" y="541"/>
                        <a:pt x="29" y="546"/>
                      </a:cubicBezTo>
                      <a:cubicBezTo>
                        <a:pt x="29" y="547"/>
                        <a:pt x="30" y="548"/>
                        <a:pt x="31" y="549"/>
                      </a:cubicBezTo>
                      <a:cubicBezTo>
                        <a:pt x="31" y="550"/>
                        <a:pt x="32" y="550"/>
                        <a:pt x="33" y="550"/>
                      </a:cubicBezTo>
                      <a:cubicBezTo>
                        <a:pt x="34" y="559"/>
                        <a:pt x="39" y="566"/>
                        <a:pt x="44" y="572"/>
                      </a:cubicBezTo>
                      <a:cubicBezTo>
                        <a:pt x="46" y="575"/>
                        <a:pt x="46" y="575"/>
                        <a:pt x="46" y="575"/>
                      </a:cubicBezTo>
                      <a:cubicBezTo>
                        <a:pt x="49" y="579"/>
                        <a:pt x="54" y="583"/>
                        <a:pt x="61" y="583"/>
                      </a:cubicBezTo>
                      <a:cubicBezTo>
                        <a:pt x="61" y="583"/>
                        <a:pt x="62" y="583"/>
                        <a:pt x="62" y="583"/>
                      </a:cubicBezTo>
                      <a:cubicBezTo>
                        <a:pt x="65" y="583"/>
                        <a:pt x="67" y="582"/>
                        <a:pt x="69" y="580"/>
                      </a:cubicBezTo>
                      <a:cubicBezTo>
                        <a:pt x="72" y="575"/>
                        <a:pt x="71" y="570"/>
                        <a:pt x="71" y="565"/>
                      </a:cubicBezTo>
                      <a:cubicBezTo>
                        <a:pt x="71" y="564"/>
                        <a:pt x="71" y="564"/>
                        <a:pt x="71" y="564"/>
                      </a:cubicBezTo>
                      <a:cubicBezTo>
                        <a:pt x="70" y="560"/>
                        <a:pt x="70" y="560"/>
                        <a:pt x="70" y="560"/>
                      </a:cubicBezTo>
                      <a:cubicBezTo>
                        <a:pt x="69" y="551"/>
                        <a:pt x="68" y="542"/>
                        <a:pt x="63" y="533"/>
                      </a:cubicBezTo>
                      <a:cubicBezTo>
                        <a:pt x="58" y="523"/>
                        <a:pt x="58" y="517"/>
                        <a:pt x="58" y="506"/>
                      </a:cubicBezTo>
                      <a:cubicBezTo>
                        <a:pt x="58" y="504"/>
                        <a:pt x="58" y="502"/>
                        <a:pt x="58" y="501"/>
                      </a:cubicBezTo>
                      <a:cubicBezTo>
                        <a:pt x="58" y="498"/>
                        <a:pt x="58" y="496"/>
                        <a:pt x="58" y="495"/>
                      </a:cubicBezTo>
                      <a:cubicBezTo>
                        <a:pt x="59" y="493"/>
                        <a:pt x="59" y="493"/>
                        <a:pt x="59" y="493"/>
                      </a:cubicBezTo>
                      <a:cubicBezTo>
                        <a:pt x="59" y="491"/>
                        <a:pt x="59" y="489"/>
                        <a:pt x="59" y="486"/>
                      </a:cubicBezTo>
                      <a:cubicBezTo>
                        <a:pt x="59" y="484"/>
                        <a:pt x="57" y="482"/>
                        <a:pt x="56" y="481"/>
                      </a:cubicBezTo>
                      <a:cubicBezTo>
                        <a:pt x="56" y="481"/>
                        <a:pt x="56" y="481"/>
                        <a:pt x="56" y="480"/>
                      </a:cubicBezTo>
                      <a:cubicBezTo>
                        <a:pt x="57" y="481"/>
                        <a:pt x="58" y="481"/>
                        <a:pt x="59" y="481"/>
                      </a:cubicBezTo>
                      <a:cubicBezTo>
                        <a:pt x="59" y="481"/>
                        <a:pt x="60" y="481"/>
                        <a:pt x="60" y="481"/>
                      </a:cubicBezTo>
                      <a:cubicBezTo>
                        <a:pt x="61" y="481"/>
                        <a:pt x="61" y="481"/>
                        <a:pt x="62" y="481"/>
                      </a:cubicBezTo>
                      <a:cubicBezTo>
                        <a:pt x="62" y="483"/>
                        <a:pt x="63" y="485"/>
                        <a:pt x="64" y="487"/>
                      </a:cubicBezTo>
                      <a:cubicBezTo>
                        <a:pt x="64" y="487"/>
                        <a:pt x="64" y="487"/>
                        <a:pt x="64" y="487"/>
                      </a:cubicBezTo>
                      <a:cubicBezTo>
                        <a:pt x="62" y="487"/>
                        <a:pt x="61" y="488"/>
                        <a:pt x="60" y="489"/>
                      </a:cubicBezTo>
                      <a:cubicBezTo>
                        <a:pt x="58" y="491"/>
                        <a:pt x="59" y="493"/>
                        <a:pt x="60" y="494"/>
                      </a:cubicBezTo>
                      <a:cubicBezTo>
                        <a:pt x="60" y="495"/>
                        <a:pt x="60" y="495"/>
                        <a:pt x="60" y="495"/>
                      </a:cubicBezTo>
                      <a:cubicBezTo>
                        <a:pt x="60" y="496"/>
                        <a:pt x="60" y="496"/>
                        <a:pt x="60" y="497"/>
                      </a:cubicBezTo>
                      <a:cubicBezTo>
                        <a:pt x="59" y="498"/>
                        <a:pt x="58" y="500"/>
                        <a:pt x="59" y="502"/>
                      </a:cubicBezTo>
                      <a:cubicBezTo>
                        <a:pt x="59" y="504"/>
                        <a:pt x="60" y="504"/>
                        <a:pt x="62" y="505"/>
                      </a:cubicBezTo>
                      <a:cubicBezTo>
                        <a:pt x="62" y="505"/>
                        <a:pt x="62" y="505"/>
                        <a:pt x="63" y="505"/>
                      </a:cubicBezTo>
                      <a:cubicBezTo>
                        <a:pt x="63" y="505"/>
                        <a:pt x="63" y="505"/>
                        <a:pt x="63" y="505"/>
                      </a:cubicBezTo>
                      <a:cubicBezTo>
                        <a:pt x="62" y="507"/>
                        <a:pt x="62" y="509"/>
                        <a:pt x="62" y="510"/>
                      </a:cubicBezTo>
                      <a:cubicBezTo>
                        <a:pt x="62" y="511"/>
                        <a:pt x="62" y="511"/>
                        <a:pt x="62" y="512"/>
                      </a:cubicBezTo>
                      <a:cubicBezTo>
                        <a:pt x="62" y="512"/>
                        <a:pt x="62" y="512"/>
                        <a:pt x="62" y="512"/>
                      </a:cubicBezTo>
                      <a:cubicBezTo>
                        <a:pt x="62" y="515"/>
                        <a:pt x="62" y="516"/>
                        <a:pt x="64" y="519"/>
                      </a:cubicBezTo>
                      <a:cubicBezTo>
                        <a:pt x="64" y="519"/>
                        <a:pt x="64" y="519"/>
                        <a:pt x="64" y="520"/>
                      </a:cubicBezTo>
                      <a:cubicBezTo>
                        <a:pt x="65" y="521"/>
                        <a:pt x="65" y="522"/>
                        <a:pt x="66" y="522"/>
                      </a:cubicBezTo>
                      <a:cubicBezTo>
                        <a:pt x="68" y="524"/>
                        <a:pt x="70" y="524"/>
                        <a:pt x="71" y="524"/>
                      </a:cubicBezTo>
                      <a:cubicBezTo>
                        <a:pt x="71" y="524"/>
                        <a:pt x="71" y="524"/>
                        <a:pt x="72" y="524"/>
                      </a:cubicBezTo>
                      <a:cubicBezTo>
                        <a:pt x="70" y="526"/>
                        <a:pt x="69" y="530"/>
                        <a:pt x="70" y="534"/>
                      </a:cubicBezTo>
                      <a:cubicBezTo>
                        <a:pt x="71" y="536"/>
                        <a:pt x="72" y="537"/>
                        <a:pt x="73" y="538"/>
                      </a:cubicBezTo>
                      <a:cubicBezTo>
                        <a:pt x="74" y="539"/>
                        <a:pt x="74" y="539"/>
                        <a:pt x="74" y="539"/>
                      </a:cubicBezTo>
                      <a:cubicBezTo>
                        <a:pt x="74" y="539"/>
                        <a:pt x="74" y="540"/>
                        <a:pt x="75" y="540"/>
                      </a:cubicBezTo>
                      <a:cubicBezTo>
                        <a:pt x="75" y="541"/>
                        <a:pt x="76" y="542"/>
                        <a:pt x="77" y="543"/>
                      </a:cubicBezTo>
                      <a:cubicBezTo>
                        <a:pt x="77" y="543"/>
                        <a:pt x="80" y="545"/>
                        <a:pt x="82" y="545"/>
                      </a:cubicBezTo>
                      <a:cubicBezTo>
                        <a:pt x="83" y="545"/>
                        <a:pt x="83" y="545"/>
                        <a:pt x="83" y="545"/>
                      </a:cubicBezTo>
                      <a:cubicBezTo>
                        <a:pt x="83" y="545"/>
                        <a:pt x="83" y="546"/>
                        <a:pt x="83" y="546"/>
                      </a:cubicBezTo>
                      <a:cubicBezTo>
                        <a:pt x="82" y="549"/>
                        <a:pt x="82" y="551"/>
                        <a:pt x="82" y="553"/>
                      </a:cubicBezTo>
                      <a:cubicBezTo>
                        <a:pt x="82" y="556"/>
                        <a:pt x="82" y="556"/>
                        <a:pt x="82" y="556"/>
                      </a:cubicBezTo>
                      <a:cubicBezTo>
                        <a:pt x="83" y="559"/>
                        <a:pt x="83" y="559"/>
                        <a:pt x="83" y="559"/>
                      </a:cubicBezTo>
                      <a:cubicBezTo>
                        <a:pt x="84" y="559"/>
                        <a:pt x="84" y="559"/>
                        <a:pt x="84" y="559"/>
                      </a:cubicBezTo>
                      <a:cubicBezTo>
                        <a:pt x="85" y="561"/>
                        <a:pt x="125" y="602"/>
                        <a:pt x="284" y="662"/>
                      </a:cubicBezTo>
                      <a:cubicBezTo>
                        <a:pt x="290" y="664"/>
                        <a:pt x="290" y="664"/>
                        <a:pt x="290" y="664"/>
                      </a:cubicBezTo>
                      <a:cubicBezTo>
                        <a:pt x="288" y="658"/>
                        <a:pt x="288" y="658"/>
                        <a:pt x="288" y="658"/>
                      </a:cubicBezTo>
                      <a:cubicBezTo>
                        <a:pt x="288" y="657"/>
                        <a:pt x="287" y="656"/>
                        <a:pt x="287" y="655"/>
                      </a:cubicBezTo>
                      <a:cubicBezTo>
                        <a:pt x="285" y="645"/>
                        <a:pt x="287" y="638"/>
                        <a:pt x="290" y="629"/>
                      </a:cubicBezTo>
                      <a:cubicBezTo>
                        <a:pt x="291" y="627"/>
                        <a:pt x="292" y="625"/>
                        <a:pt x="292" y="623"/>
                      </a:cubicBezTo>
                      <a:cubicBezTo>
                        <a:pt x="294" y="616"/>
                        <a:pt x="298" y="606"/>
                        <a:pt x="295" y="599"/>
                      </a:cubicBezTo>
                      <a:cubicBezTo>
                        <a:pt x="293" y="595"/>
                        <a:pt x="292" y="593"/>
                        <a:pt x="290" y="590"/>
                      </a:cubicBezTo>
                      <a:cubicBezTo>
                        <a:pt x="287" y="586"/>
                        <a:pt x="285" y="582"/>
                        <a:pt x="284" y="576"/>
                      </a:cubicBezTo>
                      <a:cubicBezTo>
                        <a:pt x="284" y="574"/>
                        <a:pt x="283" y="573"/>
                        <a:pt x="283" y="571"/>
                      </a:cubicBezTo>
                      <a:cubicBezTo>
                        <a:pt x="282" y="564"/>
                        <a:pt x="280" y="556"/>
                        <a:pt x="277" y="551"/>
                      </a:cubicBezTo>
                      <a:cubicBezTo>
                        <a:pt x="275" y="547"/>
                        <a:pt x="273" y="545"/>
                        <a:pt x="272" y="543"/>
                      </a:cubicBezTo>
                      <a:cubicBezTo>
                        <a:pt x="269" y="540"/>
                        <a:pt x="267" y="538"/>
                        <a:pt x="268" y="530"/>
                      </a:cubicBezTo>
                      <a:cubicBezTo>
                        <a:pt x="268" y="528"/>
                        <a:pt x="268" y="528"/>
                        <a:pt x="268" y="528"/>
                      </a:cubicBezTo>
                      <a:cubicBezTo>
                        <a:pt x="268" y="520"/>
                        <a:pt x="269" y="509"/>
                        <a:pt x="262" y="505"/>
                      </a:cubicBezTo>
                      <a:cubicBezTo>
                        <a:pt x="260" y="504"/>
                        <a:pt x="259" y="503"/>
                        <a:pt x="258" y="503"/>
                      </a:cubicBezTo>
                      <a:cubicBezTo>
                        <a:pt x="255" y="503"/>
                        <a:pt x="254" y="503"/>
                        <a:pt x="253" y="498"/>
                      </a:cubicBezTo>
                      <a:cubicBezTo>
                        <a:pt x="253" y="495"/>
                        <a:pt x="253" y="493"/>
                        <a:pt x="253" y="490"/>
                      </a:cubicBezTo>
                      <a:cubicBezTo>
                        <a:pt x="253" y="488"/>
                        <a:pt x="253" y="486"/>
                        <a:pt x="252" y="484"/>
                      </a:cubicBezTo>
                      <a:cubicBezTo>
                        <a:pt x="252" y="481"/>
                        <a:pt x="252" y="481"/>
                        <a:pt x="252" y="481"/>
                      </a:cubicBezTo>
                      <a:cubicBezTo>
                        <a:pt x="251" y="473"/>
                        <a:pt x="250" y="464"/>
                        <a:pt x="244" y="460"/>
                      </a:cubicBezTo>
                      <a:cubicBezTo>
                        <a:pt x="242" y="458"/>
                        <a:pt x="241" y="458"/>
                        <a:pt x="240" y="457"/>
                      </a:cubicBezTo>
                      <a:cubicBezTo>
                        <a:pt x="238" y="456"/>
                        <a:pt x="236" y="456"/>
                        <a:pt x="235" y="453"/>
                      </a:cubicBezTo>
                      <a:cubicBezTo>
                        <a:pt x="230" y="444"/>
                        <a:pt x="240" y="425"/>
                        <a:pt x="250" y="408"/>
                      </a:cubicBezTo>
                      <a:cubicBezTo>
                        <a:pt x="252" y="406"/>
                        <a:pt x="253" y="404"/>
                        <a:pt x="254" y="402"/>
                      </a:cubicBezTo>
                      <a:cubicBezTo>
                        <a:pt x="267" y="378"/>
                        <a:pt x="280" y="353"/>
                        <a:pt x="291" y="329"/>
                      </a:cubicBezTo>
                      <a:cubicBezTo>
                        <a:pt x="292" y="328"/>
                        <a:pt x="292" y="328"/>
                        <a:pt x="292" y="328"/>
                      </a:cubicBezTo>
                      <a:cubicBezTo>
                        <a:pt x="299" y="313"/>
                        <a:pt x="306" y="300"/>
                        <a:pt x="312" y="287"/>
                      </a:cubicBezTo>
                      <a:cubicBezTo>
                        <a:pt x="318" y="277"/>
                        <a:pt x="322" y="267"/>
                        <a:pt x="327" y="257"/>
                      </a:cubicBezTo>
                      <a:cubicBezTo>
                        <a:pt x="328" y="255"/>
                        <a:pt x="328" y="255"/>
                        <a:pt x="328" y="255"/>
                      </a:cubicBezTo>
                      <a:cubicBezTo>
                        <a:pt x="334" y="244"/>
                        <a:pt x="340" y="232"/>
                        <a:pt x="346" y="220"/>
                      </a:cubicBezTo>
                      <a:cubicBezTo>
                        <a:pt x="347" y="218"/>
                        <a:pt x="347" y="218"/>
                        <a:pt x="347" y="218"/>
                      </a:cubicBezTo>
                      <a:lnTo>
                        <a:pt x="345" y="216"/>
                      </a:lnTo>
                      <a:close/>
                      <a:moveTo>
                        <a:pt x="69" y="498"/>
                      </a:moveTo>
                      <a:cubicBezTo>
                        <a:pt x="69" y="497"/>
                        <a:pt x="69" y="496"/>
                        <a:pt x="70" y="495"/>
                      </a:cubicBezTo>
                      <a:cubicBezTo>
                        <a:pt x="71" y="496"/>
                        <a:pt x="71" y="496"/>
                        <a:pt x="71" y="497"/>
                      </a:cubicBezTo>
                      <a:cubicBezTo>
                        <a:pt x="71" y="499"/>
                        <a:pt x="71" y="499"/>
                        <a:pt x="70" y="500"/>
                      </a:cubicBezTo>
                      <a:cubicBezTo>
                        <a:pt x="70" y="500"/>
                        <a:pt x="69" y="500"/>
                        <a:pt x="68" y="501"/>
                      </a:cubicBezTo>
                      <a:cubicBezTo>
                        <a:pt x="68" y="501"/>
                        <a:pt x="68" y="501"/>
                        <a:pt x="68" y="501"/>
                      </a:cubicBezTo>
                      <a:cubicBezTo>
                        <a:pt x="69" y="500"/>
                        <a:pt x="69" y="499"/>
                        <a:pt x="69" y="498"/>
                      </a:cubicBezTo>
                      <a:close/>
                      <a:moveTo>
                        <a:pt x="45" y="465"/>
                      </a:moveTo>
                      <a:cubicBezTo>
                        <a:pt x="46" y="465"/>
                        <a:pt x="46" y="465"/>
                        <a:pt x="47" y="465"/>
                      </a:cubicBezTo>
                      <a:cubicBezTo>
                        <a:pt x="47" y="465"/>
                        <a:pt x="47" y="465"/>
                        <a:pt x="47" y="465"/>
                      </a:cubicBezTo>
                      <a:cubicBezTo>
                        <a:pt x="48" y="465"/>
                        <a:pt x="48" y="465"/>
                        <a:pt x="48" y="465"/>
                      </a:cubicBezTo>
                      <a:cubicBezTo>
                        <a:pt x="48" y="465"/>
                        <a:pt x="49" y="465"/>
                        <a:pt x="49" y="465"/>
                      </a:cubicBezTo>
                      <a:cubicBezTo>
                        <a:pt x="49" y="466"/>
                        <a:pt x="48" y="467"/>
                        <a:pt x="48" y="469"/>
                      </a:cubicBezTo>
                      <a:cubicBezTo>
                        <a:pt x="48" y="469"/>
                        <a:pt x="48" y="469"/>
                        <a:pt x="48" y="469"/>
                      </a:cubicBezTo>
                      <a:cubicBezTo>
                        <a:pt x="46" y="468"/>
                        <a:pt x="45" y="467"/>
                        <a:pt x="44" y="465"/>
                      </a:cubicBezTo>
                      <a:cubicBezTo>
                        <a:pt x="44" y="465"/>
                        <a:pt x="44" y="465"/>
                        <a:pt x="45" y="465"/>
                      </a:cubicBezTo>
                      <a:cubicBezTo>
                        <a:pt x="45" y="465"/>
                        <a:pt x="45" y="465"/>
                        <a:pt x="45" y="465"/>
                      </a:cubicBezTo>
                      <a:close/>
                    </a:path>
                  </a:pathLst>
                </a:custGeom>
                <a:solidFill>
                  <a:srgbClr val="13668B"/>
                </a:solidFill>
                <a:ln w="3175" cap="rnd">
                  <a:solidFill>
                    <a:srgbClr val="1B8EC7"/>
                  </a:solidFill>
                  <a:prstDash val="solid"/>
                  <a:round/>
                  <a:headEnd/>
                  <a:tailEnd/>
                </a:ln>
              </p:spPr>
              <p:txBody>
                <a:bodyPr lIns="34283" tIns="17142" rIns="34283" bIns="17142"/>
                <a:lstStyle/>
                <a:p>
                  <a:pPr defTabSz="685205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350">
                    <a:solidFill>
                      <a:srgbClr val="212121"/>
                    </a:solidFill>
                  </a:endParaRPr>
                </a:p>
              </p:txBody>
            </p:sp>
            <p:sp>
              <p:nvSpPr>
                <p:cNvPr id="175" name="Freeform 52">
                  <a:extLst>
                    <a:ext uri="{FF2B5EF4-FFF2-40B4-BE49-F238E27FC236}">
                      <a16:creationId xmlns:a16="http://schemas.microsoft.com/office/drawing/2014/main" id="{A8FB17D9-9601-A152-707B-2E03FBB412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51720" y="1615128"/>
                  <a:ext cx="127489" cy="241662"/>
                </a:xfrm>
                <a:custGeom>
                  <a:avLst/>
                  <a:gdLst>
                    <a:gd name="T0" fmla="*/ 234838 w 45"/>
                    <a:gd name="T1" fmla="*/ 225988 h 94"/>
                    <a:gd name="T2" fmla="*/ 256186 w 45"/>
                    <a:gd name="T3" fmla="*/ 200160 h 94"/>
                    <a:gd name="T4" fmla="*/ 306000 w 45"/>
                    <a:gd name="T5" fmla="*/ 122679 h 94"/>
                    <a:gd name="T6" fmla="*/ 234838 w 45"/>
                    <a:gd name="T7" fmla="*/ 71025 h 94"/>
                    <a:gd name="T8" fmla="*/ 149442 w 45"/>
                    <a:gd name="T9" fmla="*/ 0 h 94"/>
                    <a:gd name="T10" fmla="*/ 99628 w 45"/>
                    <a:gd name="T11" fmla="*/ 32284 h 94"/>
                    <a:gd name="T12" fmla="*/ 85395 w 45"/>
                    <a:gd name="T13" fmla="*/ 45198 h 94"/>
                    <a:gd name="T14" fmla="*/ 49814 w 45"/>
                    <a:gd name="T15" fmla="*/ 129136 h 94"/>
                    <a:gd name="T16" fmla="*/ 42698 w 45"/>
                    <a:gd name="T17" fmla="*/ 174333 h 94"/>
                    <a:gd name="T18" fmla="*/ 42698 w 45"/>
                    <a:gd name="T19" fmla="*/ 258271 h 94"/>
                    <a:gd name="T20" fmla="*/ 21349 w 45"/>
                    <a:gd name="T21" fmla="*/ 258271 h 94"/>
                    <a:gd name="T22" fmla="*/ 14233 w 45"/>
                    <a:gd name="T23" fmla="*/ 277642 h 94"/>
                    <a:gd name="T24" fmla="*/ 14233 w 45"/>
                    <a:gd name="T25" fmla="*/ 297012 h 94"/>
                    <a:gd name="T26" fmla="*/ 7116 w 45"/>
                    <a:gd name="T27" fmla="*/ 329296 h 94"/>
                    <a:gd name="T28" fmla="*/ 21349 w 45"/>
                    <a:gd name="T29" fmla="*/ 368037 h 94"/>
                    <a:gd name="T30" fmla="*/ 21349 w 45"/>
                    <a:gd name="T31" fmla="*/ 380950 h 94"/>
                    <a:gd name="T32" fmla="*/ 21349 w 45"/>
                    <a:gd name="T33" fmla="*/ 484259 h 94"/>
                    <a:gd name="T34" fmla="*/ 21349 w 45"/>
                    <a:gd name="T35" fmla="*/ 490716 h 94"/>
                    <a:gd name="T36" fmla="*/ 14233 w 45"/>
                    <a:gd name="T37" fmla="*/ 542370 h 94"/>
                    <a:gd name="T38" fmla="*/ 14233 w 45"/>
                    <a:gd name="T39" fmla="*/ 555284 h 94"/>
                    <a:gd name="T40" fmla="*/ 71163 w 45"/>
                    <a:gd name="T41" fmla="*/ 606938 h 94"/>
                    <a:gd name="T42" fmla="*/ 99628 w 45"/>
                    <a:gd name="T43" fmla="*/ 594024 h 94"/>
                    <a:gd name="T44" fmla="*/ 92512 w 45"/>
                    <a:gd name="T45" fmla="*/ 529457 h 94"/>
                    <a:gd name="T46" fmla="*/ 92512 w 45"/>
                    <a:gd name="T47" fmla="*/ 529457 h 94"/>
                    <a:gd name="T48" fmla="*/ 85395 w 45"/>
                    <a:gd name="T49" fmla="*/ 445518 h 94"/>
                    <a:gd name="T50" fmla="*/ 99628 w 45"/>
                    <a:gd name="T51" fmla="*/ 413234 h 94"/>
                    <a:gd name="T52" fmla="*/ 128093 w 45"/>
                    <a:gd name="T53" fmla="*/ 393864 h 94"/>
                    <a:gd name="T54" fmla="*/ 149442 w 45"/>
                    <a:gd name="T55" fmla="*/ 374494 h 94"/>
                    <a:gd name="T56" fmla="*/ 170791 w 45"/>
                    <a:gd name="T57" fmla="*/ 335753 h 94"/>
                    <a:gd name="T58" fmla="*/ 163675 w 45"/>
                    <a:gd name="T59" fmla="*/ 284099 h 94"/>
                    <a:gd name="T60" fmla="*/ 185024 w 45"/>
                    <a:gd name="T61" fmla="*/ 264728 h 94"/>
                    <a:gd name="T62" fmla="*/ 199256 w 45"/>
                    <a:gd name="T63" fmla="*/ 251815 h 94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45" h="94">
                      <a:moveTo>
                        <a:pt x="28" y="39"/>
                      </a:moveTo>
                      <a:cubicBezTo>
                        <a:pt x="31" y="39"/>
                        <a:pt x="32" y="36"/>
                        <a:pt x="33" y="35"/>
                      </a:cubicBezTo>
                      <a:cubicBezTo>
                        <a:pt x="33" y="35"/>
                        <a:pt x="34" y="34"/>
                        <a:pt x="34" y="34"/>
                      </a:cubicBezTo>
                      <a:cubicBezTo>
                        <a:pt x="35" y="33"/>
                        <a:pt x="36" y="33"/>
                        <a:pt x="36" y="31"/>
                      </a:cubicBezTo>
                      <a:cubicBezTo>
                        <a:pt x="39" y="31"/>
                        <a:pt x="44" y="29"/>
                        <a:pt x="45" y="26"/>
                      </a:cubicBezTo>
                      <a:cubicBezTo>
                        <a:pt x="45" y="23"/>
                        <a:pt x="45" y="21"/>
                        <a:pt x="43" y="19"/>
                      </a:cubicBezTo>
                      <a:cubicBezTo>
                        <a:pt x="42" y="18"/>
                        <a:pt x="40" y="17"/>
                        <a:pt x="38" y="16"/>
                      </a:cubicBezTo>
                      <a:cubicBezTo>
                        <a:pt x="37" y="14"/>
                        <a:pt x="36" y="12"/>
                        <a:pt x="33" y="11"/>
                      </a:cubicBezTo>
                      <a:cubicBezTo>
                        <a:pt x="31" y="10"/>
                        <a:pt x="31" y="10"/>
                        <a:pt x="31" y="9"/>
                      </a:cubicBezTo>
                      <a:cubicBezTo>
                        <a:pt x="30" y="5"/>
                        <a:pt x="26" y="0"/>
                        <a:pt x="21" y="0"/>
                      </a:cubicBezTo>
                      <a:cubicBezTo>
                        <a:pt x="20" y="0"/>
                        <a:pt x="19" y="1"/>
                        <a:pt x="18" y="1"/>
                      </a:cubicBezTo>
                      <a:cubicBezTo>
                        <a:pt x="16" y="2"/>
                        <a:pt x="15" y="4"/>
                        <a:pt x="14" y="5"/>
                      </a:cubicBezTo>
                      <a:cubicBezTo>
                        <a:pt x="13" y="5"/>
                        <a:pt x="13" y="6"/>
                        <a:pt x="12" y="6"/>
                      </a:cubicBezTo>
                      <a:cubicBezTo>
                        <a:pt x="12" y="7"/>
                        <a:pt x="12" y="7"/>
                        <a:pt x="12" y="7"/>
                      </a:cubicBezTo>
                      <a:cubicBezTo>
                        <a:pt x="11" y="8"/>
                        <a:pt x="9" y="10"/>
                        <a:pt x="8" y="12"/>
                      </a:cubicBezTo>
                      <a:cubicBezTo>
                        <a:pt x="7" y="15"/>
                        <a:pt x="7" y="18"/>
                        <a:pt x="7" y="20"/>
                      </a:cubicBezTo>
                      <a:cubicBezTo>
                        <a:pt x="7" y="23"/>
                        <a:pt x="7" y="25"/>
                        <a:pt x="7" y="27"/>
                      </a:cubicBezTo>
                      <a:cubicBezTo>
                        <a:pt x="6" y="27"/>
                        <a:pt x="6" y="27"/>
                        <a:pt x="6" y="27"/>
                      </a:cubicBezTo>
                      <a:cubicBezTo>
                        <a:pt x="6" y="30"/>
                        <a:pt x="5" y="32"/>
                        <a:pt x="5" y="35"/>
                      </a:cubicBezTo>
                      <a:cubicBezTo>
                        <a:pt x="6" y="37"/>
                        <a:pt x="6" y="39"/>
                        <a:pt x="6" y="40"/>
                      </a:cubicBezTo>
                      <a:cubicBezTo>
                        <a:pt x="6" y="40"/>
                        <a:pt x="5" y="40"/>
                        <a:pt x="5" y="40"/>
                      </a:cubicBezTo>
                      <a:cubicBezTo>
                        <a:pt x="3" y="40"/>
                        <a:pt x="3" y="40"/>
                        <a:pt x="3" y="40"/>
                      </a:cubicBezTo>
                      <a:cubicBezTo>
                        <a:pt x="2" y="42"/>
                        <a:pt x="2" y="42"/>
                        <a:pt x="2" y="42"/>
                      </a:cubicBezTo>
                      <a:cubicBezTo>
                        <a:pt x="2" y="42"/>
                        <a:pt x="2" y="43"/>
                        <a:pt x="2" y="43"/>
                      </a:cubicBezTo>
                      <a:cubicBezTo>
                        <a:pt x="2" y="43"/>
                        <a:pt x="2" y="45"/>
                        <a:pt x="2" y="46"/>
                      </a:cubicBezTo>
                      <a:cubicBezTo>
                        <a:pt x="2" y="46"/>
                        <a:pt x="2" y="46"/>
                        <a:pt x="2" y="46"/>
                      </a:cubicBezTo>
                      <a:cubicBezTo>
                        <a:pt x="2" y="46"/>
                        <a:pt x="2" y="46"/>
                        <a:pt x="2" y="46"/>
                      </a:cubicBezTo>
                      <a:cubicBezTo>
                        <a:pt x="1" y="51"/>
                        <a:pt x="1" y="51"/>
                        <a:pt x="1" y="51"/>
                      </a:cubicBezTo>
                      <a:cubicBezTo>
                        <a:pt x="1" y="52"/>
                        <a:pt x="1" y="53"/>
                        <a:pt x="1" y="54"/>
                      </a:cubicBezTo>
                      <a:cubicBezTo>
                        <a:pt x="2" y="56"/>
                        <a:pt x="3" y="57"/>
                        <a:pt x="3" y="57"/>
                      </a:cubicBezTo>
                      <a:cubicBezTo>
                        <a:pt x="3" y="58"/>
                        <a:pt x="3" y="58"/>
                        <a:pt x="3" y="58"/>
                      </a:cubicBezTo>
                      <a:cubicBezTo>
                        <a:pt x="3" y="59"/>
                        <a:pt x="3" y="59"/>
                        <a:pt x="3" y="59"/>
                      </a:cubicBezTo>
                      <a:cubicBezTo>
                        <a:pt x="2" y="59"/>
                        <a:pt x="2" y="60"/>
                        <a:pt x="2" y="61"/>
                      </a:cubicBezTo>
                      <a:cubicBezTo>
                        <a:pt x="0" y="65"/>
                        <a:pt x="1" y="72"/>
                        <a:pt x="3" y="75"/>
                      </a:cubicBezTo>
                      <a:cubicBezTo>
                        <a:pt x="3" y="76"/>
                        <a:pt x="3" y="76"/>
                        <a:pt x="3" y="76"/>
                      </a:cubicBezTo>
                      <a:cubicBezTo>
                        <a:pt x="3" y="76"/>
                        <a:pt x="3" y="76"/>
                        <a:pt x="3" y="76"/>
                      </a:cubicBezTo>
                      <a:cubicBezTo>
                        <a:pt x="2" y="78"/>
                        <a:pt x="2" y="78"/>
                        <a:pt x="2" y="78"/>
                      </a:cubicBezTo>
                      <a:cubicBezTo>
                        <a:pt x="1" y="81"/>
                        <a:pt x="1" y="83"/>
                        <a:pt x="2" y="84"/>
                      </a:cubicBezTo>
                      <a:cubicBezTo>
                        <a:pt x="2" y="85"/>
                        <a:pt x="2" y="85"/>
                        <a:pt x="2" y="85"/>
                      </a:cubicBezTo>
                      <a:cubicBezTo>
                        <a:pt x="2" y="86"/>
                        <a:pt x="2" y="86"/>
                        <a:pt x="2" y="86"/>
                      </a:cubicBezTo>
                      <a:cubicBezTo>
                        <a:pt x="3" y="88"/>
                        <a:pt x="3" y="90"/>
                        <a:pt x="6" y="91"/>
                      </a:cubicBezTo>
                      <a:cubicBezTo>
                        <a:pt x="7" y="94"/>
                        <a:pt x="8" y="94"/>
                        <a:pt x="10" y="94"/>
                      </a:cubicBezTo>
                      <a:cubicBezTo>
                        <a:pt x="10" y="94"/>
                        <a:pt x="10" y="94"/>
                        <a:pt x="10" y="94"/>
                      </a:cubicBezTo>
                      <a:cubicBezTo>
                        <a:pt x="12" y="94"/>
                        <a:pt x="13" y="93"/>
                        <a:pt x="14" y="92"/>
                      </a:cubicBezTo>
                      <a:cubicBezTo>
                        <a:pt x="16" y="89"/>
                        <a:pt x="14" y="85"/>
                        <a:pt x="13" y="83"/>
                      </a:cubicBezTo>
                      <a:cubicBezTo>
                        <a:pt x="13" y="83"/>
                        <a:pt x="13" y="83"/>
                        <a:pt x="13" y="82"/>
                      </a:cubicBezTo>
                      <a:cubicBezTo>
                        <a:pt x="12" y="82"/>
                        <a:pt x="12" y="82"/>
                        <a:pt x="12" y="82"/>
                      </a:cubicBezTo>
                      <a:cubicBezTo>
                        <a:pt x="12" y="82"/>
                        <a:pt x="13" y="82"/>
                        <a:pt x="13" y="82"/>
                      </a:cubicBezTo>
                      <a:cubicBezTo>
                        <a:pt x="15" y="78"/>
                        <a:pt x="13" y="75"/>
                        <a:pt x="13" y="72"/>
                      </a:cubicBezTo>
                      <a:cubicBezTo>
                        <a:pt x="12" y="71"/>
                        <a:pt x="12" y="70"/>
                        <a:pt x="12" y="69"/>
                      </a:cubicBezTo>
                      <a:cubicBezTo>
                        <a:pt x="12" y="68"/>
                        <a:pt x="12" y="68"/>
                        <a:pt x="13" y="67"/>
                      </a:cubicBezTo>
                      <a:cubicBezTo>
                        <a:pt x="13" y="66"/>
                        <a:pt x="14" y="65"/>
                        <a:pt x="14" y="64"/>
                      </a:cubicBezTo>
                      <a:cubicBezTo>
                        <a:pt x="15" y="63"/>
                        <a:pt x="16" y="63"/>
                        <a:pt x="17" y="62"/>
                      </a:cubicBezTo>
                      <a:cubicBezTo>
                        <a:pt x="17" y="62"/>
                        <a:pt x="18" y="61"/>
                        <a:pt x="18" y="61"/>
                      </a:cubicBezTo>
                      <a:cubicBezTo>
                        <a:pt x="18" y="61"/>
                        <a:pt x="18" y="61"/>
                        <a:pt x="19" y="60"/>
                      </a:cubicBezTo>
                      <a:cubicBezTo>
                        <a:pt x="20" y="60"/>
                        <a:pt x="21" y="59"/>
                        <a:pt x="21" y="58"/>
                      </a:cubicBezTo>
                      <a:cubicBezTo>
                        <a:pt x="23" y="57"/>
                        <a:pt x="22" y="55"/>
                        <a:pt x="22" y="54"/>
                      </a:cubicBezTo>
                      <a:cubicBezTo>
                        <a:pt x="23" y="54"/>
                        <a:pt x="23" y="53"/>
                        <a:pt x="24" y="52"/>
                      </a:cubicBezTo>
                      <a:cubicBezTo>
                        <a:pt x="24" y="51"/>
                        <a:pt x="24" y="49"/>
                        <a:pt x="24" y="48"/>
                      </a:cubicBezTo>
                      <a:cubicBezTo>
                        <a:pt x="24" y="46"/>
                        <a:pt x="24" y="45"/>
                        <a:pt x="23" y="44"/>
                      </a:cubicBezTo>
                      <a:cubicBezTo>
                        <a:pt x="24" y="44"/>
                        <a:pt x="25" y="43"/>
                        <a:pt x="25" y="42"/>
                      </a:cubicBezTo>
                      <a:cubicBezTo>
                        <a:pt x="26" y="42"/>
                        <a:pt x="26" y="42"/>
                        <a:pt x="26" y="41"/>
                      </a:cubicBezTo>
                      <a:cubicBezTo>
                        <a:pt x="26" y="41"/>
                        <a:pt x="26" y="41"/>
                        <a:pt x="26" y="41"/>
                      </a:cubicBezTo>
                      <a:cubicBezTo>
                        <a:pt x="27" y="41"/>
                        <a:pt x="27" y="40"/>
                        <a:pt x="28" y="39"/>
                      </a:cubicBezTo>
                      <a:close/>
                    </a:path>
                  </a:pathLst>
                </a:custGeom>
                <a:solidFill>
                  <a:srgbClr val="13668B"/>
                </a:solidFill>
                <a:ln w="3175" cap="rnd">
                  <a:solidFill>
                    <a:srgbClr val="13668B"/>
                  </a:solidFill>
                  <a:prstDash val="solid"/>
                  <a:round/>
                  <a:headEnd/>
                  <a:tailEnd/>
                </a:ln>
              </p:spPr>
              <p:txBody>
                <a:bodyPr lIns="34283" tIns="17142" rIns="34283" bIns="17142"/>
                <a:lstStyle/>
                <a:p>
                  <a:pPr defTabSz="685205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350">
                    <a:solidFill>
                      <a:srgbClr val="212121"/>
                    </a:solidFill>
                  </a:endParaRPr>
                </a:p>
              </p:txBody>
            </p:sp>
          </p:grpSp>
          <p:grpSp>
            <p:nvGrpSpPr>
              <p:cNvPr id="377" name="Group 376">
                <a:extLst>
                  <a:ext uri="{FF2B5EF4-FFF2-40B4-BE49-F238E27FC236}">
                    <a16:creationId xmlns:a16="http://schemas.microsoft.com/office/drawing/2014/main" id="{8E7BE88A-F106-B17A-C0EA-A531A06353CA}"/>
                  </a:ext>
                </a:extLst>
              </p:cNvPr>
              <p:cNvGrpSpPr/>
              <p:nvPr/>
            </p:nvGrpSpPr>
            <p:grpSpPr>
              <a:xfrm>
                <a:off x="5728229" y="1013265"/>
                <a:ext cx="2229121" cy="2335276"/>
                <a:chOff x="5728229" y="1013265"/>
                <a:chExt cx="2229121" cy="2335276"/>
              </a:xfrm>
              <a:grpFill/>
            </p:grpSpPr>
            <p:grpSp>
              <p:nvGrpSpPr>
                <p:cNvPr id="376" name="Group 375">
                  <a:extLst>
                    <a:ext uri="{FF2B5EF4-FFF2-40B4-BE49-F238E27FC236}">
                      <a16:creationId xmlns:a16="http://schemas.microsoft.com/office/drawing/2014/main" id="{C06EBF19-5407-E576-50C6-AD829C3F6D11}"/>
                    </a:ext>
                  </a:extLst>
                </p:cNvPr>
                <p:cNvGrpSpPr/>
                <p:nvPr/>
              </p:nvGrpSpPr>
              <p:grpSpPr>
                <a:xfrm rot="293101">
                  <a:off x="6968859" y="2660936"/>
                  <a:ext cx="988491" cy="686344"/>
                  <a:chOff x="6985033" y="2617019"/>
                  <a:chExt cx="947664" cy="674596"/>
                </a:xfrm>
                <a:grpFill/>
              </p:grpSpPr>
              <p:sp>
                <p:nvSpPr>
                  <p:cNvPr id="371" name="Freeform 53">
                    <a:extLst>
                      <a:ext uri="{FF2B5EF4-FFF2-40B4-BE49-F238E27FC236}">
                        <a16:creationId xmlns:a16="http://schemas.microsoft.com/office/drawing/2014/main" id="{EA70A16E-E3B9-712C-FBF9-59CF84F4B94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85033" y="2664168"/>
                    <a:ext cx="549744" cy="487130"/>
                  </a:xfrm>
                  <a:custGeom>
                    <a:avLst/>
                    <a:gdLst>
                      <a:gd name="T0" fmla="*/ 1040863 w 150"/>
                      <a:gd name="T1" fmla="*/ 348580 h 129"/>
                      <a:gd name="T2" fmla="*/ 1005459 w 150"/>
                      <a:gd name="T3" fmla="*/ 342125 h 129"/>
                      <a:gd name="T4" fmla="*/ 991298 w 150"/>
                      <a:gd name="T5" fmla="*/ 342125 h 129"/>
                      <a:gd name="T6" fmla="*/ 955895 w 150"/>
                      <a:gd name="T7" fmla="*/ 342125 h 129"/>
                      <a:gd name="T8" fmla="*/ 920491 w 150"/>
                      <a:gd name="T9" fmla="*/ 322759 h 129"/>
                      <a:gd name="T10" fmla="*/ 899249 w 150"/>
                      <a:gd name="T11" fmla="*/ 309849 h 129"/>
                      <a:gd name="T12" fmla="*/ 870926 w 150"/>
                      <a:gd name="T13" fmla="*/ 271118 h 129"/>
                      <a:gd name="T14" fmla="*/ 821361 w 150"/>
                      <a:gd name="T15" fmla="*/ 238842 h 129"/>
                      <a:gd name="T16" fmla="*/ 821361 w 150"/>
                      <a:gd name="T17" fmla="*/ 200111 h 129"/>
                      <a:gd name="T18" fmla="*/ 722231 w 150"/>
                      <a:gd name="T19" fmla="*/ 193656 h 129"/>
                      <a:gd name="T20" fmla="*/ 729312 w 150"/>
                      <a:gd name="T21" fmla="*/ 187200 h 129"/>
                      <a:gd name="T22" fmla="*/ 679747 w 150"/>
                      <a:gd name="T23" fmla="*/ 0 h 129"/>
                      <a:gd name="T24" fmla="*/ 587698 w 150"/>
                      <a:gd name="T25" fmla="*/ 64552 h 129"/>
                      <a:gd name="T26" fmla="*/ 580617 w 150"/>
                      <a:gd name="T27" fmla="*/ 64552 h 129"/>
                      <a:gd name="T28" fmla="*/ 516891 w 150"/>
                      <a:gd name="T29" fmla="*/ 32276 h 129"/>
                      <a:gd name="T30" fmla="*/ 488568 w 150"/>
                      <a:gd name="T31" fmla="*/ 38731 h 129"/>
                      <a:gd name="T32" fmla="*/ 481488 w 150"/>
                      <a:gd name="T33" fmla="*/ 38731 h 129"/>
                      <a:gd name="T34" fmla="*/ 346954 w 150"/>
                      <a:gd name="T35" fmla="*/ 109738 h 129"/>
                      <a:gd name="T36" fmla="*/ 304470 w 150"/>
                      <a:gd name="T37" fmla="*/ 135559 h 129"/>
                      <a:gd name="T38" fmla="*/ 269067 w 150"/>
                      <a:gd name="T39" fmla="*/ 142014 h 129"/>
                      <a:gd name="T40" fmla="*/ 233663 w 150"/>
                      <a:gd name="T41" fmla="*/ 135559 h 129"/>
                      <a:gd name="T42" fmla="*/ 92049 w 150"/>
                      <a:gd name="T43" fmla="*/ 200111 h 129"/>
                      <a:gd name="T44" fmla="*/ 92049 w 150"/>
                      <a:gd name="T45" fmla="*/ 251752 h 129"/>
                      <a:gd name="T46" fmla="*/ 56646 w 150"/>
                      <a:gd name="T47" fmla="*/ 361490 h 129"/>
                      <a:gd name="T48" fmla="*/ 0 w 150"/>
                      <a:gd name="T49" fmla="*/ 413132 h 129"/>
                      <a:gd name="T50" fmla="*/ 106211 w 150"/>
                      <a:gd name="T51" fmla="*/ 387311 h 129"/>
                      <a:gd name="T52" fmla="*/ 148695 w 150"/>
                      <a:gd name="T53" fmla="*/ 374401 h 129"/>
                      <a:gd name="T54" fmla="*/ 304470 w 150"/>
                      <a:gd name="T55" fmla="*/ 522870 h 129"/>
                      <a:gd name="T56" fmla="*/ 339874 w 150"/>
                      <a:gd name="T57" fmla="*/ 587422 h 129"/>
                      <a:gd name="T58" fmla="*/ 346954 w 150"/>
                      <a:gd name="T59" fmla="*/ 639063 h 129"/>
                      <a:gd name="T60" fmla="*/ 424842 w 150"/>
                      <a:gd name="T61" fmla="*/ 716526 h 129"/>
                      <a:gd name="T62" fmla="*/ 453165 w 150"/>
                      <a:gd name="T63" fmla="*/ 716526 h 129"/>
                      <a:gd name="T64" fmla="*/ 460246 w 150"/>
                      <a:gd name="T65" fmla="*/ 729436 h 129"/>
                      <a:gd name="T66" fmla="*/ 523972 w 150"/>
                      <a:gd name="T67" fmla="*/ 832719 h 129"/>
                      <a:gd name="T68" fmla="*/ 587698 w 150"/>
                      <a:gd name="T69" fmla="*/ 813353 h 129"/>
                      <a:gd name="T70" fmla="*/ 623102 w 150"/>
                      <a:gd name="T71" fmla="*/ 800443 h 129"/>
                      <a:gd name="T72" fmla="*/ 651424 w 150"/>
                      <a:gd name="T73" fmla="*/ 800443 h 129"/>
                      <a:gd name="T74" fmla="*/ 686828 w 150"/>
                      <a:gd name="T75" fmla="*/ 787533 h 129"/>
                      <a:gd name="T76" fmla="*/ 715151 w 150"/>
                      <a:gd name="T77" fmla="*/ 768167 h 129"/>
                      <a:gd name="T78" fmla="*/ 878007 w 150"/>
                      <a:gd name="T79" fmla="*/ 632608 h 129"/>
                      <a:gd name="T80" fmla="*/ 913410 w 150"/>
                      <a:gd name="T81" fmla="*/ 600332 h 129"/>
                      <a:gd name="T82" fmla="*/ 941733 w 150"/>
                      <a:gd name="T83" fmla="*/ 593877 h 129"/>
                      <a:gd name="T84" fmla="*/ 1019621 w 150"/>
                      <a:gd name="T85" fmla="*/ 619698 h 129"/>
                      <a:gd name="T86" fmla="*/ 1019621 w 150"/>
                      <a:gd name="T87" fmla="*/ 503505 h 129"/>
                      <a:gd name="T88" fmla="*/ 1062105 w 150"/>
                      <a:gd name="T89" fmla="*/ 380856 h 129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</a:gdLst>
                    <a:ahLst/>
                    <a:cxnLst>
                      <a:cxn ang="T90">
                        <a:pos x="T0" y="T1"/>
                      </a:cxn>
                      <a:cxn ang="T91">
                        <a:pos x="T2" y="T3"/>
                      </a:cxn>
                      <a:cxn ang="T92">
                        <a:pos x="T4" y="T5"/>
                      </a:cxn>
                      <a:cxn ang="T93">
                        <a:pos x="T6" y="T7"/>
                      </a:cxn>
                      <a:cxn ang="T94">
                        <a:pos x="T8" y="T9"/>
                      </a:cxn>
                      <a:cxn ang="T95">
                        <a:pos x="T10" y="T11"/>
                      </a:cxn>
                      <a:cxn ang="T96">
                        <a:pos x="T12" y="T13"/>
                      </a:cxn>
                      <a:cxn ang="T97">
                        <a:pos x="T14" y="T15"/>
                      </a:cxn>
                      <a:cxn ang="T98">
                        <a:pos x="T16" y="T17"/>
                      </a:cxn>
                      <a:cxn ang="T99">
                        <a:pos x="T18" y="T19"/>
                      </a:cxn>
                      <a:cxn ang="T100">
                        <a:pos x="T20" y="T21"/>
                      </a:cxn>
                      <a:cxn ang="T101">
                        <a:pos x="T22" y="T23"/>
                      </a:cxn>
                      <a:cxn ang="T102">
                        <a:pos x="T24" y="T25"/>
                      </a:cxn>
                      <a:cxn ang="T103">
                        <a:pos x="T26" y="T27"/>
                      </a:cxn>
                      <a:cxn ang="T104">
                        <a:pos x="T28" y="T29"/>
                      </a:cxn>
                      <a:cxn ang="T105">
                        <a:pos x="T30" y="T31"/>
                      </a:cxn>
                      <a:cxn ang="T106">
                        <a:pos x="T32" y="T33"/>
                      </a:cxn>
                      <a:cxn ang="T107">
                        <a:pos x="T34" y="T35"/>
                      </a:cxn>
                      <a:cxn ang="T108">
                        <a:pos x="T36" y="T37"/>
                      </a:cxn>
                      <a:cxn ang="T109">
                        <a:pos x="T38" y="T39"/>
                      </a:cxn>
                      <a:cxn ang="T110">
                        <a:pos x="T40" y="T41"/>
                      </a:cxn>
                      <a:cxn ang="T111">
                        <a:pos x="T42" y="T43"/>
                      </a:cxn>
                      <a:cxn ang="T112">
                        <a:pos x="T44" y="T45"/>
                      </a:cxn>
                      <a:cxn ang="T113">
                        <a:pos x="T46" y="T47"/>
                      </a:cxn>
                      <a:cxn ang="T114">
                        <a:pos x="T48" y="T49"/>
                      </a:cxn>
                      <a:cxn ang="T115">
                        <a:pos x="T50" y="T51"/>
                      </a:cxn>
                      <a:cxn ang="T116">
                        <a:pos x="T52" y="T53"/>
                      </a:cxn>
                      <a:cxn ang="T117">
                        <a:pos x="T54" y="T55"/>
                      </a:cxn>
                      <a:cxn ang="T118">
                        <a:pos x="T56" y="T57"/>
                      </a:cxn>
                      <a:cxn ang="T119">
                        <a:pos x="T58" y="T59"/>
                      </a:cxn>
                      <a:cxn ang="T120">
                        <a:pos x="T60" y="T61"/>
                      </a:cxn>
                      <a:cxn ang="T121">
                        <a:pos x="T62" y="T63"/>
                      </a:cxn>
                      <a:cxn ang="T122">
                        <a:pos x="T64" y="T65"/>
                      </a:cxn>
                      <a:cxn ang="T123">
                        <a:pos x="T66" y="T67"/>
                      </a:cxn>
                      <a:cxn ang="T124">
                        <a:pos x="T68" y="T69"/>
                      </a:cxn>
                      <a:cxn ang="T125">
                        <a:pos x="T70" y="T71"/>
                      </a:cxn>
                      <a:cxn ang="T126">
                        <a:pos x="T72" y="T73"/>
                      </a:cxn>
                      <a:cxn ang="T127">
                        <a:pos x="T74" y="T75"/>
                      </a:cxn>
                      <a:cxn ang="T128">
                        <a:pos x="T76" y="T77"/>
                      </a:cxn>
                      <a:cxn ang="T129">
                        <a:pos x="T78" y="T79"/>
                      </a:cxn>
                      <a:cxn ang="T130">
                        <a:pos x="T80" y="T81"/>
                      </a:cxn>
                      <a:cxn ang="T131">
                        <a:pos x="T82" y="T83"/>
                      </a:cxn>
                      <a:cxn ang="T132">
                        <a:pos x="T84" y="T85"/>
                      </a:cxn>
                      <a:cxn ang="T133">
                        <a:pos x="T86" y="T87"/>
                      </a:cxn>
                      <a:cxn ang="T134">
                        <a:pos x="T88" y="T89"/>
                      </a:cxn>
                    </a:cxnLst>
                    <a:rect l="0" t="0" r="r" b="b"/>
                    <a:pathLst>
                      <a:path w="150" h="129">
                        <a:moveTo>
                          <a:pt x="150" y="57"/>
                        </a:moveTo>
                        <a:cubicBezTo>
                          <a:pt x="149" y="56"/>
                          <a:pt x="149" y="54"/>
                          <a:pt x="147" y="54"/>
                        </a:cubicBezTo>
                        <a:cubicBezTo>
                          <a:pt x="146" y="53"/>
                          <a:pt x="145" y="53"/>
                          <a:pt x="144" y="53"/>
                        </a:cubicBezTo>
                        <a:cubicBezTo>
                          <a:pt x="144" y="53"/>
                          <a:pt x="143" y="53"/>
                          <a:pt x="142" y="53"/>
                        </a:cubicBezTo>
                        <a:cubicBezTo>
                          <a:pt x="142" y="53"/>
                          <a:pt x="142" y="53"/>
                          <a:pt x="142" y="53"/>
                        </a:cubicBezTo>
                        <a:cubicBezTo>
                          <a:pt x="140" y="53"/>
                          <a:pt x="140" y="53"/>
                          <a:pt x="140" y="53"/>
                        </a:cubicBezTo>
                        <a:cubicBezTo>
                          <a:pt x="139" y="53"/>
                          <a:pt x="137" y="53"/>
                          <a:pt x="136" y="53"/>
                        </a:cubicBezTo>
                        <a:cubicBezTo>
                          <a:pt x="135" y="53"/>
                          <a:pt x="135" y="53"/>
                          <a:pt x="135" y="53"/>
                        </a:cubicBezTo>
                        <a:cubicBezTo>
                          <a:pt x="134" y="53"/>
                          <a:pt x="133" y="53"/>
                          <a:pt x="132" y="52"/>
                        </a:cubicBezTo>
                        <a:cubicBezTo>
                          <a:pt x="132" y="51"/>
                          <a:pt x="131" y="51"/>
                          <a:pt x="130" y="50"/>
                        </a:cubicBezTo>
                        <a:cubicBezTo>
                          <a:pt x="130" y="49"/>
                          <a:pt x="129" y="49"/>
                          <a:pt x="128" y="48"/>
                        </a:cubicBezTo>
                        <a:cubicBezTo>
                          <a:pt x="128" y="48"/>
                          <a:pt x="127" y="48"/>
                          <a:pt x="127" y="48"/>
                        </a:cubicBezTo>
                        <a:cubicBezTo>
                          <a:pt x="127" y="47"/>
                          <a:pt x="126" y="47"/>
                          <a:pt x="126" y="46"/>
                        </a:cubicBezTo>
                        <a:cubicBezTo>
                          <a:pt x="126" y="45"/>
                          <a:pt x="125" y="44"/>
                          <a:pt x="123" y="42"/>
                        </a:cubicBezTo>
                        <a:cubicBezTo>
                          <a:pt x="122" y="41"/>
                          <a:pt x="121" y="41"/>
                          <a:pt x="120" y="40"/>
                        </a:cubicBezTo>
                        <a:cubicBezTo>
                          <a:pt x="118" y="39"/>
                          <a:pt x="117" y="38"/>
                          <a:pt x="116" y="37"/>
                        </a:cubicBezTo>
                        <a:cubicBezTo>
                          <a:pt x="116" y="37"/>
                          <a:pt x="116" y="36"/>
                          <a:pt x="116" y="36"/>
                        </a:cubicBezTo>
                        <a:cubicBezTo>
                          <a:pt x="116" y="34"/>
                          <a:pt x="116" y="33"/>
                          <a:pt x="116" y="31"/>
                        </a:cubicBezTo>
                        <a:cubicBezTo>
                          <a:pt x="115" y="29"/>
                          <a:pt x="113" y="27"/>
                          <a:pt x="110" y="27"/>
                        </a:cubicBezTo>
                        <a:cubicBezTo>
                          <a:pt x="108" y="27"/>
                          <a:pt x="105" y="28"/>
                          <a:pt x="102" y="30"/>
                        </a:cubicBezTo>
                        <a:cubicBezTo>
                          <a:pt x="102" y="30"/>
                          <a:pt x="102" y="30"/>
                          <a:pt x="102" y="30"/>
                        </a:cubicBezTo>
                        <a:cubicBezTo>
                          <a:pt x="103" y="29"/>
                          <a:pt x="103" y="29"/>
                          <a:pt x="103" y="29"/>
                        </a:cubicBezTo>
                        <a:cubicBezTo>
                          <a:pt x="106" y="24"/>
                          <a:pt x="107" y="11"/>
                          <a:pt x="104" y="4"/>
                        </a:cubicBezTo>
                        <a:cubicBezTo>
                          <a:pt x="102" y="1"/>
                          <a:pt x="100" y="0"/>
                          <a:pt x="96" y="0"/>
                        </a:cubicBezTo>
                        <a:cubicBezTo>
                          <a:pt x="90" y="0"/>
                          <a:pt x="86" y="6"/>
                          <a:pt x="84" y="9"/>
                        </a:cubicBezTo>
                        <a:cubicBezTo>
                          <a:pt x="84" y="9"/>
                          <a:pt x="83" y="10"/>
                          <a:pt x="83" y="10"/>
                        </a:cubicBezTo>
                        <a:cubicBezTo>
                          <a:pt x="83" y="10"/>
                          <a:pt x="83" y="11"/>
                          <a:pt x="83" y="11"/>
                        </a:cubicBezTo>
                        <a:cubicBezTo>
                          <a:pt x="82" y="11"/>
                          <a:pt x="82" y="11"/>
                          <a:pt x="82" y="10"/>
                        </a:cubicBezTo>
                        <a:cubicBezTo>
                          <a:pt x="81" y="9"/>
                          <a:pt x="80" y="8"/>
                          <a:pt x="79" y="7"/>
                        </a:cubicBezTo>
                        <a:cubicBezTo>
                          <a:pt x="77" y="6"/>
                          <a:pt x="75" y="5"/>
                          <a:pt x="73" y="5"/>
                        </a:cubicBezTo>
                        <a:cubicBezTo>
                          <a:pt x="72" y="5"/>
                          <a:pt x="71" y="5"/>
                          <a:pt x="71" y="5"/>
                        </a:cubicBezTo>
                        <a:cubicBezTo>
                          <a:pt x="70" y="5"/>
                          <a:pt x="69" y="6"/>
                          <a:pt x="69" y="6"/>
                        </a:cubicBezTo>
                        <a:cubicBezTo>
                          <a:pt x="68" y="6"/>
                          <a:pt x="68" y="6"/>
                          <a:pt x="68" y="6"/>
                        </a:cubicBezTo>
                        <a:cubicBezTo>
                          <a:pt x="68" y="6"/>
                          <a:pt x="68" y="6"/>
                          <a:pt x="68" y="6"/>
                        </a:cubicBezTo>
                        <a:cubicBezTo>
                          <a:pt x="61" y="8"/>
                          <a:pt x="55" y="12"/>
                          <a:pt x="51" y="15"/>
                        </a:cubicBezTo>
                        <a:cubicBezTo>
                          <a:pt x="50" y="15"/>
                          <a:pt x="49" y="16"/>
                          <a:pt x="49" y="17"/>
                        </a:cubicBezTo>
                        <a:cubicBezTo>
                          <a:pt x="48" y="17"/>
                          <a:pt x="48" y="17"/>
                          <a:pt x="48" y="17"/>
                        </a:cubicBezTo>
                        <a:cubicBezTo>
                          <a:pt x="46" y="19"/>
                          <a:pt x="45" y="21"/>
                          <a:pt x="43" y="21"/>
                        </a:cubicBezTo>
                        <a:cubicBezTo>
                          <a:pt x="42" y="22"/>
                          <a:pt x="41" y="22"/>
                          <a:pt x="40" y="22"/>
                        </a:cubicBezTo>
                        <a:cubicBezTo>
                          <a:pt x="39" y="22"/>
                          <a:pt x="38" y="22"/>
                          <a:pt x="38" y="22"/>
                        </a:cubicBezTo>
                        <a:cubicBezTo>
                          <a:pt x="37" y="21"/>
                          <a:pt x="36" y="21"/>
                          <a:pt x="35" y="21"/>
                        </a:cubicBezTo>
                        <a:cubicBezTo>
                          <a:pt x="34" y="21"/>
                          <a:pt x="34" y="21"/>
                          <a:pt x="33" y="21"/>
                        </a:cubicBezTo>
                        <a:cubicBezTo>
                          <a:pt x="30" y="22"/>
                          <a:pt x="16" y="28"/>
                          <a:pt x="13" y="30"/>
                        </a:cubicBezTo>
                        <a:cubicBezTo>
                          <a:pt x="13" y="31"/>
                          <a:pt x="13" y="31"/>
                          <a:pt x="13" y="31"/>
                        </a:cubicBezTo>
                        <a:cubicBezTo>
                          <a:pt x="13" y="31"/>
                          <a:pt x="13" y="31"/>
                          <a:pt x="13" y="31"/>
                        </a:cubicBezTo>
                        <a:cubicBezTo>
                          <a:pt x="12" y="33"/>
                          <a:pt x="12" y="36"/>
                          <a:pt x="13" y="39"/>
                        </a:cubicBezTo>
                        <a:cubicBezTo>
                          <a:pt x="14" y="42"/>
                          <a:pt x="15" y="46"/>
                          <a:pt x="12" y="51"/>
                        </a:cubicBezTo>
                        <a:cubicBezTo>
                          <a:pt x="11" y="53"/>
                          <a:pt x="9" y="54"/>
                          <a:pt x="8" y="56"/>
                        </a:cubicBezTo>
                        <a:cubicBezTo>
                          <a:pt x="7" y="56"/>
                          <a:pt x="7" y="57"/>
                          <a:pt x="6" y="58"/>
                        </a:cubicBezTo>
                        <a:cubicBezTo>
                          <a:pt x="0" y="64"/>
                          <a:pt x="0" y="64"/>
                          <a:pt x="0" y="64"/>
                        </a:cubicBezTo>
                        <a:cubicBezTo>
                          <a:pt x="9" y="63"/>
                          <a:pt x="9" y="63"/>
                          <a:pt x="9" y="63"/>
                        </a:cubicBezTo>
                        <a:cubicBezTo>
                          <a:pt x="11" y="62"/>
                          <a:pt x="13" y="61"/>
                          <a:pt x="15" y="60"/>
                        </a:cubicBezTo>
                        <a:cubicBezTo>
                          <a:pt x="17" y="59"/>
                          <a:pt x="18" y="59"/>
                          <a:pt x="20" y="58"/>
                        </a:cubicBezTo>
                        <a:cubicBezTo>
                          <a:pt x="20" y="58"/>
                          <a:pt x="21" y="58"/>
                          <a:pt x="21" y="58"/>
                        </a:cubicBezTo>
                        <a:cubicBezTo>
                          <a:pt x="24" y="58"/>
                          <a:pt x="26" y="59"/>
                          <a:pt x="29" y="61"/>
                        </a:cubicBezTo>
                        <a:cubicBezTo>
                          <a:pt x="36" y="67"/>
                          <a:pt x="41" y="75"/>
                          <a:pt x="43" y="81"/>
                        </a:cubicBezTo>
                        <a:cubicBezTo>
                          <a:pt x="44" y="82"/>
                          <a:pt x="45" y="84"/>
                          <a:pt x="45" y="85"/>
                        </a:cubicBezTo>
                        <a:cubicBezTo>
                          <a:pt x="46" y="87"/>
                          <a:pt x="48" y="89"/>
                          <a:pt x="48" y="91"/>
                        </a:cubicBezTo>
                        <a:cubicBezTo>
                          <a:pt x="48" y="92"/>
                          <a:pt x="48" y="93"/>
                          <a:pt x="48" y="94"/>
                        </a:cubicBezTo>
                        <a:cubicBezTo>
                          <a:pt x="49" y="96"/>
                          <a:pt x="49" y="97"/>
                          <a:pt x="49" y="99"/>
                        </a:cubicBezTo>
                        <a:cubicBezTo>
                          <a:pt x="50" y="102"/>
                          <a:pt x="52" y="107"/>
                          <a:pt x="55" y="110"/>
                        </a:cubicBezTo>
                        <a:cubicBezTo>
                          <a:pt x="57" y="111"/>
                          <a:pt x="58" y="111"/>
                          <a:pt x="60" y="111"/>
                        </a:cubicBezTo>
                        <a:cubicBezTo>
                          <a:pt x="61" y="111"/>
                          <a:pt x="61" y="111"/>
                          <a:pt x="62" y="111"/>
                        </a:cubicBezTo>
                        <a:cubicBezTo>
                          <a:pt x="63" y="111"/>
                          <a:pt x="64" y="111"/>
                          <a:pt x="64" y="111"/>
                        </a:cubicBezTo>
                        <a:cubicBezTo>
                          <a:pt x="65" y="111"/>
                          <a:pt x="65" y="111"/>
                          <a:pt x="65" y="111"/>
                        </a:cubicBezTo>
                        <a:cubicBezTo>
                          <a:pt x="65" y="111"/>
                          <a:pt x="66" y="111"/>
                          <a:pt x="65" y="113"/>
                        </a:cubicBezTo>
                        <a:cubicBezTo>
                          <a:pt x="65" y="115"/>
                          <a:pt x="66" y="117"/>
                          <a:pt x="66" y="119"/>
                        </a:cubicBezTo>
                        <a:cubicBezTo>
                          <a:pt x="67" y="122"/>
                          <a:pt x="68" y="128"/>
                          <a:pt x="74" y="129"/>
                        </a:cubicBezTo>
                        <a:cubicBezTo>
                          <a:pt x="75" y="129"/>
                          <a:pt x="75" y="129"/>
                          <a:pt x="76" y="129"/>
                        </a:cubicBezTo>
                        <a:cubicBezTo>
                          <a:pt x="79" y="129"/>
                          <a:pt x="81" y="128"/>
                          <a:pt x="83" y="126"/>
                        </a:cubicBezTo>
                        <a:cubicBezTo>
                          <a:pt x="84" y="126"/>
                          <a:pt x="85" y="126"/>
                          <a:pt x="85" y="125"/>
                        </a:cubicBezTo>
                        <a:cubicBezTo>
                          <a:pt x="86" y="125"/>
                          <a:pt x="87" y="124"/>
                          <a:pt x="88" y="124"/>
                        </a:cubicBezTo>
                        <a:cubicBezTo>
                          <a:pt x="90" y="124"/>
                          <a:pt x="90" y="124"/>
                          <a:pt x="90" y="124"/>
                        </a:cubicBezTo>
                        <a:cubicBezTo>
                          <a:pt x="90" y="124"/>
                          <a:pt x="91" y="124"/>
                          <a:pt x="92" y="124"/>
                        </a:cubicBezTo>
                        <a:cubicBezTo>
                          <a:pt x="92" y="124"/>
                          <a:pt x="93" y="124"/>
                          <a:pt x="93" y="124"/>
                        </a:cubicBezTo>
                        <a:cubicBezTo>
                          <a:pt x="94" y="124"/>
                          <a:pt x="96" y="124"/>
                          <a:pt x="97" y="122"/>
                        </a:cubicBezTo>
                        <a:cubicBezTo>
                          <a:pt x="98" y="122"/>
                          <a:pt x="99" y="121"/>
                          <a:pt x="99" y="121"/>
                        </a:cubicBezTo>
                        <a:cubicBezTo>
                          <a:pt x="100" y="120"/>
                          <a:pt x="100" y="120"/>
                          <a:pt x="101" y="119"/>
                        </a:cubicBezTo>
                        <a:cubicBezTo>
                          <a:pt x="108" y="114"/>
                          <a:pt x="115" y="108"/>
                          <a:pt x="122" y="100"/>
                        </a:cubicBezTo>
                        <a:cubicBezTo>
                          <a:pt x="124" y="98"/>
                          <a:pt x="124" y="98"/>
                          <a:pt x="124" y="98"/>
                        </a:cubicBezTo>
                        <a:cubicBezTo>
                          <a:pt x="125" y="97"/>
                          <a:pt x="127" y="95"/>
                          <a:pt x="128" y="94"/>
                        </a:cubicBezTo>
                        <a:cubicBezTo>
                          <a:pt x="129" y="93"/>
                          <a:pt x="129" y="93"/>
                          <a:pt x="129" y="93"/>
                        </a:cubicBezTo>
                        <a:cubicBezTo>
                          <a:pt x="130" y="93"/>
                          <a:pt x="131" y="91"/>
                          <a:pt x="131" y="91"/>
                        </a:cubicBezTo>
                        <a:cubicBezTo>
                          <a:pt x="132" y="91"/>
                          <a:pt x="132" y="92"/>
                          <a:pt x="133" y="92"/>
                        </a:cubicBezTo>
                        <a:cubicBezTo>
                          <a:pt x="134" y="94"/>
                          <a:pt x="135" y="95"/>
                          <a:pt x="138" y="96"/>
                        </a:cubicBezTo>
                        <a:cubicBezTo>
                          <a:pt x="144" y="96"/>
                          <a:pt x="144" y="96"/>
                          <a:pt x="144" y="96"/>
                        </a:cubicBezTo>
                        <a:cubicBezTo>
                          <a:pt x="141" y="91"/>
                          <a:pt x="141" y="91"/>
                          <a:pt x="141" y="91"/>
                        </a:cubicBezTo>
                        <a:cubicBezTo>
                          <a:pt x="142" y="87"/>
                          <a:pt x="144" y="82"/>
                          <a:pt x="144" y="78"/>
                        </a:cubicBezTo>
                        <a:cubicBezTo>
                          <a:pt x="146" y="72"/>
                          <a:pt x="148" y="66"/>
                          <a:pt x="150" y="60"/>
                        </a:cubicBezTo>
                        <a:cubicBezTo>
                          <a:pt x="150" y="59"/>
                          <a:pt x="150" y="59"/>
                          <a:pt x="150" y="59"/>
                        </a:cubicBezTo>
                        <a:lnTo>
                          <a:pt x="150" y="57"/>
                        </a:lnTo>
                        <a:close/>
                      </a:path>
                    </a:pathLst>
                  </a:custGeom>
                  <a:solidFill>
                    <a:srgbClr val="13668B"/>
                  </a:solidFill>
                  <a:ln w="3175" cap="rnd">
                    <a:solidFill>
                      <a:srgbClr val="1B8EC7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lIns="34283" tIns="17142" rIns="34283" bIns="17142"/>
                  <a:lstStyle/>
                  <a:p>
                    <a:pPr defTabSz="68520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350">
                      <a:solidFill>
                        <a:srgbClr val="212121"/>
                      </a:solidFill>
                    </a:endParaRPr>
                  </a:p>
                </p:txBody>
              </p:sp>
              <p:sp>
                <p:nvSpPr>
                  <p:cNvPr id="372" name="Freeform 54">
                    <a:extLst>
                      <a:ext uri="{FF2B5EF4-FFF2-40B4-BE49-F238E27FC236}">
                        <a16:creationId xmlns:a16="http://schemas.microsoft.com/office/drawing/2014/main" id="{59284477-9594-1510-02BC-04121535548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398629" y="2831915"/>
                    <a:ext cx="451674" cy="459700"/>
                  </a:xfrm>
                  <a:custGeom>
                    <a:avLst/>
                    <a:gdLst>
                      <a:gd name="T0" fmla="*/ 830066 w 123"/>
                      <a:gd name="T1" fmla="*/ 51498 h 132"/>
                      <a:gd name="T2" fmla="*/ 780404 w 123"/>
                      <a:gd name="T3" fmla="*/ 0 h 132"/>
                      <a:gd name="T4" fmla="*/ 723648 w 123"/>
                      <a:gd name="T5" fmla="*/ 19312 h 132"/>
                      <a:gd name="T6" fmla="*/ 681080 w 123"/>
                      <a:gd name="T7" fmla="*/ 32186 h 132"/>
                      <a:gd name="T8" fmla="*/ 645607 w 123"/>
                      <a:gd name="T9" fmla="*/ 25749 h 132"/>
                      <a:gd name="T10" fmla="*/ 560472 w 123"/>
                      <a:gd name="T11" fmla="*/ 70809 h 132"/>
                      <a:gd name="T12" fmla="*/ 510810 w 123"/>
                      <a:gd name="T13" fmla="*/ 64372 h 132"/>
                      <a:gd name="T14" fmla="*/ 454053 w 123"/>
                      <a:gd name="T15" fmla="*/ 90121 h 132"/>
                      <a:gd name="T16" fmla="*/ 432770 w 123"/>
                      <a:gd name="T17" fmla="*/ 109433 h 132"/>
                      <a:gd name="T18" fmla="*/ 418581 w 123"/>
                      <a:gd name="T19" fmla="*/ 109433 h 132"/>
                      <a:gd name="T20" fmla="*/ 383108 w 123"/>
                      <a:gd name="T21" fmla="*/ 115870 h 132"/>
                      <a:gd name="T22" fmla="*/ 333446 w 123"/>
                      <a:gd name="T23" fmla="*/ 122307 h 132"/>
                      <a:gd name="T24" fmla="*/ 283783 w 123"/>
                      <a:gd name="T25" fmla="*/ 122307 h 132"/>
                      <a:gd name="T26" fmla="*/ 262500 w 123"/>
                      <a:gd name="T27" fmla="*/ 135182 h 132"/>
                      <a:gd name="T28" fmla="*/ 205743 w 123"/>
                      <a:gd name="T29" fmla="*/ 302549 h 132"/>
                      <a:gd name="T30" fmla="*/ 241216 w 123"/>
                      <a:gd name="T31" fmla="*/ 321861 h 132"/>
                      <a:gd name="T32" fmla="*/ 305067 w 123"/>
                      <a:gd name="T33" fmla="*/ 308987 h 132"/>
                      <a:gd name="T34" fmla="*/ 312162 w 123"/>
                      <a:gd name="T35" fmla="*/ 315424 h 132"/>
                      <a:gd name="T36" fmla="*/ 283783 w 123"/>
                      <a:gd name="T37" fmla="*/ 328298 h 132"/>
                      <a:gd name="T38" fmla="*/ 248310 w 123"/>
                      <a:gd name="T39" fmla="*/ 321861 h 132"/>
                      <a:gd name="T40" fmla="*/ 170270 w 123"/>
                      <a:gd name="T41" fmla="*/ 379796 h 132"/>
                      <a:gd name="T42" fmla="*/ 21284 w 123"/>
                      <a:gd name="T43" fmla="*/ 663034 h 132"/>
                      <a:gd name="T44" fmla="*/ 85135 w 123"/>
                      <a:gd name="T45" fmla="*/ 766029 h 132"/>
                      <a:gd name="T46" fmla="*/ 99324 w 123"/>
                      <a:gd name="T47" fmla="*/ 785341 h 132"/>
                      <a:gd name="T48" fmla="*/ 163175 w 123"/>
                      <a:gd name="T49" fmla="*/ 843276 h 132"/>
                      <a:gd name="T50" fmla="*/ 255405 w 123"/>
                      <a:gd name="T51" fmla="*/ 823964 h 132"/>
                      <a:gd name="T52" fmla="*/ 283783 w 123"/>
                      <a:gd name="T53" fmla="*/ 791778 h 132"/>
                      <a:gd name="T54" fmla="*/ 305067 w 123"/>
                      <a:gd name="T55" fmla="*/ 759592 h 132"/>
                      <a:gd name="T56" fmla="*/ 347635 w 123"/>
                      <a:gd name="T57" fmla="*/ 669471 h 132"/>
                      <a:gd name="T58" fmla="*/ 368918 w 123"/>
                      <a:gd name="T59" fmla="*/ 617973 h 132"/>
                      <a:gd name="T60" fmla="*/ 390202 w 123"/>
                      <a:gd name="T61" fmla="*/ 534289 h 132"/>
                      <a:gd name="T62" fmla="*/ 397297 w 123"/>
                      <a:gd name="T63" fmla="*/ 476354 h 132"/>
                      <a:gd name="T64" fmla="*/ 489526 w 123"/>
                      <a:gd name="T65" fmla="*/ 431294 h 132"/>
                      <a:gd name="T66" fmla="*/ 539188 w 123"/>
                      <a:gd name="T67" fmla="*/ 411982 h 132"/>
                      <a:gd name="T68" fmla="*/ 624324 w 123"/>
                      <a:gd name="T69" fmla="*/ 347610 h 132"/>
                      <a:gd name="T70" fmla="*/ 709459 w 123"/>
                      <a:gd name="T71" fmla="*/ 263926 h 132"/>
                      <a:gd name="T72" fmla="*/ 808783 w 123"/>
                      <a:gd name="T73" fmla="*/ 167368 h 132"/>
                      <a:gd name="T74" fmla="*/ 844256 w 123"/>
                      <a:gd name="T75" fmla="*/ 57935 h 132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</a:gdLst>
                    <a:ahLst/>
                    <a:cxnLst>
                      <a:cxn ang="T76">
                        <a:pos x="T0" y="T1"/>
                      </a:cxn>
                      <a:cxn ang="T77">
                        <a:pos x="T2" y="T3"/>
                      </a:cxn>
                      <a:cxn ang="T78">
                        <a:pos x="T4" y="T5"/>
                      </a:cxn>
                      <a:cxn ang="T79">
                        <a:pos x="T6" y="T7"/>
                      </a:cxn>
                      <a:cxn ang="T80">
                        <a:pos x="T8" y="T9"/>
                      </a:cxn>
                      <a:cxn ang="T81">
                        <a:pos x="T10" y="T11"/>
                      </a:cxn>
                      <a:cxn ang="T82">
                        <a:pos x="T12" y="T13"/>
                      </a:cxn>
                      <a:cxn ang="T83">
                        <a:pos x="T14" y="T15"/>
                      </a:cxn>
                      <a:cxn ang="T84">
                        <a:pos x="T16" y="T17"/>
                      </a:cxn>
                      <a:cxn ang="T85">
                        <a:pos x="T18" y="T19"/>
                      </a:cxn>
                      <a:cxn ang="T86">
                        <a:pos x="T20" y="T21"/>
                      </a:cxn>
                      <a:cxn ang="T87">
                        <a:pos x="T22" y="T23"/>
                      </a:cxn>
                      <a:cxn ang="T88">
                        <a:pos x="T24" y="T25"/>
                      </a:cxn>
                      <a:cxn ang="T89">
                        <a:pos x="T26" y="T27"/>
                      </a:cxn>
                      <a:cxn ang="T90">
                        <a:pos x="T28" y="T29"/>
                      </a:cxn>
                      <a:cxn ang="T91">
                        <a:pos x="T30" y="T31"/>
                      </a:cxn>
                      <a:cxn ang="T92">
                        <a:pos x="T32" y="T33"/>
                      </a:cxn>
                      <a:cxn ang="T93">
                        <a:pos x="T34" y="T35"/>
                      </a:cxn>
                      <a:cxn ang="T94">
                        <a:pos x="T36" y="T37"/>
                      </a:cxn>
                      <a:cxn ang="T95">
                        <a:pos x="T38" y="T39"/>
                      </a:cxn>
                      <a:cxn ang="T96">
                        <a:pos x="T40" y="T41"/>
                      </a:cxn>
                      <a:cxn ang="T97">
                        <a:pos x="T42" y="T43"/>
                      </a:cxn>
                      <a:cxn ang="T98">
                        <a:pos x="T44" y="T45"/>
                      </a:cxn>
                      <a:cxn ang="T99">
                        <a:pos x="T46" y="T47"/>
                      </a:cxn>
                      <a:cxn ang="T100">
                        <a:pos x="T48" y="T49"/>
                      </a:cxn>
                      <a:cxn ang="T101">
                        <a:pos x="T50" y="T51"/>
                      </a:cxn>
                      <a:cxn ang="T102">
                        <a:pos x="T52" y="T53"/>
                      </a:cxn>
                      <a:cxn ang="T103">
                        <a:pos x="T54" y="T55"/>
                      </a:cxn>
                      <a:cxn ang="T104">
                        <a:pos x="T56" y="T57"/>
                      </a:cxn>
                      <a:cxn ang="T105">
                        <a:pos x="T58" y="T59"/>
                      </a:cxn>
                      <a:cxn ang="T106">
                        <a:pos x="T60" y="T61"/>
                      </a:cxn>
                      <a:cxn ang="T107">
                        <a:pos x="T62" y="T63"/>
                      </a:cxn>
                      <a:cxn ang="T108">
                        <a:pos x="T64" y="T65"/>
                      </a:cxn>
                      <a:cxn ang="T109">
                        <a:pos x="T66" y="T67"/>
                      </a:cxn>
                      <a:cxn ang="T110">
                        <a:pos x="T68" y="T69"/>
                      </a:cxn>
                      <a:cxn ang="T111">
                        <a:pos x="T70" y="T71"/>
                      </a:cxn>
                      <a:cxn ang="T112">
                        <a:pos x="T72" y="T73"/>
                      </a:cxn>
                      <a:cxn ang="T113">
                        <a:pos x="T74" y="T75"/>
                      </a:cxn>
                    </a:cxnLst>
                    <a:rect l="0" t="0" r="r" b="b"/>
                    <a:pathLst>
                      <a:path w="123" h="132">
                        <a:moveTo>
                          <a:pt x="119" y="9"/>
                        </a:moveTo>
                        <a:cubicBezTo>
                          <a:pt x="118" y="8"/>
                          <a:pt x="117" y="8"/>
                          <a:pt x="117" y="8"/>
                        </a:cubicBezTo>
                        <a:cubicBezTo>
                          <a:pt x="116" y="7"/>
                          <a:pt x="116" y="6"/>
                          <a:pt x="116" y="5"/>
                        </a:cubicBezTo>
                        <a:cubicBezTo>
                          <a:pt x="115" y="3"/>
                          <a:pt x="114" y="0"/>
                          <a:pt x="110" y="0"/>
                        </a:cubicBezTo>
                        <a:cubicBezTo>
                          <a:pt x="109" y="0"/>
                          <a:pt x="109" y="0"/>
                          <a:pt x="108" y="0"/>
                        </a:cubicBezTo>
                        <a:cubicBezTo>
                          <a:pt x="105" y="0"/>
                          <a:pt x="104" y="2"/>
                          <a:pt x="102" y="3"/>
                        </a:cubicBezTo>
                        <a:cubicBezTo>
                          <a:pt x="100" y="4"/>
                          <a:pt x="99" y="5"/>
                          <a:pt x="97" y="5"/>
                        </a:cubicBezTo>
                        <a:cubicBezTo>
                          <a:pt x="97" y="5"/>
                          <a:pt x="96" y="5"/>
                          <a:pt x="96" y="5"/>
                        </a:cubicBezTo>
                        <a:cubicBezTo>
                          <a:pt x="94" y="4"/>
                          <a:pt x="94" y="4"/>
                          <a:pt x="94" y="4"/>
                        </a:cubicBezTo>
                        <a:cubicBezTo>
                          <a:pt x="93" y="4"/>
                          <a:pt x="92" y="4"/>
                          <a:pt x="91" y="4"/>
                        </a:cubicBezTo>
                        <a:cubicBezTo>
                          <a:pt x="88" y="4"/>
                          <a:pt x="85" y="5"/>
                          <a:pt x="83" y="8"/>
                        </a:cubicBezTo>
                        <a:cubicBezTo>
                          <a:pt x="80" y="11"/>
                          <a:pt x="80" y="11"/>
                          <a:pt x="79" y="11"/>
                        </a:cubicBezTo>
                        <a:cubicBezTo>
                          <a:pt x="78" y="11"/>
                          <a:pt x="77" y="11"/>
                          <a:pt x="76" y="10"/>
                        </a:cubicBezTo>
                        <a:cubicBezTo>
                          <a:pt x="74" y="10"/>
                          <a:pt x="73" y="10"/>
                          <a:pt x="72" y="10"/>
                        </a:cubicBezTo>
                        <a:cubicBezTo>
                          <a:pt x="69" y="10"/>
                          <a:pt x="67" y="10"/>
                          <a:pt x="66" y="12"/>
                        </a:cubicBezTo>
                        <a:cubicBezTo>
                          <a:pt x="65" y="13"/>
                          <a:pt x="64" y="14"/>
                          <a:pt x="64" y="14"/>
                        </a:cubicBezTo>
                        <a:cubicBezTo>
                          <a:pt x="64" y="15"/>
                          <a:pt x="64" y="15"/>
                          <a:pt x="63" y="15"/>
                        </a:cubicBezTo>
                        <a:cubicBezTo>
                          <a:pt x="63" y="16"/>
                          <a:pt x="62" y="17"/>
                          <a:pt x="61" y="17"/>
                        </a:cubicBezTo>
                        <a:cubicBezTo>
                          <a:pt x="60" y="17"/>
                          <a:pt x="60" y="17"/>
                          <a:pt x="60" y="17"/>
                        </a:cubicBezTo>
                        <a:cubicBezTo>
                          <a:pt x="59" y="17"/>
                          <a:pt x="59" y="17"/>
                          <a:pt x="59" y="17"/>
                        </a:cubicBezTo>
                        <a:cubicBezTo>
                          <a:pt x="58" y="17"/>
                          <a:pt x="57" y="17"/>
                          <a:pt x="57" y="18"/>
                        </a:cubicBezTo>
                        <a:cubicBezTo>
                          <a:pt x="56" y="18"/>
                          <a:pt x="55" y="18"/>
                          <a:pt x="54" y="18"/>
                        </a:cubicBezTo>
                        <a:cubicBezTo>
                          <a:pt x="53" y="19"/>
                          <a:pt x="52" y="19"/>
                          <a:pt x="52" y="19"/>
                        </a:cubicBezTo>
                        <a:cubicBezTo>
                          <a:pt x="50" y="19"/>
                          <a:pt x="48" y="19"/>
                          <a:pt x="47" y="19"/>
                        </a:cubicBezTo>
                        <a:cubicBezTo>
                          <a:pt x="45" y="19"/>
                          <a:pt x="43" y="19"/>
                          <a:pt x="42" y="19"/>
                        </a:cubicBezTo>
                        <a:cubicBezTo>
                          <a:pt x="41" y="19"/>
                          <a:pt x="40" y="19"/>
                          <a:pt x="40" y="19"/>
                        </a:cubicBezTo>
                        <a:cubicBezTo>
                          <a:pt x="38" y="19"/>
                          <a:pt x="38" y="19"/>
                          <a:pt x="38" y="19"/>
                        </a:cubicBezTo>
                        <a:cubicBezTo>
                          <a:pt x="37" y="21"/>
                          <a:pt x="37" y="21"/>
                          <a:pt x="37" y="21"/>
                        </a:cubicBezTo>
                        <a:cubicBezTo>
                          <a:pt x="34" y="27"/>
                          <a:pt x="33" y="33"/>
                          <a:pt x="32" y="38"/>
                        </a:cubicBezTo>
                        <a:cubicBezTo>
                          <a:pt x="31" y="41"/>
                          <a:pt x="30" y="44"/>
                          <a:pt x="29" y="47"/>
                        </a:cubicBezTo>
                        <a:cubicBezTo>
                          <a:pt x="27" y="54"/>
                          <a:pt x="27" y="54"/>
                          <a:pt x="27" y="54"/>
                        </a:cubicBezTo>
                        <a:cubicBezTo>
                          <a:pt x="34" y="50"/>
                          <a:pt x="34" y="50"/>
                          <a:pt x="34" y="50"/>
                        </a:cubicBezTo>
                        <a:cubicBezTo>
                          <a:pt x="35" y="49"/>
                          <a:pt x="37" y="49"/>
                          <a:pt x="38" y="49"/>
                        </a:cubicBezTo>
                        <a:cubicBezTo>
                          <a:pt x="40" y="48"/>
                          <a:pt x="41" y="48"/>
                          <a:pt x="43" y="48"/>
                        </a:cubicBezTo>
                        <a:cubicBezTo>
                          <a:pt x="44" y="47"/>
                          <a:pt x="44" y="47"/>
                          <a:pt x="45" y="46"/>
                        </a:cubicBezTo>
                        <a:cubicBezTo>
                          <a:pt x="45" y="47"/>
                          <a:pt x="44" y="48"/>
                          <a:pt x="44" y="49"/>
                        </a:cubicBezTo>
                        <a:cubicBezTo>
                          <a:pt x="43" y="50"/>
                          <a:pt x="43" y="51"/>
                          <a:pt x="42" y="52"/>
                        </a:cubicBezTo>
                        <a:cubicBezTo>
                          <a:pt x="42" y="52"/>
                          <a:pt x="41" y="52"/>
                          <a:pt x="40" y="51"/>
                        </a:cubicBezTo>
                        <a:cubicBezTo>
                          <a:pt x="39" y="51"/>
                          <a:pt x="37" y="50"/>
                          <a:pt x="36" y="50"/>
                        </a:cubicBezTo>
                        <a:cubicBezTo>
                          <a:pt x="35" y="50"/>
                          <a:pt x="35" y="50"/>
                          <a:pt x="35" y="50"/>
                        </a:cubicBezTo>
                        <a:cubicBezTo>
                          <a:pt x="30" y="51"/>
                          <a:pt x="28" y="55"/>
                          <a:pt x="26" y="57"/>
                        </a:cubicBezTo>
                        <a:cubicBezTo>
                          <a:pt x="25" y="58"/>
                          <a:pt x="25" y="59"/>
                          <a:pt x="24" y="59"/>
                        </a:cubicBezTo>
                        <a:cubicBezTo>
                          <a:pt x="23" y="60"/>
                          <a:pt x="22" y="62"/>
                          <a:pt x="21" y="63"/>
                        </a:cubicBezTo>
                        <a:cubicBezTo>
                          <a:pt x="12" y="74"/>
                          <a:pt x="0" y="88"/>
                          <a:pt x="3" y="103"/>
                        </a:cubicBezTo>
                        <a:cubicBezTo>
                          <a:pt x="4" y="107"/>
                          <a:pt x="6" y="111"/>
                          <a:pt x="9" y="116"/>
                        </a:cubicBezTo>
                        <a:cubicBezTo>
                          <a:pt x="10" y="117"/>
                          <a:pt x="11" y="118"/>
                          <a:pt x="12" y="119"/>
                        </a:cubicBezTo>
                        <a:cubicBezTo>
                          <a:pt x="12" y="120"/>
                          <a:pt x="13" y="120"/>
                          <a:pt x="13" y="121"/>
                        </a:cubicBezTo>
                        <a:cubicBezTo>
                          <a:pt x="13" y="121"/>
                          <a:pt x="14" y="121"/>
                          <a:pt x="14" y="122"/>
                        </a:cubicBezTo>
                        <a:cubicBezTo>
                          <a:pt x="14" y="123"/>
                          <a:pt x="14" y="124"/>
                          <a:pt x="15" y="125"/>
                        </a:cubicBezTo>
                        <a:cubicBezTo>
                          <a:pt x="17" y="128"/>
                          <a:pt x="21" y="130"/>
                          <a:pt x="23" y="131"/>
                        </a:cubicBezTo>
                        <a:cubicBezTo>
                          <a:pt x="25" y="132"/>
                          <a:pt x="26" y="132"/>
                          <a:pt x="28" y="132"/>
                        </a:cubicBezTo>
                        <a:cubicBezTo>
                          <a:pt x="31" y="132"/>
                          <a:pt x="34" y="131"/>
                          <a:pt x="36" y="128"/>
                        </a:cubicBezTo>
                        <a:cubicBezTo>
                          <a:pt x="37" y="127"/>
                          <a:pt x="38" y="126"/>
                          <a:pt x="39" y="125"/>
                        </a:cubicBezTo>
                        <a:cubicBezTo>
                          <a:pt x="39" y="124"/>
                          <a:pt x="39" y="123"/>
                          <a:pt x="40" y="123"/>
                        </a:cubicBezTo>
                        <a:cubicBezTo>
                          <a:pt x="40" y="122"/>
                          <a:pt x="41" y="122"/>
                          <a:pt x="41" y="121"/>
                        </a:cubicBezTo>
                        <a:cubicBezTo>
                          <a:pt x="42" y="120"/>
                          <a:pt x="43" y="119"/>
                          <a:pt x="43" y="118"/>
                        </a:cubicBezTo>
                        <a:cubicBezTo>
                          <a:pt x="45" y="115"/>
                          <a:pt x="47" y="111"/>
                          <a:pt x="49" y="106"/>
                        </a:cubicBezTo>
                        <a:cubicBezTo>
                          <a:pt x="49" y="105"/>
                          <a:pt x="49" y="105"/>
                          <a:pt x="49" y="104"/>
                        </a:cubicBezTo>
                        <a:cubicBezTo>
                          <a:pt x="50" y="102"/>
                          <a:pt x="50" y="100"/>
                          <a:pt x="51" y="98"/>
                        </a:cubicBezTo>
                        <a:cubicBezTo>
                          <a:pt x="52" y="97"/>
                          <a:pt x="52" y="97"/>
                          <a:pt x="52" y="96"/>
                        </a:cubicBezTo>
                        <a:cubicBezTo>
                          <a:pt x="54" y="94"/>
                          <a:pt x="55" y="91"/>
                          <a:pt x="55" y="88"/>
                        </a:cubicBezTo>
                        <a:cubicBezTo>
                          <a:pt x="55" y="86"/>
                          <a:pt x="55" y="84"/>
                          <a:pt x="55" y="83"/>
                        </a:cubicBezTo>
                        <a:cubicBezTo>
                          <a:pt x="54" y="82"/>
                          <a:pt x="54" y="82"/>
                          <a:pt x="54" y="81"/>
                        </a:cubicBezTo>
                        <a:cubicBezTo>
                          <a:pt x="54" y="77"/>
                          <a:pt x="54" y="75"/>
                          <a:pt x="56" y="74"/>
                        </a:cubicBezTo>
                        <a:cubicBezTo>
                          <a:pt x="60" y="72"/>
                          <a:pt x="63" y="70"/>
                          <a:pt x="66" y="68"/>
                        </a:cubicBezTo>
                        <a:cubicBezTo>
                          <a:pt x="69" y="67"/>
                          <a:pt x="69" y="67"/>
                          <a:pt x="69" y="67"/>
                        </a:cubicBezTo>
                        <a:cubicBezTo>
                          <a:pt x="70" y="66"/>
                          <a:pt x="71" y="66"/>
                          <a:pt x="72" y="65"/>
                        </a:cubicBezTo>
                        <a:cubicBezTo>
                          <a:pt x="74" y="65"/>
                          <a:pt x="75" y="65"/>
                          <a:pt x="76" y="64"/>
                        </a:cubicBezTo>
                        <a:cubicBezTo>
                          <a:pt x="79" y="63"/>
                          <a:pt x="82" y="60"/>
                          <a:pt x="84" y="58"/>
                        </a:cubicBezTo>
                        <a:cubicBezTo>
                          <a:pt x="85" y="56"/>
                          <a:pt x="87" y="55"/>
                          <a:pt x="88" y="54"/>
                        </a:cubicBezTo>
                        <a:cubicBezTo>
                          <a:pt x="92" y="51"/>
                          <a:pt x="94" y="48"/>
                          <a:pt x="97" y="44"/>
                        </a:cubicBezTo>
                        <a:cubicBezTo>
                          <a:pt x="98" y="43"/>
                          <a:pt x="99" y="42"/>
                          <a:pt x="100" y="41"/>
                        </a:cubicBezTo>
                        <a:cubicBezTo>
                          <a:pt x="104" y="36"/>
                          <a:pt x="108" y="31"/>
                          <a:pt x="113" y="27"/>
                        </a:cubicBezTo>
                        <a:cubicBezTo>
                          <a:pt x="113" y="27"/>
                          <a:pt x="114" y="26"/>
                          <a:pt x="114" y="26"/>
                        </a:cubicBezTo>
                        <a:cubicBezTo>
                          <a:pt x="119" y="21"/>
                          <a:pt x="123" y="18"/>
                          <a:pt x="123" y="14"/>
                        </a:cubicBezTo>
                        <a:cubicBezTo>
                          <a:pt x="123" y="11"/>
                          <a:pt x="120" y="10"/>
                          <a:pt x="119" y="9"/>
                        </a:cubicBezTo>
                        <a:close/>
                      </a:path>
                    </a:pathLst>
                  </a:custGeom>
                  <a:solidFill>
                    <a:srgbClr val="13668B"/>
                  </a:solidFill>
                  <a:ln w="3175" cap="rnd">
                    <a:solidFill>
                      <a:srgbClr val="1B8EC7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lIns="34283" tIns="17142" rIns="34283" bIns="17142"/>
                  <a:lstStyle/>
                  <a:p>
                    <a:pPr defTabSz="68520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350">
                      <a:solidFill>
                        <a:srgbClr val="212121"/>
                      </a:solidFill>
                    </a:endParaRPr>
                  </a:p>
                </p:txBody>
              </p:sp>
              <p:sp>
                <p:nvSpPr>
                  <p:cNvPr id="374" name="Freeform 61">
                    <a:extLst>
                      <a:ext uri="{FF2B5EF4-FFF2-40B4-BE49-F238E27FC236}">
                        <a16:creationId xmlns:a16="http://schemas.microsoft.com/office/drawing/2014/main" id="{4C2D6DBF-4F2E-B10B-80D7-F484CAFE229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448321" y="2753213"/>
                    <a:ext cx="261059" cy="111642"/>
                  </a:xfrm>
                  <a:custGeom>
                    <a:avLst/>
                    <a:gdLst>
                      <a:gd name="T0" fmla="*/ 504366 w 71"/>
                      <a:gd name="T1" fmla="*/ 38692 h 32"/>
                      <a:gd name="T2" fmla="*/ 497262 w 71"/>
                      <a:gd name="T3" fmla="*/ 6449 h 32"/>
                      <a:gd name="T4" fmla="*/ 468847 w 71"/>
                      <a:gd name="T5" fmla="*/ 0 h 32"/>
                      <a:gd name="T6" fmla="*/ 397810 w 71"/>
                      <a:gd name="T7" fmla="*/ 32244 h 32"/>
                      <a:gd name="T8" fmla="*/ 326772 w 71"/>
                      <a:gd name="T9" fmla="*/ 83833 h 32"/>
                      <a:gd name="T10" fmla="*/ 291254 w 71"/>
                      <a:gd name="T11" fmla="*/ 96731 h 32"/>
                      <a:gd name="T12" fmla="*/ 255735 w 71"/>
                      <a:gd name="T13" fmla="*/ 109628 h 32"/>
                      <a:gd name="T14" fmla="*/ 241527 w 71"/>
                      <a:gd name="T15" fmla="*/ 103180 h 32"/>
                      <a:gd name="T16" fmla="*/ 234424 w 71"/>
                      <a:gd name="T17" fmla="*/ 103180 h 32"/>
                      <a:gd name="T18" fmla="*/ 206009 w 71"/>
                      <a:gd name="T19" fmla="*/ 90282 h 32"/>
                      <a:gd name="T20" fmla="*/ 170490 w 71"/>
                      <a:gd name="T21" fmla="*/ 103180 h 32"/>
                      <a:gd name="T22" fmla="*/ 163386 w 71"/>
                      <a:gd name="T23" fmla="*/ 116077 h 32"/>
                      <a:gd name="T24" fmla="*/ 163386 w 71"/>
                      <a:gd name="T25" fmla="*/ 116077 h 32"/>
                      <a:gd name="T26" fmla="*/ 134971 w 71"/>
                      <a:gd name="T27" fmla="*/ 90282 h 32"/>
                      <a:gd name="T28" fmla="*/ 113660 w 71"/>
                      <a:gd name="T29" fmla="*/ 77385 h 32"/>
                      <a:gd name="T30" fmla="*/ 99452 w 71"/>
                      <a:gd name="T31" fmla="*/ 70936 h 32"/>
                      <a:gd name="T32" fmla="*/ 106556 w 71"/>
                      <a:gd name="T33" fmla="*/ 64487 h 32"/>
                      <a:gd name="T34" fmla="*/ 99452 w 71"/>
                      <a:gd name="T35" fmla="*/ 32244 h 32"/>
                      <a:gd name="T36" fmla="*/ 71037 w 71"/>
                      <a:gd name="T37" fmla="*/ 12897 h 32"/>
                      <a:gd name="T38" fmla="*/ 35519 w 71"/>
                      <a:gd name="T39" fmla="*/ 32244 h 32"/>
                      <a:gd name="T40" fmla="*/ 14207 w 71"/>
                      <a:gd name="T41" fmla="*/ 77385 h 32"/>
                      <a:gd name="T42" fmla="*/ 21311 w 71"/>
                      <a:gd name="T43" fmla="*/ 141872 h 32"/>
                      <a:gd name="T44" fmla="*/ 56830 w 71"/>
                      <a:gd name="T45" fmla="*/ 161218 h 32"/>
                      <a:gd name="T46" fmla="*/ 71037 w 71"/>
                      <a:gd name="T47" fmla="*/ 161218 h 32"/>
                      <a:gd name="T48" fmla="*/ 78141 w 71"/>
                      <a:gd name="T49" fmla="*/ 161218 h 32"/>
                      <a:gd name="T50" fmla="*/ 78141 w 71"/>
                      <a:gd name="T51" fmla="*/ 161218 h 32"/>
                      <a:gd name="T52" fmla="*/ 85245 w 71"/>
                      <a:gd name="T53" fmla="*/ 167667 h 32"/>
                      <a:gd name="T54" fmla="*/ 106556 w 71"/>
                      <a:gd name="T55" fmla="*/ 193462 h 32"/>
                      <a:gd name="T56" fmla="*/ 127867 w 71"/>
                      <a:gd name="T57" fmla="*/ 193462 h 32"/>
                      <a:gd name="T58" fmla="*/ 156282 w 71"/>
                      <a:gd name="T59" fmla="*/ 180564 h 32"/>
                      <a:gd name="T60" fmla="*/ 177594 w 71"/>
                      <a:gd name="T61" fmla="*/ 180564 h 32"/>
                      <a:gd name="T62" fmla="*/ 191801 w 71"/>
                      <a:gd name="T63" fmla="*/ 180564 h 32"/>
                      <a:gd name="T64" fmla="*/ 220216 w 71"/>
                      <a:gd name="T65" fmla="*/ 187013 h 32"/>
                      <a:gd name="T66" fmla="*/ 234424 w 71"/>
                      <a:gd name="T67" fmla="*/ 180564 h 32"/>
                      <a:gd name="T68" fmla="*/ 241527 w 71"/>
                      <a:gd name="T69" fmla="*/ 180564 h 32"/>
                      <a:gd name="T70" fmla="*/ 262839 w 71"/>
                      <a:gd name="T71" fmla="*/ 180564 h 32"/>
                      <a:gd name="T72" fmla="*/ 269942 w 71"/>
                      <a:gd name="T73" fmla="*/ 180564 h 32"/>
                      <a:gd name="T74" fmla="*/ 284150 w 71"/>
                      <a:gd name="T75" fmla="*/ 180564 h 32"/>
                      <a:gd name="T76" fmla="*/ 312565 w 71"/>
                      <a:gd name="T77" fmla="*/ 180564 h 32"/>
                      <a:gd name="T78" fmla="*/ 333876 w 71"/>
                      <a:gd name="T79" fmla="*/ 174115 h 32"/>
                      <a:gd name="T80" fmla="*/ 362291 w 71"/>
                      <a:gd name="T81" fmla="*/ 187013 h 32"/>
                      <a:gd name="T82" fmla="*/ 412017 w 71"/>
                      <a:gd name="T83" fmla="*/ 206359 h 32"/>
                      <a:gd name="T84" fmla="*/ 447536 w 71"/>
                      <a:gd name="T85" fmla="*/ 174115 h 32"/>
                      <a:gd name="T86" fmla="*/ 468847 w 71"/>
                      <a:gd name="T87" fmla="*/ 161218 h 32"/>
                      <a:gd name="T88" fmla="*/ 468847 w 71"/>
                      <a:gd name="T89" fmla="*/ 122526 h 32"/>
                      <a:gd name="T90" fmla="*/ 447536 w 71"/>
                      <a:gd name="T91" fmla="*/ 103180 h 32"/>
                      <a:gd name="T92" fmla="*/ 504366 w 71"/>
                      <a:gd name="T93" fmla="*/ 38692 h 32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71" h="32">
                        <a:moveTo>
                          <a:pt x="71" y="6"/>
                        </a:moveTo>
                        <a:cubicBezTo>
                          <a:pt x="71" y="4"/>
                          <a:pt x="71" y="2"/>
                          <a:pt x="70" y="1"/>
                        </a:cubicBezTo>
                        <a:cubicBezTo>
                          <a:pt x="69" y="0"/>
                          <a:pt x="68" y="0"/>
                          <a:pt x="66" y="0"/>
                        </a:cubicBezTo>
                        <a:cubicBezTo>
                          <a:pt x="62" y="0"/>
                          <a:pt x="56" y="5"/>
                          <a:pt x="56" y="5"/>
                        </a:cubicBezTo>
                        <a:cubicBezTo>
                          <a:pt x="53" y="8"/>
                          <a:pt x="50" y="11"/>
                          <a:pt x="46" y="13"/>
                        </a:cubicBezTo>
                        <a:cubicBezTo>
                          <a:pt x="44" y="13"/>
                          <a:pt x="42" y="14"/>
                          <a:pt x="41" y="15"/>
                        </a:cubicBezTo>
                        <a:cubicBezTo>
                          <a:pt x="39" y="16"/>
                          <a:pt x="37" y="17"/>
                          <a:pt x="36" y="17"/>
                        </a:cubicBezTo>
                        <a:cubicBezTo>
                          <a:pt x="35" y="17"/>
                          <a:pt x="35" y="17"/>
                          <a:pt x="34" y="16"/>
                        </a:cubicBezTo>
                        <a:cubicBezTo>
                          <a:pt x="34" y="16"/>
                          <a:pt x="33" y="16"/>
                          <a:pt x="33" y="16"/>
                        </a:cubicBezTo>
                        <a:cubicBezTo>
                          <a:pt x="32" y="15"/>
                          <a:pt x="30" y="14"/>
                          <a:pt x="29" y="14"/>
                        </a:cubicBezTo>
                        <a:cubicBezTo>
                          <a:pt x="27" y="14"/>
                          <a:pt x="26" y="15"/>
                          <a:pt x="24" y="16"/>
                        </a:cubicBezTo>
                        <a:cubicBezTo>
                          <a:pt x="24" y="17"/>
                          <a:pt x="23" y="17"/>
                          <a:pt x="23" y="18"/>
                        </a:cubicBezTo>
                        <a:cubicBezTo>
                          <a:pt x="23" y="18"/>
                          <a:pt x="23" y="18"/>
                          <a:pt x="23" y="18"/>
                        </a:cubicBezTo>
                        <a:cubicBezTo>
                          <a:pt x="22" y="16"/>
                          <a:pt x="21" y="15"/>
                          <a:pt x="19" y="14"/>
                        </a:cubicBezTo>
                        <a:cubicBezTo>
                          <a:pt x="18" y="13"/>
                          <a:pt x="17" y="13"/>
                          <a:pt x="16" y="12"/>
                        </a:cubicBezTo>
                        <a:cubicBezTo>
                          <a:pt x="16" y="12"/>
                          <a:pt x="15" y="11"/>
                          <a:pt x="14" y="11"/>
                        </a:cubicBezTo>
                        <a:cubicBezTo>
                          <a:pt x="14" y="11"/>
                          <a:pt x="14" y="10"/>
                          <a:pt x="15" y="10"/>
                        </a:cubicBezTo>
                        <a:cubicBezTo>
                          <a:pt x="15" y="9"/>
                          <a:pt x="15" y="7"/>
                          <a:pt x="14" y="5"/>
                        </a:cubicBezTo>
                        <a:cubicBezTo>
                          <a:pt x="14" y="3"/>
                          <a:pt x="12" y="2"/>
                          <a:pt x="10" y="2"/>
                        </a:cubicBezTo>
                        <a:cubicBezTo>
                          <a:pt x="8" y="2"/>
                          <a:pt x="7" y="3"/>
                          <a:pt x="5" y="5"/>
                        </a:cubicBezTo>
                        <a:cubicBezTo>
                          <a:pt x="4" y="7"/>
                          <a:pt x="3" y="9"/>
                          <a:pt x="2" y="12"/>
                        </a:cubicBezTo>
                        <a:cubicBezTo>
                          <a:pt x="2" y="13"/>
                          <a:pt x="0" y="18"/>
                          <a:pt x="3" y="22"/>
                        </a:cubicBezTo>
                        <a:cubicBezTo>
                          <a:pt x="4" y="24"/>
                          <a:pt x="6" y="25"/>
                          <a:pt x="8" y="25"/>
                        </a:cubicBezTo>
                        <a:cubicBezTo>
                          <a:pt x="8" y="25"/>
                          <a:pt x="9" y="25"/>
                          <a:pt x="10" y="25"/>
                        </a:cubicBezTo>
                        <a:cubicBezTo>
                          <a:pt x="10" y="25"/>
                          <a:pt x="10" y="25"/>
                          <a:pt x="11" y="25"/>
                        </a:cubicBezTo>
                        <a:cubicBezTo>
                          <a:pt x="11" y="25"/>
                          <a:pt x="11" y="25"/>
                          <a:pt x="11" y="25"/>
                        </a:cubicBezTo>
                        <a:cubicBezTo>
                          <a:pt x="11" y="25"/>
                          <a:pt x="12" y="25"/>
                          <a:pt x="12" y="26"/>
                        </a:cubicBezTo>
                        <a:cubicBezTo>
                          <a:pt x="12" y="27"/>
                          <a:pt x="13" y="29"/>
                          <a:pt x="15" y="30"/>
                        </a:cubicBezTo>
                        <a:cubicBezTo>
                          <a:pt x="16" y="30"/>
                          <a:pt x="17" y="30"/>
                          <a:pt x="18" y="30"/>
                        </a:cubicBezTo>
                        <a:cubicBezTo>
                          <a:pt x="19" y="30"/>
                          <a:pt x="21" y="29"/>
                          <a:pt x="22" y="28"/>
                        </a:cubicBezTo>
                        <a:cubicBezTo>
                          <a:pt x="23" y="28"/>
                          <a:pt x="24" y="28"/>
                          <a:pt x="25" y="28"/>
                        </a:cubicBezTo>
                        <a:cubicBezTo>
                          <a:pt x="25" y="28"/>
                          <a:pt x="26" y="28"/>
                          <a:pt x="27" y="28"/>
                        </a:cubicBezTo>
                        <a:cubicBezTo>
                          <a:pt x="28" y="28"/>
                          <a:pt x="29" y="29"/>
                          <a:pt x="31" y="29"/>
                        </a:cubicBezTo>
                        <a:cubicBezTo>
                          <a:pt x="32" y="29"/>
                          <a:pt x="32" y="29"/>
                          <a:pt x="33" y="28"/>
                        </a:cubicBezTo>
                        <a:cubicBezTo>
                          <a:pt x="34" y="28"/>
                          <a:pt x="34" y="28"/>
                          <a:pt x="34" y="28"/>
                        </a:cubicBezTo>
                        <a:cubicBezTo>
                          <a:pt x="35" y="28"/>
                          <a:pt x="36" y="28"/>
                          <a:pt x="37" y="28"/>
                        </a:cubicBezTo>
                        <a:cubicBezTo>
                          <a:pt x="37" y="28"/>
                          <a:pt x="38" y="28"/>
                          <a:pt x="38" y="28"/>
                        </a:cubicBezTo>
                        <a:cubicBezTo>
                          <a:pt x="39" y="28"/>
                          <a:pt x="40" y="28"/>
                          <a:pt x="40" y="28"/>
                        </a:cubicBezTo>
                        <a:cubicBezTo>
                          <a:pt x="42" y="28"/>
                          <a:pt x="43" y="28"/>
                          <a:pt x="44" y="28"/>
                        </a:cubicBezTo>
                        <a:cubicBezTo>
                          <a:pt x="45" y="28"/>
                          <a:pt x="46" y="27"/>
                          <a:pt x="47" y="27"/>
                        </a:cubicBezTo>
                        <a:cubicBezTo>
                          <a:pt x="48" y="27"/>
                          <a:pt x="50" y="28"/>
                          <a:pt x="51" y="29"/>
                        </a:cubicBezTo>
                        <a:cubicBezTo>
                          <a:pt x="53" y="30"/>
                          <a:pt x="56" y="32"/>
                          <a:pt x="58" y="32"/>
                        </a:cubicBezTo>
                        <a:cubicBezTo>
                          <a:pt x="59" y="32"/>
                          <a:pt x="62" y="31"/>
                          <a:pt x="63" y="27"/>
                        </a:cubicBezTo>
                        <a:cubicBezTo>
                          <a:pt x="64" y="27"/>
                          <a:pt x="65" y="26"/>
                          <a:pt x="66" y="25"/>
                        </a:cubicBezTo>
                        <a:cubicBezTo>
                          <a:pt x="67" y="23"/>
                          <a:pt x="67" y="21"/>
                          <a:pt x="66" y="19"/>
                        </a:cubicBezTo>
                        <a:cubicBezTo>
                          <a:pt x="65" y="18"/>
                          <a:pt x="64" y="17"/>
                          <a:pt x="63" y="16"/>
                        </a:cubicBezTo>
                        <a:cubicBezTo>
                          <a:pt x="67" y="13"/>
                          <a:pt x="71" y="9"/>
                          <a:pt x="71" y="6"/>
                        </a:cubicBezTo>
                        <a:close/>
                      </a:path>
                    </a:pathLst>
                  </a:custGeom>
                  <a:solidFill>
                    <a:srgbClr val="13668B"/>
                  </a:solidFill>
                  <a:ln w="3175" cap="rnd">
                    <a:solidFill>
                      <a:srgbClr val="13668B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lIns="34283" tIns="17142" rIns="34283" bIns="17142"/>
                  <a:lstStyle/>
                  <a:p>
                    <a:pPr defTabSz="68520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350">
                      <a:solidFill>
                        <a:srgbClr val="212121"/>
                      </a:solidFill>
                    </a:endParaRPr>
                  </a:p>
                </p:txBody>
              </p:sp>
              <p:sp>
                <p:nvSpPr>
                  <p:cNvPr id="375" name="Freeform 57">
                    <a:extLst>
                      <a:ext uri="{FF2B5EF4-FFF2-40B4-BE49-F238E27FC236}">
                        <a16:creationId xmlns:a16="http://schemas.microsoft.com/office/drawing/2014/main" id="{769D6B9A-726B-32C3-E5CD-B49773E5D74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753132" y="2617019"/>
                    <a:ext cx="179565" cy="220657"/>
                  </a:xfrm>
                  <a:custGeom>
                    <a:avLst/>
                    <a:gdLst>
                      <a:gd name="T0" fmla="*/ 332759 w 49"/>
                      <a:gd name="T1" fmla="*/ 174798 h 63"/>
                      <a:gd name="T2" fmla="*/ 297359 w 49"/>
                      <a:gd name="T3" fmla="*/ 155376 h 63"/>
                      <a:gd name="T4" fmla="*/ 290279 w 49"/>
                      <a:gd name="T5" fmla="*/ 155376 h 63"/>
                      <a:gd name="T6" fmla="*/ 283199 w 49"/>
                      <a:gd name="T7" fmla="*/ 148902 h 63"/>
                      <a:gd name="T8" fmla="*/ 261959 w 49"/>
                      <a:gd name="T9" fmla="*/ 142428 h 63"/>
                      <a:gd name="T10" fmla="*/ 240719 w 49"/>
                      <a:gd name="T11" fmla="*/ 135954 h 63"/>
                      <a:gd name="T12" fmla="*/ 184079 w 49"/>
                      <a:gd name="T13" fmla="*/ 148902 h 63"/>
                      <a:gd name="T14" fmla="*/ 184079 w 49"/>
                      <a:gd name="T15" fmla="*/ 123006 h 63"/>
                      <a:gd name="T16" fmla="*/ 176999 w 49"/>
                      <a:gd name="T17" fmla="*/ 97110 h 63"/>
                      <a:gd name="T18" fmla="*/ 162840 w 49"/>
                      <a:gd name="T19" fmla="*/ 51792 h 63"/>
                      <a:gd name="T20" fmla="*/ 127440 w 49"/>
                      <a:gd name="T21" fmla="*/ 38844 h 63"/>
                      <a:gd name="T22" fmla="*/ 127440 w 49"/>
                      <a:gd name="T23" fmla="*/ 32370 h 63"/>
                      <a:gd name="T24" fmla="*/ 127440 w 49"/>
                      <a:gd name="T25" fmla="*/ 38844 h 63"/>
                      <a:gd name="T26" fmla="*/ 127440 w 49"/>
                      <a:gd name="T27" fmla="*/ 32370 h 63"/>
                      <a:gd name="T28" fmla="*/ 120360 w 49"/>
                      <a:gd name="T29" fmla="*/ 25896 h 63"/>
                      <a:gd name="T30" fmla="*/ 84960 w 49"/>
                      <a:gd name="T31" fmla="*/ 0 h 63"/>
                      <a:gd name="T32" fmla="*/ 56640 w 49"/>
                      <a:gd name="T33" fmla="*/ 12948 h 63"/>
                      <a:gd name="T34" fmla="*/ 35400 w 49"/>
                      <a:gd name="T35" fmla="*/ 77688 h 63"/>
                      <a:gd name="T36" fmla="*/ 35400 w 49"/>
                      <a:gd name="T37" fmla="*/ 97110 h 63"/>
                      <a:gd name="T38" fmla="*/ 21240 w 49"/>
                      <a:gd name="T39" fmla="*/ 194220 h 63"/>
                      <a:gd name="T40" fmla="*/ 14160 w 49"/>
                      <a:gd name="T41" fmla="*/ 284856 h 63"/>
                      <a:gd name="T42" fmla="*/ 49560 w 49"/>
                      <a:gd name="T43" fmla="*/ 388440 h 63"/>
                      <a:gd name="T44" fmla="*/ 99120 w 49"/>
                      <a:gd name="T45" fmla="*/ 407862 h 63"/>
                      <a:gd name="T46" fmla="*/ 141600 w 49"/>
                      <a:gd name="T47" fmla="*/ 394914 h 63"/>
                      <a:gd name="T48" fmla="*/ 162840 w 49"/>
                      <a:gd name="T49" fmla="*/ 356070 h 63"/>
                      <a:gd name="T50" fmla="*/ 169920 w 49"/>
                      <a:gd name="T51" fmla="*/ 349596 h 63"/>
                      <a:gd name="T52" fmla="*/ 191159 w 49"/>
                      <a:gd name="T53" fmla="*/ 394914 h 63"/>
                      <a:gd name="T54" fmla="*/ 212399 w 49"/>
                      <a:gd name="T55" fmla="*/ 401388 h 63"/>
                      <a:gd name="T56" fmla="*/ 212399 w 49"/>
                      <a:gd name="T57" fmla="*/ 401388 h 63"/>
                      <a:gd name="T58" fmla="*/ 290279 w 49"/>
                      <a:gd name="T59" fmla="*/ 343122 h 63"/>
                      <a:gd name="T60" fmla="*/ 290279 w 49"/>
                      <a:gd name="T61" fmla="*/ 343122 h 63"/>
                      <a:gd name="T62" fmla="*/ 332759 w 49"/>
                      <a:gd name="T63" fmla="*/ 252486 h 63"/>
                      <a:gd name="T64" fmla="*/ 339839 w 49"/>
                      <a:gd name="T65" fmla="*/ 239538 h 63"/>
                      <a:gd name="T66" fmla="*/ 332759 w 49"/>
                      <a:gd name="T67" fmla="*/ 174798 h 63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0" t="0" r="r" b="b"/>
                    <a:pathLst>
                      <a:path w="49" h="63">
                        <a:moveTo>
                          <a:pt x="47" y="27"/>
                        </a:moveTo>
                        <a:cubicBezTo>
                          <a:pt x="46" y="25"/>
                          <a:pt x="44" y="24"/>
                          <a:pt x="42" y="24"/>
                        </a:cubicBezTo>
                        <a:cubicBezTo>
                          <a:pt x="42" y="24"/>
                          <a:pt x="41" y="24"/>
                          <a:pt x="41" y="24"/>
                        </a:cubicBezTo>
                        <a:cubicBezTo>
                          <a:pt x="41" y="24"/>
                          <a:pt x="40" y="23"/>
                          <a:pt x="40" y="23"/>
                        </a:cubicBezTo>
                        <a:cubicBezTo>
                          <a:pt x="39" y="23"/>
                          <a:pt x="38" y="22"/>
                          <a:pt x="37" y="22"/>
                        </a:cubicBezTo>
                        <a:cubicBezTo>
                          <a:pt x="36" y="22"/>
                          <a:pt x="35" y="21"/>
                          <a:pt x="34" y="21"/>
                        </a:cubicBezTo>
                        <a:cubicBezTo>
                          <a:pt x="31" y="21"/>
                          <a:pt x="28" y="22"/>
                          <a:pt x="26" y="23"/>
                        </a:cubicBezTo>
                        <a:cubicBezTo>
                          <a:pt x="26" y="22"/>
                          <a:pt x="26" y="20"/>
                          <a:pt x="26" y="19"/>
                        </a:cubicBezTo>
                        <a:cubicBezTo>
                          <a:pt x="25" y="17"/>
                          <a:pt x="25" y="16"/>
                          <a:pt x="25" y="15"/>
                        </a:cubicBezTo>
                        <a:cubicBezTo>
                          <a:pt x="25" y="13"/>
                          <a:pt x="24" y="10"/>
                          <a:pt x="23" y="8"/>
                        </a:cubicBezTo>
                        <a:cubicBezTo>
                          <a:pt x="21" y="6"/>
                          <a:pt x="19" y="6"/>
                          <a:pt x="18" y="6"/>
                        </a:cubicBezTo>
                        <a:cubicBezTo>
                          <a:pt x="18" y="6"/>
                          <a:pt x="18" y="5"/>
                          <a:pt x="18" y="5"/>
                        </a:cubicBezTo>
                        <a:cubicBezTo>
                          <a:pt x="18" y="5"/>
                          <a:pt x="18" y="6"/>
                          <a:pt x="18" y="6"/>
                        </a:cubicBezTo>
                        <a:cubicBezTo>
                          <a:pt x="18" y="5"/>
                          <a:pt x="18" y="5"/>
                          <a:pt x="18" y="5"/>
                        </a:cubicBezTo>
                        <a:cubicBezTo>
                          <a:pt x="18" y="5"/>
                          <a:pt x="17" y="4"/>
                          <a:pt x="17" y="4"/>
                        </a:cubicBezTo>
                        <a:cubicBezTo>
                          <a:pt x="16" y="2"/>
                          <a:pt x="15" y="0"/>
                          <a:pt x="12" y="0"/>
                        </a:cubicBezTo>
                        <a:cubicBezTo>
                          <a:pt x="10" y="0"/>
                          <a:pt x="9" y="1"/>
                          <a:pt x="8" y="2"/>
                        </a:cubicBezTo>
                        <a:cubicBezTo>
                          <a:pt x="4" y="4"/>
                          <a:pt x="5" y="9"/>
                          <a:pt x="5" y="12"/>
                        </a:cubicBezTo>
                        <a:cubicBezTo>
                          <a:pt x="5" y="13"/>
                          <a:pt x="5" y="14"/>
                          <a:pt x="5" y="15"/>
                        </a:cubicBezTo>
                        <a:cubicBezTo>
                          <a:pt x="3" y="20"/>
                          <a:pt x="3" y="25"/>
                          <a:pt x="3" y="30"/>
                        </a:cubicBezTo>
                        <a:cubicBezTo>
                          <a:pt x="4" y="35"/>
                          <a:pt x="3" y="39"/>
                          <a:pt x="2" y="44"/>
                        </a:cubicBezTo>
                        <a:cubicBezTo>
                          <a:pt x="0" y="51"/>
                          <a:pt x="2" y="57"/>
                          <a:pt x="7" y="60"/>
                        </a:cubicBezTo>
                        <a:cubicBezTo>
                          <a:pt x="9" y="62"/>
                          <a:pt x="12" y="63"/>
                          <a:pt x="14" y="63"/>
                        </a:cubicBezTo>
                        <a:cubicBezTo>
                          <a:pt x="16" y="63"/>
                          <a:pt x="18" y="62"/>
                          <a:pt x="20" y="61"/>
                        </a:cubicBezTo>
                        <a:cubicBezTo>
                          <a:pt x="22" y="59"/>
                          <a:pt x="23" y="57"/>
                          <a:pt x="23" y="55"/>
                        </a:cubicBezTo>
                        <a:cubicBezTo>
                          <a:pt x="23" y="55"/>
                          <a:pt x="23" y="55"/>
                          <a:pt x="24" y="54"/>
                        </a:cubicBezTo>
                        <a:cubicBezTo>
                          <a:pt x="23" y="57"/>
                          <a:pt x="24" y="59"/>
                          <a:pt x="27" y="61"/>
                        </a:cubicBezTo>
                        <a:cubicBezTo>
                          <a:pt x="28" y="61"/>
                          <a:pt x="29" y="62"/>
                          <a:pt x="30" y="62"/>
                        </a:cubicBezTo>
                        <a:cubicBezTo>
                          <a:pt x="30" y="62"/>
                          <a:pt x="30" y="62"/>
                          <a:pt x="30" y="62"/>
                        </a:cubicBezTo>
                        <a:cubicBezTo>
                          <a:pt x="34" y="62"/>
                          <a:pt x="38" y="57"/>
                          <a:pt x="41" y="53"/>
                        </a:cubicBezTo>
                        <a:cubicBezTo>
                          <a:pt x="41" y="53"/>
                          <a:pt x="41" y="53"/>
                          <a:pt x="41" y="53"/>
                        </a:cubicBezTo>
                        <a:cubicBezTo>
                          <a:pt x="44" y="49"/>
                          <a:pt x="47" y="45"/>
                          <a:pt x="47" y="39"/>
                        </a:cubicBezTo>
                        <a:cubicBezTo>
                          <a:pt x="47" y="39"/>
                          <a:pt x="47" y="38"/>
                          <a:pt x="48" y="37"/>
                        </a:cubicBezTo>
                        <a:cubicBezTo>
                          <a:pt x="48" y="34"/>
                          <a:pt x="49" y="30"/>
                          <a:pt x="47" y="27"/>
                        </a:cubicBezTo>
                        <a:close/>
                      </a:path>
                    </a:pathLst>
                  </a:custGeom>
                  <a:solidFill>
                    <a:srgbClr val="13668B"/>
                  </a:solidFill>
                  <a:ln w="3175" cap="rnd">
                    <a:solidFill>
                      <a:srgbClr val="1B8EC7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lIns="34283" tIns="17142" rIns="34283" bIns="17142"/>
                  <a:lstStyle/>
                  <a:p>
                    <a:pPr defTabSz="68520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350">
                      <a:solidFill>
                        <a:srgbClr val="212121"/>
                      </a:solidFill>
                    </a:endParaRPr>
                  </a:p>
                </p:txBody>
              </p:sp>
            </p:grpSp>
            <p:sp>
              <p:nvSpPr>
                <p:cNvPr id="370" name="Freeform 63">
                  <a:extLst>
                    <a:ext uri="{FF2B5EF4-FFF2-40B4-BE49-F238E27FC236}">
                      <a16:creationId xmlns:a16="http://schemas.microsoft.com/office/drawing/2014/main" id="{59D22946-F751-E565-A639-7073AB6CB6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728229" y="1013265"/>
                  <a:ext cx="2060849" cy="2335276"/>
                </a:xfrm>
                <a:custGeom>
                  <a:avLst/>
                  <a:gdLst>
                    <a:gd name="T0" fmla="*/ 2826765 w 562"/>
                    <a:gd name="T1" fmla="*/ 1903408 h 669"/>
                    <a:gd name="T2" fmla="*/ 2791342 w 562"/>
                    <a:gd name="T3" fmla="*/ 2180854 h 669"/>
                    <a:gd name="T4" fmla="*/ 2479619 w 562"/>
                    <a:gd name="T5" fmla="*/ 2148593 h 669"/>
                    <a:gd name="T6" fmla="*/ 2330841 w 562"/>
                    <a:gd name="T7" fmla="*/ 2026000 h 669"/>
                    <a:gd name="T8" fmla="*/ 2111218 w 562"/>
                    <a:gd name="T9" fmla="*/ 1864695 h 669"/>
                    <a:gd name="T10" fmla="*/ 2075795 w 562"/>
                    <a:gd name="T11" fmla="*/ 1600153 h 669"/>
                    <a:gd name="T12" fmla="*/ 2111218 w 562"/>
                    <a:gd name="T13" fmla="*/ 1471108 h 669"/>
                    <a:gd name="T14" fmla="*/ 2600057 w 562"/>
                    <a:gd name="T15" fmla="*/ 1348516 h 669"/>
                    <a:gd name="T16" fmla="*/ 2330841 w 562"/>
                    <a:gd name="T17" fmla="*/ 1077522 h 669"/>
                    <a:gd name="T18" fmla="*/ 2089964 w 562"/>
                    <a:gd name="T19" fmla="*/ 483917 h 669"/>
                    <a:gd name="T20" fmla="*/ 1955356 w 562"/>
                    <a:gd name="T21" fmla="*/ 387134 h 669"/>
                    <a:gd name="T22" fmla="*/ 1820749 w 562"/>
                    <a:gd name="T23" fmla="*/ 212924 h 669"/>
                    <a:gd name="T24" fmla="*/ 1834918 w 562"/>
                    <a:gd name="T25" fmla="*/ 419395 h 669"/>
                    <a:gd name="T26" fmla="*/ 1820749 w 562"/>
                    <a:gd name="T27" fmla="*/ 580701 h 669"/>
                    <a:gd name="T28" fmla="*/ 1749902 w 562"/>
                    <a:gd name="T29" fmla="*/ 703293 h 669"/>
                    <a:gd name="T30" fmla="*/ 1608210 w 562"/>
                    <a:gd name="T31" fmla="*/ 729102 h 669"/>
                    <a:gd name="T32" fmla="*/ 1416925 w 562"/>
                    <a:gd name="T33" fmla="*/ 683936 h 669"/>
                    <a:gd name="T34" fmla="*/ 1317740 w 562"/>
                    <a:gd name="T35" fmla="*/ 561344 h 669"/>
                    <a:gd name="T36" fmla="*/ 1225640 w 562"/>
                    <a:gd name="T37" fmla="*/ 341968 h 669"/>
                    <a:gd name="T38" fmla="*/ 1091032 w 562"/>
                    <a:gd name="T39" fmla="*/ 206471 h 669"/>
                    <a:gd name="T40" fmla="*/ 956424 w 562"/>
                    <a:gd name="T41" fmla="*/ 225828 h 669"/>
                    <a:gd name="T42" fmla="*/ 765139 w 562"/>
                    <a:gd name="T43" fmla="*/ 90331 h 669"/>
                    <a:gd name="T44" fmla="*/ 538431 w 562"/>
                    <a:gd name="T45" fmla="*/ 6452 h 669"/>
                    <a:gd name="T46" fmla="*/ 410908 w 562"/>
                    <a:gd name="T47" fmla="*/ 96783 h 669"/>
                    <a:gd name="T48" fmla="*/ 276300 w 562"/>
                    <a:gd name="T49" fmla="*/ 83879 h 669"/>
                    <a:gd name="T50" fmla="*/ 77931 w 562"/>
                    <a:gd name="T51" fmla="*/ 316159 h 669"/>
                    <a:gd name="T52" fmla="*/ 85015 w 562"/>
                    <a:gd name="T53" fmla="*/ 509726 h 669"/>
                    <a:gd name="T54" fmla="*/ 184200 w 562"/>
                    <a:gd name="T55" fmla="*/ 658127 h 669"/>
                    <a:gd name="T56" fmla="*/ 212539 w 562"/>
                    <a:gd name="T57" fmla="*/ 767815 h 669"/>
                    <a:gd name="T58" fmla="*/ 340062 w 562"/>
                    <a:gd name="T59" fmla="*/ 1187210 h 669"/>
                    <a:gd name="T60" fmla="*/ 517178 w 562"/>
                    <a:gd name="T61" fmla="*/ 1490465 h 669"/>
                    <a:gd name="T62" fmla="*/ 609278 w 562"/>
                    <a:gd name="T63" fmla="*/ 1613058 h 669"/>
                    <a:gd name="T64" fmla="*/ 432162 w 562"/>
                    <a:gd name="T65" fmla="*/ 1825981 h 669"/>
                    <a:gd name="T66" fmla="*/ 177116 w 562"/>
                    <a:gd name="T67" fmla="*/ 2122784 h 669"/>
                    <a:gd name="T68" fmla="*/ 283385 w 562"/>
                    <a:gd name="T69" fmla="*/ 2238924 h 669"/>
                    <a:gd name="T70" fmla="*/ 417993 w 562"/>
                    <a:gd name="T71" fmla="*/ 2600249 h 669"/>
                    <a:gd name="T72" fmla="*/ 325893 w 562"/>
                    <a:gd name="T73" fmla="*/ 2787363 h 669"/>
                    <a:gd name="T74" fmla="*/ 701378 w 562"/>
                    <a:gd name="T75" fmla="*/ 4122975 h 669"/>
                    <a:gd name="T76" fmla="*/ 1296486 w 562"/>
                    <a:gd name="T77" fmla="*/ 4245567 h 669"/>
                    <a:gd name="T78" fmla="*/ 1601125 w 562"/>
                    <a:gd name="T79" fmla="*/ 4264924 h 669"/>
                    <a:gd name="T80" fmla="*/ 2026203 w 562"/>
                    <a:gd name="T81" fmla="*/ 4226211 h 669"/>
                    <a:gd name="T82" fmla="*/ 2337926 w 562"/>
                    <a:gd name="T83" fmla="*/ 3955217 h 669"/>
                    <a:gd name="T84" fmla="*/ 2401688 w 562"/>
                    <a:gd name="T85" fmla="*/ 3522918 h 669"/>
                    <a:gd name="T86" fmla="*/ 2543380 w 562"/>
                    <a:gd name="T87" fmla="*/ 3284185 h 669"/>
                    <a:gd name="T88" fmla="*/ 2933035 w 562"/>
                    <a:gd name="T89" fmla="*/ 3122879 h 669"/>
                    <a:gd name="T90" fmla="*/ 3131404 w 562"/>
                    <a:gd name="T91" fmla="*/ 3019644 h 669"/>
                    <a:gd name="T92" fmla="*/ 3159743 w 562"/>
                    <a:gd name="T93" fmla="*/ 2813172 h 669"/>
                    <a:gd name="T94" fmla="*/ 2189149 w 562"/>
                    <a:gd name="T95" fmla="*/ 3626153 h 669"/>
                    <a:gd name="T96" fmla="*/ 2182064 w 562"/>
                    <a:gd name="T97" fmla="*/ 3574536 h 669"/>
                    <a:gd name="T98" fmla="*/ 2252911 w 562"/>
                    <a:gd name="T99" fmla="*/ 3432586 h 669"/>
                    <a:gd name="T100" fmla="*/ 2479619 w 562"/>
                    <a:gd name="T101" fmla="*/ 2948669 h 669"/>
                    <a:gd name="T102" fmla="*/ 2635480 w 562"/>
                    <a:gd name="T103" fmla="*/ 2651867 h 669"/>
                    <a:gd name="T104" fmla="*/ 2918865 w 562"/>
                    <a:gd name="T105" fmla="*/ 2516370 h 669"/>
                    <a:gd name="T106" fmla="*/ 3081812 w 562"/>
                    <a:gd name="T107" fmla="*/ 2471204 h 669"/>
                    <a:gd name="T108" fmla="*/ 3251843 w 562"/>
                    <a:gd name="T109" fmla="*/ 2406682 h 669"/>
                    <a:gd name="T110" fmla="*/ 3379366 w 562"/>
                    <a:gd name="T111" fmla="*/ 2355064 h 669"/>
                    <a:gd name="T112" fmla="*/ 3591905 w 562"/>
                    <a:gd name="T113" fmla="*/ 2264733 h 669"/>
                    <a:gd name="T114" fmla="*/ 3769020 w 562"/>
                    <a:gd name="T115" fmla="*/ 2006644 h 669"/>
                    <a:gd name="T116" fmla="*/ 3875290 w 562"/>
                    <a:gd name="T117" fmla="*/ 1813077 h 669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0" t="0" r="r" b="b"/>
                  <a:pathLst>
                    <a:path w="562" h="669">
                      <a:moveTo>
                        <a:pt x="551" y="246"/>
                      </a:moveTo>
                      <a:cubicBezTo>
                        <a:pt x="549" y="248"/>
                        <a:pt x="549" y="248"/>
                        <a:pt x="549" y="248"/>
                      </a:cubicBezTo>
                      <a:cubicBezTo>
                        <a:pt x="538" y="253"/>
                        <a:pt x="526" y="259"/>
                        <a:pt x="515" y="265"/>
                      </a:cubicBezTo>
                      <a:cubicBezTo>
                        <a:pt x="513" y="266"/>
                        <a:pt x="513" y="266"/>
                        <a:pt x="513" y="266"/>
                      </a:cubicBezTo>
                      <a:cubicBezTo>
                        <a:pt x="488" y="279"/>
                        <a:pt x="461" y="292"/>
                        <a:pt x="435" y="306"/>
                      </a:cubicBezTo>
                      <a:cubicBezTo>
                        <a:pt x="430" y="308"/>
                        <a:pt x="425" y="310"/>
                        <a:pt x="421" y="313"/>
                      </a:cubicBezTo>
                      <a:cubicBezTo>
                        <a:pt x="418" y="314"/>
                        <a:pt x="416" y="314"/>
                        <a:pt x="414" y="314"/>
                      </a:cubicBezTo>
                      <a:cubicBezTo>
                        <a:pt x="409" y="314"/>
                        <a:pt x="406" y="312"/>
                        <a:pt x="401" y="308"/>
                      </a:cubicBezTo>
                      <a:cubicBezTo>
                        <a:pt x="397" y="303"/>
                        <a:pt x="398" y="299"/>
                        <a:pt x="399" y="295"/>
                      </a:cubicBezTo>
                      <a:cubicBezTo>
                        <a:pt x="399" y="291"/>
                        <a:pt x="400" y="288"/>
                        <a:pt x="397" y="284"/>
                      </a:cubicBezTo>
                      <a:cubicBezTo>
                        <a:pt x="395" y="281"/>
                        <a:pt x="393" y="280"/>
                        <a:pt x="391" y="280"/>
                      </a:cubicBezTo>
                      <a:cubicBezTo>
                        <a:pt x="390" y="280"/>
                        <a:pt x="390" y="280"/>
                        <a:pt x="389" y="280"/>
                      </a:cubicBezTo>
                      <a:cubicBezTo>
                        <a:pt x="386" y="281"/>
                        <a:pt x="383" y="287"/>
                        <a:pt x="383" y="292"/>
                      </a:cubicBezTo>
                      <a:cubicBezTo>
                        <a:pt x="383" y="297"/>
                        <a:pt x="386" y="300"/>
                        <a:pt x="389" y="303"/>
                      </a:cubicBezTo>
                      <a:cubicBezTo>
                        <a:pt x="391" y="306"/>
                        <a:pt x="392" y="308"/>
                        <a:pt x="394" y="311"/>
                      </a:cubicBezTo>
                      <a:cubicBezTo>
                        <a:pt x="396" y="317"/>
                        <a:pt x="396" y="325"/>
                        <a:pt x="395" y="333"/>
                      </a:cubicBezTo>
                      <a:cubicBezTo>
                        <a:pt x="395" y="334"/>
                        <a:pt x="395" y="336"/>
                        <a:pt x="395" y="337"/>
                      </a:cubicBezTo>
                      <a:cubicBezTo>
                        <a:pt x="395" y="338"/>
                        <a:pt x="395" y="338"/>
                        <a:pt x="394" y="338"/>
                      </a:cubicBezTo>
                      <a:cubicBezTo>
                        <a:pt x="394" y="338"/>
                        <a:pt x="394" y="338"/>
                        <a:pt x="394" y="338"/>
                      </a:cubicBezTo>
                      <a:cubicBezTo>
                        <a:pt x="392" y="338"/>
                        <a:pt x="387" y="335"/>
                        <a:pt x="379" y="329"/>
                      </a:cubicBezTo>
                      <a:cubicBezTo>
                        <a:pt x="378" y="328"/>
                        <a:pt x="378" y="328"/>
                        <a:pt x="378" y="328"/>
                      </a:cubicBezTo>
                      <a:cubicBezTo>
                        <a:pt x="376" y="327"/>
                        <a:pt x="375" y="326"/>
                        <a:pt x="373" y="326"/>
                      </a:cubicBezTo>
                      <a:cubicBezTo>
                        <a:pt x="371" y="326"/>
                        <a:pt x="369" y="327"/>
                        <a:pt x="367" y="329"/>
                      </a:cubicBezTo>
                      <a:cubicBezTo>
                        <a:pt x="365" y="330"/>
                        <a:pt x="365" y="330"/>
                        <a:pt x="365" y="330"/>
                      </a:cubicBezTo>
                      <a:cubicBezTo>
                        <a:pt x="360" y="333"/>
                        <a:pt x="358" y="333"/>
                        <a:pt x="355" y="333"/>
                      </a:cubicBezTo>
                      <a:cubicBezTo>
                        <a:pt x="354" y="333"/>
                        <a:pt x="353" y="333"/>
                        <a:pt x="352" y="333"/>
                      </a:cubicBezTo>
                      <a:cubicBezTo>
                        <a:pt x="350" y="333"/>
                        <a:pt x="350" y="333"/>
                        <a:pt x="350" y="333"/>
                      </a:cubicBezTo>
                      <a:cubicBezTo>
                        <a:pt x="344" y="333"/>
                        <a:pt x="344" y="333"/>
                        <a:pt x="341" y="328"/>
                      </a:cubicBezTo>
                      <a:cubicBezTo>
                        <a:pt x="341" y="327"/>
                        <a:pt x="341" y="327"/>
                        <a:pt x="341" y="327"/>
                      </a:cubicBezTo>
                      <a:cubicBezTo>
                        <a:pt x="340" y="325"/>
                        <a:pt x="339" y="323"/>
                        <a:pt x="339" y="320"/>
                      </a:cubicBezTo>
                      <a:cubicBezTo>
                        <a:pt x="338" y="315"/>
                        <a:pt x="337" y="313"/>
                        <a:pt x="336" y="311"/>
                      </a:cubicBezTo>
                      <a:cubicBezTo>
                        <a:pt x="335" y="311"/>
                        <a:pt x="335" y="310"/>
                        <a:pt x="335" y="310"/>
                      </a:cubicBezTo>
                      <a:cubicBezTo>
                        <a:pt x="332" y="308"/>
                        <a:pt x="332" y="308"/>
                        <a:pt x="332" y="308"/>
                      </a:cubicBezTo>
                      <a:cubicBezTo>
                        <a:pt x="330" y="312"/>
                        <a:pt x="330" y="312"/>
                        <a:pt x="330" y="312"/>
                      </a:cubicBezTo>
                      <a:cubicBezTo>
                        <a:pt x="330" y="312"/>
                        <a:pt x="330" y="313"/>
                        <a:pt x="330" y="313"/>
                      </a:cubicBezTo>
                      <a:cubicBezTo>
                        <a:pt x="329" y="314"/>
                        <a:pt x="329" y="314"/>
                        <a:pt x="329" y="314"/>
                      </a:cubicBezTo>
                      <a:cubicBezTo>
                        <a:pt x="329" y="316"/>
                        <a:pt x="328" y="318"/>
                        <a:pt x="327" y="318"/>
                      </a:cubicBezTo>
                      <a:cubicBezTo>
                        <a:pt x="327" y="318"/>
                        <a:pt x="326" y="318"/>
                        <a:pt x="326" y="318"/>
                      </a:cubicBezTo>
                      <a:cubicBezTo>
                        <a:pt x="325" y="318"/>
                        <a:pt x="325" y="318"/>
                        <a:pt x="324" y="318"/>
                      </a:cubicBezTo>
                      <a:cubicBezTo>
                        <a:pt x="321" y="316"/>
                        <a:pt x="320" y="310"/>
                        <a:pt x="319" y="307"/>
                      </a:cubicBezTo>
                      <a:cubicBezTo>
                        <a:pt x="319" y="307"/>
                        <a:pt x="319" y="307"/>
                        <a:pt x="319" y="307"/>
                      </a:cubicBezTo>
                      <a:cubicBezTo>
                        <a:pt x="319" y="305"/>
                        <a:pt x="318" y="304"/>
                        <a:pt x="318" y="303"/>
                      </a:cubicBezTo>
                      <a:cubicBezTo>
                        <a:pt x="317" y="299"/>
                        <a:pt x="317" y="296"/>
                        <a:pt x="313" y="294"/>
                      </a:cubicBezTo>
                      <a:cubicBezTo>
                        <a:pt x="311" y="293"/>
                        <a:pt x="309" y="293"/>
                        <a:pt x="307" y="292"/>
                      </a:cubicBezTo>
                      <a:cubicBezTo>
                        <a:pt x="304" y="292"/>
                        <a:pt x="301" y="292"/>
                        <a:pt x="298" y="289"/>
                      </a:cubicBezTo>
                      <a:cubicBezTo>
                        <a:pt x="297" y="288"/>
                        <a:pt x="297" y="286"/>
                        <a:pt x="297" y="285"/>
                      </a:cubicBezTo>
                      <a:cubicBezTo>
                        <a:pt x="297" y="283"/>
                        <a:pt x="297" y="282"/>
                        <a:pt x="296" y="281"/>
                      </a:cubicBezTo>
                      <a:cubicBezTo>
                        <a:pt x="295" y="279"/>
                        <a:pt x="294" y="279"/>
                        <a:pt x="292" y="278"/>
                      </a:cubicBezTo>
                      <a:cubicBezTo>
                        <a:pt x="291" y="278"/>
                        <a:pt x="289" y="277"/>
                        <a:pt x="288" y="276"/>
                      </a:cubicBezTo>
                      <a:cubicBezTo>
                        <a:pt x="287" y="274"/>
                        <a:pt x="285" y="266"/>
                        <a:pt x="284" y="258"/>
                      </a:cubicBezTo>
                      <a:cubicBezTo>
                        <a:pt x="284" y="258"/>
                        <a:pt x="284" y="258"/>
                        <a:pt x="284" y="258"/>
                      </a:cubicBezTo>
                      <a:cubicBezTo>
                        <a:pt x="286" y="255"/>
                        <a:pt x="288" y="253"/>
                        <a:pt x="292" y="252"/>
                      </a:cubicBezTo>
                      <a:cubicBezTo>
                        <a:pt x="294" y="251"/>
                        <a:pt x="294" y="251"/>
                        <a:pt x="294" y="251"/>
                      </a:cubicBezTo>
                      <a:cubicBezTo>
                        <a:pt x="293" y="248"/>
                        <a:pt x="293" y="248"/>
                        <a:pt x="293" y="248"/>
                      </a:cubicBezTo>
                      <a:cubicBezTo>
                        <a:pt x="293" y="247"/>
                        <a:pt x="292" y="246"/>
                        <a:pt x="290" y="244"/>
                      </a:cubicBezTo>
                      <a:cubicBezTo>
                        <a:pt x="287" y="242"/>
                        <a:pt x="285" y="240"/>
                        <a:pt x="286" y="237"/>
                      </a:cubicBezTo>
                      <a:cubicBezTo>
                        <a:pt x="286" y="237"/>
                        <a:pt x="287" y="237"/>
                        <a:pt x="287" y="237"/>
                      </a:cubicBezTo>
                      <a:cubicBezTo>
                        <a:pt x="289" y="237"/>
                        <a:pt x="290" y="238"/>
                        <a:pt x="292" y="239"/>
                      </a:cubicBezTo>
                      <a:cubicBezTo>
                        <a:pt x="294" y="240"/>
                        <a:pt x="295" y="240"/>
                        <a:pt x="296" y="240"/>
                      </a:cubicBezTo>
                      <a:cubicBezTo>
                        <a:pt x="297" y="240"/>
                        <a:pt x="297" y="240"/>
                        <a:pt x="297" y="240"/>
                      </a:cubicBezTo>
                      <a:cubicBezTo>
                        <a:pt x="299" y="240"/>
                        <a:pt x="299" y="240"/>
                        <a:pt x="299" y="240"/>
                      </a:cubicBezTo>
                      <a:cubicBezTo>
                        <a:pt x="299" y="238"/>
                        <a:pt x="299" y="238"/>
                        <a:pt x="299" y="238"/>
                      </a:cubicBezTo>
                      <a:cubicBezTo>
                        <a:pt x="300" y="236"/>
                        <a:pt x="299" y="233"/>
                        <a:pt x="298" y="228"/>
                      </a:cubicBezTo>
                      <a:cubicBezTo>
                        <a:pt x="298" y="227"/>
                        <a:pt x="298" y="226"/>
                        <a:pt x="298" y="225"/>
                      </a:cubicBezTo>
                      <a:cubicBezTo>
                        <a:pt x="301" y="226"/>
                        <a:pt x="304" y="227"/>
                        <a:pt x="307" y="228"/>
                      </a:cubicBezTo>
                      <a:cubicBezTo>
                        <a:pt x="312" y="230"/>
                        <a:pt x="316" y="233"/>
                        <a:pt x="322" y="233"/>
                      </a:cubicBezTo>
                      <a:cubicBezTo>
                        <a:pt x="328" y="233"/>
                        <a:pt x="333" y="230"/>
                        <a:pt x="338" y="228"/>
                      </a:cubicBezTo>
                      <a:cubicBezTo>
                        <a:pt x="342" y="227"/>
                        <a:pt x="345" y="225"/>
                        <a:pt x="348" y="225"/>
                      </a:cubicBezTo>
                      <a:cubicBezTo>
                        <a:pt x="350" y="224"/>
                        <a:pt x="352" y="224"/>
                        <a:pt x="354" y="224"/>
                      </a:cubicBezTo>
                      <a:cubicBezTo>
                        <a:pt x="358" y="224"/>
                        <a:pt x="358" y="224"/>
                        <a:pt x="358" y="224"/>
                      </a:cubicBezTo>
                      <a:cubicBezTo>
                        <a:pt x="363" y="224"/>
                        <a:pt x="369" y="224"/>
                        <a:pt x="370" y="216"/>
                      </a:cubicBezTo>
                      <a:cubicBezTo>
                        <a:pt x="370" y="213"/>
                        <a:pt x="368" y="211"/>
                        <a:pt x="367" y="209"/>
                      </a:cubicBezTo>
                      <a:cubicBezTo>
                        <a:pt x="366" y="208"/>
                        <a:pt x="365" y="207"/>
                        <a:pt x="364" y="205"/>
                      </a:cubicBezTo>
                      <a:cubicBezTo>
                        <a:pt x="363" y="202"/>
                        <a:pt x="363" y="200"/>
                        <a:pt x="364" y="198"/>
                      </a:cubicBezTo>
                      <a:cubicBezTo>
                        <a:pt x="364" y="196"/>
                        <a:pt x="364" y="195"/>
                        <a:pt x="364" y="193"/>
                      </a:cubicBezTo>
                      <a:cubicBezTo>
                        <a:pt x="364" y="187"/>
                        <a:pt x="360" y="186"/>
                        <a:pt x="356" y="184"/>
                      </a:cubicBezTo>
                      <a:cubicBezTo>
                        <a:pt x="354" y="183"/>
                        <a:pt x="352" y="182"/>
                        <a:pt x="350" y="181"/>
                      </a:cubicBezTo>
                      <a:cubicBezTo>
                        <a:pt x="349" y="179"/>
                        <a:pt x="348" y="178"/>
                        <a:pt x="347" y="177"/>
                      </a:cubicBezTo>
                      <a:cubicBezTo>
                        <a:pt x="346" y="175"/>
                        <a:pt x="345" y="174"/>
                        <a:pt x="343" y="173"/>
                      </a:cubicBezTo>
                      <a:cubicBezTo>
                        <a:pt x="341" y="172"/>
                        <a:pt x="339" y="172"/>
                        <a:pt x="338" y="172"/>
                      </a:cubicBezTo>
                      <a:cubicBezTo>
                        <a:pt x="335" y="171"/>
                        <a:pt x="332" y="171"/>
                        <a:pt x="329" y="167"/>
                      </a:cubicBezTo>
                      <a:cubicBezTo>
                        <a:pt x="328" y="163"/>
                        <a:pt x="327" y="158"/>
                        <a:pt x="327" y="153"/>
                      </a:cubicBezTo>
                      <a:cubicBezTo>
                        <a:pt x="327" y="149"/>
                        <a:pt x="327" y="146"/>
                        <a:pt x="326" y="144"/>
                      </a:cubicBezTo>
                      <a:cubicBezTo>
                        <a:pt x="325" y="139"/>
                        <a:pt x="325" y="135"/>
                        <a:pt x="325" y="131"/>
                      </a:cubicBezTo>
                      <a:cubicBezTo>
                        <a:pt x="325" y="128"/>
                        <a:pt x="325" y="125"/>
                        <a:pt x="324" y="122"/>
                      </a:cubicBezTo>
                      <a:cubicBezTo>
                        <a:pt x="323" y="115"/>
                        <a:pt x="322" y="114"/>
                        <a:pt x="316" y="113"/>
                      </a:cubicBezTo>
                      <a:cubicBezTo>
                        <a:pt x="314" y="112"/>
                        <a:pt x="312" y="112"/>
                        <a:pt x="309" y="110"/>
                      </a:cubicBezTo>
                      <a:cubicBezTo>
                        <a:pt x="303" y="107"/>
                        <a:pt x="303" y="101"/>
                        <a:pt x="304" y="93"/>
                      </a:cubicBezTo>
                      <a:cubicBezTo>
                        <a:pt x="305" y="85"/>
                        <a:pt x="306" y="78"/>
                        <a:pt x="298" y="76"/>
                      </a:cubicBezTo>
                      <a:cubicBezTo>
                        <a:pt x="297" y="75"/>
                        <a:pt x="296" y="75"/>
                        <a:pt x="295" y="75"/>
                      </a:cubicBezTo>
                      <a:cubicBezTo>
                        <a:pt x="293" y="75"/>
                        <a:pt x="291" y="76"/>
                        <a:pt x="289" y="76"/>
                      </a:cubicBezTo>
                      <a:cubicBezTo>
                        <a:pt x="288" y="76"/>
                        <a:pt x="287" y="77"/>
                        <a:pt x="285" y="77"/>
                      </a:cubicBezTo>
                      <a:cubicBezTo>
                        <a:pt x="284" y="77"/>
                        <a:pt x="282" y="76"/>
                        <a:pt x="280" y="72"/>
                      </a:cubicBezTo>
                      <a:cubicBezTo>
                        <a:pt x="280" y="71"/>
                        <a:pt x="280" y="69"/>
                        <a:pt x="281" y="67"/>
                      </a:cubicBezTo>
                      <a:cubicBezTo>
                        <a:pt x="282" y="65"/>
                        <a:pt x="282" y="64"/>
                        <a:pt x="282" y="63"/>
                      </a:cubicBezTo>
                      <a:cubicBezTo>
                        <a:pt x="281" y="63"/>
                        <a:pt x="281" y="63"/>
                        <a:pt x="281" y="63"/>
                      </a:cubicBezTo>
                      <a:cubicBezTo>
                        <a:pt x="281" y="62"/>
                        <a:pt x="281" y="62"/>
                        <a:pt x="281" y="62"/>
                      </a:cubicBezTo>
                      <a:cubicBezTo>
                        <a:pt x="281" y="61"/>
                        <a:pt x="280" y="60"/>
                        <a:pt x="277" y="60"/>
                      </a:cubicBezTo>
                      <a:cubicBezTo>
                        <a:pt x="277" y="60"/>
                        <a:pt x="276" y="60"/>
                        <a:pt x="276" y="60"/>
                      </a:cubicBezTo>
                      <a:cubicBezTo>
                        <a:pt x="275" y="60"/>
                        <a:pt x="275" y="60"/>
                        <a:pt x="274" y="60"/>
                      </a:cubicBezTo>
                      <a:cubicBezTo>
                        <a:pt x="273" y="60"/>
                        <a:pt x="272" y="60"/>
                        <a:pt x="271" y="59"/>
                      </a:cubicBezTo>
                      <a:cubicBezTo>
                        <a:pt x="269" y="57"/>
                        <a:pt x="268" y="50"/>
                        <a:pt x="267" y="45"/>
                      </a:cubicBezTo>
                      <a:cubicBezTo>
                        <a:pt x="266" y="42"/>
                        <a:pt x="266" y="39"/>
                        <a:pt x="265" y="37"/>
                      </a:cubicBezTo>
                      <a:cubicBezTo>
                        <a:pt x="264" y="34"/>
                        <a:pt x="263" y="31"/>
                        <a:pt x="263" y="28"/>
                      </a:cubicBezTo>
                      <a:cubicBezTo>
                        <a:pt x="262" y="24"/>
                        <a:pt x="262" y="24"/>
                        <a:pt x="262" y="24"/>
                      </a:cubicBezTo>
                      <a:cubicBezTo>
                        <a:pt x="256" y="25"/>
                        <a:pt x="256" y="25"/>
                        <a:pt x="256" y="25"/>
                      </a:cubicBezTo>
                      <a:cubicBezTo>
                        <a:pt x="256" y="25"/>
                        <a:pt x="256" y="25"/>
                        <a:pt x="256" y="26"/>
                      </a:cubicBezTo>
                      <a:cubicBezTo>
                        <a:pt x="255" y="28"/>
                        <a:pt x="256" y="30"/>
                        <a:pt x="257" y="33"/>
                      </a:cubicBezTo>
                      <a:cubicBezTo>
                        <a:pt x="257" y="33"/>
                        <a:pt x="257" y="34"/>
                        <a:pt x="258" y="36"/>
                      </a:cubicBezTo>
                      <a:cubicBezTo>
                        <a:pt x="258" y="36"/>
                        <a:pt x="258" y="37"/>
                        <a:pt x="258" y="38"/>
                      </a:cubicBezTo>
                      <a:cubicBezTo>
                        <a:pt x="258" y="39"/>
                        <a:pt x="259" y="40"/>
                        <a:pt x="259" y="41"/>
                      </a:cubicBezTo>
                      <a:cubicBezTo>
                        <a:pt x="259" y="43"/>
                        <a:pt x="259" y="44"/>
                        <a:pt x="259" y="46"/>
                      </a:cubicBezTo>
                      <a:cubicBezTo>
                        <a:pt x="259" y="47"/>
                        <a:pt x="258" y="47"/>
                        <a:pt x="257" y="48"/>
                      </a:cubicBezTo>
                      <a:cubicBezTo>
                        <a:pt x="257" y="49"/>
                        <a:pt x="256" y="49"/>
                        <a:pt x="256" y="50"/>
                      </a:cubicBezTo>
                      <a:cubicBezTo>
                        <a:pt x="254" y="52"/>
                        <a:pt x="253" y="55"/>
                        <a:pt x="254" y="59"/>
                      </a:cubicBezTo>
                      <a:cubicBezTo>
                        <a:pt x="254" y="62"/>
                        <a:pt x="257" y="63"/>
                        <a:pt x="258" y="65"/>
                      </a:cubicBezTo>
                      <a:cubicBezTo>
                        <a:pt x="259" y="65"/>
                        <a:pt x="259" y="65"/>
                        <a:pt x="259" y="65"/>
                      </a:cubicBezTo>
                      <a:cubicBezTo>
                        <a:pt x="260" y="66"/>
                        <a:pt x="260" y="67"/>
                        <a:pt x="260" y="70"/>
                      </a:cubicBezTo>
                      <a:cubicBezTo>
                        <a:pt x="260" y="71"/>
                        <a:pt x="260" y="72"/>
                        <a:pt x="260" y="73"/>
                      </a:cubicBezTo>
                      <a:cubicBezTo>
                        <a:pt x="260" y="74"/>
                        <a:pt x="260" y="74"/>
                        <a:pt x="260" y="74"/>
                      </a:cubicBezTo>
                      <a:cubicBezTo>
                        <a:pt x="260" y="76"/>
                        <a:pt x="260" y="78"/>
                        <a:pt x="262" y="80"/>
                      </a:cubicBezTo>
                      <a:cubicBezTo>
                        <a:pt x="262" y="80"/>
                        <a:pt x="262" y="80"/>
                        <a:pt x="262" y="80"/>
                      </a:cubicBezTo>
                      <a:cubicBezTo>
                        <a:pt x="262" y="81"/>
                        <a:pt x="262" y="82"/>
                        <a:pt x="261" y="83"/>
                      </a:cubicBezTo>
                      <a:cubicBezTo>
                        <a:pt x="260" y="84"/>
                        <a:pt x="259" y="85"/>
                        <a:pt x="259" y="86"/>
                      </a:cubicBezTo>
                      <a:cubicBezTo>
                        <a:pt x="259" y="86"/>
                        <a:pt x="259" y="87"/>
                        <a:pt x="258" y="87"/>
                      </a:cubicBezTo>
                      <a:cubicBezTo>
                        <a:pt x="258" y="88"/>
                        <a:pt x="257" y="89"/>
                        <a:pt x="257" y="90"/>
                      </a:cubicBezTo>
                      <a:cubicBezTo>
                        <a:pt x="257" y="90"/>
                        <a:pt x="257" y="91"/>
                        <a:pt x="257" y="91"/>
                      </a:cubicBezTo>
                      <a:cubicBezTo>
                        <a:pt x="257" y="91"/>
                        <a:pt x="256" y="91"/>
                        <a:pt x="256" y="91"/>
                      </a:cubicBezTo>
                      <a:cubicBezTo>
                        <a:pt x="256" y="91"/>
                        <a:pt x="255" y="91"/>
                        <a:pt x="255" y="91"/>
                      </a:cubicBezTo>
                      <a:cubicBezTo>
                        <a:pt x="253" y="91"/>
                        <a:pt x="251" y="91"/>
                        <a:pt x="250" y="92"/>
                      </a:cubicBezTo>
                      <a:cubicBezTo>
                        <a:pt x="248" y="95"/>
                        <a:pt x="248" y="100"/>
                        <a:pt x="248" y="103"/>
                      </a:cubicBezTo>
                      <a:cubicBezTo>
                        <a:pt x="248" y="104"/>
                        <a:pt x="248" y="104"/>
                        <a:pt x="248" y="104"/>
                      </a:cubicBezTo>
                      <a:cubicBezTo>
                        <a:pt x="249" y="105"/>
                        <a:pt x="249" y="106"/>
                        <a:pt x="249" y="108"/>
                      </a:cubicBezTo>
                      <a:cubicBezTo>
                        <a:pt x="248" y="108"/>
                        <a:pt x="248" y="108"/>
                        <a:pt x="248" y="108"/>
                      </a:cubicBezTo>
                      <a:cubicBezTo>
                        <a:pt x="248" y="108"/>
                        <a:pt x="248" y="109"/>
                        <a:pt x="247" y="109"/>
                      </a:cubicBezTo>
                      <a:cubicBezTo>
                        <a:pt x="245" y="109"/>
                        <a:pt x="244" y="110"/>
                        <a:pt x="243" y="111"/>
                      </a:cubicBezTo>
                      <a:cubicBezTo>
                        <a:pt x="241" y="113"/>
                        <a:pt x="240" y="115"/>
                        <a:pt x="239" y="117"/>
                      </a:cubicBezTo>
                      <a:cubicBezTo>
                        <a:pt x="239" y="118"/>
                        <a:pt x="239" y="118"/>
                        <a:pt x="239" y="119"/>
                      </a:cubicBezTo>
                      <a:cubicBezTo>
                        <a:pt x="239" y="119"/>
                        <a:pt x="239" y="120"/>
                        <a:pt x="239" y="120"/>
                      </a:cubicBezTo>
                      <a:cubicBezTo>
                        <a:pt x="238" y="120"/>
                        <a:pt x="238" y="120"/>
                        <a:pt x="237" y="120"/>
                      </a:cubicBezTo>
                      <a:cubicBezTo>
                        <a:pt x="237" y="120"/>
                        <a:pt x="237" y="120"/>
                        <a:pt x="236" y="120"/>
                      </a:cubicBezTo>
                      <a:cubicBezTo>
                        <a:pt x="236" y="120"/>
                        <a:pt x="235" y="119"/>
                        <a:pt x="234" y="118"/>
                      </a:cubicBezTo>
                      <a:cubicBezTo>
                        <a:pt x="234" y="117"/>
                        <a:pt x="234" y="117"/>
                        <a:pt x="234" y="117"/>
                      </a:cubicBezTo>
                      <a:cubicBezTo>
                        <a:pt x="232" y="115"/>
                        <a:pt x="230" y="113"/>
                        <a:pt x="227" y="113"/>
                      </a:cubicBezTo>
                      <a:cubicBezTo>
                        <a:pt x="226" y="112"/>
                        <a:pt x="225" y="112"/>
                        <a:pt x="224" y="112"/>
                      </a:cubicBezTo>
                      <a:cubicBezTo>
                        <a:pt x="223" y="112"/>
                        <a:pt x="223" y="112"/>
                        <a:pt x="223" y="112"/>
                      </a:cubicBezTo>
                      <a:cubicBezTo>
                        <a:pt x="222" y="112"/>
                        <a:pt x="221" y="112"/>
                        <a:pt x="220" y="111"/>
                      </a:cubicBezTo>
                      <a:cubicBezTo>
                        <a:pt x="220" y="111"/>
                        <a:pt x="220" y="110"/>
                        <a:pt x="219" y="110"/>
                      </a:cubicBezTo>
                      <a:cubicBezTo>
                        <a:pt x="219" y="108"/>
                        <a:pt x="218" y="107"/>
                        <a:pt x="216" y="106"/>
                      </a:cubicBezTo>
                      <a:cubicBezTo>
                        <a:pt x="214" y="104"/>
                        <a:pt x="212" y="104"/>
                        <a:pt x="210" y="104"/>
                      </a:cubicBezTo>
                      <a:cubicBezTo>
                        <a:pt x="210" y="104"/>
                        <a:pt x="209" y="104"/>
                        <a:pt x="208" y="104"/>
                      </a:cubicBezTo>
                      <a:cubicBezTo>
                        <a:pt x="208" y="104"/>
                        <a:pt x="207" y="104"/>
                        <a:pt x="206" y="104"/>
                      </a:cubicBezTo>
                      <a:cubicBezTo>
                        <a:pt x="204" y="104"/>
                        <a:pt x="202" y="104"/>
                        <a:pt x="200" y="106"/>
                      </a:cubicBezTo>
                      <a:cubicBezTo>
                        <a:pt x="199" y="106"/>
                        <a:pt x="197" y="107"/>
                        <a:pt x="196" y="108"/>
                      </a:cubicBezTo>
                      <a:cubicBezTo>
                        <a:pt x="197" y="106"/>
                        <a:pt x="197" y="105"/>
                        <a:pt x="197" y="103"/>
                      </a:cubicBezTo>
                      <a:cubicBezTo>
                        <a:pt x="197" y="103"/>
                        <a:pt x="197" y="102"/>
                        <a:pt x="198" y="101"/>
                      </a:cubicBezTo>
                      <a:cubicBezTo>
                        <a:pt x="198" y="101"/>
                        <a:pt x="198" y="101"/>
                        <a:pt x="198" y="101"/>
                      </a:cubicBezTo>
                      <a:cubicBezTo>
                        <a:pt x="198" y="99"/>
                        <a:pt x="199" y="95"/>
                        <a:pt x="196" y="93"/>
                      </a:cubicBezTo>
                      <a:cubicBezTo>
                        <a:pt x="195" y="92"/>
                        <a:pt x="194" y="91"/>
                        <a:pt x="192" y="91"/>
                      </a:cubicBezTo>
                      <a:cubicBezTo>
                        <a:pt x="191" y="91"/>
                        <a:pt x="190" y="92"/>
                        <a:pt x="189" y="92"/>
                      </a:cubicBezTo>
                      <a:cubicBezTo>
                        <a:pt x="188" y="92"/>
                        <a:pt x="187" y="93"/>
                        <a:pt x="187" y="93"/>
                      </a:cubicBezTo>
                      <a:cubicBezTo>
                        <a:pt x="187" y="92"/>
                        <a:pt x="186" y="91"/>
                        <a:pt x="186" y="87"/>
                      </a:cubicBezTo>
                      <a:cubicBezTo>
                        <a:pt x="186" y="81"/>
                        <a:pt x="184" y="79"/>
                        <a:pt x="182" y="75"/>
                      </a:cubicBezTo>
                      <a:cubicBezTo>
                        <a:pt x="181" y="73"/>
                        <a:pt x="181" y="72"/>
                        <a:pt x="181" y="70"/>
                      </a:cubicBezTo>
                      <a:cubicBezTo>
                        <a:pt x="181" y="66"/>
                        <a:pt x="180" y="63"/>
                        <a:pt x="177" y="61"/>
                      </a:cubicBezTo>
                      <a:cubicBezTo>
                        <a:pt x="176" y="59"/>
                        <a:pt x="176" y="59"/>
                        <a:pt x="176" y="59"/>
                      </a:cubicBezTo>
                      <a:cubicBezTo>
                        <a:pt x="175" y="59"/>
                        <a:pt x="175" y="58"/>
                        <a:pt x="174" y="57"/>
                      </a:cubicBezTo>
                      <a:cubicBezTo>
                        <a:pt x="173" y="57"/>
                        <a:pt x="173" y="57"/>
                        <a:pt x="173" y="57"/>
                      </a:cubicBezTo>
                      <a:cubicBezTo>
                        <a:pt x="173" y="56"/>
                        <a:pt x="172" y="56"/>
                        <a:pt x="172" y="56"/>
                      </a:cubicBezTo>
                      <a:cubicBezTo>
                        <a:pt x="172" y="55"/>
                        <a:pt x="172" y="55"/>
                        <a:pt x="172" y="55"/>
                      </a:cubicBezTo>
                      <a:cubicBezTo>
                        <a:pt x="172" y="54"/>
                        <a:pt x="173" y="54"/>
                        <a:pt x="173" y="53"/>
                      </a:cubicBezTo>
                      <a:cubicBezTo>
                        <a:pt x="173" y="53"/>
                        <a:pt x="172" y="52"/>
                        <a:pt x="172" y="51"/>
                      </a:cubicBezTo>
                      <a:cubicBezTo>
                        <a:pt x="172" y="49"/>
                        <a:pt x="172" y="48"/>
                        <a:pt x="173" y="46"/>
                      </a:cubicBezTo>
                      <a:cubicBezTo>
                        <a:pt x="173" y="45"/>
                        <a:pt x="173" y="45"/>
                        <a:pt x="174" y="44"/>
                      </a:cubicBezTo>
                      <a:cubicBezTo>
                        <a:pt x="175" y="41"/>
                        <a:pt x="177" y="35"/>
                        <a:pt x="172" y="33"/>
                      </a:cubicBezTo>
                      <a:cubicBezTo>
                        <a:pt x="170" y="32"/>
                        <a:pt x="169" y="32"/>
                        <a:pt x="168" y="32"/>
                      </a:cubicBezTo>
                      <a:cubicBezTo>
                        <a:pt x="165" y="32"/>
                        <a:pt x="164" y="35"/>
                        <a:pt x="163" y="36"/>
                      </a:cubicBezTo>
                      <a:cubicBezTo>
                        <a:pt x="163" y="37"/>
                        <a:pt x="162" y="38"/>
                        <a:pt x="162" y="38"/>
                      </a:cubicBezTo>
                      <a:cubicBezTo>
                        <a:pt x="162" y="38"/>
                        <a:pt x="161" y="37"/>
                        <a:pt x="160" y="36"/>
                      </a:cubicBezTo>
                      <a:cubicBezTo>
                        <a:pt x="159" y="34"/>
                        <a:pt x="157" y="32"/>
                        <a:pt x="154" y="32"/>
                      </a:cubicBezTo>
                      <a:cubicBezTo>
                        <a:pt x="153" y="32"/>
                        <a:pt x="153" y="32"/>
                        <a:pt x="152" y="32"/>
                      </a:cubicBezTo>
                      <a:cubicBezTo>
                        <a:pt x="150" y="32"/>
                        <a:pt x="149" y="34"/>
                        <a:pt x="148" y="34"/>
                      </a:cubicBezTo>
                      <a:cubicBezTo>
                        <a:pt x="148" y="35"/>
                        <a:pt x="148" y="35"/>
                        <a:pt x="148" y="35"/>
                      </a:cubicBezTo>
                      <a:cubicBezTo>
                        <a:pt x="147" y="35"/>
                        <a:pt x="147" y="35"/>
                        <a:pt x="145" y="35"/>
                      </a:cubicBezTo>
                      <a:cubicBezTo>
                        <a:pt x="145" y="35"/>
                        <a:pt x="144" y="35"/>
                        <a:pt x="144" y="35"/>
                      </a:cubicBezTo>
                      <a:cubicBezTo>
                        <a:pt x="143" y="35"/>
                        <a:pt x="142" y="35"/>
                        <a:pt x="142" y="35"/>
                      </a:cubicBezTo>
                      <a:cubicBezTo>
                        <a:pt x="138" y="35"/>
                        <a:pt x="138" y="35"/>
                        <a:pt x="138" y="35"/>
                      </a:cubicBezTo>
                      <a:cubicBezTo>
                        <a:pt x="137" y="35"/>
                        <a:pt x="137" y="35"/>
                        <a:pt x="136" y="35"/>
                      </a:cubicBezTo>
                      <a:cubicBezTo>
                        <a:pt x="135" y="35"/>
                        <a:pt x="135" y="35"/>
                        <a:pt x="135" y="35"/>
                      </a:cubicBezTo>
                      <a:cubicBezTo>
                        <a:pt x="133" y="35"/>
                        <a:pt x="132" y="35"/>
                        <a:pt x="131" y="34"/>
                      </a:cubicBezTo>
                      <a:cubicBezTo>
                        <a:pt x="129" y="34"/>
                        <a:pt x="126" y="31"/>
                        <a:pt x="126" y="28"/>
                      </a:cubicBezTo>
                      <a:cubicBezTo>
                        <a:pt x="126" y="27"/>
                        <a:pt x="126" y="27"/>
                        <a:pt x="126" y="27"/>
                      </a:cubicBezTo>
                      <a:cubicBezTo>
                        <a:pt x="126" y="25"/>
                        <a:pt x="126" y="23"/>
                        <a:pt x="124" y="21"/>
                      </a:cubicBezTo>
                      <a:cubicBezTo>
                        <a:pt x="122" y="19"/>
                        <a:pt x="119" y="18"/>
                        <a:pt x="116" y="18"/>
                      </a:cubicBezTo>
                      <a:cubicBezTo>
                        <a:pt x="116" y="17"/>
                        <a:pt x="116" y="17"/>
                        <a:pt x="116" y="17"/>
                      </a:cubicBezTo>
                      <a:cubicBezTo>
                        <a:pt x="115" y="17"/>
                        <a:pt x="115" y="17"/>
                        <a:pt x="114" y="17"/>
                      </a:cubicBezTo>
                      <a:cubicBezTo>
                        <a:pt x="114" y="16"/>
                        <a:pt x="114" y="16"/>
                        <a:pt x="114" y="16"/>
                      </a:cubicBezTo>
                      <a:cubicBezTo>
                        <a:pt x="112" y="14"/>
                        <a:pt x="110" y="14"/>
                        <a:pt x="108" y="14"/>
                      </a:cubicBezTo>
                      <a:cubicBezTo>
                        <a:pt x="108" y="14"/>
                        <a:pt x="107" y="14"/>
                        <a:pt x="107" y="14"/>
                      </a:cubicBezTo>
                      <a:cubicBezTo>
                        <a:pt x="107" y="14"/>
                        <a:pt x="106" y="14"/>
                        <a:pt x="106" y="13"/>
                      </a:cubicBezTo>
                      <a:cubicBezTo>
                        <a:pt x="105" y="12"/>
                        <a:pt x="104" y="11"/>
                        <a:pt x="103" y="10"/>
                      </a:cubicBezTo>
                      <a:cubicBezTo>
                        <a:pt x="101" y="9"/>
                        <a:pt x="100" y="9"/>
                        <a:pt x="98" y="8"/>
                      </a:cubicBezTo>
                      <a:cubicBezTo>
                        <a:pt x="98" y="8"/>
                        <a:pt x="97" y="8"/>
                        <a:pt x="96" y="7"/>
                      </a:cubicBezTo>
                      <a:cubicBezTo>
                        <a:pt x="96" y="7"/>
                        <a:pt x="95" y="6"/>
                        <a:pt x="94" y="6"/>
                      </a:cubicBezTo>
                      <a:cubicBezTo>
                        <a:pt x="94" y="5"/>
                        <a:pt x="93" y="5"/>
                        <a:pt x="93" y="5"/>
                      </a:cubicBezTo>
                      <a:cubicBezTo>
                        <a:pt x="88" y="2"/>
                        <a:pt x="85" y="0"/>
                        <a:pt x="81" y="0"/>
                      </a:cubicBezTo>
                      <a:cubicBezTo>
                        <a:pt x="80" y="0"/>
                        <a:pt x="78" y="1"/>
                        <a:pt x="76" y="1"/>
                      </a:cubicBezTo>
                      <a:cubicBezTo>
                        <a:pt x="74" y="3"/>
                        <a:pt x="72" y="4"/>
                        <a:pt x="70" y="6"/>
                      </a:cubicBezTo>
                      <a:cubicBezTo>
                        <a:pt x="69" y="7"/>
                        <a:pt x="68" y="8"/>
                        <a:pt x="67" y="9"/>
                      </a:cubicBezTo>
                      <a:cubicBezTo>
                        <a:pt x="66" y="9"/>
                        <a:pt x="66" y="9"/>
                        <a:pt x="66" y="9"/>
                      </a:cubicBezTo>
                      <a:cubicBezTo>
                        <a:pt x="65" y="10"/>
                        <a:pt x="64" y="10"/>
                        <a:pt x="63" y="12"/>
                      </a:cubicBezTo>
                      <a:cubicBezTo>
                        <a:pt x="63" y="12"/>
                        <a:pt x="62" y="13"/>
                        <a:pt x="62" y="13"/>
                      </a:cubicBezTo>
                      <a:cubicBezTo>
                        <a:pt x="62" y="14"/>
                        <a:pt x="61" y="15"/>
                        <a:pt x="61" y="15"/>
                      </a:cubicBezTo>
                      <a:cubicBezTo>
                        <a:pt x="61" y="15"/>
                        <a:pt x="60" y="15"/>
                        <a:pt x="60" y="15"/>
                      </a:cubicBezTo>
                      <a:cubicBezTo>
                        <a:pt x="59" y="15"/>
                        <a:pt x="59" y="15"/>
                        <a:pt x="58" y="15"/>
                      </a:cubicBezTo>
                      <a:cubicBezTo>
                        <a:pt x="58" y="15"/>
                        <a:pt x="58" y="15"/>
                        <a:pt x="58" y="15"/>
                      </a:cubicBezTo>
                      <a:cubicBezTo>
                        <a:pt x="57" y="15"/>
                        <a:pt x="57" y="15"/>
                        <a:pt x="56" y="16"/>
                      </a:cubicBezTo>
                      <a:cubicBezTo>
                        <a:pt x="56" y="15"/>
                        <a:pt x="56" y="15"/>
                        <a:pt x="56" y="15"/>
                      </a:cubicBezTo>
                      <a:cubicBezTo>
                        <a:pt x="55" y="15"/>
                        <a:pt x="55" y="15"/>
                        <a:pt x="54" y="15"/>
                      </a:cubicBezTo>
                      <a:cubicBezTo>
                        <a:pt x="53" y="14"/>
                        <a:pt x="51" y="14"/>
                        <a:pt x="49" y="14"/>
                      </a:cubicBezTo>
                      <a:cubicBezTo>
                        <a:pt x="49" y="14"/>
                        <a:pt x="49" y="14"/>
                        <a:pt x="49" y="14"/>
                      </a:cubicBezTo>
                      <a:cubicBezTo>
                        <a:pt x="48" y="14"/>
                        <a:pt x="48" y="14"/>
                        <a:pt x="47" y="14"/>
                      </a:cubicBezTo>
                      <a:cubicBezTo>
                        <a:pt x="46" y="14"/>
                        <a:pt x="45" y="14"/>
                        <a:pt x="45" y="14"/>
                      </a:cubicBezTo>
                      <a:cubicBezTo>
                        <a:pt x="44" y="14"/>
                        <a:pt x="43" y="14"/>
                        <a:pt x="42" y="14"/>
                      </a:cubicBezTo>
                      <a:cubicBezTo>
                        <a:pt x="41" y="14"/>
                        <a:pt x="40" y="13"/>
                        <a:pt x="39" y="13"/>
                      </a:cubicBezTo>
                      <a:cubicBezTo>
                        <a:pt x="38" y="12"/>
                        <a:pt x="36" y="12"/>
                        <a:pt x="35" y="11"/>
                      </a:cubicBezTo>
                      <a:cubicBezTo>
                        <a:pt x="31" y="10"/>
                        <a:pt x="27" y="9"/>
                        <a:pt x="22" y="9"/>
                      </a:cubicBezTo>
                      <a:cubicBezTo>
                        <a:pt x="20" y="9"/>
                        <a:pt x="19" y="9"/>
                        <a:pt x="17" y="9"/>
                      </a:cubicBezTo>
                      <a:cubicBezTo>
                        <a:pt x="12" y="10"/>
                        <a:pt x="8" y="12"/>
                        <a:pt x="5" y="16"/>
                      </a:cubicBezTo>
                      <a:cubicBezTo>
                        <a:pt x="3" y="18"/>
                        <a:pt x="2" y="20"/>
                        <a:pt x="2" y="23"/>
                      </a:cubicBezTo>
                      <a:cubicBezTo>
                        <a:pt x="2" y="23"/>
                        <a:pt x="1" y="24"/>
                        <a:pt x="1" y="24"/>
                      </a:cubicBezTo>
                      <a:cubicBezTo>
                        <a:pt x="1" y="26"/>
                        <a:pt x="0" y="28"/>
                        <a:pt x="0" y="30"/>
                      </a:cubicBezTo>
                      <a:cubicBezTo>
                        <a:pt x="1" y="34"/>
                        <a:pt x="3" y="39"/>
                        <a:pt x="4" y="42"/>
                      </a:cubicBezTo>
                      <a:cubicBezTo>
                        <a:pt x="6" y="45"/>
                        <a:pt x="9" y="48"/>
                        <a:pt x="11" y="49"/>
                      </a:cubicBezTo>
                      <a:cubicBezTo>
                        <a:pt x="12" y="49"/>
                        <a:pt x="12" y="49"/>
                        <a:pt x="12" y="49"/>
                      </a:cubicBezTo>
                      <a:cubicBezTo>
                        <a:pt x="14" y="51"/>
                        <a:pt x="15" y="52"/>
                        <a:pt x="15" y="53"/>
                      </a:cubicBezTo>
                      <a:cubicBezTo>
                        <a:pt x="15" y="54"/>
                        <a:pt x="14" y="54"/>
                        <a:pt x="14" y="55"/>
                      </a:cubicBezTo>
                      <a:cubicBezTo>
                        <a:pt x="14" y="56"/>
                        <a:pt x="13" y="57"/>
                        <a:pt x="13" y="58"/>
                      </a:cubicBezTo>
                      <a:cubicBezTo>
                        <a:pt x="13" y="60"/>
                        <a:pt x="14" y="63"/>
                        <a:pt x="15" y="65"/>
                      </a:cubicBezTo>
                      <a:cubicBezTo>
                        <a:pt x="16" y="65"/>
                        <a:pt x="16" y="65"/>
                        <a:pt x="16" y="65"/>
                      </a:cubicBezTo>
                      <a:cubicBezTo>
                        <a:pt x="16" y="66"/>
                        <a:pt x="15" y="66"/>
                        <a:pt x="15" y="67"/>
                      </a:cubicBezTo>
                      <a:cubicBezTo>
                        <a:pt x="15" y="67"/>
                        <a:pt x="14" y="68"/>
                        <a:pt x="14" y="69"/>
                      </a:cubicBezTo>
                      <a:cubicBezTo>
                        <a:pt x="12" y="71"/>
                        <a:pt x="9" y="75"/>
                        <a:pt x="12" y="79"/>
                      </a:cubicBezTo>
                      <a:cubicBezTo>
                        <a:pt x="13" y="81"/>
                        <a:pt x="14" y="83"/>
                        <a:pt x="17" y="84"/>
                      </a:cubicBezTo>
                      <a:cubicBezTo>
                        <a:pt x="18" y="84"/>
                        <a:pt x="18" y="84"/>
                        <a:pt x="19" y="84"/>
                      </a:cubicBezTo>
                      <a:cubicBezTo>
                        <a:pt x="19" y="84"/>
                        <a:pt x="19" y="84"/>
                        <a:pt x="19" y="84"/>
                      </a:cubicBezTo>
                      <a:cubicBezTo>
                        <a:pt x="19" y="85"/>
                        <a:pt x="19" y="85"/>
                        <a:pt x="19" y="85"/>
                      </a:cubicBezTo>
                      <a:cubicBezTo>
                        <a:pt x="19" y="86"/>
                        <a:pt x="19" y="87"/>
                        <a:pt x="20" y="88"/>
                      </a:cubicBezTo>
                      <a:cubicBezTo>
                        <a:pt x="20" y="89"/>
                        <a:pt x="20" y="90"/>
                        <a:pt x="20" y="92"/>
                      </a:cubicBezTo>
                      <a:cubicBezTo>
                        <a:pt x="20" y="93"/>
                        <a:pt x="20" y="95"/>
                        <a:pt x="21" y="97"/>
                      </a:cubicBezTo>
                      <a:cubicBezTo>
                        <a:pt x="22" y="99"/>
                        <a:pt x="23" y="100"/>
                        <a:pt x="25" y="101"/>
                      </a:cubicBezTo>
                      <a:cubicBezTo>
                        <a:pt x="25" y="101"/>
                        <a:pt x="26" y="102"/>
                        <a:pt x="26" y="102"/>
                      </a:cubicBezTo>
                      <a:cubicBezTo>
                        <a:pt x="26" y="102"/>
                        <a:pt x="26" y="103"/>
                        <a:pt x="26" y="104"/>
                      </a:cubicBezTo>
                      <a:cubicBezTo>
                        <a:pt x="26" y="105"/>
                        <a:pt x="26" y="105"/>
                        <a:pt x="26" y="105"/>
                      </a:cubicBezTo>
                      <a:cubicBezTo>
                        <a:pt x="26" y="106"/>
                        <a:pt x="27" y="109"/>
                        <a:pt x="29" y="110"/>
                      </a:cubicBezTo>
                      <a:cubicBezTo>
                        <a:pt x="29" y="110"/>
                        <a:pt x="30" y="111"/>
                        <a:pt x="30" y="111"/>
                      </a:cubicBezTo>
                      <a:cubicBezTo>
                        <a:pt x="30" y="111"/>
                        <a:pt x="31" y="111"/>
                        <a:pt x="31" y="111"/>
                      </a:cubicBezTo>
                      <a:cubicBezTo>
                        <a:pt x="31" y="111"/>
                        <a:pt x="31" y="111"/>
                        <a:pt x="31" y="111"/>
                      </a:cubicBezTo>
                      <a:cubicBezTo>
                        <a:pt x="31" y="112"/>
                        <a:pt x="31" y="113"/>
                        <a:pt x="31" y="114"/>
                      </a:cubicBezTo>
                      <a:cubicBezTo>
                        <a:pt x="31" y="115"/>
                        <a:pt x="31" y="115"/>
                        <a:pt x="31" y="115"/>
                      </a:cubicBezTo>
                      <a:cubicBezTo>
                        <a:pt x="32" y="116"/>
                        <a:pt x="31" y="117"/>
                        <a:pt x="30" y="119"/>
                      </a:cubicBezTo>
                      <a:cubicBezTo>
                        <a:pt x="28" y="122"/>
                        <a:pt x="27" y="125"/>
                        <a:pt x="27" y="128"/>
                      </a:cubicBezTo>
                      <a:cubicBezTo>
                        <a:pt x="27" y="130"/>
                        <a:pt x="27" y="131"/>
                        <a:pt x="26" y="132"/>
                      </a:cubicBezTo>
                      <a:cubicBezTo>
                        <a:pt x="26" y="135"/>
                        <a:pt x="26" y="135"/>
                        <a:pt x="26" y="135"/>
                      </a:cubicBezTo>
                      <a:cubicBezTo>
                        <a:pt x="26" y="136"/>
                        <a:pt x="25" y="138"/>
                        <a:pt x="24" y="139"/>
                      </a:cubicBezTo>
                      <a:cubicBezTo>
                        <a:pt x="24" y="140"/>
                        <a:pt x="24" y="140"/>
                        <a:pt x="24" y="140"/>
                      </a:cubicBezTo>
                      <a:cubicBezTo>
                        <a:pt x="21" y="146"/>
                        <a:pt x="12" y="160"/>
                        <a:pt x="23" y="168"/>
                      </a:cubicBezTo>
                      <a:cubicBezTo>
                        <a:pt x="27" y="171"/>
                        <a:pt x="31" y="173"/>
                        <a:pt x="35" y="176"/>
                      </a:cubicBezTo>
                      <a:cubicBezTo>
                        <a:pt x="38" y="178"/>
                        <a:pt x="42" y="180"/>
                        <a:pt x="45" y="182"/>
                      </a:cubicBezTo>
                      <a:cubicBezTo>
                        <a:pt x="46" y="183"/>
                        <a:pt x="47" y="184"/>
                        <a:pt x="48" y="184"/>
                      </a:cubicBezTo>
                      <a:cubicBezTo>
                        <a:pt x="49" y="185"/>
                        <a:pt x="50" y="185"/>
                        <a:pt x="51" y="186"/>
                      </a:cubicBezTo>
                      <a:cubicBezTo>
                        <a:pt x="53" y="187"/>
                        <a:pt x="54" y="189"/>
                        <a:pt x="55" y="190"/>
                      </a:cubicBezTo>
                      <a:cubicBezTo>
                        <a:pt x="56" y="191"/>
                        <a:pt x="57" y="192"/>
                        <a:pt x="58" y="194"/>
                      </a:cubicBezTo>
                      <a:cubicBezTo>
                        <a:pt x="59" y="195"/>
                        <a:pt x="59" y="195"/>
                        <a:pt x="59" y="195"/>
                      </a:cubicBezTo>
                      <a:cubicBezTo>
                        <a:pt x="62" y="199"/>
                        <a:pt x="64" y="202"/>
                        <a:pt x="65" y="206"/>
                      </a:cubicBezTo>
                      <a:cubicBezTo>
                        <a:pt x="66" y="211"/>
                        <a:pt x="68" y="214"/>
                        <a:pt x="70" y="217"/>
                      </a:cubicBezTo>
                      <a:cubicBezTo>
                        <a:pt x="71" y="219"/>
                        <a:pt x="71" y="219"/>
                        <a:pt x="71" y="219"/>
                      </a:cubicBezTo>
                      <a:cubicBezTo>
                        <a:pt x="72" y="221"/>
                        <a:pt x="72" y="224"/>
                        <a:pt x="73" y="227"/>
                      </a:cubicBezTo>
                      <a:cubicBezTo>
                        <a:pt x="73" y="229"/>
                        <a:pt x="73" y="230"/>
                        <a:pt x="73" y="231"/>
                      </a:cubicBezTo>
                      <a:cubicBezTo>
                        <a:pt x="74" y="233"/>
                        <a:pt x="74" y="235"/>
                        <a:pt x="75" y="237"/>
                      </a:cubicBezTo>
                      <a:cubicBezTo>
                        <a:pt x="75" y="238"/>
                        <a:pt x="76" y="239"/>
                        <a:pt x="76" y="240"/>
                      </a:cubicBezTo>
                      <a:cubicBezTo>
                        <a:pt x="76" y="241"/>
                        <a:pt x="76" y="241"/>
                        <a:pt x="76" y="242"/>
                      </a:cubicBezTo>
                      <a:cubicBezTo>
                        <a:pt x="77" y="243"/>
                        <a:pt x="77" y="248"/>
                        <a:pt x="82" y="248"/>
                      </a:cubicBezTo>
                      <a:cubicBezTo>
                        <a:pt x="82" y="248"/>
                        <a:pt x="83" y="247"/>
                        <a:pt x="84" y="247"/>
                      </a:cubicBezTo>
                      <a:cubicBezTo>
                        <a:pt x="85" y="247"/>
                        <a:pt x="86" y="246"/>
                        <a:pt x="87" y="246"/>
                      </a:cubicBezTo>
                      <a:cubicBezTo>
                        <a:pt x="89" y="246"/>
                        <a:pt x="90" y="248"/>
                        <a:pt x="90" y="248"/>
                      </a:cubicBezTo>
                      <a:cubicBezTo>
                        <a:pt x="90" y="249"/>
                        <a:pt x="90" y="249"/>
                        <a:pt x="90" y="249"/>
                      </a:cubicBezTo>
                      <a:cubicBezTo>
                        <a:pt x="89" y="250"/>
                        <a:pt x="87" y="250"/>
                        <a:pt x="86" y="250"/>
                      </a:cubicBezTo>
                      <a:cubicBezTo>
                        <a:pt x="84" y="250"/>
                        <a:pt x="83" y="250"/>
                        <a:pt x="82" y="250"/>
                      </a:cubicBezTo>
                      <a:cubicBezTo>
                        <a:pt x="76" y="251"/>
                        <a:pt x="74" y="256"/>
                        <a:pt x="73" y="260"/>
                      </a:cubicBezTo>
                      <a:cubicBezTo>
                        <a:pt x="72" y="261"/>
                        <a:pt x="72" y="261"/>
                        <a:pt x="72" y="261"/>
                      </a:cubicBezTo>
                      <a:cubicBezTo>
                        <a:pt x="72" y="262"/>
                        <a:pt x="72" y="262"/>
                        <a:pt x="71" y="263"/>
                      </a:cubicBezTo>
                      <a:cubicBezTo>
                        <a:pt x="71" y="264"/>
                        <a:pt x="70" y="265"/>
                        <a:pt x="70" y="266"/>
                      </a:cubicBezTo>
                      <a:cubicBezTo>
                        <a:pt x="69" y="269"/>
                        <a:pt x="68" y="271"/>
                        <a:pt x="67" y="273"/>
                      </a:cubicBezTo>
                      <a:cubicBezTo>
                        <a:pt x="66" y="274"/>
                        <a:pt x="66" y="274"/>
                        <a:pt x="66" y="274"/>
                      </a:cubicBezTo>
                      <a:cubicBezTo>
                        <a:pt x="66" y="276"/>
                        <a:pt x="65" y="278"/>
                        <a:pt x="63" y="280"/>
                      </a:cubicBezTo>
                      <a:cubicBezTo>
                        <a:pt x="63" y="282"/>
                        <a:pt x="62" y="282"/>
                        <a:pt x="61" y="283"/>
                      </a:cubicBezTo>
                      <a:cubicBezTo>
                        <a:pt x="61" y="284"/>
                        <a:pt x="60" y="284"/>
                        <a:pt x="60" y="285"/>
                      </a:cubicBezTo>
                      <a:cubicBezTo>
                        <a:pt x="59" y="286"/>
                        <a:pt x="58" y="287"/>
                        <a:pt x="57" y="288"/>
                      </a:cubicBezTo>
                      <a:cubicBezTo>
                        <a:pt x="57" y="289"/>
                        <a:pt x="56" y="290"/>
                        <a:pt x="55" y="291"/>
                      </a:cubicBezTo>
                      <a:cubicBezTo>
                        <a:pt x="52" y="294"/>
                        <a:pt x="49" y="298"/>
                        <a:pt x="45" y="301"/>
                      </a:cubicBezTo>
                      <a:cubicBezTo>
                        <a:pt x="44" y="302"/>
                        <a:pt x="43" y="303"/>
                        <a:pt x="42" y="304"/>
                      </a:cubicBezTo>
                      <a:cubicBezTo>
                        <a:pt x="39" y="307"/>
                        <a:pt x="36" y="310"/>
                        <a:pt x="33" y="311"/>
                      </a:cubicBezTo>
                      <a:cubicBezTo>
                        <a:pt x="32" y="312"/>
                        <a:pt x="32" y="312"/>
                        <a:pt x="31" y="312"/>
                      </a:cubicBezTo>
                      <a:cubicBezTo>
                        <a:pt x="27" y="314"/>
                        <a:pt x="21" y="316"/>
                        <a:pt x="21" y="322"/>
                      </a:cubicBezTo>
                      <a:cubicBezTo>
                        <a:pt x="22" y="325"/>
                        <a:pt x="24" y="327"/>
                        <a:pt x="25" y="329"/>
                      </a:cubicBezTo>
                      <a:cubicBezTo>
                        <a:pt x="25" y="329"/>
                        <a:pt x="26" y="329"/>
                        <a:pt x="26" y="330"/>
                      </a:cubicBezTo>
                      <a:cubicBezTo>
                        <a:pt x="27" y="330"/>
                        <a:pt x="27" y="331"/>
                        <a:pt x="28" y="332"/>
                      </a:cubicBezTo>
                      <a:cubicBezTo>
                        <a:pt x="28" y="333"/>
                        <a:pt x="28" y="333"/>
                        <a:pt x="28" y="333"/>
                      </a:cubicBezTo>
                      <a:cubicBezTo>
                        <a:pt x="29" y="335"/>
                        <a:pt x="30" y="336"/>
                        <a:pt x="30" y="337"/>
                      </a:cubicBezTo>
                      <a:cubicBezTo>
                        <a:pt x="31" y="337"/>
                        <a:pt x="31" y="337"/>
                        <a:pt x="31" y="337"/>
                      </a:cubicBezTo>
                      <a:cubicBezTo>
                        <a:pt x="34" y="340"/>
                        <a:pt x="36" y="342"/>
                        <a:pt x="39" y="344"/>
                      </a:cubicBezTo>
                      <a:cubicBezTo>
                        <a:pt x="40" y="345"/>
                        <a:pt x="40" y="345"/>
                        <a:pt x="40" y="345"/>
                      </a:cubicBezTo>
                      <a:cubicBezTo>
                        <a:pt x="40" y="345"/>
                        <a:pt x="40" y="346"/>
                        <a:pt x="40" y="346"/>
                      </a:cubicBezTo>
                      <a:cubicBezTo>
                        <a:pt x="40" y="347"/>
                        <a:pt x="40" y="347"/>
                        <a:pt x="40" y="347"/>
                      </a:cubicBezTo>
                      <a:cubicBezTo>
                        <a:pt x="40" y="348"/>
                        <a:pt x="40" y="348"/>
                        <a:pt x="40" y="349"/>
                      </a:cubicBezTo>
                      <a:cubicBezTo>
                        <a:pt x="39" y="351"/>
                        <a:pt x="38" y="352"/>
                        <a:pt x="38" y="354"/>
                      </a:cubicBezTo>
                      <a:cubicBezTo>
                        <a:pt x="38" y="359"/>
                        <a:pt x="40" y="362"/>
                        <a:pt x="41" y="366"/>
                      </a:cubicBezTo>
                      <a:cubicBezTo>
                        <a:pt x="41" y="367"/>
                        <a:pt x="41" y="367"/>
                        <a:pt x="41" y="367"/>
                      </a:cubicBezTo>
                      <a:cubicBezTo>
                        <a:pt x="42" y="369"/>
                        <a:pt x="44" y="372"/>
                        <a:pt x="45" y="374"/>
                      </a:cubicBezTo>
                      <a:cubicBezTo>
                        <a:pt x="46" y="377"/>
                        <a:pt x="48" y="381"/>
                        <a:pt x="49" y="384"/>
                      </a:cubicBezTo>
                      <a:cubicBezTo>
                        <a:pt x="49" y="385"/>
                        <a:pt x="49" y="386"/>
                        <a:pt x="50" y="387"/>
                      </a:cubicBezTo>
                      <a:cubicBezTo>
                        <a:pt x="51" y="392"/>
                        <a:pt x="52" y="396"/>
                        <a:pt x="56" y="401"/>
                      </a:cubicBezTo>
                      <a:cubicBezTo>
                        <a:pt x="57" y="401"/>
                        <a:pt x="58" y="402"/>
                        <a:pt x="59" y="403"/>
                      </a:cubicBezTo>
                      <a:cubicBezTo>
                        <a:pt x="61" y="405"/>
                        <a:pt x="64" y="408"/>
                        <a:pt x="64" y="410"/>
                      </a:cubicBezTo>
                      <a:cubicBezTo>
                        <a:pt x="64" y="412"/>
                        <a:pt x="63" y="413"/>
                        <a:pt x="61" y="416"/>
                      </a:cubicBezTo>
                      <a:cubicBezTo>
                        <a:pt x="60" y="416"/>
                        <a:pt x="60" y="417"/>
                        <a:pt x="59" y="417"/>
                      </a:cubicBezTo>
                      <a:cubicBezTo>
                        <a:pt x="56" y="421"/>
                        <a:pt x="54" y="428"/>
                        <a:pt x="56" y="433"/>
                      </a:cubicBezTo>
                      <a:cubicBezTo>
                        <a:pt x="56" y="435"/>
                        <a:pt x="58" y="437"/>
                        <a:pt x="59" y="438"/>
                      </a:cubicBezTo>
                      <a:cubicBezTo>
                        <a:pt x="60" y="438"/>
                        <a:pt x="60" y="439"/>
                        <a:pt x="60" y="439"/>
                      </a:cubicBezTo>
                      <a:cubicBezTo>
                        <a:pt x="61" y="440"/>
                        <a:pt x="61" y="442"/>
                        <a:pt x="61" y="443"/>
                      </a:cubicBezTo>
                      <a:cubicBezTo>
                        <a:pt x="58" y="438"/>
                        <a:pt x="54" y="433"/>
                        <a:pt x="50" y="433"/>
                      </a:cubicBezTo>
                      <a:cubicBezTo>
                        <a:pt x="46" y="432"/>
                        <a:pt x="46" y="432"/>
                        <a:pt x="46" y="432"/>
                      </a:cubicBezTo>
                      <a:cubicBezTo>
                        <a:pt x="47" y="436"/>
                        <a:pt x="47" y="436"/>
                        <a:pt x="47" y="436"/>
                      </a:cubicBezTo>
                      <a:cubicBezTo>
                        <a:pt x="52" y="478"/>
                        <a:pt x="59" y="528"/>
                        <a:pt x="66" y="577"/>
                      </a:cubicBezTo>
                      <a:cubicBezTo>
                        <a:pt x="67" y="578"/>
                        <a:pt x="67" y="580"/>
                        <a:pt x="67" y="581"/>
                      </a:cubicBezTo>
                      <a:cubicBezTo>
                        <a:pt x="68" y="585"/>
                        <a:pt x="68" y="589"/>
                        <a:pt x="69" y="593"/>
                      </a:cubicBezTo>
                      <a:cubicBezTo>
                        <a:pt x="69" y="604"/>
                        <a:pt x="73" y="608"/>
                        <a:pt x="78" y="616"/>
                      </a:cubicBezTo>
                      <a:cubicBezTo>
                        <a:pt x="81" y="619"/>
                        <a:pt x="81" y="619"/>
                        <a:pt x="81" y="619"/>
                      </a:cubicBezTo>
                      <a:cubicBezTo>
                        <a:pt x="83" y="622"/>
                        <a:pt x="85" y="624"/>
                        <a:pt x="88" y="626"/>
                      </a:cubicBezTo>
                      <a:cubicBezTo>
                        <a:pt x="90" y="628"/>
                        <a:pt x="92" y="630"/>
                        <a:pt x="94" y="633"/>
                      </a:cubicBezTo>
                      <a:cubicBezTo>
                        <a:pt x="96" y="635"/>
                        <a:pt x="97" y="637"/>
                        <a:pt x="99" y="639"/>
                      </a:cubicBezTo>
                      <a:cubicBezTo>
                        <a:pt x="105" y="647"/>
                        <a:pt x="109" y="653"/>
                        <a:pt x="120" y="653"/>
                      </a:cubicBezTo>
                      <a:cubicBezTo>
                        <a:pt x="122" y="653"/>
                        <a:pt x="124" y="653"/>
                        <a:pt x="126" y="652"/>
                      </a:cubicBezTo>
                      <a:cubicBezTo>
                        <a:pt x="128" y="652"/>
                        <a:pt x="131" y="651"/>
                        <a:pt x="134" y="651"/>
                      </a:cubicBezTo>
                      <a:cubicBezTo>
                        <a:pt x="138" y="650"/>
                        <a:pt x="145" y="648"/>
                        <a:pt x="149" y="648"/>
                      </a:cubicBezTo>
                      <a:cubicBezTo>
                        <a:pt x="150" y="648"/>
                        <a:pt x="150" y="648"/>
                        <a:pt x="150" y="648"/>
                      </a:cubicBezTo>
                      <a:cubicBezTo>
                        <a:pt x="154" y="648"/>
                        <a:pt x="158" y="651"/>
                        <a:pt x="162" y="654"/>
                      </a:cubicBezTo>
                      <a:cubicBezTo>
                        <a:pt x="164" y="656"/>
                        <a:pt x="166" y="658"/>
                        <a:pt x="169" y="659"/>
                      </a:cubicBezTo>
                      <a:cubicBezTo>
                        <a:pt x="172" y="660"/>
                        <a:pt x="174" y="661"/>
                        <a:pt x="176" y="661"/>
                      </a:cubicBezTo>
                      <a:cubicBezTo>
                        <a:pt x="179" y="661"/>
                        <a:pt x="181" y="660"/>
                        <a:pt x="183" y="658"/>
                      </a:cubicBezTo>
                      <a:cubicBezTo>
                        <a:pt x="184" y="658"/>
                        <a:pt x="184" y="658"/>
                        <a:pt x="184" y="658"/>
                      </a:cubicBezTo>
                      <a:cubicBezTo>
                        <a:pt x="185" y="657"/>
                        <a:pt x="186" y="657"/>
                        <a:pt x="187" y="656"/>
                      </a:cubicBezTo>
                      <a:cubicBezTo>
                        <a:pt x="191" y="654"/>
                        <a:pt x="195" y="653"/>
                        <a:pt x="200" y="652"/>
                      </a:cubicBezTo>
                      <a:cubicBezTo>
                        <a:pt x="200" y="652"/>
                        <a:pt x="200" y="652"/>
                        <a:pt x="200" y="652"/>
                      </a:cubicBezTo>
                      <a:cubicBezTo>
                        <a:pt x="203" y="651"/>
                        <a:pt x="205" y="650"/>
                        <a:pt x="208" y="649"/>
                      </a:cubicBezTo>
                      <a:cubicBezTo>
                        <a:pt x="211" y="648"/>
                        <a:pt x="214" y="647"/>
                        <a:pt x="217" y="647"/>
                      </a:cubicBezTo>
                      <a:cubicBezTo>
                        <a:pt x="218" y="647"/>
                        <a:pt x="218" y="647"/>
                        <a:pt x="219" y="648"/>
                      </a:cubicBezTo>
                      <a:cubicBezTo>
                        <a:pt x="222" y="649"/>
                        <a:pt x="223" y="652"/>
                        <a:pt x="224" y="657"/>
                      </a:cubicBezTo>
                      <a:cubicBezTo>
                        <a:pt x="226" y="661"/>
                        <a:pt x="226" y="661"/>
                        <a:pt x="226" y="661"/>
                      </a:cubicBezTo>
                      <a:cubicBezTo>
                        <a:pt x="226" y="663"/>
                        <a:pt x="227" y="664"/>
                        <a:pt x="227" y="666"/>
                      </a:cubicBezTo>
                      <a:cubicBezTo>
                        <a:pt x="228" y="669"/>
                        <a:pt x="228" y="669"/>
                        <a:pt x="228" y="669"/>
                      </a:cubicBezTo>
                      <a:cubicBezTo>
                        <a:pt x="231" y="668"/>
                        <a:pt x="231" y="668"/>
                        <a:pt x="231" y="668"/>
                      </a:cubicBezTo>
                      <a:cubicBezTo>
                        <a:pt x="234" y="668"/>
                        <a:pt x="238" y="667"/>
                        <a:pt x="241" y="667"/>
                      </a:cubicBezTo>
                      <a:cubicBezTo>
                        <a:pt x="246" y="666"/>
                        <a:pt x="252" y="665"/>
                        <a:pt x="257" y="664"/>
                      </a:cubicBezTo>
                      <a:cubicBezTo>
                        <a:pt x="260" y="663"/>
                        <a:pt x="262" y="662"/>
                        <a:pt x="264" y="661"/>
                      </a:cubicBezTo>
                      <a:cubicBezTo>
                        <a:pt x="267" y="660"/>
                        <a:pt x="269" y="659"/>
                        <a:pt x="271" y="658"/>
                      </a:cubicBezTo>
                      <a:cubicBezTo>
                        <a:pt x="272" y="658"/>
                        <a:pt x="274" y="657"/>
                        <a:pt x="275" y="657"/>
                      </a:cubicBezTo>
                      <a:cubicBezTo>
                        <a:pt x="279" y="656"/>
                        <a:pt x="282" y="655"/>
                        <a:pt x="286" y="655"/>
                      </a:cubicBezTo>
                      <a:cubicBezTo>
                        <a:pt x="291" y="655"/>
                        <a:pt x="296" y="653"/>
                        <a:pt x="301" y="651"/>
                      </a:cubicBezTo>
                      <a:cubicBezTo>
                        <a:pt x="302" y="650"/>
                        <a:pt x="302" y="650"/>
                        <a:pt x="302" y="650"/>
                      </a:cubicBezTo>
                      <a:cubicBezTo>
                        <a:pt x="306" y="648"/>
                        <a:pt x="310" y="646"/>
                        <a:pt x="312" y="640"/>
                      </a:cubicBezTo>
                      <a:cubicBezTo>
                        <a:pt x="312" y="640"/>
                        <a:pt x="312" y="639"/>
                        <a:pt x="313" y="638"/>
                      </a:cubicBezTo>
                      <a:cubicBezTo>
                        <a:pt x="313" y="637"/>
                        <a:pt x="313" y="636"/>
                        <a:pt x="314" y="635"/>
                      </a:cubicBezTo>
                      <a:cubicBezTo>
                        <a:pt x="316" y="633"/>
                        <a:pt x="317" y="632"/>
                        <a:pt x="319" y="631"/>
                      </a:cubicBezTo>
                      <a:cubicBezTo>
                        <a:pt x="322" y="631"/>
                        <a:pt x="325" y="629"/>
                        <a:pt x="327" y="626"/>
                      </a:cubicBezTo>
                      <a:cubicBezTo>
                        <a:pt x="328" y="623"/>
                        <a:pt x="328" y="621"/>
                        <a:pt x="329" y="619"/>
                      </a:cubicBezTo>
                      <a:cubicBezTo>
                        <a:pt x="329" y="617"/>
                        <a:pt x="329" y="615"/>
                        <a:pt x="330" y="613"/>
                      </a:cubicBezTo>
                      <a:cubicBezTo>
                        <a:pt x="332" y="609"/>
                        <a:pt x="333" y="605"/>
                        <a:pt x="333" y="599"/>
                      </a:cubicBezTo>
                      <a:cubicBezTo>
                        <a:pt x="333" y="596"/>
                        <a:pt x="333" y="593"/>
                        <a:pt x="332" y="591"/>
                      </a:cubicBezTo>
                      <a:cubicBezTo>
                        <a:pt x="332" y="589"/>
                        <a:pt x="332" y="587"/>
                        <a:pt x="331" y="585"/>
                      </a:cubicBezTo>
                      <a:cubicBezTo>
                        <a:pt x="331" y="582"/>
                        <a:pt x="332" y="579"/>
                        <a:pt x="333" y="575"/>
                      </a:cubicBezTo>
                      <a:cubicBezTo>
                        <a:pt x="334" y="574"/>
                        <a:pt x="334" y="571"/>
                        <a:pt x="335" y="569"/>
                      </a:cubicBezTo>
                      <a:cubicBezTo>
                        <a:pt x="335" y="567"/>
                        <a:pt x="335" y="565"/>
                        <a:pt x="335" y="562"/>
                      </a:cubicBezTo>
                      <a:cubicBezTo>
                        <a:pt x="334" y="560"/>
                        <a:pt x="334" y="558"/>
                        <a:pt x="335" y="556"/>
                      </a:cubicBezTo>
                      <a:cubicBezTo>
                        <a:pt x="335" y="554"/>
                        <a:pt x="336" y="553"/>
                        <a:pt x="337" y="552"/>
                      </a:cubicBezTo>
                      <a:cubicBezTo>
                        <a:pt x="338" y="550"/>
                        <a:pt x="338" y="548"/>
                        <a:pt x="339" y="546"/>
                      </a:cubicBezTo>
                      <a:cubicBezTo>
                        <a:pt x="339" y="545"/>
                        <a:pt x="340" y="544"/>
                        <a:pt x="340" y="543"/>
                      </a:cubicBezTo>
                      <a:cubicBezTo>
                        <a:pt x="340" y="542"/>
                        <a:pt x="341" y="537"/>
                        <a:pt x="342" y="537"/>
                      </a:cubicBezTo>
                      <a:cubicBezTo>
                        <a:pt x="343" y="537"/>
                        <a:pt x="344" y="538"/>
                        <a:pt x="346" y="538"/>
                      </a:cubicBezTo>
                      <a:cubicBezTo>
                        <a:pt x="348" y="540"/>
                        <a:pt x="348" y="540"/>
                        <a:pt x="348" y="540"/>
                      </a:cubicBezTo>
                      <a:cubicBezTo>
                        <a:pt x="350" y="538"/>
                        <a:pt x="350" y="538"/>
                        <a:pt x="350" y="538"/>
                      </a:cubicBezTo>
                      <a:cubicBezTo>
                        <a:pt x="351" y="536"/>
                        <a:pt x="352" y="535"/>
                        <a:pt x="354" y="534"/>
                      </a:cubicBezTo>
                      <a:cubicBezTo>
                        <a:pt x="355" y="532"/>
                        <a:pt x="357" y="530"/>
                        <a:pt x="358" y="528"/>
                      </a:cubicBezTo>
                      <a:cubicBezTo>
                        <a:pt x="361" y="524"/>
                        <a:pt x="360" y="520"/>
                        <a:pt x="359" y="517"/>
                      </a:cubicBezTo>
                      <a:cubicBezTo>
                        <a:pt x="358" y="514"/>
                        <a:pt x="357" y="511"/>
                        <a:pt x="359" y="509"/>
                      </a:cubicBezTo>
                      <a:cubicBezTo>
                        <a:pt x="361" y="506"/>
                        <a:pt x="376" y="499"/>
                        <a:pt x="379" y="499"/>
                      </a:cubicBezTo>
                      <a:cubicBezTo>
                        <a:pt x="380" y="499"/>
                        <a:pt x="380" y="499"/>
                        <a:pt x="381" y="499"/>
                      </a:cubicBezTo>
                      <a:cubicBezTo>
                        <a:pt x="382" y="499"/>
                        <a:pt x="383" y="499"/>
                        <a:pt x="384" y="500"/>
                      </a:cubicBezTo>
                      <a:cubicBezTo>
                        <a:pt x="384" y="500"/>
                        <a:pt x="385" y="500"/>
                        <a:pt x="386" y="500"/>
                      </a:cubicBezTo>
                      <a:cubicBezTo>
                        <a:pt x="387" y="500"/>
                        <a:pt x="388" y="500"/>
                        <a:pt x="389" y="499"/>
                      </a:cubicBezTo>
                      <a:cubicBezTo>
                        <a:pt x="390" y="499"/>
                        <a:pt x="391" y="498"/>
                        <a:pt x="394" y="495"/>
                      </a:cubicBezTo>
                      <a:cubicBezTo>
                        <a:pt x="395" y="494"/>
                        <a:pt x="396" y="493"/>
                        <a:pt x="397" y="493"/>
                      </a:cubicBezTo>
                      <a:cubicBezTo>
                        <a:pt x="402" y="489"/>
                        <a:pt x="407" y="486"/>
                        <a:pt x="412" y="484"/>
                      </a:cubicBezTo>
                      <a:cubicBezTo>
                        <a:pt x="414" y="484"/>
                        <a:pt x="414" y="484"/>
                        <a:pt x="414" y="484"/>
                      </a:cubicBezTo>
                      <a:cubicBezTo>
                        <a:pt x="414" y="482"/>
                        <a:pt x="414" y="482"/>
                        <a:pt x="414" y="482"/>
                      </a:cubicBezTo>
                      <a:cubicBezTo>
                        <a:pt x="414" y="482"/>
                        <a:pt x="414" y="481"/>
                        <a:pt x="414" y="481"/>
                      </a:cubicBezTo>
                      <a:cubicBezTo>
                        <a:pt x="414" y="481"/>
                        <a:pt x="415" y="481"/>
                        <a:pt x="415" y="481"/>
                      </a:cubicBezTo>
                      <a:cubicBezTo>
                        <a:pt x="416" y="481"/>
                        <a:pt x="417" y="481"/>
                        <a:pt x="417" y="482"/>
                      </a:cubicBezTo>
                      <a:cubicBezTo>
                        <a:pt x="418" y="482"/>
                        <a:pt x="419" y="482"/>
                        <a:pt x="420" y="482"/>
                      </a:cubicBezTo>
                      <a:cubicBezTo>
                        <a:pt x="424" y="482"/>
                        <a:pt x="428" y="481"/>
                        <a:pt x="431" y="480"/>
                      </a:cubicBezTo>
                      <a:cubicBezTo>
                        <a:pt x="436" y="478"/>
                        <a:pt x="438" y="474"/>
                        <a:pt x="440" y="471"/>
                      </a:cubicBezTo>
                      <a:cubicBezTo>
                        <a:pt x="441" y="470"/>
                        <a:pt x="441" y="470"/>
                        <a:pt x="441" y="470"/>
                      </a:cubicBezTo>
                      <a:cubicBezTo>
                        <a:pt x="441" y="469"/>
                        <a:pt x="441" y="469"/>
                        <a:pt x="442" y="468"/>
                      </a:cubicBezTo>
                      <a:cubicBezTo>
                        <a:pt x="442" y="467"/>
                        <a:pt x="443" y="466"/>
                        <a:pt x="444" y="465"/>
                      </a:cubicBezTo>
                      <a:cubicBezTo>
                        <a:pt x="444" y="464"/>
                        <a:pt x="444" y="464"/>
                        <a:pt x="444" y="464"/>
                      </a:cubicBezTo>
                      <a:cubicBezTo>
                        <a:pt x="445" y="463"/>
                        <a:pt x="445" y="462"/>
                        <a:pt x="445" y="461"/>
                      </a:cubicBezTo>
                      <a:cubicBezTo>
                        <a:pt x="446" y="461"/>
                        <a:pt x="446" y="460"/>
                        <a:pt x="447" y="459"/>
                      </a:cubicBezTo>
                      <a:cubicBezTo>
                        <a:pt x="447" y="459"/>
                        <a:pt x="447" y="458"/>
                        <a:pt x="448" y="457"/>
                      </a:cubicBezTo>
                      <a:cubicBezTo>
                        <a:pt x="448" y="457"/>
                        <a:pt x="448" y="457"/>
                        <a:pt x="449" y="456"/>
                      </a:cubicBezTo>
                      <a:cubicBezTo>
                        <a:pt x="449" y="456"/>
                        <a:pt x="450" y="455"/>
                        <a:pt x="450" y="454"/>
                      </a:cubicBezTo>
                      <a:cubicBezTo>
                        <a:pt x="452" y="452"/>
                        <a:pt x="452" y="449"/>
                        <a:pt x="451" y="445"/>
                      </a:cubicBezTo>
                      <a:cubicBezTo>
                        <a:pt x="451" y="442"/>
                        <a:pt x="449" y="439"/>
                        <a:pt x="446" y="436"/>
                      </a:cubicBezTo>
                      <a:cubicBezTo>
                        <a:pt x="442" y="430"/>
                        <a:pt x="435" y="427"/>
                        <a:pt x="427" y="427"/>
                      </a:cubicBezTo>
                      <a:cubicBezTo>
                        <a:pt x="416" y="427"/>
                        <a:pt x="403" y="433"/>
                        <a:pt x="397" y="437"/>
                      </a:cubicBezTo>
                      <a:cubicBezTo>
                        <a:pt x="380" y="446"/>
                        <a:pt x="367" y="460"/>
                        <a:pt x="357" y="471"/>
                      </a:cubicBezTo>
                      <a:cubicBezTo>
                        <a:pt x="347" y="482"/>
                        <a:pt x="339" y="493"/>
                        <a:pt x="333" y="504"/>
                      </a:cubicBezTo>
                      <a:cubicBezTo>
                        <a:pt x="332" y="506"/>
                        <a:pt x="332" y="506"/>
                        <a:pt x="332" y="506"/>
                      </a:cubicBezTo>
                      <a:cubicBezTo>
                        <a:pt x="330" y="510"/>
                        <a:pt x="327" y="515"/>
                        <a:pt x="326" y="520"/>
                      </a:cubicBezTo>
                      <a:cubicBezTo>
                        <a:pt x="324" y="527"/>
                        <a:pt x="322" y="533"/>
                        <a:pt x="319" y="540"/>
                      </a:cubicBezTo>
                      <a:cubicBezTo>
                        <a:pt x="317" y="543"/>
                        <a:pt x="316" y="546"/>
                        <a:pt x="315" y="549"/>
                      </a:cubicBezTo>
                      <a:cubicBezTo>
                        <a:pt x="314" y="554"/>
                        <a:pt x="312" y="558"/>
                        <a:pt x="309" y="562"/>
                      </a:cubicBezTo>
                      <a:cubicBezTo>
                        <a:pt x="309" y="562"/>
                        <a:pt x="309" y="562"/>
                        <a:pt x="309" y="562"/>
                      </a:cubicBezTo>
                      <a:cubicBezTo>
                        <a:pt x="308" y="563"/>
                        <a:pt x="307" y="565"/>
                        <a:pt x="306" y="565"/>
                      </a:cubicBezTo>
                      <a:cubicBezTo>
                        <a:pt x="306" y="566"/>
                        <a:pt x="305" y="566"/>
                        <a:pt x="305" y="566"/>
                      </a:cubicBezTo>
                      <a:cubicBezTo>
                        <a:pt x="303" y="567"/>
                        <a:pt x="302" y="567"/>
                        <a:pt x="301" y="568"/>
                      </a:cubicBezTo>
                      <a:cubicBezTo>
                        <a:pt x="301" y="568"/>
                        <a:pt x="301" y="568"/>
                        <a:pt x="302" y="567"/>
                      </a:cubicBezTo>
                      <a:cubicBezTo>
                        <a:pt x="302" y="567"/>
                        <a:pt x="302" y="566"/>
                        <a:pt x="303" y="566"/>
                      </a:cubicBezTo>
                      <a:cubicBezTo>
                        <a:pt x="303" y="565"/>
                        <a:pt x="303" y="564"/>
                        <a:pt x="304" y="564"/>
                      </a:cubicBezTo>
                      <a:cubicBezTo>
                        <a:pt x="305" y="563"/>
                        <a:pt x="308" y="562"/>
                        <a:pt x="308" y="558"/>
                      </a:cubicBezTo>
                      <a:cubicBezTo>
                        <a:pt x="308" y="557"/>
                        <a:pt x="308" y="556"/>
                        <a:pt x="308" y="554"/>
                      </a:cubicBezTo>
                      <a:cubicBezTo>
                        <a:pt x="308" y="553"/>
                        <a:pt x="308" y="551"/>
                        <a:pt x="308" y="550"/>
                      </a:cubicBezTo>
                      <a:cubicBezTo>
                        <a:pt x="308" y="549"/>
                        <a:pt x="309" y="548"/>
                        <a:pt x="309" y="547"/>
                      </a:cubicBezTo>
                      <a:cubicBezTo>
                        <a:pt x="310" y="545"/>
                        <a:pt x="310" y="543"/>
                        <a:pt x="311" y="541"/>
                      </a:cubicBezTo>
                      <a:cubicBezTo>
                        <a:pt x="312" y="540"/>
                        <a:pt x="312" y="539"/>
                        <a:pt x="312" y="539"/>
                      </a:cubicBezTo>
                      <a:cubicBezTo>
                        <a:pt x="313" y="538"/>
                        <a:pt x="313" y="537"/>
                        <a:pt x="314" y="536"/>
                      </a:cubicBezTo>
                      <a:cubicBezTo>
                        <a:pt x="314" y="536"/>
                        <a:pt x="314" y="536"/>
                        <a:pt x="314" y="536"/>
                      </a:cubicBezTo>
                      <a:cubicBezTo>
                        <a:pt x="315" y="536"/>
                        <a:pt x="316" y="535"/>
                        <a:pt x="316" y="535"/>
                      </a:cubicBezTo>
                      <a:cubicBezTo>
                        <a:pt x="317" y="534"/>
                        <a:pt x="317" y="533"/>
                        <a:pt x="318" y="532"/>
                      </a:cubicBezTo>
                      <a:cubicBezTo>
                        <a:pt x="318" y="532"/>
                        <a:pt x="318" y="532"/>
                        <a:pt x="318" y="532"/>
                      </a:cubicBezTo>
                      <a:cubicBezTo>
                        <a:pt x="320" y="527"/>
                        <a:pt x="320" y="523"/>
                        <a:pt x="321" y="519"/>
                      </a:cubicBezTo>
                      <a:cubicBezTo>
                        <a:pt x="321" y="517"/>
                        <a:pt x="321" y="514"/>
                        <a:pt x="322" y="512"/>
                      </a:cubicBezTo>
                      <a:cubicBezTo>
                        <a:pt x="322" y="510"/>
                        <a:pt x="323" y="509"/>
                        <a:pt x="324" y="507"/>
                      </a:cubicBezTo>
                      <a:cubicBezTo>
                        <a:pt x="325" y="507"/>
                        <a:pt x="325" y="506"/>
                        <a:pt x="325" y="505"/>
                      </a:cubicBezTo>
                      <a:cubicBezTo>
                        <a:pt x="328" y="502"/>
                        <a:pt x="328" y="497"/>
                        <a:pt x="328" y="493"/>
                      </a:cubicBezTo>
                      <a:cubicBezTo>
                        <a:pt x="328" y="491"/>
                        <a:pt x="328" y="489"/>
                        <a:pt x="329" y="486"/>
                      </a:cubicBezTo>
                      <a:cubicBezTo>
                        <a:pt x="331" y="479"/>
                        <a:pt x="335" y="473"/>
                        <a:pt x="339" y="468"/>
                      </a:cubicBezTo>
                      <a:cubicBezTo>
                        <a:pt x="340" y="466"/>
                        <a:pt x="342" y="464"/>
                        <a:pt x="344" y="462"/>
                      </a:cubicBezTo>
                      <a:cubicBezTo>
                        <a:pt x="346" y="460"/>
                        <a:pt x="348" y="458"/>
                        <a:pt x="350" y="457"/>
                      </a:cubicBezTo>
                      <a:cubicBezTo>
                        <a:pt x="352" y="455"/>
                        <a:pt x="354" y="453"/>
                        <a:pt x="356" y="452"/>
                      </a:cubicBezTo>
                      <a:cubicBezTo>
                        <a:pt x="357" y="451"/>
                        <a:pt x="358" y="450"/>
                        <a:pt x="360" y="449"/>
                      </a:cubicBezTo>
                      <a:cubicBezTo>
                        <a:pt x="361" y="449"/>
                        <a:pt x="364" y="447"/>
                        <a:pt x="365" y="444"/>
                      </a:cubicBezTo>
                      <a:cubicBezTo>
                        <a:pt x="365" y="443"/>
                        <a:pt x="365" y="442"/>
                        <a:pt x="365" y="441"/>
                      </a:cubicBezTo>
                      <a:cubicBezTo>
                        <a:pt x="365" y="441"/>
                        <a:pt x="365" y="441"/>
                        <a:pt x="365" y="440"/>
                      </a:cubicBezTo>
                      <a:cubicBezTo>
                        <a:pt x="365" y="439"/>
                        <a:pt x="365" y="437"/>
                        <a:pt x="365" y="435"/>
                      </a:cubicBezTo>
                      <a:cubicBezTo>
                        <a:pt x="365" y="433"/>
                        <a:pt x="365" y="431"/>
                        <a:pt x="365" y="429"/>
                      </a:cubicBezTo>
                      <a:cubicBezTo>
                        <a:pt x="365" y="426"/>
                        <a:pt x="365" y="423"/>
                        <a:pt x="366" y="420"/>
                      </a:cubicBezTo>
                      <a:cubicBezTo>
                        <a:pt x="367" y="416"/>
                        <a:pt x="369" y="413"/>
                        <a:pt x="372" y="411"/>
                      </a:cubicBezTo>
                      <a:cubicBezTo>
                        <a:pt x="373" y="410"/>
                        <a:pt x="373" y="410"/>
                        <a:pt x="373" y="410"/>
                      </a:cubicBezTo>
                      <a:cubicBezTo>
                        <a:pt x="373" y="409"/>
                        <a:pt x="374" y="408"/>
                        <a:pt x="375" y="408"/>
                      </a:cubicBezTo>
                      <a:cubicBezTo>
                        <a:pt x="377" y="407"/>
                        <a:pt x="379" y="407"/>
                        <a:pt x="381" y="406"/>
                      </a:cubicBezTo>
                      <a:cubicBezTo>
                        <a:pt x="383" y="404"/>
                        <a:pt x="385" y="403"/>
                        <a:pt x="388" y="401"/>
                      </a:cubicBezTo>
                      <a:cubicBezTo>
                        <a:pt x="389" y="400"/>
                        <a:pt x="389" y="400"/>
                        <a:pt x="389" y="400"/>
                      </a:cubicBezTo>
                      <a:cubicBezTo>
                        <a:pt x="391" y="399"/>
                        <a:pt x="393" y="398"/>
                        <a:pt x="395" y="397"/>
                      </a:cubicBezTo>
                      <a:cubicBezTo>
                        <a:pt x="396" y="395"/>
                        <a:pt x="396" y="395"/>
                        <a:pt x="397" y="395"/>
                      </a:cubicBezTo>
                      <a:cubicBezTo>
                        <a:pt x="401" y="394"/>
                        <a:pt x="405" y="393"/>
                        <a:pt x="409" y="392"/>
                      </a:cubicBezTo>
                      <a:cubicBezTo>
                        <a:pt x="410" y="391"/>
                        <a:pt x="411" y="391"/>
                        <a:pt x="412" y="390"/>
                      </a:cubicBezTo>
                      <a:cubicBezTo>
                        <a:pt x="413" y="390"/>
                        <a:pt x="413" y="390"/>
                        <a:pt x="414" y="389"/>
                      </a:cubicBezTo>
                      <a:cubicBezTo>
                        <a:pt x="415" y="389"/>
                        <a:pt x="415" y="389"/>
                        <a:pt x="416" y="388"/>
                      </a:cubicBezTo>
                      <a:cubicBezTo>
                        <a:pt x="417" y="388"/>
                        <a:pt x="418" y="388"/>
                        <a:pt x="418" y="387"/>
                      </a:cubicBezTo>
                      <a:cubicBezTo>
                        <a:pt x="419" y="387"/>
                        <a:pt x="420" y="387"/>
                        <a:pt x="421" y="387"/>
                      </a:cubicBezTo>
                      <a:cubicBezTo>
                        <a:pt x="422" y="387"/>
                        <a:pt x="422" y="387"/>
                        <a:pt x="422" y="387"/>
                      </a:cubicBezTo>
                      <a:cubicBezTo>
                        <a:pt x="423" y="386"/>
                        <a:pt x="424" y="386"/>
                        <a:pt x="426" y="386"/>
                      </a:cubicBezTo>
                      <a:cubicBezTo>
                        <a:pt x="428" y="385"/>
                        <a:pt x="429" y="384"/>
                        <a:pt x="431" y="383"/>
                      </a:cubicBezTo>
                      <a:cubicBezTo>
                        <a:pt x="431" y="383"/>
                        <a:pt x="432" y="383"/>
                        <a:pt x="432" y="382"/>
                      </a:cubicBezTo>
                      <a:cubicBezTo>
                        <a:pt x="433" y="382"/>
                        <a:pt x="434" y="383"/>
                        <a:pt x="435" y="383"/>
                      </a:cubicBezTo>
                      <a:cubicBezTo>
                        <a:pt x="435" y="383"/>
                        <a:pt x="436" y="383"/>
                        <a:pt x="436" y="383"/>
                      </a:cubicBezTo>
                      <a:cubicBezTo>
                        <a:pt x="439" y="383"/>
                        <a:pt x="442" y="381"/>
                        <a:pt x="444" y="380"/>
                      </a:cubicBezTo>
                      <a:cubicBezTo>
                        <a:pt x="445" y="380"/>
                        <a:pt x="447" y="379"/>
                        <a:pt x="449" y="377"/>
                      </a:cubicBezTo>
                      <a:cubicBezTo>
                        <a:pt x="449" y="377"/>
                        <a:pt x="450" y="376"/>
                        <a:pt x="450" y="376"/>
                      </a:cubicBezTo>
                      <a:cubicBezTo>
                        <a:pt x="450" y="376"/>
                        <a:pt x="450" y="375"/>
                        <a:pt x="451" y="375"/>
                      </a:cubicBezTo>
                      <a:cubicBezTo>
                        <a:pt x="451" y="375"/>
                        <a:pt x="451" y="375"/>
                        <a:pt x="452" y="375"/>
                      </a:cubicBezTo>
                      <a:cubicBezTo>
                        <a:pt x="453" y="375"/>
                        <a:pt x="453" y="375"/>
                        <a:pt x="454" y="375"/>
                      </a:cubicBezTo>
                      <a:cubicBezTo>
                        <a:pt x="455" y="374"/>
                        <a:pt x="455" y="374"/>
                        <a:pt x="456" y="374"/>
                      </a:cubicBezTo>
                      <a:cubicBezTo>
                        <a:pt x="457" y="373"/>
                        <a:pt x="458" y="373"/>
                        <a:pt x="459" y="373"/>
                      </a:cubicBezTo>
                      <a:cubicBezTo>
                        <a:pt x="460" y="372"/>
                        <a:pt x="461" y="372"/>
                        <a:pt x="463" y="371"/>
                      </a:cubicBezTo>
                      <a:cubicBezTo>
                        <a:pt x="463" y="371"/>
                        <a:pt x="464" y="371"/>
                        <a:pt x="464" y="370"/>
                      </a:cubicBezTo>
                      <a:cubicBezTo>
                        <a:pt x="465" y="370"/>
                        <a:pt x="465" y="370"/>
                        <a:pt x="466" y="370"/>
                      </a:cubicBezTo>
                      <a:cubicBezTo>
                        <a:pt x="467" y="370"/>
                        <a:pt x="468" y="369"/>
                        <a:pt x="469" y="369"/>
                      </a:cubicBezTo>
                      <a:cubicBezTo>
                        <a:pt x="469" y="369"/>
                        <a:pt x="470" y="368"/>
                        <a:pt x="471" y="368"/>
                      </a:cubicBezTo>
                      <a:cubicBezTo>
                        <a:pt x="472" y="368"/>
                        <a:pt x="472" y="368"/>
                        <a:pt x="472" y="368"/>
                      </a:cubicBezTo>
                      <a:cubicBezTo>
                        <a:pt x="473" y="367"/>
                        <a:pt x="474" y="367"/>
                        <a:pt x="475" y="366"/>
                      </a:cubicBezTo>
                      <a:cubicBezTo>
                        <a:pt x="476" y="366"/>
                        <a:pt x="476" y="365"/>
                        <a:pt x="477" y="365"/>
                      </a:cubicBezTo>
                      <a:cubicBezTo>
                        <a:pt x="477" y="365"/>
                        <a:pt x="477" y="365"/>
                        <a:pt x="477" y="365"/>
                      </a:cubicBezTo>
                      <a:cubicBezTo>
                        <a:pt x="478" y="365"/>
                        <a:pt x="479" y="365"/>
                        <a:pt x="480" y="366"/>
                      </a:cubicBezTo>
                      <a:cubicBezTo>
                        <a:pt x="481" y="366"/>
                        <a:pt x="482" y="366"/>
                        <a:pt x="484" y="366"/>
                      </a:cubicBezTo>
                      <a:cubicBezTo>
                        <a:pt x="485" y="366"/>
                        <a:pt x="486" y="366"/>
                        <a:pt x="486" y="366"/>
                      </a:cubicBezTo>
                      <a:cubicBezTo>
                        <a:pt x="489" y="365"/>
                        <a:pt x="491" y="363"/>
                        <a:pt x="492" y="361"/>
                      </a:cubicBezTo>
                      <a:cubicBezTo>
                        <a:pt x="493" y="361"/>
                        <a:pt x="493" y="361"/>
                        <a:pt x="493" y="361"/>
                      </a:cubicBezTo>
                      <a:cubicBezTo>
                        <a:pt x="495" y="359"/>
                        <a:pt x="497" y="357"/>
                        <a:pt x="499" y="356"/>
                      </a:cubicBezTo>
                      <a:cubicBezTo>
                        <a:pt x="499" y="356"/>
                        <a:pt x="500" y="356"/>
                        <a:pt x="501" y="355"/>
                      </a:cubicBezTo>
                      <a:cubicBezTo>
                        <a:pt x="502" y="355"/>
                        <a:pt x="503" y="355"/>
                        <a:pt x="504" y="354"/>
                      </a:cubicBezTo>
                      <a:cubicBezTo>
                        <a:pt x="505" y="353"/>
                        <a:pt x="506" y="352"/>
                        <a:pt x="507" y="351"/>
                      </a:cubicBezTo>
                      <a:cubicBezTo>
                        <a:pt x="508" y="350"/>
                        <a:pt x="510" y="349"/>
                        <a:pt x="511" y="349"/>
                      </a:cubicBezTo>
                      <a:cubicBezTo>
                        <a:pt x="512" y="348"/>
                        <a:pt x="513" y="348"/>
                        <a:pt x="514" y="348"/>
                      </a:cubicBezTo>
                      <a:cubicBezTo>
                        <a:pt x="516" y="348"/>
                        <a:pt x="517" y="348"/>
                        <a:pt x="519" y="348"/>
                      </a:cubicBezTo>
                      <a:cubicBezTo>
                        <a:pt x="523" y="346"/>
                        <a:pt x="523" y="343"/>
                        <a:pt x="524" y="341"/>
                      </a:cubicBezTo>
                      <a:cubicBezTo>
                        <a:pt x="524" y="341"/>
                        <a:pt x="524" y="339"/>
                        <a:pt x="524" y="338"/>
                      </a:cubicBezTo>
                      <a:cubicBezTo>
                        <a:pt x="524" y="337"/>
                        <a:pt x="524" y="336"/>
                        <a:pt x="524" y="335"/>
                      </a:cubicBezTo>
                      <a:cubicBezTo>
                        <a:pt x="525" y="332"/>
                        <a:pt x="526" y="329"/>
                        <a:pt x="527" y="326"/>
                      </a:cubicBezTo>
                      <a:cubicBezTo>
                        <a:pt x="528" y="323"/>
                        <a:pt x="529" y="321"/>
                        <a:pt x="530" y="318"/>
                      </a:cubicBezTo>
                      <a:cubicBezTo>
                        <a:pt x="531" y="315"/>
                        <a:pt x="532" y="313"/>
                        <a:pt x="532" y="311"/>
                      </a:cubicBezTo>
                      <a:cubicBezTo>
                        <a:pt x="532" y="309"/>
                        <a:pt x="532" y="309"/>
                        <a:pt x="532" y="309"/>
                      </a:cubicBezTo>
                      <a:cubicBezTo>
                        <a:pt x="533" y="308"/>
                        <a:pt x="533" y="307"/>
                        <a:pt x="533" y="306"/>
                      </a:cubicBezTo>
                      <a:cubicBezTo>
                        <a:pt x="534" y="305"/>
                        <a:pt x="534" y="304"/>
                        <a:pt x="534" y="303"/>
                      </a:cubicBezTo>
                      <a:cubicBezTo>
                        <a:pt x="535" y="301"/>
                        <a:pt x="535" y="300"/>
                        <a:pt x="535" y="298"/>
                      </a:cubicBezTo>
                      <a:cubicBezTo>
                        <a:pt x="535" y="297"/>
                        <a:pt x="536" y="296"/>
                        <a:pt x="536" y="295"/>
                      </a:cubicBezTo>
                      <a:cubicBezTo>
                        <a:pt x="536" y="295"/>
                        <a:pt x="536" y="294"/>
                        <a:pt x="536" y="293"/>
                      </a:cubicBezTo>
                      <a:cubicBezTo>
                        <a:pt x="536" y="291"/>
                        <a:pt x="537" y="290"/>
                        <a:pt x="538" y="289"/>
                      </a:cubicBezTo>
                      <a:cubicBezTo>
                        <a:pt x="539" y="288"/>
                        <a:pt x="540" y="287"/>
                        <a:pt x="541" y="287"/>
                      </a:cubicBezTo>
                      <a:cubicBezTo>
                        <a:pt x="544" y="286"/>
                        <a:pt x="545" y="283"/>
                        <a:pt x="547" y="281"/>
                      </a:cubicBezTo>
                      <a:cubicBezTo>
                        <a:pt x="547" y="281"/>
                        <a:pt x="547" y="280"/>
                        <a:pt x="547" y="280"/>
                      </a:cubicBezTo>
                      <a:cubicBezTo>
                        <a:pt x="549" y="277"/>
                        <a:pt x="551" y="274"/>
                        <a:pt x="553" y="272"/>
                      </a:cubicBezTo>
                      <a:cubicBezTo>
                        <a:pt x="555" y="270"/>
                        <a:pt x="557" y="269"/>
                        <a:pt x="559" y="267"/>
                      </a:cubicBezTo>
                      <a:cubicBezTo>
                        <a:pt x="562" y="266"/>
                        <a:pt x="562" y="266"/>
                        <a:pt x="562" y="266"/>
                      </a:cubicBezTo>
                      <a:lnTo>
                        <a:pt x="551" y="246"/>
                      </a:lnTo>
                      <a:close/>
                    </a:path>
                  </a:pathLst>
                </a:custGeom>
                <a:solidFill>
                  <a:srgbClr val="13668B"/>
                </a:solidFill>
                <a:ln w="3175" cap="rnd">
                  <a:solidFill>
                    <a:srgbClr val="1B8EC7"/>
                  </a:solidFill>
                  <a:prstDash val="solid"/>
                  <a:round/>
                  <a:headEnd/>
                  <a:tailEnd/>
                </a:ln>
              </p:spPr>
              <p:txBody>
                <a:bodyPr lIns="34283" tIns="17142" rIns="34283" bIns="17142"/>
                <a:lstStyle/>
                <a:p>
                  <a:pPr defTabSz="685205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350">
                    <a:solidFill>
                      <a:srgbClr val="212121"/>
                    </a:solidFill>
                  </a:endParaRPr>
                </a:p>
              </p:txBody>
            </p:sp>
          </p:grpSp>
          <p:grpSp>
            <p:nvGrpSpPr>
              <p:cNvPr id="382" name="Group 381">
                <a:extLst>
                  <a:ext uri="{FF2B5EF4-FFF2-40B4-BE49-F238E27FC236}">
                    <a16:creationId xmlns:a16="http://schemas.microsoft.com/office/drawing/2014/main" id="{01979567-3BAC-1B98-B723-31B6C0FA78A6}"/>
                  </a:ext>
                </a:extLst>
              </p:cNvPr>
              <p:cNvGrpSpPr/>
              <p:nvPr/>
            </p:nvGrpSpPr>
            <p:grpSpPr>
              <a:xfrm>
                <a:off x="4473075" y="1861310"/>
                <a:ext cx="2091235" cy="2091683"/>
                <a:chOff x="4473075" y="1861310"/>
                <a:chExt cx="2091235" cy="2091683"/>
              </a:xfrm>
              <a:grpFill/>
            </p:grpSpPr>
            <p:grpSp>
              <p:nvGrpSpPr>
                <p:cNvPr id="379" name="Group 378">
                  <a:extLst>
                    <a:ext uri="{FF2B5EF4-FFF2-40B4-BE49-F238E27FC236}">
                      <a16:creationId xmlns:a16="http://schemas.microsoft.com/office/drawing/2014/main" id="{FB9ED9E0-6327-546A-C47A-718C1E255BD0}"/>
                    </a:ext>
                  </a:extLst>
                </p:cNvPr>
                <p:cNvGrpSpPr/>
                <p:nvPr/>
              </p:nvGrpSpPr>
              <p:grpSpPr>
                <a:xfrm>
                  <a:off x="4473075" y="1861310"/>
                  <a:ext cx="2091235" cy="2091683"/>
                  <a:chOff x="4473075" y="1861310"/>
                  <a:chExt cx="2091235" cy="2091683"/>
                </a:xfrm>
                <a:grpFill/>
              </p:grpSpPr>
              <p:sp>
                <p:nvSpPr>
                  <p:cNvPr id="369" name="Freeform 62">
                    <a:extLst>
                      <a:ext uri="{FF2B5EF4-FFF2-40B4-BE49-F238E27FC236}">
                        <a16:creationId xmlns:a16="http://schemas.microsoft.com/office/drawing/2014/main" id="{A2E8FDC5-8DA8-537C-DEF8-E6D5A4D7C49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473075" y="1861310"/>
                    <a:ext cx="2091235" cy="2091683"/>
                  </a:xfrm>
                  <a:custGeom>
                    <a:avLst/>
                    <a:gdLst>
                      <a:gd name="T0" fmla="*/ 3962298 w 570"/>
                      <a:gd name="T1" fmla="*/ 2541977 h 581"/>
                      <a:gd name="T2" fmla="*/ 3728388 w 570"/>
                      <a:gd name="T3" fmla="*/ 2612946 h 581"/>
                      <a:gd name="T4" fmla="*/ 3480301 w 570"/>
                      <a:gd name="T5" fmla="*/ 2548429 h 581"/>
                      <a:gd name="T6" fmla="*/ 3118803 w 570"/>
                      <a:gd name="T7" fmla="*/ 2483911 h 581"/>
                      <a:gd name="T8" fmla="*/ 2906158 w 570"/>
                      <a:gd name="T9" fmla="*/ 2193584 h 581"/>
                      <a:gd name="T10" fmla="*/ 2721865 w 570"/>
                      <a:gd name="T11" fmla="*/ 1251633 h 581"/>
                      <a:gd name="T12" fmla="*/ 2693512 w 570"/>
                      <a:gd name="T13" fmla="*/ 1277440 h 581"/>
                      <a:gd name="T14" fmla="*/ 2509219 w 570"/>
                      <a:gd name="T15" fmla="*/ 1135502 h 581"/>
                      <a:gd name="T16" fmla="*/ 2388720 w 570"/>
                      <a:gd name="T17" fmla="*/ 1064533 h 581"/>
                      <a:gd name="T18" fmla="*/ 2254044 w 570"/>
                      <a:gd name="T19" fmla="*/ 916144 h 581"/>
                      <a:gd name="T20" fmla="*/ 2239868 w 570"/>
                      <a:gd name="T21" fmla="*/ 851627 h 581"/>
                      <a:gd name="T22" fmla="*/ 2232780 w 570"/>
                      <a:gd name="T23" fmla="*/ 741948 h 581"/>
                      <a:gd name="T24" fmla="*/ 2197339 w 570"/>
                      <a:gd name="T25" fmla="*/ 612913 h 581"/>
                      <a:gd name="T26" fmla="*/ 2190251 w 570"/>
                      <a:gd name="T27" fmla="*/ 470975 h 581"/>
                      <a:gd name="T28" fmla="*/ 2098104 w 570"/>
                      <a:gd name="T29" fmla="*/ 348393 h 581"/>
                      <a:gd name="T30" fmla="*/ 1998869 w 570"/>
                      <a:gd name="T31" fmla="*/ 348393 h 581"/>
                      <a:gd name="T32" fmla="*/ 1906723 w 570"/>
                      <a:gd name="T33" fmla="*/ 329038 h 581"/>
                      <a:gd name="T34" fmla="*/ 1743695 w 570"/>
                      <a:gd name="T35" fmla="*/ 361296 h 581"/>
                      <a:gd name="T36" fmla="*/ 1686989 w 570"/>
                      <a:gd name="T37" fmla="*/ 329038 h 581"/>
                      <a:gd name="T38" fmla="*/ 1601931 w 570"/>
                      <a:gd name="T39" fmla="*/ 270972 h 581"/>
                      <a:gd name="T40" fmla="*/ 1474343 w 570"/>
                      <a:gd name="T41" fmla="*/ 232262 h 581"/>
                      <a:gd name="T42" fmla="*/ 1368021 w 570"/>
                      <a:gd name="T43" fmla="*/ 193552 h 581"/>
                      <a:gd name="T44" fmla="*/ 1254610 w 570"/>
                      <a:gd name="T45" fmla="*/ 83872 h 581"/>
                      <a:gd name="T46" fmla="*/ 1141199 w 570"/>
                      <a:gd name="T47" fmla="*/ 6452 h 581"/>
                      <a:gd name="T48" fmla="*/ 0 w 570"/>
                      <a:gd name="T49" fmla="*/ 1858095 h 581"/>
                      <a:gd name="T50" fmla="*/ 42529 w 570"/>
                      <a:gd name="T51" fmla="*/ 1916160 h 581"/>
                      <a:gd name="T52" fmla="*/ 333145 w 570"/>
                      <a:gd name="T53" fmla="*/ 2077453 h 581"/>
                      <a:gd name="T54" fmla="*/ 489085 w 570"/>
                      <a:gd name="T55" fmla="*/ 2174229 h 581"/>
                      <a:gd name="T56" fmla="*/ 616672 w 570"/>
                      <a:gd name="T57" fmla="*/ 2232294 h 581"/>
                      <a:gd name="T58" fmla="*/ 857671 w 570"/>
                      <a:gd name="T59" fmla="*/ 2225843 h 581"/>
                      <a:gd name="T60" fmla="*/ 1134110 w 570"/>
                      <a:gd name="T61" fmla="*/ 2141970 h 581"/>
                      <a:gd name="T62" fmla="*/ 1290050 w 570"/>
                      <a:gd name="T63" fmla="*/ 2000032 h 581"/>
                      <a:gd name="T64" fmla="*/ 1474343 w 570"/>
                      <a:gd name="T65" fmla="*/ 2038743 h 581"/>
                      <a:gd name="T66" fmla="*/ 1609019 w 570"/>
                      <a:gd name="T67" fmla="*/ 2096808 h 581"/>
                      <a:gd name="T68" fmla="*/ 1722430 w 570"/>
                      <a:gd name="T69" fmla="*/ 2245198 h 581"/>
                      <a:gd name="T70" fmla="*/ 1885458 w 570"/>
                      <a:gd name="T71" fmla="*/ 2232294 h 581"/>
                      <a:gd name="T72" fmla="*/ 1949252 w 570"/>
                      <a:gd name="T73" fmla="*/ 2387136 h 581"/>
                      <a:gd name="T74" fmla="*/ 1998869 w 570"/>
                      <a:gd name="T75" fmla="*/ 2509718 h 581"/>
                      <a:gd name="T76" fmla="*/ 2317838 w 570"/>
                      <a:gd name="T77" fmla="*/ 2664559 h 581"/>
                      <a:gd name="T78" fmla="*/ 2728953 w 570"/>
                      <a:gd name="T79" fmla="*/ 2696818 h 581"/>
                      <a:gd name="T80" fmla="*/ 2785658 w 570"/>
                      <a:gd name="T81" fmla="*/ 2716173 h 581"/>
                      <a:gd name="T82" fmla="*/ 2941599 w 570"/>
                      <a:gd name="T83" fmla="*/ 2890370 h 581"/>
                      <a:gd name="T84" fmla="*/ 2934510 w 570"/>
                      <a:gd name="T85" fmla="*/ 2967790 h 581"/>
                      <a:gd name="T86" fmla="*/ 2821099 w 570"/>
                      <a:gd name="T87" fmla="*/ 2954887 h 581"/>
                      <a:gd name="T88" fmla="*/ 2721865 w 570"/>
                      <a:gd name="T89" fmla="*/ 2883918 h 581"/>
                      <a:gd name="T90" fmla="*/ 2587189 w 570"/>
                      <a:gd name="T91" fmla="*/ 2845208 h 581"/>
                      <a:gd name="T92" fmla="*/ 2650983 w 570"/>
                      <a:gd name="T93" fmla="*/ 3038759 h 581"/>
                      <a:gd name="T94" fmla="*/ 2622630 w 570"/>
                      <a:gd name="T95" fmla="*/ 3193600 h 581"/>
                      <a:gd name="T96" fmla="*/ 2551748 w 570"/>
                      <a:gd name="T97" fmla="*/ 3419410 h 581"/>
                      <a:gd name="T98" fmla="*/ 2573013 w 570"/>
                      <a:gd name="T99" fmla="*/ 3554896 h 581"/>
                      <a:gd name="T100" fmla="*/ 2409984 w 570"/>
                      <a:gd name="T101" fmla="*/ 3722641 h 581"/>
                      <a:gd name="T102" fmla="*/ 2736041 w 570"/>
                      <a:gd name="T103" fmla="*/ 3580703 h 581"/>
                      <a:gd name="T104" fmla="*/ 2899069 w 570"/>
                      <a:gd name="T105" fmla="*/ 3529090 h 581"/>
                      <a:gd name="T106" fmla="*/ 3111715 w 570"/>
                      <a:gd name="T107" fmla="*/ 3451669 h 581"/>
                      <a:gd name="T108" fmla="*/ 3239303 w 570"/>
                      <a:gd name="T109" fmla="*/ 3303279 h 581"/>
                      <a:gd name="T110" fmla="*/ 3125892 w 570"/>
                      <a:gd name="T111" fmla="*/ 3238762 h 581"/>
                      <a:gd name="T112" fmla="*/ 3487389 w 570"/>
                      <a:gd name="T113" fmla="*/ 3077469 h 581"/>
                      <a:gd name="T114" fmla="*/ 3692947 w 570"/>
                      <a:gd name="T115" fmla="*/ 2967790 h 581"/>
                      <a:gd name="T116" fmla="*/ 4040268 w 570"/>
                      <a:gd name="T117" fmla="*/ 2683915 h 581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</a:gdLst>
                    <a:ahLst/>
                    <a:cxnLst>
                      <a:cxn ang="T118">
                        <a:pos x="T0" y="T1"/>
                      </a:cxn>
                      <a:cxn ang="T119">
                        <a:pos x="T2" y="T3"/>
                      </a:cxn>
                      <a:cxn ang="T120">
                        <a:pos x="T4" y="T5"/>
                      </a:cxn>
                      <a:cxn ang="T121">
                        <a:pos x="T6" y="T7"/>
                      </a:cxn>
                      <a:cxn ang="T122">
                        <a:pos x="T8" y="T9"/>
                      </a:cxn>
                      <a:cxn ang="T123">
                        <a:pos x="T10" y="T11"/>
                      </a:cxn>
                      <a:cxn ang="T124">
                        <a:pos x="T12" y="T13"/>
                      </a:cxn>
                      <a:cxn ang="T125">
                        <a:pos x="T14" y="T15"/>
                      </a:cxn>
                      <a:cxn ang="T126">
                        <a:pos x="T16" y="T17"/>
                      </a:cxn>
                      <a:cxn ang="T127">
                        <a:pos x="T18" y="T19"/>
                      </a:cxn>
                      <a:cxn ang="T128">
                        <a:pos x="T20" y="T21"/>
                      </a:cxn>
                      <a:cxn ang="T129">
                        <a:pos x="T22" y="T23"/>
                      </a:cxn>
                      <a:cxn ang="T130">
                        <a:pos x="T24" y="T25"/>
                      </a:cxn>
                      <a:cxn ang="T131">
                        <a:pos x="T26" y="T27"/>
                      </a:cxn>
                      <a:cxn ang="T132">
                        <a:pos x="T28" y="T29"/>
                      </a:cxn>
                      <a:cxn ang="T133">
                        <a:pos x="T30" y="T31"/>
                      </a:cxn>
                      <a:cxn ang="T134">
                        <a:pos x="T32" y="T33"/>
                      </a:cxn>
                      <a:cxn ang="T135">
                        <a:pos x="T34" y="T35"/>
                      </a:cxn>
                      <a:cxn ang="T136">
                        <a:pos x="T36" y="T37"/>
                      </a:cxn>
                      <a:cxn ang="T137">
                        <a:pos x="T38" y="T39"/>
                      </a:cxn>
                      <a:cxn ang="T138">
                        <a:pos x="T40" y="T41"/>
                      </a:cxn>
                      <a:cxn ang="T139">
                        <a:pos x="T42" y="T43"/>
                      </a:cxn>
                      <a:cxn ang="T140">
                        <a:pos x="T44" y="T45"/>
                      </a:cxn>
                      <a:cxn ang="T141">
                        <a:pos x="T46" y="T47"/>
                      </a:cxn>
                      <a:cxn ang="T142">
                        <a:pos x="T48" y="T49"/>
                      </a:cxn>
                      <a:cxn ang="T143">
                        <a:pos x="T50" y="T51"/>
                      </a:cxn>
                      <a:cxn ang="T144">
                        <a:pos x="T52" y="T53"/>
                      </a:cxn>
                      <a:cxn ang="T145">
                        <a:pos x="T54" y="T55"/>
                      </a:cxn>
                      <a:cxn ang="T146">
                        <a:pos x="T56" y="T57"/>
                      </a:cxn>
                      <a:cxn ang="T147">
                        <a:pos x="T58" y="T59"/>
                      </a:cxn>
                      <a:cxn ang="T148">
                        <a:pos x="T60" y="T61"/>
                      </a:cxn>
                      <a:cxn ang="T149">
                        <a:pos x="T62" y="T63"/>
                      </a:cxn>
                      <a:cxn ang="T150">
                        <a:pos x="T64" y="T65"/>
                      </a:cxn>
                      <a:cxn ang="T151">
                        <a:pos x="T66" y="T67"/>
                      </a:cxn>
                      <a:cxn ang="T152">
                        <a:pos x="T68" y="T69"/>
                      </a:cxn>
                      <a:cxn ang="T153">
                        <a:pos x="T70" y="T71"/>
                      </a:cxn>
                      <a:cxn ang="T154">
                        <a:pos x="T72" y="T73"/>
                      </a:cxn>
                      <a:cxn ang="T155">
                        <a:pos x="T74" y="T75"/>
                      </a:cxn>
                      <a:cxn ang="T156">
                        <a:pos x="T76" y="T77"/>
                      </a:cxn>
                      <a:cxn ang="T157">
                        <a:pos x="T78" y="T79"/>
                      </a:cxn>
                      <a:cxn ang="T158">
                        <a:pos x="T80" y="T81"/>
                      </a:cxn>
                      <a:cxn ang="T159">
                        <a:pos x="T82" y="T83"/>
                      </a:cxn>
                      <a:cxn ang="T160">
                        <a:pos x="T84" y="T85"/>
                      </a:cxn>
                      <a:cxn ang="T161">
                        <a:pos x="T86" y="T87"/>
                      </a:cxn>
                      <a:cxn ang="T162">
                        <a:pos x="T88" y="T89"/>
                      </a:cxn>
                      <a:cxn ang="T163">
                        <a:pos x="T90" y="T91"/>
                      </a:cxn>
                      <a:cxn ang="T164">
                        <a:pos x="T92" y="T93"/>
                      </a:cxn>
                      <a:cxn ang="T165">
                        <a:pos x="T94" y="T95"/>
                      </a:cxn>
                      <a:cxn ang="T166">
                        <a:pos x="T96" y="T97"/>
                      </a:cxn>
                      <a:cxn ang="T167">
                        <a:pos x="T98" y="T99"/>
                      </a:cxn>
                      <a:cxn ang="T168">
                        <a:pos x="T100" y="T101"/>
                      </a:cxn>
                      <a:cxn ang="T169">
                        <a:pos x="T102" y="T103"/>
                      </a:cxn>
                      <a:cxn ang="T170">
                        <a:pos x="T104" y="T105"/>
                      </a:cxn>
                      <a:cxn ang="T171">
                        <a:pos x="T106" y="T107"/>
                      </a:cxn>
                      <a:cxn ang="T172">
                        <a:pos x="T108" y="T109"/>
                      </a:cxn>
                      <a:cxn ang="T173">
                        <a:pos x="T110" y="T111"/>
                      </a:cxn>
                      <a:cxn ang="T174">
                        <a:pos x="T112" y="T113"/>
                      </a:cxn>
                      <a:cxn ang="T175">
                        <a:pos x="T114" y="T115"/>
                      </a:cxn>
                      <a:cxn ang="T176">
                        <a:pos x="T116" y="T117"/>
                      </a:cxn>
                    </a:cxnLst>
                    <a:rect l="0" t="0" r="r" b="b"/>
                    <a:pathLst>
                      <a:path w="570" h="581">
                        <a:moveTo>
                          <a:pt x="569" y="413"/>
                        </a:moveTo>
                        <a:cubicBezTo>
                          <a:pt x="568" y="411"/>
                          <a:pt x="568" y="410"/>
                          <a:pt x="567" y="408"/>
                        </a:cubicBezTo>
                        <a:cubicBezTo>
                          <a:pt x="567" y="408"/>
                          <a:pt x="566" y="405"/>
                          <a:pt x="566" y="404"/>
                        </a:cubicBezTo>
                        <a:cubicBezTo>
                          <a:pt x="565" y="399"/>
                          <a:pt x="563" y="396"/>
                          <a:pt x="561" y="395"/>
                        </a:cubicBezTo>
                        <a:cubicBezTo>
                          <a:pt x="560" y="394"/>
                          <a:pt x="560" y="394"/>
                          <a:pt x="559" y="394"/>
                        </a:cubicBezTo>
                        <a:cubicBezTo>
                          <a:pt x="556" y="394"/>
                          <a:pt x="553" y="395"/>
                          <a:pt x="550" y="397"/>
                        </a:cubicBezTo>
                        <a:cubicBezTo>
                          <a:pt x="547" y="397"/>
                          <a:pt x="544" y="398"/>
                          <a:pt x="542" y="399"/>
                        </a:cubicBezTo>
                        <a:cubicBezTo>
                          <a:pt x="537" y="400"/>
                          <a:pt x="533" y="401"/>
                          <a:pt x="529" y="403"/>
                        </a:cubicBezTo>
                        <a:cubicBezTo>
                          <a:pt x="528" y="404"/>
                          <a:pt x="527" y="405"/>
                          <a:pt x="526" y="405"/>
                        </a:cubicBezTo>
                        <a:cubicBezTo>
                          <a:pt x="526" y="405"/>
                          <a:pt x="526" y="405"/>
                          <a:pt x="526" y="405"/>
                        </a:cubicBezTo>
                        <a:cubicBezTo>
                          <a:pt x="523" y="407"/>
                          <a:pt x="521" y="408"/>
                          <a:pt x="518" y="408"/>
                        </a:cubicBezTo>
                        <a:cubicBezTo>
                          <a:pt x="516" y="408"/>
                          <a:pt x="514" y="407"/>
                          <a:pt x="511" y="406"/>
                        </a:cubicBezTo>
                        <a:cubicBezTo>
                          <a:pt x="508" y="405"/>
                          <a:pt x="506" y="403"/>
                          <a:pt x="504" y="401"/>
                        </a:cubicBezTo>
                        <a:cubicBezTo>
                          <a:pt x="500" y="398"/>
                          <a:pt x="496" y="395"/>
                          <a:pt x="492" y="395"/>
                        </a:cubicBezTo>
                        <a:cubicBezTo>
                          <a:pt x="491" y="395"/>
                          <a:pt x="491" y="395"/>
                          <a:pt x="491" y="395"/>
                        </a:cubicBezTo>
                        <a:cubicBezTo>
                          <a:pt x="487" y="395"/>
                          <a:pt x="481" y="397"/>
                          <a:pt x="476" y="398"/>
                        </a:cubicBezTo>
                        <a:cubicBezTo>
                          <a:pt x="473" y="398"/>
                          <a:pt x="470" y="399"/>
                          <a:pt x="468" y="399"/>
                        </a:cubicBezTo>
                        <a:cubicBezTo>
                          <a:pt x="466" y="400"/>
                          <a:pt x="464" y="400"/>
                          <a:pt x="462" y="400"/>
                        </a:cubicBezTo>
                        <a:cubicBezTo>
                          <a:pt x="451" y="400"/>
                          <a:pt x="447" y="394"/>
                          <a:pt x="441" y="386"/>
                        </a:cubicBezTo>
                        <a:cubicBezTo>
                          <a:pt x="440" y="385"/>
                          <a:pt x="440" y="385"/>
                          <a:pt x="440" y="385"/>
                        </a:cubicBezTo>
                        <a:cubicBezTo>
                          <a:pt x="439" y="383"/>
                          <a:pt x="438" y="382"/>
                          <a:pt x="436" y="380"/>
                        </a:cubicBezTo>
                        <a:cubicBezTo>
                          <a:pt x="434" y="377"/>
                          <a:pt x="432" y="375"/>
                          <a:pt x="430" y="373"/>
                        </a:cubicBezTo>
                        <a:cubicBezTo>
                          <a:pt x="427" y="371"/>
                          <a:pt x="425" y="369"/>
                          <a:pt x="423" y="366"/>
                        </a:cubicBezTo>
                        <a:cubicBezTo>
                          <a:pt x="422" y="365"/>
                          <a:pt x="421" y="364"/>
                          <a:pt x="420" y="363"/>
                        </a:cubicBezTo>
                        <a:cubicBezTo>
                          <a:pt x="415" y="355"/>
                          <a:pt x="411" y="351"/>
                          <a:pt x="410" y="340"/>
                        </a:cubicBezTo>
                        <a:cubicBezTo>
                          <a:pt x="410" y="336"/>
                          <a:pt x="410" y="332"/>
                          <a:pt x="409" y="328"/>
                        </a:cubicBezTo>
                        <a:cubicBezTo>
                          <a:pt x="409" y="327"/>
                          <a:pt x="408" y="325"/>
                          <a:pt x="408" y="324"/>
                        </a:cubicBezTo>
                        <a:cubicBezTo>
                          <a:pt x="401" y="278"/>
                          <a:pt x="395" y="232"/>
                          <a:pt x="390" y="194"/>
                        </a:cubicBezTo>
                        <a:cubicBezTo>
                          <a:pt x="384" y="194"/>
                          <a:pt x="384" y="194"/>
                          <a:pt x="384" y="194"/>
                        </a:cubicBezTo>
                        <a:cubicBezTo>
                          <a:pt x="384" y="194"/>
                          <a:pt x="384" y="194"/>
                          <a:pt x="384" y="194"/>
                        </a:cubicBezTo>
                        <a:cubicBezTo>
                          <a:pt x="384" y="195"/>
                          <a:pt x="384" y="195"/>
                          <a:pt x="384" y="196"/>
                        </a:cubicBezTo>
                        <a:cubicBezTo>
                          <a:pt x="384" y="197"/>
                          <a:pt x="384" y="197"/>
                          <a:pt x="384" y="197"/>
                        </a:cubicBezTo>
                        <a:cubicBezTo>
                          <a:pt x="384" y="198"/>
                          <a:pt x="383" y="200"/>
                          <a:pt x="383" y="201"/>
                        </a:cubicBezTo>
                        <a:cubicBezTo>
                          <a:pt x="382" y="200"/>
                          <a:pt x="382" y="200"/>
                          <a:pt x="381" y="199"/>
                        </a:cubicBezTo>
                        <a:cubicBezTo>
                          <a:pt x="380" y="199"/>
                          <a:pt x="380" y="198"/>
                          <a:pt x="380" y="198"/>
                        </a:cubicBezTo>
                        <a:cubicBezTo>
                          <a:pt x="377" y="196"/>
                          <a:pt x="374" y="195"/>
                          <a:pt x="371" y="195"/>
                        </a:cubicBezTo>
                        <a:cubicBezTo>
                          <a:pt x="369" y="195"/>
                          <a:pt x="368" y="195"/>
                          <a:pt x="366" y="196"/>
                        </a:cubicBezTo>
                        <a:cubicBezTo>
                          <a:pt x="366" y="195"/>
                          <a:pt x="366" y="195"/>
                          <a:pt x="366" y="195"/>
                        </a:cubicBezTo>
                        <a:cubicBezTo>
                          <a:pt x="367" y="192"/>
                          <a:pt x="367" y="189"/>
                          <a:pt x="364" y="185"/>
                        </a:cubicBezTo>
                        <a:cubicBezTo>
                          <a:pt x="362" y="181"/>
                          <a:pt x="358" y="178"/>
                          <a:pt x="354" y="176"/>
                        </a:cubicBezTo>
                        <a:cubicBezTo>
                          <a:pt x="350" y="173"/>
                          <a:pt x="345" y="170"/>
                          <a:pt x="341" y="168"/>
                        </a:cubicBezTo>
                        <a:cubicBezTo>
                          <a:pt x="340" y="167"/>
                          <a:pt x="340" y="167"/>
                          <a:pt x="340" y="167"/>
                        </a:cubicBezTo>
                        <a:cubicBezTo>
                          <a:pt x="339" y="167"/>
                          <a:pt x="338" y="166"/>
                          <a:pt x="337" y="166"/>
                        </a:cubicBezTo>
                        <a:cubicBezTo>
                          <a:pt x="337" y="166"/>
                          <a:pt x="336" y="166"/>
                          <a:pt x="336" y="166"/>
                        </a:cubicBezTo>
                        <a:cubicBezTo>
                          <a:pt x="336" y="166"/>
                          <a:pt x="337" y="165"/>
                          <a:pt x="337" y="165"/>
                        </a:cubicBezTo>
                        <a:cubicBezTo>
                          <a:pt x="339" y="158"/>
                          <a:pt x="332" y="153"/>
                          <a:pt x="327" y="149"/>
                        </a:cubicBezTo>
                        <a:cubicBezTo>
                          <a:pt x="326" y="148"/>
                          <a:pt x="325" y="148"/>
                          <a:pt x="325" y="147"/>
                        </a:cubicBezTo>
                        <a:cubicBezTo>
                          <a:pt x="324" y="146"/>
                          <a:pt x="322" y="145"/>
                          <a:pt x="321" y="144"/>
                        </a:cubicBezTo>
                        <a:cubicBezTo>
                          <a:pt x="320" y="144"/>
                          <a:pt x="320" y="144"/>
                          <a:pt x="320" y="144"/>
                        </a:cubicBezTo>
                        <a:cubicBezTo>
                          <a:pt x="320" y="143"/>
                          <a:pt x="319" y="143"/>
                          <a:pt x="318" y="142"/>
                        </a:cubicBezTo>
                        <a:cubicBezTo>
                          <a:pt x="318" y="142"/>
                          <a:pt x="317" y="142"/>
                          <a:pt x="317" y="141"/>
                        </a:cubicBezTo>
                        <a:cubicBezTo>
                          <a:pt x="317" y="141"/>
                          <a:pt x="317" y="140"/>
                          <a:pt x="316" y="140"/>
                        </a:cubicBezTo>
                        <a:cubicBezTo>
                          <a:pt x="316" y="138"/>
                          <a:pt x="316" y="138"/>
                          <a:pt x="316" y="138"/>
                        </a:cubicBezTo>
                        <a:cubicBezTo>
                          <a:pt x="316" y="136"/>
                          <a:pt x="316" y="135"/>
                          <a:pt x="316" y="133"/>
                        </a:cubicBezTo>
                        <a:cubicBezTo>
                          <a:pt x="316" y="133"/>
                          <a:pt x="316" y="133"/>
                          <a:pt x="316" y="132"/>
                        </a:cubicBezTo>
                        <a:cubicBezTo>
                          <a:pt x="316" y="131"/>
                          <a:pt x="317" y="131"/>
                          <a:pt x="317" y="130"/>
                        </a:cubicBezTo>
                        <a:cubicBezTo>
                          <a:pt x="318" y="127"/>
                          <a:pt x="318" y="123"/>
                          <a:pt x="317" y="120"/>
                        </a:cubicBezTo>
                        <a:cubicBezTo>
                          <a:pt x="317" y="120"/>
                          <a:pt x="316" y="119"/>
                          <a:pt x="316" y="119"/>
                        </a:cubicBezTo>
                        <a:cubicBezTo>
                          <a:pt x="316" y="118"/>
                          <a:pt x="316" y="118"/>
                          <a:pt x="316" y="118"/>
                        </a:cubicBezTo>
                        <a:cubicBezTo>
                          <a:pt x="315" y="117"/>
                          <a:pt x="315" y="116"/>
                          <a:pt x="315" y="115"/>
                        </a:cubicBezTo>
                        <a:cubicBezTo>
                          <a:pt x="315" y="115"/>
                          <a:pt x="315" y="115"/>
                          <a:pt x="315" y="115"/>
                        </a:cubicBezTo>
                        <a:cubicBezTo>
                          <a:pt x="315" y="113"/>
                          <a:pt x="315" y="111"/>
                          <a:pt x="315" y="109"/>
                        </a:cubicBezTo>
                        <a:cubicBezTo>
                          <a:pt x="315" y="108"/>
                          <a:pt x="315" y="106"/>
                          <a:pt x="315" y="104"/>
                        </a:cubicBezTo>
                        <a:cubicBezTo>
                          <a:pt x="315" y="102"/>
                          <a:pt x="315" y="100"/>
                          <a:pt x="314" y="98"/>
                        </a:cubicBezTo>
                        <a:cubicBezTo>
                          <a:pt x="313" y="96"/>
                          <a:pt x="311" y="95"/>
                          <a:pt x="310" y="95"/>
                        </a:cubicBezTo>
                        <a:cubicBezTo>
                          <a:pt x="309" y="95"/>
                          <a:pt x="309" y="95"/>
                          <a:pt x="309" y="95"/>
                        </a:cubicBezTo>
                        <a:cubicBezTo>
                          <a:pt x="307" y="94"/>
                          <a:pt x="307" y="89"/>
                          <a:pt x="307" y="87"/>
                        </a:cubicBezTo>
                        <a:cubicBezTo>
                          <a:pt x="307" y="85"/>
                          <a:pt x="307" y="84"/>
                          <a:pt x="307" y="84"/>
                        </a:cubicBezTo>
                        <a:cubicBezTo>
                          <a:pt x="307" y="82"/>
                          <a:pt x="308" y="79"/>
                          <a:pt x="308" y="77"/>
                        </a:cubicBezTo>
                        <a:cubicBezTo>
                          <a:pt x="309" y="76"/>
                          <a:pt x="309" y="74"/>
                          <a:pt x="309" y="73"/>
                        </a:cubicBezTo>
                        <a:cubicBezTo>
                          <a:pt x="310" y="70"/>
                          <a:pt x="309" y="68"/>
                          <a:pt x="309" y="67"/>
                        </a:cubicBezTo>
                        <a:cubicBezTo>
                          <a:pt x="308" y="66"/>
                          <a:pt x="308" y="65"/>
                          <a:pt x="308" y="64"/>
                        </a:cubicBezTo>
                        <a:cubicBezTo>
                          <a:pt x="308" y="64"/>
                          <a:pt x="308" y="64"/>
                          <a:pt x="308" y="64"/>
                        </a:cubicBezTo>
                        <a:cubicBezTo>
                          <a:pt x="308" y="62"/>
                          <a:pt x="307" y="59"/>
                          <a:pt x="305" y="57"/>
                        </a:cubicBezTo>
                        <a:cubicBezTo>
                          <a:pt x="302" y="55"/>
                          <a:pt x="299" y="54"/>
                          <a:pt x="296" y="54"/>
                        </a:cubicBezTo>
                        <a:cubicBezTo>
                          <a:pt x="295" y="54"/>
                          <a:pt x="294" y="54"/>
                          <a:pt x="292" y="55"/>
                        </a:cubicBezTo>
                        <a:cubicBezTo>
                          <a:pt x="292" y="55"/>
                          <a:pt x="291" y="55"/>
                          <a:pt x="291" y="55"/>
                        </a:cubicBezTo>
                        <a:cubicBezTo>
                          <a:pt x="289" y="55"/>
                          <a:pt x="288" y="55"/>
                          <a:pt x="287" y="54"/>
                        </a:cubicBezTo>
                        <a:cubicBezTo>
                          <a:pt x="286" y="54"/>
                          <a:pt x="286" y="54"/>
                          <a:pt x="285" y="54"/>
                        </a:cubicBezTo>
                        <a:cubicBezTo>
                          <a:pt x="284" y="54"/>
                          <a:pt x="283" y="54"/>
                          <a:pt x="282" y="54"/>
                        </a:cubicBezTo>
                        <a:cubicBezTo>
                          <a:pt x="281" y="54"/>
                          <a:pt x="280" y="54"/>
                          <a:pt x="279" y="54"/>
                        </a:cubicBezTo>
                        <a:cubicBezTo>
                          <a:pt x="278" y="54"/>
                          <a:pt x="276" y="54"/>
                          <a:pt x="276" y="54"/>
                        </a:cubicBezTo>
                        <a:cubicBezTo>
                          <a:pt x="275" y="54"/>
                          <a:pt x="275" y="54"/>
                          <a:pt x="275" y="53"/>
                        </a:cubicBezTo>
                        <a:cubicBezTo>
                          <a:pt x="274" y="53"/>
                          <a:pt x="273" y="52"/>
                          <a:pt x="272" y="52"/>
                        </a:cubicBezTo>
                        <a:cubicBezTo>
                          <a:pt x="271" y="51"/>
                          <a:pt x="270" y="51"/>
                          <a:pt x="269" y="51"/>
                        </a:cubicBezTo>
                        <a:cubicBezTo>
                          <a:pt x="267" y="51"/>
                          <a:pt x="266" y="51"/>
                          <a:pt x="265" y="52"/>
                        </a:cubicBezTo>
                        <a:cubicBezTo>
                          <a:pt x="262" y="52"/>
                          <a:pt x="259" y="53"/>
                          <a:pt x="256" y="54"/>
                        </a:cubicBezTo>
                        <a:cubicBezTo>
                          <a:pt x="254" y="55"/>
                          <a:pt x="252" y="55"/>
                          <a:pt x="250" y="56"/>
                        </a:cubicBezTo>
                        <a:cubicBezTo>
                          <a:pt x="249" y="56"/>
                          <a:pt x="247" y="56"/>
                          <a:pt x="246" y="56"/>
                        </a:cubicBezTo>
                        <a:cubicBezTo>
                          <a:pt x="246" y="56"/>
                          <a:pt x="246" y="56"/>
                          <a:pt x="246" y="56"/>
                        </a:cubicBezTo>
                        <a:cubicBezTo>
                          <a:pt x="246" y="56"/>
                          <a:pt x="246" y="56"/>
                          <a:pt x="246" y="56"/>
                        </a:cubicBezTo>
                        <a:cubicBezTo>
                          <a:pt x="245" y="56"/>
                          <a:pt x="245" y="56"/>
                          <a:pt x="245" y="56"/>
                        </a:cubicBezTo>
                        <a:cubicBezTo>
                          <a:pt x="245" y="55"/>
                          <a:pt x="244" y="54"/>
                          <a:pt x="243" y="53"/>
                        </a:cubicBezTo>
                        <a:cubicBezTo>
                          <a:pt x="242" y="53"/>
                          <a:pt x="241" y="52"/>
                          <a:pt x="239" y="52"/>
                        </a:cubicBezTo>
                        <a:cubicBezTo>
                          <a:pt x="239" y="51"/>
                          <a:pt x="239" y="51"/>
                          <a:pt x="238" y="51"/>
                        </a:cubicBezTo>
                        <a:cubicBezTo>
                          <a:pt x="238" y="51"/>
                          <a:pt x="238" y="51"/>
                          <a:pt x="237" y="51"/>
                        </a:cubicBezTo>
                        <a:cubicBezTo>
                          <a:pt x="237" y="51"/>
                          <a:pt x="237" y="51"/>
                          <a:pt x="237" y="51"/>
                        </a:cubicBezTo>
                        <a:cubicBezTo>
                          <a:pt x="237" y="50"/>
                          <a:pt x="237" y="48"/>
                          <a:pt x="235" y="46"/>
                        </a:cubicBezTo>
                        <a:cubicBezTo>
                          <a:pt x="233" y="45"/>
                          <a:pt x="230" y="43"/>
                          <a:pt x="227" y="42"/>
                        </a:cubicBezTo>
                        <a:cubicBezTo>
                          <a:pt x="227" y="42"/>
                          <a:pt x="226" y="42"/>
                          <a:pt x="226" y="42"/>
                        </a:cubicBezTo>
                        <a:cubicBezTo>
                          <a:pt x="225" y="41"/>
                          <a:pt x="225" y="41"/>
                          <a:pt x="224" y="41"/>
                        </a:cubicBezTo>
                        <a:cubicBezTo>
                          <a:pt x="224" y="41"/>
                          <a:pt x="224" y="41"/>
                          <a:pt x="224" y="41"/>
                        </a:cubicBezTo>
                        <a:cubicBezTo>
                          <a:pt x="223" y="40"/>
                          <a:pt x="222" y="39"/>
                          <a:pt x="221" y="39"/>
                        </a:cubicBezTo>
                        <a:cubicBezTo>
                          <a:pt x="217" y="38"/>
                          <a:pt x="213" y="37"/>
                          <a:pt x="209" y="36"/>
                        </a:cubicBezTo>
                        <a:cubicBezTo>
                          <a:pt x="208" y="36"/>
                          <a:pt x="208" y="36"/>
                          <a:pt x="208" y="36"/>
                        </a:cubicBezTo>
                        <a:cubicBezTo>
                          <a:pt x="207" y="35"/>
                          <a:pt x="207" y="35"/>
                          <a:pt x="207" y="35"/>
                        </a:cubicBezTo>
                        <a:cubicBezTo>
                          <a:pt x="205" y="34"/>
                          <a:pt x="204" y="33"/>
                          <a:pt x="201" y="32"/>
                        </a:cubicBezTo>
                        <a:cubicBezTo>
                          <a:pt x="200" y="31"/>
                          <a:pt x="199" y="31"/>
                          <a:pt x="198" y="31"/>
                        </a:cubicBezTo>
                        <a:cubicBezTo>
                          <a:pt x="197" y="31"/>
                          <a:pt x="196" y="31"/>
                          <a:pt x="196" y="31"/>
                        </a:cubicBezTo>
                        <a:cubicBezTo>
                          <a:pt x="195" y="31"/>
                          <a:pt x="194" y="31"/>
                          <a:pt x="193" y="30"/>
                        </a:cubicBezTo>
                        <a:cubicBezTo>
                          <a:pt x="192" y="30"/>
                          <a:pt x="192" y="29"/>
                          <a:pt x="191" y="29"/>
                        </a:cubicBezTo>
                        <a:cubicBezTo>
                          <a:pt x="190" y="29"/>
                          <a:pt x="190" y="29"/>
                          <a:pt x="190" y="29"/>
                        </a:cubicBezTo>
                        <a:cubicBezTo>
                          <a:pt x="190" y="28"/>
                          <a:pt x="187" y="27"/>
                          <a:pt x="187" y="26"/>
                        </a:cubicBezTo>
                        <a:cubicBezTo>
                          <a:pt x="186" y="24"/>
                          <a:pt x="185" y="22"/>
                          <a:pt x="184" y="19"/>
                        </a:cubicBezTo>
                        <a:cubicBezTo>
                          <a:pt x="182" y="17"/>
                          <a:pt x="180" y="15"/>
                          <a:pt x="177" y="13"/>
                        </a:cubicBezTo>
                        <a:cubicBezTo>
                          <a:pt x="177" y="13"/>
                          <a:pt x="176" y="12"/>
                          <a:pt x="175" y="12"/>
                        </a:cubicBezTo>
                        <a:cubicBezTo>
                          <a:pt x="174" y="12"/>
                          <a:pt x="173" y="11"/>
                          <a:pt x="172" y="11"/>
                        </a:cubicBezTo>
                        <a:cubicBezTo>
                          <a:pt x="172" y="10"/>
                          <a:pt x="171" y="9"/>
                          <a:pt x="170" y="8"/>
                        </a:cubicBezTo>
                        <a:cubicBezTo>
                          <a:pt x="169" y="7"/>
                          <a:pt x="167" y="6"/>
                          <a:pt x="166" y="5"/>
                        </a:cubicBezTo>
                        <a:cubicBezTo>
                          <a:pt x="165" y="4"/>
                          <a:pt x="163" y="2"/>
                          <a:pt x="161" y="1"/>
                        </a:cubicBezTo>
                        <a:cubicBezTo>
                          <a:pt x="159" y="0"/>
                          <a:pt x="159" y="0"/>
                          <a:pt x="159" y="0"/>
                        </a:cubicBezTo>
                        <a:cubicBezTo>
                          <a:pt x="157" y="2"/>
                          <a:pt x="157" y="2"/>
                          <a:pt x="157" y="2"/>
                        </a:cubicBezTo>
                        <a:cubicBezTo>
                          <a:pt x="137" y="23"/>
                          <a:pt x="37" y="133"/>
                          <a:pt x="12" y="151"/>
                        </a:cubicBezTo>
                        <a:cubicBezTo>
                          <a:pt x="11" y="152"/>
                          <a:pt x="11" y="152"/>
                          <a:pt x="11" y="152"/>
                        </a:cubicBezTo>
                        <a:cubicBezTo>
                          <a:pt x="0" y="288"/>
                          <a:pt x="0" y="288"/>
                          <a:pt x="0" y="288"/>
                        </a:cubicBezTo>
                        <a:cubicBezTo>
                          <a:pt x="3" y="289"/>
                          <a:pt x="3" y="289"/>
                          <a:pt x="3" y="289"/>
                        </a:cubicBezTo>
                        <a:cubicBezTo>
                          <a:pt x="4" y="289"/>
                          <a:pt x="4" y="289"/>
                          <a:pt x="5" y="289"/>
                        </a:cubicBezTo>
                        <a:cubicBezTo>
                          <a:pt x="5" y="289"/>
                          <a:pt x="6" y="289"/>
                          <a:pt x="6" y="292"/>
                        </a:cubicBezTo>
                        <a:cubicBezTo>
                          <a:pt x="6" y="292"/>
                          <a:pt x="6" y="293"/>
                          <a:pt x="6" y="293"/>
                        </a:cubicBezTo>
                        <a:cubicBezTo>
                          <a:pt x="6" y="295"/>
                          <a:pt x="6" y="296"/>
                          <a:pt x="6" y="297"/>
                        </a:cubicBezTo>
                        <a:cubicBezTo>
                          <a:pt x="7" y="298"/>
                          <a:pt x="7" y="300"/>
                          <a:pt x="7" y="301"/>
                        </a:cubicBezTo>
                        <a:cubicBezTo>
                          <a:pt x="7" y="307"/>
                          <a:pt x="7" y="315"/>
                          <a:pt x="15" y="319"/>
                        </a:cubicBezTo>
                        <a:cubicBezTo>
                          <a:pt x="22" y="322"/>
                          <a:pt x="30" y="324"/>
                          <a:pt x="38" y="324"/>
                        </a:cubicBezTo>
                        <a:cubicBezTo>
                          <a:pt x="38" y="324"/>
                          <a:pt x="39" y="324"/>
                          <a:pt x="40" y="324"/>
                        </a:cubicBezTo>
                        <a:cubicBezTo>
                          <a:pt x="42" y="324"/>
                          <a:pt x="45" y="323"/>
                          <a:pt x="47" y="322"/>
                        </a:cubicBezTo>
                        <a:cubicBezTo>
                          <a:pt x="49" y="321"/>
                          <a:pt x="50" y="320"/>
                          <a:pt x="52" y="320"/>
                        </a:cubicBezTo>
                        <a:cubicBezTo>
                          <a:pt x="53" y="320"/>
                          <a:pt x="54" y="320"/>
                          <a:pt x="54" y="321"/>
                        </a:cubicBezTo>
                        <a:cubicBezTo>
                          <a:pt x="57" y="322"/>
                          <a:pt x="62" y="327"/>
                          <a:pt x="64" y="331"/>
                        </a:cubicBezTo>
                        <a:cubicBezTo>
                          <a:pt x="64" y="331"/>
                          <a:pt x="64" y="331"/>
                          <a:pt x="64" y="331"/>
                        </a:cubicBezTo>
                        <a:cubicBezTo>
                          <a:pt x="64" y="333"/>
                          <a:pt x="65" y="335"/>
                          <a:pt x="69" y="337"/>
                        </a:cubicBezTo>
                        <a:cubicBezTo>
                          <a:pt x="69" y="337"/>
                          <a:pt x="70" y="337"/>
                          <a:pt x="70" y="337"/>
                        </a:cubicBezTo>
                        <a:cubicBezTo>
                          <a:pt x="72" y="337"/>
                          <a:pt x="73" y="337"/>
                          <a:pt x="74" y="336"/>
                        </a:cubicBezTo>
                        <a:cubicBezTo>
                          <a:pt x="75" y="336"/>
                          <a:pt x="76" y="335"/>
                          <a:pt x="77" y="335"/>
                        </a:cubicBezTo>
                        <a:cubicBezTo>
                          <a:pt x="78" y="336"/>
                          <a:pt x="80" y="337"/>
                          <a:pt x="82" y="340"/>
                        </a:cubicBezTo>
                        <a:cubicBezTo>
                          <a:pt x="83" y="342"/>
                          <a:pt x="85" y="344"/>
                          <a:pt x="87" y="346"/>
                        </a:cubicBezTo>
                        <a:cubicBezTo>
                          <a:pt x="89" y="347"/>
                          <a:pt x="91" y="348"/>
                          <a:pt x="93" y="348"/>
                        </a:cubicBezTo>
                        <a:cubicBezTo>
                          <a:pt x="98" y="348"/>
                          <a:pt x="101" y="345"/>
                          <a:pt x="104" y="343"/>
                        </a:cubicBezTo>
                        <a:cubicBezTo>
                          <a:pt x="107" y="342"/>
                          <a:pt x="108" y="341"/>
                          <a:pt x="110" y="341"/>
                        </a:cubicBezTo>
                        <a:cubicBezTo>
                          <a:pt x="111" y="341"/>
                          <a:pt x="113" y="342"/>
                          <a:pt x="115" y="342"/>
                        </a:cubicBezTo>
                        <a:cubicBezTo>
                          <a:pt x="116" y="343"/>
                          <a:pt x="118" y="344"/>
                          <a:pt x="121" y="345"/>
                        </a:cubicBezTo>
                        <a:cubicBezTo>
                          <a:pt x="127" y="348"/>
                          <a:pt x="136" y="352"/>
                          <a:pt x="142" y="352"/>
                        </a:cubicBezTo>
                        <a:cubicBezTo>
                          <a:pt x="148" y="352"/>
                          <a:pt x="150" y="349"/>
                          <a:pt x="152" y="347"/>
                        </a:cubicBezTo>
                        <a:cubicBezTo>
                          <a:pt x="153" y="345"/>
                          <a:pt x="154" y="342"/>
                          <a:pt x="154" y="339"/>
                        </a:cubicBezTo>
                        <a:cubicBezTo>
                          <a:pt x="155" y="336"/>
                          <a:pt x="155" y="334"/>
                          <a:pt x="157" y="333"/>
                        </a:cubicBezTo>
                        <a:cubicBezTo>
                          <a:pt x="158" y="333"/>
                          <a:pt x="159" y="332"/>
                          <a:pt x="160" y="332"/>
                        </a:cubicBezTo>
                        <a:cubicBezTo>
                          <a:pt x="161" y="331"/>
                          <a:pt x="163" y="330"/>
                          <a:pt x="165" y="329"/>
                        </a:cubicBezTo>
                        <a:cubicBezTo>
                          <a:pt x="166" y="328"/>
                          <a:pt x="166" y="328"/>
                          <a:pt x="166" y="328"/>
                        </a:cubicBezTo>
                        <a:cubicBezTo>
                          <a:pt x="168" y="326"/>
                          <a:pt x="170" y="324"/>
                          <a:pt x="172" y="322"/>
                        </a:cubicBezTo>
                        <a:cubicBezTo>
                          <a:pt x="173" y="321"/>
                          <a:pt x="173" y="319"/>
                          <a:pt x="174" y="318"/>
                        </a:cubicBezTo>
                        <a:cubicBezTo>
                          <a:pt x="177" y="313"/>
                          <a:pt x="179" y="310"/>
                          <a:pt x="182" y="310"/>
                        </a:cubicBezTo>
                        <a:cubicBezTo>
                          <a:pt x="183" y="310"/>
                          <a:pt x="184" y="311"/>
                          <a:pt x="186" y="311"/>
                        </a:cubicBezTo>
                        <a:cubicBezTo>
                          <a:pt x="187" y="312"/>
                          <a:pt x="188" y="313"/>
                          <a:pt x="189" y="313"/>
                        </a:cubicBezTo>
                        <a:cubicBezTo>
                          <a:pt x="193" y="314"/>
                          <a:pt x="197" y="315"/>
                          <a:pt x="201" y="316"/>
                        </a:cubicBezTo>
                        <a:cubicBezTo>
                          <a:pt x="202" y="316"/>
                          <a:pt x="202" y="316"/>
                          <a:pt x="202" y="316"/>
                        </a:cubicBezTo>
                        <a:cubicBezTo>
                          <a:pt x="204" y="316"/>
                          <a:pt x="206" y="316"/>
                          <a:pt x="208" y="316"/>
                        </a:cubicBezTo>
                        <a:cubicBezTo>
                          <a:pt x="209" y="316"/>
                          <a:pt x="210" y="316"/>
                          <a:pt x="212" y="316"/>
                        </a:cubicBezTo>
                        <a:cubicBezTo>
                          <a:pt x="213" y="316"/>
                          <a:pt x="214" y="316"/>
                          <a:pt x="215" y="316"/>
                        </a:cubicBezTo>
                        <a:cubicBezTo>
                          <a:pt x="216" y="316"/>
                          <a:pt x="218" y="316"/>
                          <a:pt x="219" y="316"/>
                        </a:cubicBezTo>
                        <a:cubicBezTo>
                          <a:pt x="223" y="317"/>
                          <a:pt x="224" y="319"/>
                          <a:pt x="227" y="325"/>
                        </a:cubicBezTo>
                        <a:cubicBezTo>
                          <a:pt x="227" y="325"/>
                          <a:pt x="227" y="325"/>
                          <a:pt x="227" y="325"/>
                        </a:cubicBezTo>
                        <a:cubicBezTo>
                          <a:pt x="227" y="326"/>
                          <a:pt x="227" y="327"/>
                          <a:pt x="227" y="328"/>
                        </a:cubicBezTo>
                        <a:cubicBezTo>
                          <a:pt x="228" y="329"/>
                          <a:pt x="228" y="330"/>
                          <a:pt x="228" y="332"/>
                        </a:cubicBezTo>
                        <a:cubicBezTo>
                          <a:pt x="229" y="333"/>
                          <a:pt x="230" y="334"/>
                          <a:pt x="231" y="336"/>
                        </a:cubicBezTo>
                        <a:cubicBezTo>
                          <a:pt x="231" y="336"/>
                          <a:pt x="232" y="337"/>
                          <a:pt x="232" y="337"/>
                        </a:cubicBezTo>
                        <a:cubicBezTo>
                          <a:pt x="235" y="341"/>
                          <a:pt x="238" y="346"/>
                          <a:pt x="243" y="348"/>
                        </a:cubicBezTo>
                        <a:cubicBezTo>
                          <a:pt x="245" y="349"/>
                          <a:pt x="247" y="349"/>
                          <a:pt x="250" y="349"/>
                        </a:cubicBezTo>
                        <a:cubicBezTo>
                          <a:pt x="252" y="349"/>
                          <a:pt x="254" y="349"/>
                          <a:pt x="257" y="348"/>
                        </a:cubicBezTo>
                        <a:cubicBezTo>
                          <a:pt x="258" y="348"/>
                          <a:pt x="258" y="348"/>
                          <a:pt x="259" y="347"/>
                        </a:cubicBezTo>
                        <a:cubicBezTo>
                          <a:pt x="261" y="346"/>
                          <a:pt x="264" y="345"/>
                          <a:pt x="265" y="345"/>
                        </a:cubicBezTo>
                        <a:cubicBezTo>
                          <a:pt x="265" y="345"/>
                          <a:pt x="266" y="345"/>
                          <a:pt x="266" y="346"/>
                        </a:cubicBezTo>
                        <a:cubicBezTo>
                          <a:pt x="266" y="346"/>
                          <a:pt x="266" y="346"/>
                          <a:pt x="266" y="346"/>
                        </a:cubicBezTo>
                        <a:cubicBezTo>
                          <a:pt x="265" y="347"/>
                          <a:pt x="265" y="347"/>
                          <a:pt x="265" y="348"/>
                        </a:cubicBezTo>
                        <a:cubicBezTo>
                          <a:pt x="263" y="353"/>
                          <a:pt x="264" y="358"/>
                          <a:pt x="266" y="363"/>
                        </a:cubicBezTo>
                        <a:cubicBezTo>
                          <a:pt x="267" y="366"/>
                          <a:pt x="270" y="367"/>
                          <a:pt x="272" y="368"/>
                        </a:cubicBezTo>
                        <a:cubicBezTo>
                          <a:pt x="274" y="369"/>
                          <a:pt x="275" y="369"/>
                          <a:pt x="275" y="370"/>
                        </a:cubicBezTo>
                        <a:cubicBezTo>
                          <a:pt x="275" y="371"/>
                          <a:pt x="275" y="371"/>
                          <a:pt x="274" y="373"/>
                        </a:cubicBezTo>
                        <a:cubicBezTo>
                          <a:pt x="272" y="375"/>
                          <a:pt x="270" y="378"/>
                          <a:pt x="272" y="382"/>
                        </a:cubicBezTo>
                        <a:cubicBezTo>
                          <a:pt x="273" y="386"/>
                          <a:pt x="277" y="386"/>
                          <a:pt x="279" y="387"/>
                        </a:cubicBezTo>
                        <a:cubicBezTo>
                          <a:pt x="280" y="387"/>
                          <a:pt x="282" y="387"/>
                          <a:pt x="282" y="387"/>
                        </a:cubicBezTo>
                        <a:cubicBezTo>
                          <a:pt x="282" y="387"/>
                          <a:pt x="282" y="388"/>
                          <a:pt x="282" y="389"/>
                        </a:cubicBezTo>
                        <a:cubicBezTo>
                          <a:pt x="282" y="390"/>
                          <a:pt x="281" y="391"/>
                          <a:pt x="281" y="392"/>
                        </a:cubicBezTo>
                        <a:cubicBezTo>
                          <a:pt x="282" y="398"/>
                          <a:pt x="285" y="403"/>
                          <a:pt x="292" y="406"/>
                        </a:cubicBezTo>
                        <a:cubicBezTo>
                          <a:pt x="302" y="410"/>
                          <a:pt x="312" y="411"/>
                          <a:pt x="322" y="413"/>
                        </a:cubicBezTo>
                        <a:cubicBezTo>
                          <a:pt x="325" y="413"/>
                          <a:pt x="325" y="413"/>
                          <a:pt x="325" y="413"/>
                        </a:cubicBezTo>
                        <a:cubicBezTo>
                          <a:pt x="325" y="413"/>
                          <a:pt x="326" y="413"/>
                          <a:pt x="327" y="413"/>
                        </a:cubicBezTo>
                        <a:cubicBezTo>
                          <a:pt x="331" y="413"/>
                          <a:pt x="335" y="412"/>
                          <a:pt x="339" y="411"/>
                        </a:cubicBezTo>
                        <a:cubicBezTo>
                          <a:pt x="342" y="409"/>
                          <a:pt x="345" y="408"/>
                          <a:pt x="348" y="408"/>
                        </a:cubicBezTo>
                        <a:cubicBezTo>
                          <a:pt x="349" y="408"/>
                          <a:pt x="349" y="408"/>
                          <a:pt x="350" y="408"/>
                        </a:cubicBezTo>
                        <a:cubicBezTo>
                          <a:pt x="355" y="409"/>
                          <a:pt x="361" y="411"/>
                          <a:pt x="366" y="413"/>
                        </a:cubicBezTo>
                        <a:cubicBezTo>
                          <a:pt x="372" y="416"/>
                          <a:pt x="378" y="418"/>
                          <a:pt x="385" y="418"/>
                        </a:cubicBezTo>
                        <a:cubicBezTo>
                          <a:pt x="385" y="418"/>
                          <a:pt x="386" y="418"/>
                          <a:pt x="387" y="418"/>
                        </a:cubicBezTo>
                        <a:cubicBezTo>
                          <a:pt x="388" y="418"/>
                          <a:pt x="389" y="417"/>
                          <a:pt x="390" y="417"/>
                        </a:cubicBezTo>
                        <a:cubicBezTo>
                          <a:pt x="391" y="417"/>
                          <a:pt x="391" y="417"/>
                          <a:pt x="391" y="417"/>
                        </a:cubicBezTo>
                        <a:cubicBezTo>
                          <a:pt x="391" y="417"/>
                          <a:pt x="391" y="417"/>
                          <a:pt x="392" y="417"/>
                        </a:cubicBezTo>
                        <a:cubicBezTo>
                          <a:pt x="392" y="418"/>
                          <a:pt x="393" y="419"/>
                          <a:pt x="393" y="421"/>
                        </a:cubicBezTo>
                        <a:cubicBezTo>
                          <a:pt x="393" y="422"/>
                          <a:pt x="393" y="425"/>
                          <a:pt x="394" y="426"/>
                        </a:cubicBezTo>
                        <a:cubicBezTo>
                          <a:pt x="396" y="428"/>
                          <a:pt x="399" y="433"/>
                          <a:pt x="403" y="435"/>
                        </a:cubicBezTo>
                        <a:cubicBezTo>
                          <a:pt x="405" y="436"/>
                          <a:pt x="406" y="437"/>
                          <a:pt x="408" y="437"/>
                        </a:cubicBezTo>
                        <a:cubicBezTo>
                          <a:pt x="410" y="437"/>
                          <a:pt x="411" y="438"/>
                          <a:pt x="412" y="439"/>
                        </a:cubicBezTo>
                        <a:cubicBezTo>
                          <a:pt x="414" y="441"/>
                          <a:pt x="416" y="445"/>
                          <a:pt x="415" y="448"/>
                        </a:cubicBezTo>
                        <a:cubicBezTo>
                          <a:pt x="415" y="448"/>
                          <a:pt x="415" y="448"/>
                          <a:pt x="415" y="448"/>
                        </a:cubicBezTo>
                        <a:cubicBezTo>
                          <a:pt x="414" y="448"/>
                          <a:pt x="411" y="449"/>
                          <a:pt x="410" y="452"/>
                        </a:cubicBezTo>
                        <a:cubicBezTo>
                          <a:pt x="409" y="455"/>
                          <a:pt x="411" y="457"/>
                          <a:pt x="413" y="458"/>
                        </a:cubicBezTo>
                        <a:cubicBezTo>
                          <a:pt x="413" y="458"/>
                          <a:pt x="413" y="459"/>
                          <a:pt x="413" y="459"/>
                        </a:cubicBezTo>
                        <a:cubicBezTo>
                          <a:pt x="413" y="459"/>
                          <a:pt x="414" y="460"/>
                          <a:pt x="414" y="460"/>
                        </a:cubicBezTo>
                        <a:cubicBezTo>
                          <a:pt x="414" y="460"/>
                          <a:pt x="414" y="461"/>
                          <a:pt x="414" y="461"/>
                        </a:cubicBezTo>
                        <a:cubicBezTo>
                          <a:pt x="414" y="461"/>
                          <a:pt x="414" y="461"/>
                          <a:pt x="414" y="462"/>
                        </a:cubicBezTo>
                        <a:cubicBezTo>
                          <a:pt x="414" y="464"/>
                          <a:pt x="414" y="464"/>
                          <a:pt x="413" y="464"/>
                        </a:cubicBezTo>
                        <a:cubicBezTo>
                          <a:pt x="412" y="464"/>
                          <a:pt x="409" y="462"/>
                          <a:pt x="407" y="461"/>
                        </a:cubicBezTo>
                        <a:cubicBezTo>
                          <a:pt x="404" y="460"/>
                          <a:pt x="401" y="458"/>
                          <a:pt x="398" y="458"/>
                        </a:cubicBezTo>
                        <a:cubicBezTo>
                          <a:pt x="396" y="458"/>
                          <a:pt x="396" y="458"/>
                          <a:pt x="396" y="458"/>
                        </a:cubicBezTo>
                        <a:cubicBezTo>
                          <a:pt x="394" y="458"/>
                          <a:pt x="393" y="458"/>
                          <a:pt x="393" y="457"/>
                        </a:cubicBezTo>
                        <a:cubicBezTo>
                          <a:pt x="392" y="456"/>
                          <a:pt x="391" y="455"/>
                          <a:pt x="391" y="454"/>
                        </a:cubicBezTo>
                        <a:cubicBezTo>
                          <a:pt x="390" y="452"/>
                          <a:pt x="388" y="450"/>
                          <a:pt x="386" y="448"/>
                        </a:cubicBezTo>
                        <a:cubicBezTo>
                          <a:pt x="385" y="448"/>
                          <a:pt x="385" y="447"/>
                          <a:pt x="384" y="447"/>
                        </a:cubicBezTo>
                        <a:cubicBezTo>
                          <a:pt x="383" y="446"/>
                          <a:pt x="383" y="446"/>
                          <a:pt x="383" y="445"/>
                        </a:cubicBezTo>
                        <a:cubicBezTo>
                          <a:pt x="382" y="445"/>
                          <a:pt x="382" y="445"/>
                          <a:pt x="382" y="444"/>
                        </a:cubicBezTo>
                        <a:cubicBezTo>
                          <a:pt x="382" y="443"/>
                          <a:pt x="382" y="442"/>
                          <a:pt x="381" y="440"/>
                        </a:cubicBezTo>
                        <a:cubicBezTo>
                          <a:pt x="380" y="438"/>
                          <a:pt x="377" y="437"/>
                          <a:pt x="374" y="437"/>
                        </a:cubicBezTo>
                        <a:cubicBezTo>
                          <a:pt x="371" y="437"/>
                          <a:pt x="367" y="438"/>
                          <a:pt x="365" y="441"/>
                        </a:cubicBezTo>
                        <a:cubicBezTo>
                          <a:pt x="364" y="443"/>
                          <a:pt x="364" y="445"/>
                          <a:pt x="364" y="447"/>
                        </a:cubicBezTo>
                        <a:cubicBezTo>
                          <a:pt x="365" y="450"/>
                          <a:pt x="368" y="451"/>
                          <a:pt x="370" y="452"/>
                        </a:cubicBezTo>
                        <a:cubicBezTo>
                          <a:pt x="371" y="453"/>
                          <a:pt x="372" y="454"/>
                          <a:pt x="372" y="454"/>
                        </a:cubicBezTo>
                        <a:cubicBezTo>
                          <a:pt x="375" y="457"/>
                          <a:pt x="380" y="464"/>
                          <a:pt x="376" y="468"/>
                        </a:cubicBezTo>
                        <a:cubicBezTo>
                          <a:pt x="376" y="469"/>
                          <a:pt x="375" y="470"/>
                          <a:pt x="374" y="471"/>
                        </a:cubicBezTo>
                        <a:cubicBezTo>
                          <a:pt x="371" y="473"/>
                          <a:pt x="368" y="475"/>
                          <a:pt x="368" y="479"/>
                        </a:cubicBezTo>
                        <a:cubicBezTo>
                          <a:pt x="367" y="481"/>
                          <a:pt x="368" y="483"/>
                          <a:pt x="368" y="485"/>
                        </a:cubicBezTo>
                        <a:cubicBezTo>
                          <a:pt x="368" y="485"/>
                          <a:pt x="369" y="486"/>
                          <a:pt x="369" y="486"/>
                        </a:cubicBezTo>
                        <a:cubicBezTo>
                          <a:pt x="369" y="488"/>
                          <a:pt x="369" y="490"/>
                          <a:pt x="370" y="491"/>
                        </a:cubicBezTo>
                        <a:cubicBezTo>
                          <a:pt x="370" y="492"/>
                          <a:pt x="370" y="494"/>
                          <a:pt x="370" y="495"/>
                        </a:cubicBezTo>
                        <a:cubicBezTo>
                          <a:pt x="371" y="498"/>
                          <a:pt x="371" y="502"/>
                          <a:pt x="371" y="506"/>
                        </a:cubicBezTo>
                        <a:cubicBezTo>
                          <a:pt x="371" y="508"/>
                          <a:pt x="371" y="508"/>
                          <a:pt x="371" y="508"/>
                        </a:cubicBezTo>
                        <a:cubicBezTo>
                          <a:pt x="372" y="513"/>
                          <a:pt x="370" y="519"/>
                          <a:pt x="367" y="524"/>
                        </a:cubicBezTo>
                        <a:cubicBezTo>
                          <a:pt x="366" y="525"/>
                          <a:pt x="365" y="528"/>
                          <a:pt x="364" y="529"/>
                        </a:cubicBezTo>
                        <a:cubicBezTo>
                          <a:pt x="362" y="529"/>
                          <a:pt x="361" y="530"/>
                          <a:pt x="360" y="530"/>
                        </a:cubicBezTo>
                        <a:cubicBezTo>
                          <a:pt x="357" y="531"/>
                          <a:pt x="354" y="532"/>
                          <a:pt x="351" y="536"/>
                        </a:cubicBezTo>
                        <a:cubicBezTo>
                          <a:pt x="349" y="540"/>
                          <a:pt x="345" y="548"/>
                          <a:pt x="349" y="553"/>
                        </a:cubicBezTo>
                        <a:cubicBezTo>
                          <a:pt x="351" y="554"/>
                          <a:pt x="352" y="555"/>
                          <a:pt x="354" y="555"/>
                        </a:cubicBezTo>
                        <a:cubicBezTo>
                          <a:pt x="356" y="555"/>
                          <a:pt x="358" y="554"/>
                          <a:pt x="360" y="553"/>
                        </a:cubicBezTo>
                        <a:cubicBezTo>
                          <a:pt x="361" y="552"/>
                          <a:pt x="363" y="551"/>
                          <a:pt x="363" y="551"/>
                        </a:cubicBezTo>
                        <a:cubicBezTo>
                          <a:pt x="363" y="551"/>
                          <a:pt x="363" y="551"/>
                          <a:pt x="363" y="551"/>
                        </a:cubicBezTo>
                        <a:cubicBezTo>
                          <a:pt x="363" y="554"/>
                          <a:pt x="356" y="560"/>
                          <a:pt x="354" y="561"/>
                        </a:cubicBezTo>
                        <a:cubicBezTo>
                          <a:pt x="353" y="561"/>
                          <a:pt x="352" y="561"/>
                          <a:pt x="351" y="561"/>
                        </a:cubicBezTo>
                        <a:cubicBezTo>
                          <a:pt x="349" y="562"/>
                          <a:pt x="346" y="562"/>
                          <a:pt x="344" y="564"/>
                        </a:cubicBezTo>
                        <a:cubicBezTo>
                          <a:pt x="340" y="567"/>
                          <a:pt x="338" y="573"/>
                          <a:pt x="340" y="577"/>
                        </a:cubicBezTo>
                        <a:cubicBezTo>
                          <a:pt x="341" y="580"/>
                          <a:pt x="343" y="581"/>
                          <a:pt x="347" y="581"/>
                        </a:cubicBezTo>
                        <a:cubicBezTo>
                          <a:pt x="348" y="581"/>
                          <a:pt x="349" y="581"/>
                          <a:pt x="350" y="581"/>
                        </a:cubicBezTo>
                        <a:cubicBezTo>
                          <a:pt x="357" y="579"/>
                          <a:pt x="366" y="574"/>
                          <a:pt x="373" y="568"/>
                        </a:cubicBezTo>
                        <a:cubicBezTo>
                          <a:pt x="374" y="566"/>
                          <a:pt x="376" y="564"/>
                          <a:pt x="378" y="563"/>
                        </a:cubicBezTo>
                        <a:cubicBezTo>
                          <a:pt x="381" y="560"/>
                          <a:pt x="383" y="557"/>
                          <a:pt x="386" y="555"/>
                        </a:cubicBezTo>
                        <a:cubicBezTo>
                          <a:pt x="387" y="553"/>
                          <a:pt x="389" y="552"/>
                          <a:pt x="390" y="550"/>
                        </a:cubicBezTo>
                        <a:cubicBezTo>
                          <a:pt x="393" y="547"/>
                          <a:pt x="395" y="545"/>
                          <a:pt x="399" y="544"/>
                        </a:cubicBezTo>
                        <a:cubicBezTo>
                          <a:pt x="399" y="543"/>
                          <a:pt x="400" y="543"/>
                          <a:pt x="401" y="543"/>
                        </a:cubicBezTo>
                        <a:cubicBezTo>
                          <a:pt x="402" y="543"/>
                          <a:pt x="403" y="544"/>
                          <a:pt x="405" y="545"/>
                        </a:cubicBezTo>
                        <a:cubicBezTo>
                          <a:pt x="406" y="546"/>
                          <a:pt x="407" y="547"/>
                          <a:pt x="409" y="547"/>
                        </a:cubicBezTo>
                        <a:cubicBezTo>
                          <a:pt x="410" y="548"/>
                          <a:pt x="411" y="548"/>
                          <a:pt x="412" y="548"/>
                        </a:cubicBezTo>
                        <a:cubicBezTo>
                          <a:pt x="416" y="548"/>
                          <a:pt x="419" y="545"/>
                          <a:pt x="421" y="543"/>
                        </a:cubicBezTo>
                        <a:cubicBezTo>
                          <a:pt x="422" y="542"/>
                          <a:pt x="423" y="541"/>
                          <a:pt x="423" y="541"/>
                        </a:cubicBezTo>
                        <a:cubicBezTo>
                          <a:pt x="425" y="539"/>
                          <a:pt x="428" y="538"/>
                          <a:pt x="431" y="538"/>
                        </a:cubicBezTo>
                        <a:cubicBezTo>
                          <a:pt x="433" y="537"/>
                          <a:pt x="436" y="536"/>
                          <a:pt x="439" y="535"/>
                        </a:cubicBezTo>
                        <a:cubicBezTo>
                          <a:pt x="440" y="534"/>
                          <a:pt x="442" y="533"/>
                          <a:pt x="444" y="533"/>
                        </a:cubicBezTo>
                        <a:cubicBezTo>
                          <a:pt x="448" y="531"/>
                          <a:pt x="453" y="530"/>
                          <a:pt x="456" y="526"/>
                        </a:cubicBezTo>
                        <a:cubicBezTo>
                          <a:pt x="457" y="524"/>
                          <a:pt x="458" y="523"/>
                          <a:pt x="458" y="522"/>
                        </a:cubicBezTo>
                        <a:cubicBezTo>
                          <a:pt x="458" y="522"/>
                          <a:pt x="458" y="521"/>
                          <a:pt x="458" y="521"/>
                        </a:cubicBezTo>
                        <a:cubicBezTo>
                          <a:pt x="458" y="518"/>
                          <a:pt x="459" y="515"/>
                          <a:pt x="457" y="512"/>
                        </a:cubicBezTo>
                        <a:cubicBezTo>
                          <a:pt x="456" y="511"/>
                          <a:pt x="454" y="510"/>
                          <a:pt x="452" y="510"/>
                        </a:cubicBezTo>
                        <a:cubicBezTo>
                          <a:pt x="450" y="510"/>
                          <a:pt x="448" y="510"/>
                          <a:pt x="446" y="511"/>
                        </a:cubicBezTo>
                        <a:cubicBezTo>
                          <a:pt x="444" y="511"/>
                          <a:pt x="442" y="511"/>
                          <a:pt x="440" y="511"/>
                        </a:cubicBezTo>
                        <a:cubicBezTo>
                          <a:pt x="438" y="511"/>
                          <a:pt x="437" y="511"/>
                          <a:pt x="437" y="510"/>
                        </a:cubicBezTo>
                        <a:cubicBezTo>
                          <a:pt x="435" y="508"/>
                          <a:pt x="437" y="506"/>
                          <a:pt x="441" y="502"/>
                        </a:cubicBezTo>
                        <a:cubicBezTo>
                          <a:pt x="442" y="501"/>
                          <a:pt x="442" y="500"/>
                          <a:pt x="443" y="500"/>
                        </a:cubicBezTo>
                        <a:cubicBezTo>
                          <a:pt x="450" y="492"/>
                          <a:pt x="455" y="488"/>
                          <a:pt x="464" y="485"/>
                        </a:cubicBezTo>
                        <a:cubicBezTo>
                          <a:pt x="466" y="484"/>
                          <a:pt x="469" y="482"/>
                          <a:pt x="472" y="481"/>
                        </a:cubicBezTo>
                        <a:cubicBezTo>
                          <a:pt x="476" y="478"/>
                          <a:pt x="481" y="475"/>
                          <a:pt x="485" y="475"/>
                        </a:cubicBezTo>
                        <a:cubicBezTo>
                          <a:pt x="487" y="475"/>
                          <a:pt x="490" y="476"/>
                          <a:pt x="492" y="477"/>
                        </a:cubicBezTo>
                        <a:cubicBezTo>
                          <a:pt x="495" y="479"/>
                          <a:pt x="499" y="480"/>
                          <a:pt x="502" y="480"/>
                        </a:cubicBezTo>
                        <a:cubicBezTo>
                          <a:pt x="505" y="480"/>
                          <a:pt x="507" y="479"/>
                          <a:pt x="509" y="477"/>
                        </a:cubicBezTo>
                        <a:cubicBezTo>
                          <a:pt x="513" y="475"/>
                          <a:pt x="513" y="472"/>
                          <a:pt x="513" y="469"/>
                        </a:cubicBezTo>
                        <a:cubicBezTo>
                          <a:pt x="514" y="468"/>
                          <a:pt x="514" y="466"/>
                          <a:pt x="515" y="465"/>
                        </a:cubicBezTo>
                        <a:cubicBezTo>
                          <a:pt x="516" y="463"/>
                          <a:pt x="519" y="461"/>
                          <a:pt x="521" y="460"/>
                        </a:cubicBezTo>
                        <a:cubicBezTo>
                          <a:pt x="524" y="458"/>
                          <a:pt x="527" y="456"/>
                          <a:pt x="529" y="454"/>
                        </a:cubicBezTo>
                        <a:cubicBezTo>
                          <a:pt x="531" y="451"/>
                          <a:pt x="534" y="448"/>
                          <a:pt x="536" y="445"/>
                        </a:cubicBezTo>
                        <a:cubicBezTo>
                          <a:pt x="537" y="443"/>
                          <a:pt x="539" y="441"/>
                          <a:pt x="540" y="439"/>
                        </a:cubicBezTo>
                        <a:cubicBezTo>
                          <a:pt x="548" y="429"/>
                          <a:pt x="556" y="420"/>
                          <a:pt x="567" y="417"/>
                        </a:cubicBezTo>
                        <a:cubicBezTo>
                          <a:pt x="570" y="416"/>
                          <a:pt x="570" y="416"/>
                          <a:pt x="570" y="416"/>
                        </a:cubicBezTo>
                        <a:lnTo>
                          <a:pt x="569" y="413"/>
                        </a:lnTo>
                        <a:close/>
                      </a:path>
                    </a:pathLst>
                  </a:custGeom>
                  <a:solidFill>
                    <a:srgbClr val="13668B"/>
                  </a:solidFill>
                  <a:ln w="3175" cap="rnd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lIns="34283" tIns="17142" rIns="34283" bIns="17142"/>
                  <a:lstStyle/>
                  <a:p>
                    <a:pPr defTabSz="68520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350">
                      <a:solidFill>
                        <a:srgbClr val="212121"/>
                      </a:solidFill>
                    </a:endParaRPr>
                  </a:p>
                </p:txBody>
              </p:sp>
              <p:sp>
                <p:nvSpPr>
                  <p:cNvPr id="378" name="Freeform 60">
                    <a:extLst>
                      <a:ext uri="{FF2B5EF4-FFF2-40B4-BE49-F238E27FC236}">
                        <a16:creationId xmlns:a16="http://schemas.microsoft.com/office/drawing/2014/main" id="{81DDDF9B-8966-777D-4384-0FB11A782B9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652231" y="3370882"/>
                    <a:ext cx="179565" cy="80119"/>
                  </a:xfrm>
                  <a:custGeom>
                    <a:avLst/>
                    <a:gdLst>
                      <a:gd name="T0" fmla="*/ 290279 w 49"/>
                      <a:gd name="T1" fmla="*/ 25755 h 23"/>
                      <a:gd name="T2" fmla="*/ 290279 w 49"/>
                      <a:gd name="T3" fmla="*/ 25755 h 23"/>
                      <a:gd name="T4" fmla="*/ 254879 w 49"/>
                      <a:gd name="T5" fmla="*/ 0 h 23"/>
                      <a:gd name="T6" fmla="*/ 247799 w 49"/>
                      <a:gd name="T7" fmla="*/ 0 h 23"/>
                      <a:gd name="T8" fmla="*/ 212399 w 49"/>
                      <a:gd name="T9" fmla="*/ 12878 h 23"/>
                      <a:gd name="T10" fmla="*/ 212399 w 49"/>
                      <a:gd name="T11" fmla="*/ 12878 h 23"/>
                      <a:gd name="T12" fmla="*/ 176999 w 49"/>
                      <a:gd name="T13" fmla="*/ 0 h 23"/>
                      <a:gd name="T14" fmla="*/ 134520 w 49"/>
                      <a:gd name="T15" fmla="*/ 19316 h 23"/>
                      <a:gd name="T16" fmla="*/ 127440 w 49"/>
                      <a:gd name="T17" fmla="*/ 38633 h 23"/>
                      <a:gd name="T18" fmla="*/ 127440 w 49"/>
                      <a:gd name="T19" fmla="*/ 45072 h 23"/>
                      <a:gd name="T20" fmla="*/ 127440 w 49"/>
                      <a:gd name="T21" fmla="*/ 45072 h 23"/>
                      <a:gd name="T22" fmla="*/ 120360 w 49"/>
                      <a:gd name="T23" fmla="*/ 45072 h 23"/>
                      <a:gd name="T24" fmla="*/ 120360 w 49"/>
                      <a:gd name="T25" fmla="*/ 45072 h 23"/>
                      <a:gd name="T26" fmla="*/ 99120 w 49"/>
                      <a:gd name="T27" fmla="*/ 19316 h 23"/>
                      <a:gd name="T28" fmla="*/ 63720 w 49"/>
                      <a:gd name="T29" fmla="*/ 12878 h 23"/>
                      <a:gd name="T30" fmla="*/ 35400 w 49"/>
                      <a:gd name="T31" fmla="*/ 19316 h 23"/>
                      <a:gd name="T32" fmla="*/ 0 w 49"/>
                      <a:gd name="T33" fmla="*/ 51511 h 23"/>
                      <a:gd name="T34" fmla="*/ 14160 w 49"/>
                      <a:gd name="T35" fmla="*/ 83705 h 23"/>
                      <a:gd name="T36" fmla="*/ 70800 w 49"/>
                      <a:gd name="T37" fmla="*/ 96582 h 23"/>
                      <a:gd name="T38" fmla="*/ 106200 w 49"/>
                      <a:gd name="T39" fmla="*/ 90144 h 23"/>
                      <a:gd name="T40" fmla="*/ 106200 w 49"/>
                      <a:gd name="T41" fmla="*/ 90144 h 23"/>
                      <a:gd name="T42" fmla="*/ 148680 w 49"/>
                      <a:gd name="T43" fmla="*/ 115899 h 23"/>
                      <a:gd name="T44" fmla="*/ 205319 w 49"/>
                      <a:gd name="T45" fmla="*/ 135215 h 23"/>
                      <a:gd name="T46" fmla="*/ 254879 w 49"/>
                      <a:gd name="T47" fmla="*/ 148093 h 23"/>
                      <a:gd name="T48" fmla="*/ 297359 w 49"/>
                      <a:gd name="T49" fmla="*/ 135215 h 23"/>
                      <a:gd name="T50" fmla="*/ 346919 w 49"/>
                      <a:gd name="T51" fmla="*/ 64388 h 23"/>
                      <a:gd name="T52" fmla="*/ 290279 w 49"/>
                      <a:gd name="T53" fmla="*/ 25755 h 23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0" t="0" r="r" b="b"/>
                    <a:pathLst>
                      <a:path w="49" h="23">
                        <a:moveTo>
                          <a:pt x="41" y="4"/>
                        </a:moveTo>
                        <a:cubicBezTo>
                          <a:pt x="41" y="4"/>
                          <a:pt x="41" y="4"/>
                          <a:pt x="41" y="4"/>
                        </a:cubicBezTo>
                        <a:cubicBezTo>
                          <a:pt x="41" y="2"/>
                          <a:pt x="40" y="0"/>
                          <a:pt x="36" y="0"/>
                        </a:cubicBezTo>
                        <a:cubicBezTo>
                          <a:pt x="36" y="0"/>
                          <a:pt x="35" y="0"/>
                          <a:pt x="35" y="0"/>
                        </a:cubicBezTo>
                        <a:cubicBezTo>
                          <a:pt x="32" y="0"/>
                          <a:pt x="31" y="1"/>
                          <a:pt x="30" y="2"/>
                        </a:cubicBezTo>
                        <a:cubicBezTo>
                          <a:pt x="30" y="2"/>
                          <a:pt x="30" y="2"/>
                          <a:pt x="30" y="2"/>
                        </a:cubicBezTo>
                        <a:cubicBezTo>
                          <a:pt x="28" y="1"/>
                          <a:pt x="27" y="0"/>
                          <a:pt x="25" y="0"/>
                        </a:cubicBezTo>
                        <a:cubicBezTo>
                          <a:pt x="23" y="0"/>
                          <a:pt x="21" y="1"/>
                          <a:pt x="19" y="3"/>
                        </a:cubicBezTo>
                        <a:cubicBezTo>
                          <a:pt x="18" y="4"/>
                          <a:pt x="18" y="5"/>
                          <a:pt x="18" y="6"/>
                        </a:cubicBezTo>
                        <a:cubicBezTo>
                          <a:pt x="18" y="6"/>
                          <a:pt x="18" y="7"/>
                          <a:pt x="18" y="7"/>
                        </a:cubicBezTo>
                        <a:cubicBezTo>
                          <a:pt x="18" y="7"/>
                          <a:pt x="18" y="7"/>
                          <a:pt x="18" y="7"/>
                        </a:cubicBezTo>
                        <a:cubicBezTo>
                          <a:pt x="18" y="7"/>
                          <a:pt x="17" y="7"/>
                          <a:pt x="17" y="7"/>
                        </a:cubicBezTo>
                        <a:cubicBezTo>
                          <a:pt x="17" y="7"/>
                          <a:pt x="17" y="7"/>
                          <a:pt x="17" y="7"/>
                        </a:cubicBezTo>
                        <a:cubicBezTo>
                          <a:pt x="16" y="6"/>
                          <a:pt x="15" y="4"/>
                          <a:pt x="14" y="3"/>
                        </a:cubicBezTo>
                        <a:cubicBezTo>
                          <a:pt x="12" y="2"/>
                          <a:pt x="11" y="2"/>
                          <a:pt x="9" y="2"/>
                        </a:cubicBezTo>
                        <a:cubicBezTo>
                          <a:pt x="8" y="2"/>
                          <a:pt x="7" y="2"/>
                          <a:pt x="5" y="3"/>
                        </a:cubicBezTo>
                        <a:cubicBezTo>
                          <a:pt x="3" y="3"/>
                          <a:pt x="1" y="5"/>
                          <a:pt x="0" y="8"/>
                        </a:cubicBezTo>
                        <a:cubicBezTo>
                          <a:pt x="0" y="10"/>
                          <a:pt x="1" y="11"/>
                          <a:pt x="2" y="13"/>
                        </a:cubicBezTo>
                        <a:cubicBezTo>
                          <a:pt x="4" y="14"/>
                          <a:pt x="8" y="15"/>
                          <a:pt x="10" y="15"/>
                        </a:cubicBezTo>
                        <a:cubicBezTo>
                          <a:pt x="12" y="15"/>
                          <a:pt x="14" y="14"/>
                          <a:pt x="15" y="14"/>
                        </a:cubicBezTo>
                        <a:cubicBezTo>
                          <a:pt x="15" y="14"/>
                          <a:pt x="15" y="14"/>
                          <a:pt x="15" y="14"/>
                        </a:cubicBezTo>
                        <a:cubicBezTo>
                          <a:pt x="16" y="17"/>
                          <a:pt x="19" y="18"/>
                          <a:pt x="21" y="18"/>
                        </a:cubicBezTo>
                        <a:cubicBezTo>
                          <a:pt x="24" y="19"/>
                          <a:pt x="26" y="20"/>
                          <a:pt x="29" y="21"/>
                        </a:cubicBezTo>
                        <a:cubicBezTo>
                          <a:pt x="32" y="22"/>
                          <a:pt x="34" y="23"/>
                          <a:pt x="36" y="23"/>
                        </a:cubicBezTo>
                        <a:cubicBezTo>
                          <a:pt x="38" y="23"/>
                          <a:pt x="40" y="22"/>
                          <a:pt x="42" y="21"/>
                        </a:cubicBezTo>
                        <a:cubicBezTo>
                          <a:pt x="45" y="19"/>
                          <a:pt x="49" y="15"/>
                          <a:pt x="49" y="10"/>
                        </a:cubicBezTo>
                        <a:cubicBezTo>
                          <a:pt x="49" y="9"/>
                          <a:pt x="48" y="4"/>
                          <a:pt x="41" y="4"/>
                        </a:cubicBezTo>
                        <a:close/>
                      </a:path>
                    </a:pathLst>
                  </a:custGeom>
                  <a:solidFill>
                    <a:srgbClr val="13668B"/>
                  </a:solidFill>
                  <a:ln w="3175" cap="rnd">
                    <a:solidFill>
                      <a:srgbClr val="1B8EC7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lIns="34283" tIns="17142" rIns="34283" bIns="17142"/>
                  <a:lstStyle/>
                  <a:p>
                    <a:pPr defTabSz="68520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1350">
                      <a:solidFill>
                        <a:srgbClr val="212121"/>
                      </a:solidFill>
                    </a:endParaRPr>
                  </a:p>
                </p:txBody>
              </p:sp>
            </p:grpSp>
            <p:sp>
              <p:nvSpPr>
                <p:cNvPr id="380" name="Freeform 64">
                  <a:extLst>
                    <a:ext uri="{FF2B5EF4-FFF2-40B4-BE49-F238E27FC236}">
                      <a16:creationId xmlns:a16="http://schemas.microsoft.com/office/drawing/2014/main" id="{95A93772-976A-4236-E5B1-7B62C1D8BC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859866" y="2474766"/>
                  <a:ext cx="55250" cy="55164"/>
                </a:xfrm>
                <a:custGeom>
                  <a:avLst/>
                  <a:gdLst>
                    <a:gd name="T0" fmla="*/ 92511 w 15"/>
                    <a:gd name="T1" fmla="*/ 12746 h 16"/>
                    <a:gd name="T2" fmla="*/ 64046 w 15"/>
                    <a:gd name="T3" fmla="*/ 0 h 16"/>
                    <a:gd name="T4" fmla="*/ 35581 w 15"/>
                    <a:gd name="T5" fmla="*/ 0 h 16"/>
                    <a:gd name="T6" fmla="*/ 0 w 15"/>
                    <a:gd name="T7" fmla="*/ 50983 h 16"/>
                    <a:gd name="T8" fmla="*/ 35581 w 15"/>
                    <a:gd name="T9" fmla="*/ 95593 h 16"/>
                    <a:gd name="T10" fmla="*/ 56930 w 15"/>
                    <a:gd name="T11" fmla="*/ 101966 h 16"/>
                    <a:gd name="T12" fmla="*/ 106744 w 15"/>
                    <a:gd name="T13" fmla="*/ 50983 h 16"/>
                    <a:gd name="T14" fmla="*/ 92511 w 15"/>
                    <a:gd name="T15" fmla="*/ 12746 h 1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" h="16">
                      <a:moveTo>
                        <a:pt x="13" y="2"/>
                      </a:moveTo>
                      <a:cubicBezTo>
                        <a:pt x="12" y="0"/>
                        <a:pt x="10" y="0"/>
                        <a:pt x="9" y="0"/>
                      </a:cubicBezTo>
                      <a:cubicBezTo>
                        <a:pt x="8" y="0"/>
                        <a:pt x="7" y="0"/>
                        <a:pt x="5" y="0"/>
                      </a:cubicBezTo>
                      <a:cubicBezTo>
                        <a:pt x="2" y="2"/>
                        <a:pt x="0" y="5"/>
                        <a:pt x="0" y="8"/>
                      </a:cubicBezTo>
                      <a:cubicBezTo>
                        <a:pt x="0" y="11"/>
                        <a:pt x="2" y="14"/>
                        <a:pt x="5" y="15"/>
                      </a:cubicBezTo>
                      <a:cubicBezTo>
                        <a:pt x="6" y="16"/>
                        <a:pt x="7" y="16"/>
                        <a:pt x="8" y="16"/>
                      </a:cubicBezTo>
                      <a:cubicBezTo>
                        <a:pt x="11" y="16"/>
                        <a:pt x="14" y="14"/>
                        <a:pt x="15" y="8"/>
                      </a:cubicBezTo>
                      <a:cubicBezTo>
                        <a:pt x="15" y="6"/>
                        <a:pt x="15" y="3"/>
                        <a:pt x="13" y="2"/>
                      </a:cubicBezTo>
                      <a:close/>
                    </a:path>
                  </a:pathLst>
                </a:custGeom>
                <a:grpFill/>
                <a:ln w="3175" cap="rnd">
                  <a:solidFill>
                    <a:srgbClr val="13668B"/>
                  </a:solidFill>
                  <a:prstDash val="solid"/>
                  <a:round/>
                  <a:headEnd/>
                  <a:tailEnd/>
                </a:ln>
              </p:spPr>
              <p:txBody>
                <a:bodyPr lIns="34283" tIns="17142" rIns="34283" bIns="17142"/>
                <a:lstStyle/>
                <a:p>
                  <a:pPr defTabSz="685205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350">
                    <a:solidFill>
                      <a:srgbClr val="212121"/>
                    </a:solidFill>
                  </a:endParaRPr>
                </a:p>
              </p:txBody>
            </p:sp>
          </p:grp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909AA2A-68B4-9400-7EA1-4893AF434549}"/>
                </a:ext>
              </a:extLst>
            </p:cNvPr>
            <p:cNvGrpSpPr/>
            <p:nvPr/>
          </p:nvGrpSpPr>
          <p:grpSpPr>
            <a:xfrm>
              <a:off x="1333344" y="1071252"/>
              <a:ext cx="6006548" cy="3751071"/>
              <a:chOff x="1414299" y="1544152"/>
              <a:chExt cx="5185752" cy="3238487"/>
            </a:xfrm>
            <a:solidFill>
              <a:schemeClr val="accent1"/>
            </a:solidFill>
          </p:grpSpPr>
          <p:sp>
            <p:nvSpPr>
              <p:cNvPr id="4" name="Shape 1385"/>
              <p:cNvSpPr/>
              <p:nvPr/>
            </p:nvSpPr>
            <p:spPr>
              <a:xfrm>
                <a:off x="1668533" y="1544152"/>
                <a:ext cx="664683" cy="49328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29684"/>
                    </a:moveTo>
                    <a:cubicBezTo>
                      <a:pt x="120000" y="29684"/>
                      <a:pt x="108793" y="101684"/>
                      <a:pt x="106459" y="105473"/>
                    </a:cubicBezTo>
                    <a:cubicBezTo>
                      <a:pt x="104591" y="109894"/>
                      <a:pt x="106926" y="108631"/>
                      <a:pt x="106926" y="113052"/>
                    </a:cubicBezTo>
                    <a:cubicBezTo>
                      <a:pt x="106926" y="116842"/>
                      <a:pt x="105992" y="120000"/>
                      <a:pt x="105992" y="120000"/>
                    </a:cubicBezTo>
                    <a:cubicBezTo>
                      <a:pt x="75175" y="109263"/>
                      <a:pt x="75175" y="109263"/>
                      <a:pt x="75175" y="109263"/>
                    </a:cubicBezTo>
                    <a:cubicBezTo>
                      <a:pt x="70038" y="108631"/>
                      <a:pt x="70038" y="108631"/>
                      <a:pt x="70038" y="108631"/>
                    </a:cubicBezTo>
                    <a:cubicBezTo>
                      <a:pt x="68171" y="109263"/>
                      <a:pt x="68171" y="109263"/>
                      <a:pt x="68171" y="109263"/>
                    </a:cubicBezTo>
                    <a:cubicBezTo>
                      <a:pt x="65836" y="108631"/>
                      <a:pt x="65836" y="108631"/>
                      <a:pt x="65836" y="108631"/>
                    </a:cubicBezTo>
                    <a:cubicBezTo>
                      <a:pt x="63968" y="109263"/>
                      <a:pt x="63968" y="109263"/>
                      <a:pt x="63968" y="109263"/>
                    </a:cubicBezTo>
                    <a:cubicBezTo>
                      <a:pt x="50428" y="109894"/>
                      <a:pt x="50428" y="109894"/>
                      <a:pt x="50428" y="109894"/>
                    </a:cubicBezTo>
                    <a:cubicBezTo>
                      <a:pt x="49027" y="108631"/>
                      <a:pt x="49027" y="108631"/>
                      <a:pt x="49027" y="108631"/>
                    </a:cubicBezTo>
                    <a:cubicBezTo>
                      <a:pt x="47626" y="109263"/>
                      <a:pt x="47626" y="109263"/>
                      <a:pt x="47626" y="109263"/>
                    </a:cubicBezTo>
                    <a:cubicBezTo>
                      <a:pt x="46225" y="109894"/>
                      <a:pt x="46225" y="109894"/>
                      <a:pt x="46225" y="109894"/>
                    </a:cubicBezTo>
                    <a:cubicBezTo>
                      <a:pt x="45291" y="109894"/>
                      <a:pt x="45291" y="109894"/>
                      <a:pt x="45291" y="109894"/>
                    </a:cubicBezTo>
                    <a:cubicBezTo>
                      <a:pt x="43891" y="109263"/>
                      <a:pt x="43891" y="109263"/>
                      <a:pt x="43891" y="109263"/>
                    </a:cubicBezTo>
                    <a:cubicBezTo>
                      <a:pt x="43891" y="108631"/>
                      <a:pt x="43891" y="108631"/>
                      <a:pt x="43891" y="108631"/>
                    </a:cubicBezTo>
                    <a:cubicBezTo>
                      <a:pt x="41556" y="108631"/>
                      <a:pt x="41556" y="108631"/>
                      <a:pt x="41556" y="108631"/>
                    </a:cubicBezTo>
                    <a:cubicBezTo>
                      <a:pt x="40155" y="108000"/>
                      <a:pt x="40155" y="108000"/>
                      <a:pt x="40155" y="108000"/>
                    </a:cubicBezTo>
                    <a:cubicBezTo>
                      <a:pt x="39688" y="106736"/>
                      <a:pt x="39688" y="106736"/>
                      <a:pt x="39688" y="106736"/>
                    </a:cubicBezTo>
                    <a:cubicBezTo>
                      <a:pt x="39688" y="106105"/>
                      <a:pt x="39688" y="106105"/>
                      <a:pt x="39688" y="106105"/>
                    </a:cubicBezTo>
                    <a:cubicBezTo>
                      <a:pt x="37821" y="105473"/>
                      <a:pt x="37821" y="105473"/>
                      <a:pt x="37821" y="105473"/>
                    </a:cubicBezTo>
                    <a:cubicBezTo>
                      <a:pt x="34085" y="104210"/>
                      <a:pt x="34085" y="104210"/>
                      <a:pt x="34085" y="104210"/>
                    </a:cubicBezTo>
                    <a:cubicBezTo>
                      <a:pt x="31750" y="102947"/>
                      <a:pt x="31750" y="102947"/>
                      <a:pt x="31750" y="102947"/>
                    </a:cubicBezTo>
                    <a:cubicBezTo>
                      <a:pt x="30817" y="102315"/>
                      <a:pt x="30817" y="102315"/>
                      <a:pt x="30817" y="102315"/>
                    </a:cubicBezTo>
                    <a:cubicBezTo>
                      <a:pt x="28015" y="102947"/>
                      <a:pt x="28015" y="102947"/>
                      <a:pt x="28015" y="102947"/>
                    </a:cubicBezTo>
                    <a:cubicBezTo>
                      <a:pt x="23813" y="104210"/>
                      <a:pt x="23813" y="104210"/>
                      <a:pt x="23813" y="104210"/>
                    </a:cubicBezTo>
                    <a:cubicBezTo>
                      <a:pt x="18677" y="102315"/>
                      <a:pt x="18677" y="102315"/>
                      <a:pt x="18677" y="102315"/>
                    </a:cubicBezTo>
                    <a:cubicBezTo>
                      <a:pt x="15408" y="98526"/>
                      <a:pt x="15408" y="98526"/>
                      <a:pt x="15408" y="98526"/>
                    </a:cubicBezTo>
                    <a:cubicBezTo>
                      <a:pt x="15408" y="98526"/>
                      <a:pt x="16809" y="94105"/>
                      <a:pt x="16342" y="88421"/>
                    </a:cubicBezTo>
                    <a:cubicBezTo>
                      <a:pt x="15875" y="82105"/>
                      <a:pt x="13540" y="80842"/>
                      <a:pt x="13540" y="80842"/>
                    </a:cubicBezTo>
                    <a:cubicBezTo>
                      <a:pt x="11206" y="80842"/>
                      <a:pt x="11206" y="80842"/>
                      <a:pt x="11206" y="80842"/>
                    </a:cubicBezTo>
                    <a:cubicBezTo>
                      <a:pt x="9338" y="79578"/>
                      <a:pt x="9338" y="79578"/>
                      <a:pt x="9338" y="79578"/>
                    </a:cubicBezTo>
                    <a:cubicBezTo>
                      <a:pt x="9338" y="79578"/>
                      <a:pt x="9338" y="75789"/>
                      <a:pt x="7003" y="75789"/>
                    </a:cubicBezTo>
                    <a:cubicBezTo>
                      <a:pt x="4669" y="75789"/>
                      <a:pt x="4669" y="75789"/>
                      <a:pt x="4669" y="75789"/>
                    </a:cubicBezTo>
                    <a:cubicBezTo>
                      <a:pt x="1867" y="75157"/>
                      <a:pt x="1867" y="75157"/>
                      <a:pt x="1867" y="75157"/>
                    </a:cubicBezTo>
                    <a:cubicBezTo>
                      <a:pt x="0" y="73263"/>
                      <a:pt x="0" y="73263"/>
                      <a:pt x="0" y="73263"/>
                    </a:cubicBezTo>
                    <a:cubicBezTo>
                      <a:pt x="466" y="68842"/>
                      <a:pt x="466" y="68842"/>
                      <a:pt x="466" y="68842"/>
                    </a:cubicBezTo>
                    <a:cubicBezTo>
                      <a:pt x="1400" y="65052"/>
                      <a:pt x="1400" y="65052"/>
                      <a:pt x="1400" y="65052"/>
                    </a:cubicBezTo>
                    <a:cubicBezTo>
                      <a:pt x="1867" y="64421"/>
                      <a:pt x="1867" y="64421"/>
                      <a:pt x="1867" y="64421"/>
                    </a:cubicBezTo>
                    <a:cubicBezTo>
                      <a:pt x="2334" y="66315"/>
                      <a:pt x="2334" y="66315"/>
                      <a:pt x="2334" y="66315"/>
                    </a:cubicBezTo>
                    <a:cubicBezTo>
                      <a:pt x="2801" y="66947"/>
                      <a:pt x="2801" y="66947"/>
                      <a:pt x="2801" y="66947"/>
                    </a:cubicBezTo>
                    <a:cubicBezTo>
                      <a:pt x="3268" y="66315"/>
                      <a:pt x="3268" y="66315"/>
                      <a:pt x="3268" y="66315"/>
                    </a:cubicBezTo>
                    <a:cubicBezTo>
                      <a:pt x="3268" y="63789"/>
                      <a:pt x="3268" y="63789"/>
                      <a:pt x="3268" y="63789"/>
                    </a:cubicBezTo>
                    <a:cubicBezTo>
                      <a:pt x="5136" y="62526"/>
                      <a:pt x="5136" y="62526"/>
                      <a:pt x="5136" y="62526"/>
                    </a:cubicBezTo>
                    <a:cubicBezTo>
                      <a:pt x="5136" y="61894"/>
                      <a:pt x="5136" y="61894"/>
                      <a:pt x="5136" y="61894"/>
                    </a:cubicBezTo>
                    <a:cubicBezTo>
                      <a:pt x="4202" y="60631"/>
                      <a:pt x="4202" y="60631"/>
                      <a:pt x="4202" y="60631"/>
                    </a:cubicBezTo>
                    <a:cubicBezTo>
                      <a:pt x="3735" y="60000"/>
                      <a:pt x="3735" y="60000"/>
                      <a:pt x="3735" y="60000"/>
                    </a:cubicBezTo>
                    <a:cubicBezTo>
                      <a:pt x="3268" y="55578"/>
                      <a:pt x="3268" y="55578"/>
                      <a:pt x="3268" y="55578"/>
                    </a:cubicBezTo>
                    <a:cubicBezTo>
                      <a:pt x="6536" y="54947"/>
                      <a:pt x="6536" y="54947"/>
                      <a:pt x="6536" y="54947"/>
                    </a:cubicBezTo>
                    <a:cubicBezTo>
                      <a:pt x="7470" y="53684"/>
                      <a:pt x="7470" y="53684"/>
                      <a:pt x="7470" y="53684"/>
                    </a:cubicBezTo>
                    <a:cubicBezTo>
                      <a:pt x="4669" y="50526"/>
                      <a:pt x="4669" y="50526"/>
                      <a:pt x="4669" y="50526"/>
                    </a:cubicBezTo>
                    <a:cubicBezTo>
                      <a:pt x="3735" y="49263"/>
                      <a:pt x="3735" y="49263"/>
                      <a:pt x="3735" y="49263"/>
                    </a:cubicBezTo>
                    <a:cubicBezTo>
                      <a:pt x="2801" y="40421"/>
                      <a:pt x="2801" y="40421"/>
                      <a:pt x="2801" y="40421"/>
                    </a:cubicBezTo>
                    <a:cubicBezTo>
                      <a:pt x="2801" y="37894"/>
                      <a:pt x="2801" y="37894"/>
                      <a:pt x="2801" y="37894"/>
                    </a:cubicBezTo>
                    <a:cubicBezTo>
                      <a:pt x="3735" y="37263"/>
                      <a:pt x="3735" y="37263"/>
                      <a:pt x="3735" y="37263"/>
                    </a:cubicBezTo>
                    <a:cubicBezTo>
                      <a:pt x="3735" y="25894"/>
                      <a:pt x="3735" y="25894"/>
                      <a:pt x="3735" y="25894"/>
                    </a:cubicBezTo>
                    <a:cubicBezTo>
                      <a:pt x="1400" y="23368"/>
                      <a:pt x="1400" y="23368"/>
                      <a:pt x="1400" y="23368"/>
                    </a:cubicBezTo>
                    <a:cubicBezTo>
                      <a:pt x="1400" y="14526"/>
                      <a:pt x="1400" y="14526"/>
                      <a:pt x="1400" y="14526"/>
                    </a:cubicBezTo>
                    <a:cubicBezTo>
                      <a:pt x="3735" y="10736"/>
                      <a:pt x="3735" y="10736"/>
                      <a:pt x="3735" y="10736"/>
                    </a:cubicBezTo>
                    <a:cubicBezTo>
                      <a:pt x="4669" y="6315"/>
                      <a:pt x="4669" y="6315"/>
                      <a:pt x="4669" y="6315"/>
                    </a:cubicBezTo>
                    <a:cubicBezTo>
                      <a:pt x="9805" y="13263"/>
                      <a:pt x="9805" y="13263"/>
                      <a:pt x="9805" y="13263"/>
                    </a:cubicBezTo>
                    <a:cubicBezTo>
                      <a:pt x="15408" y="18947"/>
                      <a:pt x="15408" y="18947"/>
                      <a:pt x="15408" y="18947"/>
                    </a:cubicBezTo>
                    <a:cubicBezTo>
                      <a:pt x="19610" y="21473"/>
                      <a:pt x="19610" y="21473"/>
                      <a:pt x="19610" y="21473"/>
                    </a:cubicBezTo>
                    <a:cubicBezTo>
                      <a:pt x="22879" y="22736"/>
                      <a:pt x="22879" y="22736"/>
                      <a:pt x="22879" y="22736"/>
                    </a:cubicBezTo>
                    <a:cubicBezTo>
                      <a:pt x="24280" y="22736"/>
                      <a:pt x="24280" y="22736"/>
                      <a:pt x="24280" y="22736"/>
                    </a:cubicBezTo>
                    <a:cubicBezTo>
                      <a:pt x="25680" y="22736"/>
                      <a:pt x="25680" y="22736"/>
                      <a:pt x="25680" y="22736"/>
                    </a:cubicBezTo>
                    <a:cubicBezTo>
                      <a:pt x="26614" y="27157"/>
                      <a:pt x="26614" y="27157"/>
                      <a:pt x="26614" y="27157"/>
                    </a:cubicBezTo>
                    <a:cubicBezTo>
                      <a:pt x="30350" y="26526"/>
                      <a:pt x="30350" y="26526"/>
                      <a:pt x="30350" y="26526"/>
                    </a:cubicBezTo>
                    <a:cubicBezTo>
                      <a:pt x="30817" y="32842"/>
                      <a:pt x="30817" y="32842"/>
                      <a:pt x="30817" y="32842"/>
                    </a:cubicBezTo>
                    <a:cubicBezTo>
                      <a:pt x="29416" y="35368"/>
                      <a:pt x="29416" y="35368"/>
                      <a:pt x="29416" y="35368"/>
                    </a:cubicBezTo>
                    <a:cubicBezTo>
                      <a:pt x="25214" y="38526"/>
                      <a:pt x="25214" y="38526"/>
                      <a:pt x="25214" y="38526"/>
                    </a:cubicBezTo>
                    <a:cubicBezTo>
                      <a:pt x="22412" y="43578"/>
                      <a:pt x="22412" y="43578"/>
                      <a:pt x="22412" y="43578"/>
                    </a:cubicBezTo>
                    <a:cubicBezTo>
                      <a:pt x="21478" y="46105"/>
                      <a:pt x="21478" y="46105"/>
                      <a:pt x="21478" y="46105"/>
                    </a:cubicBezTo>
                    <a:cubicBezTo>
                      <a:pt x="22412" y="46736"/>
                      <a:pt x="22412" y="46736"/>
                      <a:pt x="22412" y="46736"/>
                    </a:cubicBezTo>
                    <a:cubicBezTo>
                      <a:pt x="24280" y="44210"/>
                      <a:pt x="24280" y="44210"/>
                      <a:pt x="24280" y="44210"/>
                    </a:cubicBezTo>
                    <a:cubicBezTo>
                      <a:pt x="25680" y="41684"/>
                      <a:pt x="25680" y="41684"/>
                      <a:pt x="25680" y="41684"/>
                    </a:cubicBezTo>
                    <a:cubicBezTo>
                      <a:pt x="29883" y="37894"/>
                      <a:pt x="29883" y="37894"/>
                      <a:pt x="29883" y="37894"/>
                    </a:cubicBezTo>
                    <a:cubicBezTo>
                      <a:pt x="32684" y="36000"/>
                      <a:pt x="32684" y="36000"/>
                      <a:pt x="32684" y="36000"/>
                    </a:cubicBezTo>
                    <a:cubicBezTo>
                      <a:pt x="32217" y="38526"/>
                      <a:pt x="32217" y="38526"/>
                      <a:pt x="32217" y="38526"/>
                    </a:cubicBezTo>
                    <a:cubicBezTo>
                      <a:pt x="30817" y="40421"/>
                      <a:pt x="30817" y="40421"/>
                      <a:pt x="30817" y="40421"/>
                    </a:cubicBezTo>
                    <a:cubicBezTo>
                      <a:pt x="28949" y="46736"/>
                      <a:pt x="28949" y="46736"/>
                      <a:pt x="28949" y="46736"/>
                    </a:cubicBezTo>
                    <a:cubicBezTo>
                      <a:pt x="24280" y="50526"/>
                      <a:pt x="24280" y="50526"/>
                      <a:pt x="24280" y="50526"/>
                    </a:cubicBezTo>
                    <a:cubicBezTo>
                      <a:pt x="21478" y="54315"/>
                      <a:pt x="21478" y="54315"/>
                      <a:pt x="21478" y="54315"/>
                    </a:cubicBezTo>
                    <a:cubicBezTo>
                      <a:pt x="21478" y="57473"/>
                      <a:pt x="21478" y="57473"/>
                      <a:pt x="21478" y="57473"/>
                    </a:cubicBezTo>
                    <a:cubicBezTo>
                      <a:pt x="23346" y="58105"/>
                      <a:pt x="23346" y="58105"/>
                      <a:pt x="23346" y="58105"/>
                    </a:cubicBezTo>
                    <a:cubicBezTo>
                      <a:pt x="25680" y="54947"/>
                      <a:pt x="25680" y="54947"/>
                      <a:pt x="25680" y="54947"/>
                    </a:cubicBezTo>
                    <a:cubicBezTo>
                      <a:pt x="28015" y="52421"/>
                      <a:pt x="28015" y="52421"/>
                      <a:pt x="28015" y="52421"/>
                    </a:cubicBezTo>
                    <a:cubicBezTo>
                      <a:pt x="30350" y="51789"/>
                      <a:pt x="30350" y="51789"/>
                      <a:pt x="30350" y="51789"/>
                    </a:cubicBezTo>
                    <a:cubicBezTo>
                      <a:pt x="32217" y="49263"/>
                      <a:pt x="32217" y="49263"/>
                      <a:pt x="32217" y="49263"/>
                    </a:cubicBezTo>
                    <a:cubicBezTo>
                      <a:pt x="33151" y="42947"/>
                      <a:pt x="33151" y="42947"/>
                      <a:pt x="33151" y="42947"/>
                    </a:cubicBezTo>
                    <a:cubicBezTo>
                      <a:pt x="35019" y="37894"/>
                      <a:pt x="35019" y="37894"/>
                      <a:pt x="35019" y="37894"/>
                    </a:cubicBezTo>
                    <a:cubicBezTo>
                      <a:pt x="37354" y="34105"/>
                      <a:pt x="37354" y="34105"/>
                      <a:pt x="37354" y="34105"/>
                    </a:cubicBezTo>
                    <a:cubicBezTo>
                      <a:pt x="37821" y="31578"/>
                      <a:pt x="37821" y="31578"/>
                      <a:pt x="37821" y="31578"/>
                    </a:cubicBezTo>
                    <a:cubicBezTo>
                      <a:pt x="36420" y="26526"/>
                      <a:pt x="36420" y="26526"/>
                      <a:pt x="36420" y="26526"/>
                    </a:cubicBezTo>
                    <a:cubicBezTo>
                      <a:pt x="36420" y="21473"/>
                      <a:pt x="36420" y="21473"/>
                      <a:pt x="36420" y="21473"/>
                    </a:cubicBezTo>
                    <a:cubicBezTo>
                      <a:pt x="35019" y="22105"/>
                      <a:pt x="35019" y="22105"/>
                      <a:pt x="35019" y="22105"/>
                    </a:cubicBezTo>
                    <a:cubicBezTo>
                      <a:pt x="34085" y="24000"/>
                      <a:pt x="34085" y="24000"/>
                      <a:pt x="34085" y="24000"/>
                    </a:cubicBezTo>
                    <a:cubicBezTo>
                      <a:pt x="34552" y="29052"/>
                      <a:pt x="34552" y="29052"/>
                      <a:pt x="34552" y="29052"/>
                    </a:cubicBezTo>
                    <a:cubicBezTo>
                      <a:pt x="35486" y="32842"/>
                      <a:pt x="35486" y="32842"/>
                      <a:pt x="35486" y="32842"/>
                    </a:cubicBezTo>
                    <a:cubicBezTo>
                      <a:pt x="35486" y="34105"/>
                      <a:pt x="35486" y="34105"/>
                      <a:pt x="35486" y="34105"/>
                    </a:cubicBezTo>
                    <a:cubicBezTo>
                      <a:pt x="34552" y="33473"/>
                      <a:pt x="34552" y="33473"/>
                      <a:pt x="34552" y="33473"/>
                    </a:cubicBezTo>
                    <a:cubicBezTo>
                      <a:pt x="33618" y="32210"/>
                      <a:pt x="33618" y="32210"/>
                      <a:pt x="33618" y="32210"/>
                    </a:cubicBezTo>
                    <a:cubicBezTo>
                      <a:pt x="32684" y="29052"/>
                      <a:pt x="32684" y="29052"/>
                      <a:pt x="32684" y="29052"/>
                    </a:cubicBezTo>
                    <a:cubicBezTo>
                      <a:pt x="31750" y="25894"/>
                      <a:pt x="31750" y="25894"/>
                      <a:pt x="31750" y="25894"/>
                    </a:cubicBezTo>
                    <a:cubicBezTo>
                      <a:pt x="31750" y="23368"/>
                      <a:pt x="31750" y="23368"/>
                      <a:pt x="31750" y="23368"/>
                    </a:cubicBezTo>
                    <a:cubicBezTo>
                      <a:pt x="34085" y="20210"/>
                      <a:pt x="34085" y="20210"/>
                      <a:pt x="34085" y="20210"/>
                    </a:cubicBezTo>
                    <a:cubicBezTo>
                      <a:pt x="35019" y="17684"/>
                      <a:pt x="35019" y="17684"/>
                      <a:pt x="35019" y="17684"/>
                    </a:cubicBezTo>
                    <a:cubicBezTo>
                      <a:pt x="34552" y="15157"/>
                      <a:pt x="34552" y="15157"/>
                      <a:pt x="34552" y="15157"/>
                    </a:cubicBezTo>
                    <a:cubicBezTo>
                      <a:pt x="36887" y="18315"/>
                      <a:pt x="36887" y="18315"/>
                      <a:pt x="36887" y="18315"/>
                    </a:cubicBezTo>
                    <a:cubicBezTo>
                      <a:pt x="37354" y="18947"/>
                      <a:pt x="37354" y="18947"/>
                      <a:pt x="37354" y="18947"/>
                    </a:cubicBezTo>
                    <a:cubicBezTo>
                      <a:pt x="37821" y="15157"/>
                      <a:pt x="37821" y="15157"/>
                      <a:pt x="37821" y="15157"/>
                    </a:cubicBezTo>
                    <a:cubicBezTo>
                      <a:pt x="36887" y="9473"/>
                      <a:pt x="36887" y="9473"/>
                      <a:pt x="36887" y="9473"/>
                    </a:cubicBezTo>
                    <a:cubicBezTo>
                      <a:pt x="37354" y="7578"/>
                      <a:pt x="37354" y="7578"/>
                      <a:pt x="37354" y="7578"/>
                    </a:cubicBezTo>
                    <a:cubicBezTo>
                      <a:pt x="35953" y="6947"/>
                      <a:pt x="35953" y="6947"/>
                      <a:pt x="35953" y="6947"/>
                    </a:cubicBezTo>
                    <a:cubicBezTo>
                      <a:pt x="35486" y="0"/>
                      <a:pt x="35486" y="0"/>
                      <a:pt x="35486" y="0"/>
                    </a:cubicBezTo>
                    <a:cubicBezTo>
                      <a:pt x="35486" y="0"/>
                      <a:pt x="62101" y="10105"/>
                      <a:pt x="67704" y="12000"/>
                    </a:cubicBezTo>
                    <a:cubicBezTo>
                      <a:pt x="72840" y="13894"/>
                      <a:pt x="107392" y="26526"/>
                      <a:pt x="109727" y="27157"/>
                    </a:cubicBezTo>
                    <a:cubicBezTo>
                      <a:pt x="112062" y="28421"/>
                      <a:pt x="114863" y="28421"/>
                      <a:pt x="114863" y="28421"/>
                    </a:cubicBezTo>
                    <a:lnTo>
                      <a:pt x="120000" y="29684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5" name="Shape 1386"/>
              <p:cNvSpPr/>
              <p:nvPr/>
            </p:nvSpPr>
            <p:spPr>
              <a:xfrm>
                <a:off x="2660963" y="3281355"/>
                <a:ext cx="698377" cy="71694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7894" y="0"/>
                    </a:moveTo>
                    <a:lnTo>
                      <a:pt x="119999" y="11794"/>
                    </a:lnTo>
                    <a:lnTo>
                      <a:pt x="119473" y="22564"/>
                    </a:lnTo>
                    <a:lnTo>
                      <a:pt x="117894" y="22564"/>
                    </a:lnTo>
                    <a:lnTo>
                      <a:pt x="110526" y="115897"/>
                    </a:lnTo>
                    <a:lnTo>
                      <a:pt x="47894" y="110256"/>
                    </a:lnTo>
                    <a:lnTo>
                      <a:pt x="47368" y="114871"/>
                    </a:lnTo>
                    <a:lnTo>
                      <a:pt x="16842" y="111794"/>
                    </a:lnTo>
                    <a:lnTo>
                      <a:pt x="15263" y="120000"/>
                    </a:lnTo>
                    <a:lnTo>
                      <a:pt x="0" y="117948"/>
                    </a:lnTo>
                    <a:lnTo>
                      <a:pt x="17894" y="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6" name="Shape 1387"/>
              <p:cNvSpPr/>
              <p:nvPr/>
            </p:nvSpPr>
            <p:spPr>
              <a:xfrm>
                <a:off x="2921321" y="3416163"/>
                <a:ext cx="1384501" cy="136647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8407" y="68071"/>
                    </a:moveTo>
                    <a:lnTo>
                      <a:pt x="118938" y="65919"/>
                    </a:lnTo>
                    <a:lnTo>
                      <a:pt x="120000" y="64573"/>
                    </a:lnTo>
                    <a:lnTo>
                      <a:pt x="119469" y="62959"/>
                    </a:lnTo>
                    <a:lnTo>
                      <a:pt x="118938" y="60807"/>
                    </a:lnTo>
                    <a:lnTo>
                      <a:pt x="118672" y="59999"/>
                    </a:lnTo>
                    <a:lnTo>
                      <a:pt x="118672" y="58385"/>
                    </a:lnTo>
                    <a:lnTo>
                      <a:pt x="118407" y="57847"/>
                    </a:lnTo>
                    <a:lnTo>
                      <a:pt x="117345" y="55426"/>
                    </a:lnTo>
                    <a:lnTo>
                      <a:pt x="117345" y="54887"/>
                    </a:lnTo>
                    <a:lnTo>
                      <a:pt x="115486" y="53273"/>
                    </a:lnTo>
                    <a:lnTo>
                      <a:pt x="115486" y="35246"/>
                    </a:lnTo>
                    <a:lnTo>
                      <a:pt x="112831" y="34977"/>
                    </a:lnTo>
                    <a:lnTo>
                      <a:pt x="112300" y="35515"/>
                    </a:lnTo>
                    <a:lnTo>
                      <a:pt x="111504" y="35246"/>
                    </a:lnTo>
                    <a:lnTo>
                      <a:pt x="110707" y="34439"/>
                    </a:lnTo>
                    <a:lnTo>
                      <a:pt x="109646" y="33901"/>
                    </a:lnTo>
                    <a:lnTo>
                      <a:pt x="108318" y="33901"/>
                    </a:lnTo>
                    <a:lnTo>
                      <a:pt x="106725" y="32825"/>
                    </a:lnTo>
                    <a:lnTo>
                      <a:pt x="105663" y="31479"/>
                    </a:lnTo>
                    <a:lnTo>
                      <a:pt x="104336" y="31210"/>
                    </a:lnTo>
                    <a:lnTo>
                      <a:pt x="102212" y="31748"/>
                    </a:lnTo>
                    <a:lnTo>
                      <a:pt x="101681" y="31479"/>
                    </a:lnTo>
                    <a:lnTo>
                      <a:pt x="100353" y="31210"/>
                    </a:lnTo>
                    <a:lnTo>
                      <a:pt x="99292" y="32017"/>
                    </a:lnTo>
                    <a:lnTo>
                      <a:pt x="98761" y="32286"/>
                    </a:lnTo>
                    <a:lnTo>
                      <a:pt x="97964" y="31748"/>
                    </a:lnTo>
                    <a:lnTo>
                      <a:pt x="96902" y="31748"/>
                    </a:lnTo>
                    <a:lnTo>
                      <a:pt x="96371" y="32556"/>
                    </a:lnTo>
                    <a:lnTo>
                      <a:pt x="95044" y="33363"/>
                    </a:lnTo>
                    <a:lnTo>
                      <a:pt x="93982" y="33632"/>
                    </a:lnTo>
                    <a:lnTo>
                      <a:pt x="93451" y="32825"/>
                    </a:lnTo>
                    <a:lnTo>
                      <a:pt x="92654" y="32017"/>
                    </a:lnTo>
                    <a:lnTo>
                      <a:pt x="90530" y="32286"/>
                    </a:lnTo>
                    <a:lnTo>
                      <a:pt x="89203" y="31479"/>
                    </a:lnTo>
                    <a:lnTo>
                      <a:pt x="88141" y="31748"/>
                    </a:lnTo>
                    <a:lnTo>
                      <a:pt x="87610" y="32825"/>
                    </a:lnTo>
                    <a:lnTo>
                      <a:pt x="87079" y="33094"/>
                    </a:lnTo>
                    <a:lnTo>
                      <a:pt x="86814" y="31748"/>
                    </a:lnTo>
                    <a:lnTo>
                      <a:pt x="86283" y="31210"/>
                    </a:lnTo>
                    <a:lnTo>
                      <a:pt x="84690" y="32286"/>
                    </a:lnTo>
                    <a:lnTo>
                      <a:pt x="84424" y="31210"/>
                    </a:lnTo>
                    <a:lnTo>
                      <a:pt x="82831" y="30134"/>
                    </a:lnTo>
                    <a:lnTo>
                      <a:pt x="82300" y="30134"/>
                    </a:lnTo>
                    <a:lnTo>
                      <a:pt x="81769" y="30941"/>
                    </a:lnTo>
                    <a:lnTo>
                      <a:pt x="80973" y="31479"/>
                    </a:lnTo>
                    <a:lnTo>
                      <a:pt x="80176" y="31210"/>
                    </a:lnTo>
                    <a:lnTo>
                      <a:pt x="79911" y="29865"/>
                    </a:lnTo>
                    <a:lnTo>
                      <a:pt x="79115" y="29865"/>
                    </a:lnTo>
                    <a:lnTo>
                      <a:pt x="78318" y="28251"/>
                    </a:lnTo>
                    <a:lnTo>
                      <a:pt x="76194" y="28251"/>
                    </a:lnTo>
                    <a:lnTo>
                      <a:pt x="75398" y="28789"/>
                    </a:lnTo>
                    <a:lnTo>
                      <a:pt x="74601" y="27982"/>
                    </a:lnTo>
                    <a:lnTo>
                      <a:pt x="74336" y="27982"/>
                    </a:lnTo>
                    <a:lnTo>
                      <a:pt x="73008" y="28251"/>
                    </a:lnTo>
                    <a:lnTo>
                      <a:pt x="71415" y="27174"/>
                    </a:lnTo>
                    <a:lnTo>
                      <a:pt x="69292" y="27174"/>
                    </a:lnTo>
                    <a:lnTo>
                      <a:pt x="68761" y="25291"/>
                    </a:lnTo>
                    <a:lnTo>
                      <a:pt x="67699" y="24753"/>
                    </a:lnTo>
                    <a:lnTo>
                      <a:pt x="67168" y="25022"/>
                    </a:lnTo>
                    <a:lnTo>
                      <a:pt x="66371" y="24753"/>
                    </a:lnTo>
                    <a:lnTo>
                      <a:pt x="65575" y="25022"/>
                    </a:lnTo>
                    <a:lnTo>
                      <a:pt x="64778" y="25022"/>
                    </a:lnTo>
                    <a:lnTo>
                      <a:pt x="64247" y="24215"/>
                    </a:lnTo>
                    <a:lnTo>
                      <a:pt x="62389" y="22331"/>
                    </a:lnTo>
                    <a:lnTo>
                      <a:pt x="63451" y="1614"/>
                    </a:lnTo>
                    <a:lnTo>
                      <a:pt x="36902" y="0"/>
                    </a:lnTo>
                    <a:lnTo>
                      <a:pt x="33185" y="48968"/>
                    </a:lnTo>
                    <a:lnTo>
                      <a:pt x="1592" y="46008"/>
                    </a:lnTo>
                    <a:lnTo>
                      <a:pt x="1327" y="48430"/>
                    </a:lnTo>
                    <a:lnTo>
                      <a:pt x="0" y="48430"/>
                    </a:lnTo>
                    <a:lnTo>
                      <a:pt x="530" y="49237"/>
                    </a:lnTo>
                    <a:lnTo>
                      <a:pt x="1858" y="50044"/>
                    </a:lnTo>
                    <a:lnTo>
                      <a:pt x="2654" y="51121"/>
                    </a:lnTo>
                    <a:lnTo>
                      <a:pt x="2920" y="51928"/>
                    </a:lnTo>
                    <a:lnTo>
                      <a:pt x="3451" y="53004"/>
                    </a:lnTo>
                    <a:lnTo>
                      <a:pt x="3982" y="53273"/>
                    </a:lnTo>
                    <a:lnTo>
                      <a:pt x="4778" y="53811"/>
                    </a:lnTo>
                    <a:lnTo>
                      <a:pt x="5575" y="54349"/>
                    </a:lnTo>
                    <a:lnTo>
                      <a:pt x="5840" y="55156"/>
                    </a:lnTo>
                    <a:lnTo>
                      <a:pt x="6902" y="56502"/>
                    </a:lnTo>
                    <a:lnTo>
                      <a:pt x="7964" y="57309"/>
                    </a:lnTo>
                    <a:lnTo>
                      <a:pt x="10088" y="60269"/>
                    </a:lnTo>
                    <a:lnTo>
                      <a:pt x="10884" y="60269"/>
                    </a:lnTo>
                    <a:lnTo>
                      <a:pt x="11681" y="61076"/>
                    </a:lnTo>
                    <a:lnTo>
                      <a:pt x="12743" y="61883"/>
                    </a:lnTo>
                    <a:lnTo>
                      <a:pt x="14070" y="62959"/>
                    </a:lnTo>
                    <a:lnTo>
                      <a:pt x="14601" y="64035"/>
                    </a:lnTo>
                    <a:lnTo>
                      <a:pt x="14601" y="65919"/>
                    </a:lnTo>
                    <a:lnTo>
                      <a:pt x="15663" y="67533"/>
                    </a:lnTo>
                    <a:lnTo>
                      <a:pt x="15929" y="68609"/>
                    </a:lnTo>
                    <a:lnTo>
                      <a:pt x="15663" y="69686"/>
                    </a:lnTo>
                    <a:lnTo>
                      <a:pt x="15663" y="71031"/>
                    </a:lnTo>
                    <a:lnTo>
                      <a:pt x="15929" y="72645"/>
                    </a:lnTo>
                    <a:lnTo>
                      <a:pt x="17256" y="73991"/>
                    </a:lnTo>
                    <a:lnTo>
                      <a:pt x="17522" y="74798"/>
                    </a:lnTo>
                    <a:lnTo>
                      <a:pt x="17787" y="75067"/>
                    </a:lnTo>
                    <a:lnTo>
                      <a:pt x="18318" y="75605"/>
                    </a:lnTo>
                    <a:lnTo>
                      <a:pt x="18849" y="76143"/>
                    </a:lnTo>
                    <a:lnTo>
                      <a:pt x="19646" y="76950"/>
                    </a:lnTo>
                    <a:lnTo>
                      <a:pt x="20707" y="77757"/>
                    </a:lnTo>
                    <a:lnTo>
                      <a:pt x="21504" y="78565"/>
                    </a:lnTo>
                    <a:lnTo>
                      <a:pt x="22300" y="78834"/>
                    </a:lnTo>
                    <a:lnTo>
                      <a:pt x="23362" y="79641"/>
                    </a:lnTo>
                    <a:lnTo>
                      <a:pt x="24955" y="80448"/>
                    </a:lnTo>
                    <a:lnTo>
                      <a:pt x="26814" y="81793"/>
                    </a:lnTo>
                    <a:lnTo>
                      <a:pt x="27610" y="82062"/>
                    </a:lnTo>
                    <a:lnTo>
                      <a:pt x="28938" y="82600"/>
                    </a:lnTo>
                    <a:lnTo>
                      <a:pt x="30000" y="82600"/>
                    </a:lnTo>
                    <a:lnTo>
                      <a:pt x="30530" y="81524"/>
                    </a:lnTo>
                    <a:lnTo>
                      <a:pt x="31327" y="80717"/>
                    </a:lnTo>
                    <a:lnTo>
                      <a:pt x="31858" y="80179"/>
                    </a:lnTo>
                    <a:lnTo>
                      <a:pt x="32654" y="79910"/>
                    </a:lnTo>
                    <a:lnTo>
                      <a:pt x="32654" y="78565"/>
                    </a:lnTo>
                    <a:lnTo>
                      <a:pt x="33185" y="77488"/>
                    </a:lnTo>
                    <a:lnTo>
                      <a:pt x="33716" y="76143"/>
                    </a:lnTo>
                    <a:lnTo>
                      <a:pt x="35044" y="74529"/>
                    </a:lnTo>
                    <a:lnTo>
                      <a:pt x="36902" y="74260"/>
                    </a:lnTo>
                    <a:lnTo>
                      <a:pt x="37964" y="73991"/>
                    </a:lnTo>
                    <a:lnTo>
                      <a:pt x="39292" y="73991"/>
                    </a:lnTo>
                    <a:lnTo>
                      <a:pt x="40619" y="74529"/>
                    </a:lnTo>
                    <a:lnTo>
                      <a:pt x="42212" y="74798"/>
                    </a:lnTo>
                    <a:lnTo>
                      <a:pt x="43008" y="74798"/>
                    </a:lnTo>
                    <a:lnTo>
                      <a:pt x="45132" y="75067"/>
                    </a:lnTo>
                    <a:lnTo>
                      <a:pt x="45929" y="75605"/>
                    </a:lnTo>
                    <a:lnTo>
                      <a:pt x="46725" y="77219"/>
                    </a:lnTo>
                    <a:lnTo>
                      <a:pt x="47256" y="77219"/>
                    </a:lnTo>
                    <a:lnTo>
                      <a:pt x="48584" y="78565"/>
                    </a:lnTo>
                    <a:lnTo>
                      <a:pt x="49646" y="79103"/>
                    </a:lnTo>
                    <a:lnTo>
                      <a:pt x="50442" y="80717"/>
                    </a:lnTo>
                    <a:lnTo>
                      <a:pt x="52035" y="82869"/>
                    </a:lnTo>
                    <a:lnTo>
                      <a:pt x="53097" y="86098"/>
                    </a:lnTo>
                    <a:lnTo>
                      <a:pt x="53893" y="87174"/>
                    </a:lnTo>
                    <a:lnTo>
                      <a:pt x="54955" y="89327"/>
                    </a:lnTo>
                    <a:lnTo>
                      <a:pt x="54955" y="90134"/>
                    </a:lnTo>
                    <a:lnTo>
                      <a:pt x="55752" y="92286"/>
                    </a:lnTo>
                    <a:lnTo>
                      <a:pt x="57876" y="94170"/>
                    </a:lnTo>
                    <a:lnTo>
                      <a:pt x="58407" y="96322"/>
                    </a:lnTo>
                    <a:lnTo>
                      <a:pt x="61061" y="99551"/>
                    </a:lnTo>
                    <a:lnTo>
                      <a:pt x="62389" y="100089"/>
                    </a:lnTo>
                    <a:lnTo>
                      <a:pt x="62123" y="102511"/>
                    </a:lnTo>
                    <a:lnTo>
                      <a:pt x="61592" y="103049"/>
                    </a:lnTo>
                    <a:lnTo>
                      <a:pt x="62123" y="103587"/>
                    </a:lnTo>
                    <a:lnTo>
                      <a:pt x="62920" y="104394"/>
                    </a:lnTo>
                    <a:lnTo>
                      <a:pt x="62920" y="106008"/>
                    </a:lnTo>
                    <a:lnTo>
                      <a:pt x="64513" y="108968"/>
                    </a:lnTo>
                    <a:lnTo>
                      <a:pt x="65309" y="110582"/>
                    </a:lnTo>
                    <a:lnTo>
                      <a:pt x="66106" y="111928"/>
                    </a:lnTo>
                    <a:lnTo>
                      <a:pt x="66637" y="113273"/>
                    </a:lnTo>
                    <a:lnTo>
                      <a:pt x="68761" y="113542"/>
                    </a:lnTo>
                    <a:lnTo>
                      <a:pt x="70088" y="114887"/>
                    </a:lnTo>
                    <a:lnTo>
                      <a:pt x="72477" y="114887"/>
                    </a:lnTo>
                    <a:lnTo>
                      <a:pt x="74336" y="116771"/>
                    </a:lnTo>
                    <a:lnTo>
                      <a:pt x="75398" y="116771"/>
                    </a:lnTo>
                    <a:lnTo>
                      <a:pt x="75929" y="117578"/>
                    </a:lnTo>
                    <a:lnTo>
                      <a:pt x="77256" y="117847"/>
                    </a:lnTo>
                    <a:lnTo>
                      <a:pt x="77522" y="117309"/>
                    </a:lnTo>
                    <a:lnTo>
                      <a:pt x="80176" y="117847"/>
                    </a:lnTo>
                    <a:lnTo>
                      <a:pt x="80176" y="118116"/>
                    </a:lnTo>
                    <a:lnTo>
                      <a:pt x="80973" y="118923"/>
                    </a:lnTo>
                    <a:lnTo>
                      <a:pt x="82300" y="119999"/>
                    </a:lnTo>
                    <a:lnTo>
                      <a:pt x="83097" y="119461"/>
                    </a:lnTo>
                    <a:lnTo>
                      <a:pt x="83362" y="118923"/>
                    </a:lnTo>
                    <a:lnTo>
                      <a:pt x="85221" y="118654"/>
                    </a:lnTo>
                    <a:lnTo>
                      <a:pt x="84690" y="117309"/>
                    </a:lnTo>
                    <a:lnTo>
                      <a:pt x="84690" y="116502"/>
                    </a:lnTo>
                    <a:lnTo>
                      <a:pt x="84424" y="115426"/>
                    </a:lnTo>
                    <a:lnTo>
                      <a:pt x="84159" y="114349"/>
                    </a:lnTo>
                    <a:lnTo>
                      <a:pt x="83362" y="113811"/>
                    </a:lnTo>
                    <a:lnTo>
                      <a:pt x="82831" y="112197"/>
                    </a:lnTo>
                    <a:lnTo>
                      <a:pt x="82566" y="110582"/>
                    </a:lnTo>
                    <a:lnTo>
                      <a:pt x="81769" y="108699"/>
                    </a:lnTo>
                    <a:lnTo>
                      <a:pt x="81769" y="107085"/>
                    </a:lnTo>
                    <a:lnTo>
                      <a:pt x="82566" y="104663"/>
                    </a:lnTo>
                    <a:lnTo>
                      <a:pt x="83362" y="102242"/>
                    </a:lnTo>
                    <a:lnTo>
                      <a:pt x="84424" y="99551"/>
                    </a:lnTo>
                    <a:lnTo>
                      <a:pt x="84159" y="99013"/>
                    </a:lnTo>
                    <a:lnTo>
                      <a:pt x="83362" y="98475"/>
                    </a:lnTo>
                    <a:lnTo>
                      <a:pt x="82566" y="97668"/>
                    </a:lnTo>
                    <a:lnTo>
                      <a:pt x="82566" y="97130"/>
                    </a:lnTo>
                    <a:lnTo>
                      <a:pt x="83097" y="97399"/>
                    </a:lnTo>
                    <a:lnTo>
                      <a:pt x="85486" y="97130"/>
                    </a:lnTo>
                    <a:lnTo>
                      <a:pt x="85752" y="97130"/>
                    </a:lnTo>
                    <a:lnTo>
                      <a:pt x="86548" y="95515"/>
                    </a:lnTo>
                    <a:lnTo>
                      <a:pt x="85752" y="95515"/>
                    </a:lnTo>
                    <a:lnTo>
                      <a:pt x="85486" y="94977"/>
                    </a:lnTo>
                    <a:lnTo>
                      <a:pt x="85486" y="94439"/>
                    </a:lnTo>
                    <a:lnTo>
                      <a:pt x="86017" y="94170"/>
                    </a:lnTo>
                    <a:lnTo>
                      <a:pt x="87079" y="94170"/>
                    </a:lnTo>
                    <a:lnTo>
                      <a:pt x="88407" y="94170"/>
                    </a:lnTo>
                    <a:lnTo>
                      <a:pt x="88938" y="94439"/>
                    </a:lnTo>
                    <a:lnTo>
                      <a:pt x="89734" y="94170"/>
                    </a:lnTo>
                    <a:lnTo>
                      <a:pt x="91061" y="93094"/>
                    </a:lnTo>
                    <a:lnTo>
                      <a:pt x="90530" y="93094"/>
                    </a:lnTo>
                    <a:lnTo>
                      <a:pt x="89469" y="93901"/>
                    </a:lnTo>
                    <a:lnTo>
                      <a:pt x="89203" y="92825"/>
                    </a:lnTo>
                    <a:lnTo>
                      <a:pt x="89734" y="91210"/>
                    </a:lnTo>
                    <a:lnTo>
                      <a:pt x="90265" y="91748"/>
                    </a:lnTo>
                    <a:lnTo>
                      <a:pt x="90796" y="92017"/>
                    </a:lnTo>
                    <a:lnTo>
                      <a:pt x="92123" y="92017"/>
                    </a:lnTo>
                    <a:lnTo>
                      <a:pt x="92654" y="91479"/>
                    </a:lnTo>
                    <a:lnTo>
                      <a:pt x="92389" y="90403"/>
                    </a:lnTo>
                    <a:lnTo>
                      <a:pt x="91592" y="89327"/>
                    </a:lnTo>
                    <a:lnTo>
                      <a:pt x="91858" y="89058"/>
                    </a:lnTo>
                    <a:lnTo>
                      <a:pt x="92654" y="89058"/>
                    </a:lnTo>
                    <a:lnTo>
                      <a:pt x="93451" y="88520"/>
                    </a:lnTo>
                    <a:lnTo>
                      <a:pt x="93982" y="89058"/>
                    </a:lnTo>
                    <a:lnTo>
                      <a:pt x="94778" y="88520"/>
                    </a:lnTo>
                    <a:lnTo>
                      <a:pt x="95044" y="89058"/>
                    </a:lnTo>
                    <a:lnTo>
                      <a:pt x="95840" y="89596"/>
                    </a:lnTo>
                    <a:lnTo>
                      <a:pt x="96637" y="89058"/>
                    </a:lnTo>
                    <a:lnTo>
                      <a:pt x="97433" y="88520"/>
                    </a:lnTo>
                    <a:lnTo>
                      <a:pt x="99292" y="87982"/>
                    </a:lnTo>
                    <a:lnTo>
                      <a:pt x="101150" y="87713"/>
                    </a:lnTo>
                    <a:lnTo>
                      <a:pt x="104070" y="86098"/>
                    </a:lnTo>
                    <a:lnTo>
                      <a:pt x="104867" y="84484"/>
                    </a:lnTo>
                    <a:lnTo>
                      <a:pt x="105132" y="83139"/>
                    </a:lnTo>
                    <a:lnTo>
                      <a:pt x="105929" y="82600"/>
                    </a:lnTo>
                    <a:lnTo>
                      <a:pt x="106725" y="82331"/>
                    </a:lnTo>
                    <a:lnTo>
                      <a:pt x="106991" y="82062"/>
                    </a:lnTo>
                    <a:lnTo>
                      <a:pt x="107787" y="81524"/>
                    </a:lnTo>
                    <a:lnTo>
                      <a:pt x="107522" y="80717"/>
                    </a:lnTo>
                    <a:lnTo>
                      <a:pt x="107256" y="79910"/>
                    </a:lnTo>
                    <a:lnTo>
                      <a:pt x="106991" y="79641"/>
                    </a:lnTo>
                    <a:lnTo>
                      <a:pt x="106725" y="79103"/>
                    </a:lnTo>
                    <a:lnTo>
                      <a:pt x="106991" y="78295"/>
                    </a:lnTo>
                    <a:lnTo>
                      <a:pt x="108053" y="77488"/>
                    </a:lnTo>
                    <a:lnTo>
                      <a:pt x="108849" y="76950"/>
                    </a:lnTo>
                    <a:lnTo>
                      <a:pt x="109380" y="76950"/>
                    </a:lnTo>
                    <a:lnTo>
                      <a:pt x="109380" y="77757"/>
                    </a:lnTo>
                    <a:lnTo>
                      <a:pt x="109380" y="78834"/>
                    </a:lnTo>
                    <a:lnTo>
                      <a:pt x="109380" y="80448"/>
                    </a:lnTo>
                    <a:lnTo>
                      <a:pt x="109646" y="80717"/>
                    </a:lnTo>
                    <a:lnTo>
                      <a:pt x="111238" y="79372"/>
                    </a:lnTo>
                    <a:lnTo>
                      <a:pt x="112566" y="79103"/>
                    </a:lnTo>
                    <a:lnTo>
                      <a:pt x="116548" y="77488"/>
                    </a:lnTo>
                    <a:lnTo>
                      <a:pt x="117079" y="77219"/>
                    </a:lnTo>
                    <a:lnTo>
                      <a:pt x="117876" y="75874"/>
                    </a:lnTo>
                    <a:lnTo>
                      <a:pt x="118672" y="73183"/>
                    </a:lnTo>
                    <a:lnTo>
                      <a:pt x="118672" y="72107"/>
                    </a:lnTo>
                    <a:lnTo>
                      <a:pt x="117876" y="70224"/>
                    </a:lnTo>
                    <a:lnTo>
                      <a:pt x="118407" y="68878"/>
                    </a:lnTo>
                    <a:lnTo>
                      <a:pt x="118407" y="68071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7" name="Shape 1388"/>
              <p:cNvSpPr/>
              <p:nvPr/>
            </p:nvSpPr>
            <p:spPr>
              <a:xfrm>
                <a:off x="2094295" y="3195564"/>
                <a:ext cx="670806" cy="79047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3822" y="0"/>
                    </a:moveTo>
                    <a:cubicBezTo>
                      <a:pt x="33822" y="0"/>
                      <a:pt x="31969" y="7500"/>
                      <a:pt x="31505" y="9868"/>
                    </a:cubicBezTo>
                    <a:cubicBezTo>
                      <a:pt x="30579" y="11447"/>
                      <a:pt x="28725" y="16973"/>
                      <a:pt x="28725" y="16973"/>
                    </a:cubicBezTo>
                    <a:cubicBezTo>
                      <a:pt x="27335" y="17763"/>
                      <a:pt x="27335" y="17763"/>
                      <a:pt x="27335" y="17763"/>
                    </a:cubicBezTo>
                    <a:cubicBezTo>
                      <a:pt x="25945" y="16973"/>
                      <a:pt x="25945" y="16973"/>
                      <a:pt x="25945" y="16973"/>
                    </a:cubicBezTo>
                    <a:cubicBezTo>
                      <a:pt x="23629" y="15394"/>
                      <a:pt x="23629" y="15394"/>
                      <a:pt x="23629" y="15394"/>
                    </a:cubicBezTo>
                    <a:cubicBezTo>
                      <a:pt x="21776" y="16184"/>
                      <a:pt x="21776" y="16184"/>
                      <a:pt x="21776" y="16184"/>
                    </a:cubicBezTo>
                    <a:cubicBezTo>
                      <a:pt x="20849" y="14605"/>
                      <a:pt x="20849" y="14605"/>
                      <a:pt x="20849" y="14605"/>
                    </a:cubicBezTo>
                    <a:cubicBezTo>
                      <a:pt x="17606" y="15394"/>
                      <a:pt x="17606" y="15394"/>
                      <a:pt x="17606" y="15394"/>
                    </a:cubicBezTo>
                    <a:cubicBezTo>
                      <a:pt x="16216" y="16578"/>
                      <a:pt x="16216" y="16578"/>
                      <a:pt x="16216" y="16578"/>
                    </a:cubicBezTo>
                    <a:cubicBezTo>
                      <a:pt x="16216" y="20921"/>
                      <a:pt x="16216" y="20921"/>
                      <a:pt x="16216" y="20921"/>
                    </a:cubicBezTo>
                    <a:cubicBezTo>
                      <a:pt x="16216" y="26447"/>
                      <a:pt x="16216" y="26447"/>
                      <a:pt x="16216" y="26447"/>
                    </a:cubicBezTo>
                    <a:cubicBezTo>
                      <a:pt x="16216" y="31578"/>
                      <a:pt x="16216" y="31578"/>
                      <a:pt x="16216" y="31578"/>
                    </a:cubicBezTo>
                    <a:cubicBezTo>
                      <a:pt x="15752" y="33157"/>
                      <a:pt x="15752" y="33157"/>
                      <a:pt x="15752" y="33157"/>
                    </a:cubicBezTo>
                    <a:cubicBezTo>
                      <a:pt x="14362" y="35131"/>
                      <a:pt x="14362" y="35131"/>
                      <a:pt x="14362" y="35131"/>
                    </a:cubicBezTo>
                    <a:cubicBezTo>
                      <a:pt x="13899" y="37105"/>
                      <a:pt x="13899" y="37105"/>
                      <a:pt x="13899" y="37105"/>
                    </a:cubicBezTo>
                    <a:cubicBezTo>
                      <a:pt x="13899" y="39868"/>
                      <a:pt x="13899" y="39868"/>
                      <a:pt x="13899" y="39868"/>
                    </a:cubicBezTo>
                    <a:cubicBezTo>
                      <a:pt x="15752" y="43421"/>
                      <a:pt x="15752" y="43421"/>
                      <a:pt x="15752" y="43421"/>
                    </a:cubicBezTo>
                    <a:cubicBezTo>
                      <a:pt x="16216" y="46973"/>
                      <a:pt x="16216" y="46973"/>
                      <a:pt x="16216" y="46973"/>
                    </a:cubicBezTo>
                    <a:cubicBezTo>
                      <a:pt x="17142" y="48157"/>
                      <a:pt x="17142" y="48157"/>
                      <a:pt x="17142" y="48157"/>
                    </a:cubicBezTo>
                    <a:cubicBezTo>
                      <a:pt x="19459" y="50526"/>
                      <a:pt x="19459" y="50526"/>
                      <a:pt x="19459" y="50526"/>
                    </a:cubicBezTo>
                    <a:cubicBezTo>
                      <a:pt x="18069" y="51315"/>
                      <a:pt x="18069" y="51315"/>
                      <a:pt x="18069" y="51315"/>
                    </a:cubicBezTo>
                    <a:cubicBezTo>
                      <a:pt x="15752" y="52894"/>
                      <a:pt x="15752" y="52894"/>
                      <a:pt x="15752" y="52894"/>
                    </a:cubicBezTo>
                    <a:cubicBezTo>
                      <a:pt x="11119" y="55657"/>
                      <a:pt x="11119" y="55657"/>
                      <a:pt x="11119" y="55657"/>
                    </a:cubicBezTo>
                    <a:cubicBezTo>
                      <a:pt x="9729" y="60789"/>
                      <a:pt x="9729" y="60789"/>
                      <a:pt x="9729" y="60789"/>
                    </a:cubicBezTo>
                    <a:cubicBezTo>
                      <a:pt x="7876" y="63947"/>
                      <a:pt x="7876" y="63947"/>
                      <a:pt x="7876" y="63947"/>
                    </a:cubicBezTo>
                    <a:cubicBezTo>
                      <a:pt x="6023" y="65526"/>
                      <a:pt x="6023" y="65526"/>
                      <a:pt x="6023" y="65526"/>
                    </a:cubicBezTo>
                    <a:cubicBezTo>
                      <a:pt x="5096" y="65921"/>
                      <a:pt x="5096" y="65921"/>
                      <a:pt x="5096" y="65921"/>
                    </a:cubicBezTo>
                    <a:cubicBezTo>
                      <a:pt x="4169" y="67500"/>
                      <a:pt x="4169" y="67500"/>
                      <a:pt x="4169" y="67500"/>
                    </a:cubicBezTo>
                    <a:cubicBezTo>
                      <a:pt x="4633" y="70263"/>
                      <a:pt x="4633" y="70263"/>
                      <a:pt x="4633" y="70263"/>
                    </a:cubicBezTo>
                    <a:cubicBezTo>
                      <a:pt x="4169" y="72236"/>
                      <a:pt x="4169" y="72236"/>
                      <a:pt x="4169" y="72236"/>
                    </a:cubicBezTo>
                    <a:cubicBezTo>
                      <a:pt x="6949" y="74210"/>
                      <a:pt x="6949" y="74210"/>
                      <a:pt x="6949" y="74210"/>
                    </a:cubicBezTo>
                    <a:cubicBezTo>
                      <a:pt x="6023" y="75789"/>
                      <a:pt x="6023" y="75789"/>
                      <a:pt x="6023" y="75789"/>
                    </a:cubicBezTo>
                    <a:cubicBezTo>
                      <a:pt x="2316" y="77368"/>
                      <a:pt x="2316" y="77368"/>
                      <a:pt x="2316" y="77368"/>
                    </a:cubicBezTo>
                    <a:cubicBezTo>
                      <a:pt x="1389" y="78947"/>
                      <a:pt x="1389" y="78947"/>
                      <a:pt x="1389" y="78947"/>
                    </a:cubicBezTo>
                    <a:cubicBezTo>
                      <a:pt x="0" y="81315"/>
                      <a:pt x="0" y="81315"/>
                      <a:pt x="0" y="81315"/>
                    </a:cubicBezTo>
                    <a:cubicBezTo>
                      <a:pt x="64401" y="114868"/>
                      <a:pt x="64401" y="114868"/>
                      <a:pt x="64401" y="114868"/>
                    </a:cubicBezTo>
                    <a:cubicBezTo>
                      <a:pt x="84324" y="118026"/>
                      <a:pt x="84324" y="118026"/>
                      <a:pt x="84324" y="118026"/>
                    </a:cubicBezTo>
                    <a:cubicBezTo>
                      <a:pt x="101003" y="120000"/>
                      <a:pt x="101003" y="120000"/>
                      <a:pt x="101003" y="120000"/>
                    </a:cubicBezTo>
                    <a:cubicBezTo>
                      <a:pt x="101467" y="120000"/>
                      <a:pt x="101467" y="120000"/>
                      <a:pt x="101467" y="120000"/>
                    </a:cubicBezTo>
                    <a:cubicBezTo>
                      <a:pt x="120000" y="13026"/>
                      <a:pt x="120000" y="13026"/>
                      <a:pt x="120000" y="13026"/>
                    </a:cubicBezTo>
                    <a:lnTo>
                      <a:pt x="33822" y="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8" name="Shape 1389"/>
              <p:cNvSpPr/>
              <p:nvPr/>
            </p:nvSpPr>
            <p:spPr>
              <a:xfrm>
                <a:off x="1414299" y="2343817"/>
                <a:ext cx="787202" cy="136341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8793" y="118921"/>
                    </a:moveTo>
                    <a:lnTo>
                      <a:pt x="109260" y="118112"/>
                    </a:lnTo>
                    <a:lnTo>
                      <a:pt x="106926" y="116764"/>
                    </a:lnTo>
                    <a:lnTo>
                      <a:pt x="107392" y="115685"/>
                    </a:lnTo>
                    <a:lnTo>
                      <a:pt x="106926" y="114067"/>
                    </a:lnTo>
                    <a:lnTo>
                      <a:pt x="107859" y="113258"/>
                    </a:lnTo>
                    <a:lnTo>
                      <a:pt x="108793" y="112988"/>
                    </a:lnTo>
                    <a:lnTo>
                      <a:pt x="110194" y="112179"/>
                    </a:lnTo>
                    <a:lnTo>
                      <a:pt x="111595" y="110292"/>
                    </a:lnTo>
                    <a:lnTo>
                      <a:pt x="112996" y="107325"/>
                    </a:lnTo>
                    <a:lnTo>
                      <a:pt x="116731" y="105707"/>
                    </a:lnTo>
                    <a:lnTo>
                      <a:pt x="119066" y="104629"/>
                    </a:lnTo>
                    <a:lnTo>
                      <a:pt x="120000" y="104359"/>
                    </a:lnTo>
                    <a:lnTo>
                      <a:pt x="118132" y="103011"/>
                    </a:lnTo>
                    <a:lnTo>
                      <a:pt x="117198" y="102202"/>
                    </a:lnTo>
                    <a:lnTo>
                      <a:pt x="116731" y="100314"/>
                    </a:lnTo>
                    <a:lnTo>
                      <a:pt x="115330" y="98157"/>
                    </a:lnTo>
                    <a:lnTo>
                      <a:pt x="115330" y="96539"/>
                    </a:lnTo>
                    <a:lnTo>
                      <a:pt x="115797" y="95460"/>
                    </a:lnTo>
                    <a:lnTo>
                      <a:pt x="115797" y="95191"/>
                    </a:lnTo>
                    <a:lnTo>
                      <a:pt x="55097" y="42606"/>
                    </a:lnTo>
                    <a:lnTo>
                      <a:pt x="53696" y="42067"/>
                    </a:lnTo>
                    <a:lnTo>
                      <a:pt x="53229" y="41797"/>
                    </a:lnTo>
                    <a:lnTo>
                      <a:pt x="52762" y="41258"/>
                    </a:lnTo>
                    <a:lnTo>
                      <a:pt x="52295" y="40449"/>
                    </a:lnTo>
                    <a:lnTo>
                      <a:pt x="52762" y="39640"/>
                    </a:lnTo>
                    <a:lnTo>
                      <a:pt x="54630" y="39370"/>
                    </a:lnTo>
                    <a:lnTo>
                      <a:pt x="55564" y="39101"/>
                    </a:lnTo>
                    <a:lnTo>
                      <a:pt x="69105" y="9438"/>
                    </a:lnTo>
                    <a:lnTo>
                      <a:pt x="12140" y="0"/>
                    </a:lnTo>
                    <a:lnTo>
                      <a:pt x="11673" y="1078"/>
                    </a:lnTo>
                    <a:lnTo>
                      <a:pt x="10739" y="1348"/>
                    </a:lnTo>
                    <a:lnTo>
                      <a:pt x="10739" y="2426"/>
                    </a:lnTo>
                    <a:lnTo>
                      <a:pt x="10739" y="3235"/>
                    </a:lnTo>
                    <a:lnTo>
                      <a:pt x="10739" y="5662"/>
                    </a:lnTo>
                    <a:lnTo>
                      <a:pt x="10272" y="6741"/>
                    </a:lnTo>
                    <a:lnTo>
                      <a:pt x="8871" y="8089"/>
                    </a:lnTo>
                    <a:lnTo>
                      <a:pt x="7937" y="8898"/>
                    </a:lnTo>
                    <a:lnTo>
                      <a:pt x="7937" y="9168"/>
                    </a:lnTo>
                    <a:lnTo>
                      <a:pt x="7937" y="10786"/>
                    </a:lnTo>
                    <a:lnTo>
                      <a:pt x="6070" y="12134"/>
                    </a:lnTo>
                    <a:lnTo>
                      <a:pt x="3268" y="13483"/>
                    </a:lnTo>
                    <a:lnTo>
                      <a:pt x="933" y="14831"/>
                    </a:lnTo>
                    <a:lnTo>
                      <a:pt x="466" y="15370"/>
                    </a:lnTo>
                    <a:lnTo>
                      <a:pt x="0" y="16719"/>
                    </a:lnTo>
                    <a:lnTo>
                      <a:pt x="0" y="17797"/>
                    </a:lnTo>
                    <a:lnTo>
                      <a:pt x="466" y="19146"/>
                    </a:lnTo>
                    <a:lnTo>
                      <a:pt x="1400" y="20224"/>
                    </a:lnTo>
                    <a:lnTo>
                      <a:pt x="3268" y="21842"/>
                    </a:lnTo>
                    <a:lnTo>
                      <a:pt x="3735" y="22921"/>
                    </a:lnTo>
                    <a:lnTo>
                      <a:pt x="4202" y="24269"/>
                    </a:lnTo>
                    <a:lnTo>
                      <a:pt x="4202" y="26426"/>
                    </a:lnTo>
                    <a:lnTo>
                      <a:pt x="2801" y="28044"/>
                    </a:lnTo>
                    <a:lnTo>
                      <a:pt x="2334" y="29662"/>
                    </a:lnTo>
                    <a:lnTo>
                      <a:pt x="2334" y="31550"/>
                    </a:lnTo>
                    <a:lnTo>
                      <a:pt x="1867" y="32359"/>
                    </a:lnTo>
                    <a:lnTo>
                      <a:pt x="933" y="32898"/>
                    </a:lnTo>
                    <a:lnTo>
                      <a:pt x="1400" y="33977"/>
                    </a:lnTo>
                    <a:lnTo>
                      <a:pt x="3268" y="35865"/>
                    </a:lnTo>
                    <a:lnTo>
                      <a:pt x="5136" y="39101"/>
                    </a:lnTo>
                    <a:lnTo>
                      <a:pt x="7003" y="41258"/>
                    </a:lnTo>
                    <a:lnTo>
                      <a:pt x="7937" y="42067"/>
                    </a:lnTo>
                    <a:lnTo>
                      <a:pt x="7937" y="43415"/>
                    </a:lnTo>
                    <a:lnTo>
                      <a:pt x="7470" y="44224"/>
                    </a:lnTo>
                    <a:lnTo>
                      <a:pt x="6536" y="44764"/>
                    </a:lnTo>
                    <a:lnTo>
                      <a:pt x="6536" y="45573"/>
                    </a:lnTo>
                    <a:lnTo>
                      <a:pt x="8404" y="45573"/>
                    </a:lnTo>
                    <a:lnTo>
                      <a:pt x="9338" y="46382"/>
                    </a:lnTo>
                    <a:lnTo>
                      <a:pt x="10739" y="47460"/>
                    </a:lnTo>
                    <a:lnTo>
                      <a:pt x="11206" y="48000"/>
                    </a:lnTo>
                    <a:lnTo>
                      <a:pt x="12607" y="48269"/>
                    </a:lnTo>
                    <a:lnTo>
                      <a:pt x="13540" y="47191"/>
                    </a:lnTo>
                    <a:lnTo>
                      <a:pt x="13540" y="45842"/>
                    </a:lnTo>
                    <a:lnTo>
                      <a:pt x="15875" y="45573"/>
                    </a:lnTo>
                    <a:lnTo>
                      <a:pt x="17276" y="46382"/>
                    </a:lnTo>
                    <a:lnTo>
                      <a:pt x="20544" y="46382"/>
                    </a:lnTo>
                    <a:lnTo>
                      <a:pt x="22412" y="47460"/>
                    </a:lnTo>
                    <a:lnTo>
                      <a:pt x="23813" y="47730"/>
                    </a:lnTo>
                    <a:lnTo>
                      <a:pt x="24747" y="48000"/>
                    </a:lnTo>
                    <a:lnTo>
                      <a:pt x="23813" y="48539"/>
                    </a:lnTo>
                    <a:lnTo>
                      <a:pt x="22879" y="48269"/>
                    </a:lnTo>
                    <a:lnTo>
                      <a:pt x="21011" y="47730"/>
                    </a:lnTo>
                    <a:lnTo>
                      <a:pt x="20544" y="47730"/>
                    </a:lnTo>
                    <a:lnTo>
                      <a:pt x="18677" y="47460"/>
                    </a:lnTo>
                    <a:lnTo>
                      <a:pt x="17743" y="47191"/>
                    </a:lnTo>
                    <a:lnTo>
                      <a:pt x="16342" y="46921"/>
                    </a:lnTo>
                    <a:lnTo>
                      <a:pt x="15408" y="47191"/>
                    </a:lnTo>
                    <a:lnTo>
                      <a:pt x="15408" y="47730"/>
                    </a:lnTo>
                    <a:lnTo>
                      <a:pt x="15408" y="49617"/>
                    </a:lnTo>
                    <a:lnTo>
                      <a:pt x="16342" y="50426"/>
                    </a:lnTo>
                    <a:lnTo>
                      <a:pt x="15875" y="52314"/>
                    </a:lnTo>
                    <a:lnTo>
                      <a:pt x="15408" y="52314"/>
                    </a:lnTo>
                    <a:lnTo>
                      <a:pt x="14007" y="51775"/>
                    </a:lnTo>
                    <a:lnTo>
                      <a:pt x="13540" y="51235"/>
                    </a:lnTo>
                    <a:lnTo>
                      <a:pt x="13540" y="50157"/>
                    </a:lnTo>
                    <a:lnTo>
                      <a:pt x="13540" y="49887"/>
                    </a:lnTo>
                    <a:lnTo>
                      <a:pt x="13073" y="49617"/>
                    </a:lnTo>
                    <a:lnTo>
                      <a:pt x="11673" y="49348"/>
                    </a:lnTo>
                    <a:lnTo>
                      <a:pt x="11206" y="50426"/>
                    </a:lnTo>
                    <a:lnTo>
                      <a:pt x="10739" y="50966"/>
                    </a:lnTo>
                    <a:lnTo>
                      <a:pt x="10739" y="52584"/>
                    </a:lnTo>
                    <a:lnTo>
                      <a:pt x="10739" y="55011"/>
                    </a:lnTo>
                    <a:lnTo>
                      <a:pt x="10739" y="56359"/>
                    </a:lnTo>
                    <a:lnTo>
                      <a:pt x="12140" y="57707"/>
                    </a:lnTo>
                    <a:lnTo>
                      <a:pt x="14007" y="58516"/>
                    </a:lnTo>
                    <a:lnTo>
                      <a:pt x="15875" y="59325"/>
                    </a:lnTo>
                    <a:lnTo>
                      <a:pt x="16342" y="60674"/>
                    </a:lnTo>
                    <a:lnTo>
                      <a:pt x="16342" y="61752"/>
                    </a:lnTo>
                    <a:lnTo>
                      <a:pt x="15875" y="62831"/>
                    </a:lnTo>
                    <a:lnTo>
                      <a:pt x="14474" y="63101"/>
                    </a:lnTo>
                    <a:lnTo>
                      <a:pt x="13073" y="63101"/>
                    </a:lnTo>
                    <a:lnTo>
                      <a:pt x="13073" y="65797"/>
                    </a:lnTo>
                    <a:lnTo>
                      <a:pt x="13540" y="66606"/>
                    </a:lnTo>
                    <a:lnTo>
                      <a:pt x="15875" y="68764"/>
                    </a:lnTo>
                    <a:lnTo>
                      <a:pt x="16342" y="70382"/>
                    </a:lnTo>
                    <a:lnTo>
                      <a:pt x="18677" y="72269"/>
                    </a:lnTo>
                    <a:lnTo>
                      <a:pt x="19610" y="74157"/>
                    </a:lnTo>
                    <a:lnTo>
                      <a:pt x="21011" y="75505"/>
                    </a:lnTo>
                    <a:lnTo>
                      <a:pt x="22412" y="77393"/>
                    </a:lnTo>
                    <a:lnTo>
                      <a:pt x="23346" y="77662"/>
                    </a:lnTo>
                    <a:lnTo>
                      <a:pt x="23346" y="79011"/>
                    </a:lnTo>
                    <a:lnTo>
                      <a:pt x="23346" y="79820"/>
                    </a:lnTo>
                    <a:lnTo>
                      <a:pt x="23346" y="80359"/>
                    </a:lnTo>
                    <a:lnTo>
                      <a:pt x="24280" y="80898"/>
                    </a:lnTo>
                    <a:lnTo>
                      <a:pt x="24747" y="81707"/>
                    </a:lnTo>
                    <a:lnTo>
                      <a:pt x="24747" y="82786"/>
                    </a:lnTo>
                    <a:lnTo>
                      <a:pt x="24280" y="85213"/>
                    </a:lnTo>
                    <a:lnTo>
                      <a:pt x="23813" y="86831"/>
                    </a:lnTo>
                    <a:lnTo>
                      <a:pt x="23346" y="88179"/>
                    </a:lnTo>
                    <a:lnTo>
                      <a:pt x="27548" y="89528"/>
                    </a:lnTo>
                    <a:lnTo>
                      <a:pt x="31284" y="90337"/>
                    </a:lnTo>
                    <a:lnTo>
                      <a:pt x="34085" y="91415"/>
                    </a:lnTo>
                    <a:lnTo>
                      <a:pt x="38287" y="92224"/>
                    </a:lnTo>
                    <a:lnTo>
                      <a:pt x="39688" y="93033"/>
                    </a:lnTo>
                    <a:lnTo>
                      <a:pt x="42490" y="95730"/>
                    </a:lnTo>
                    <a:lnTo>
                      <a:pt x="46225" y="97617"/>
                    </a:lnTo>
                    <a:lnTo>
                      <a:pt x="51828" y="98426"/>
                    </a:lnTo>
                    <a:lnTo>
                      <a:pt x="52295" y="100853"/>
                    </a:lnTo>
                    <a:lnTo>
                      <a:pt x="53229" y="101932"/>
                    </a:lnTo>
                    <a:lnTo>
                      <a:pt x="56498" y="102471"/>
                    </a:lnTo>
                    <a:lnTo>
                      <a:pt x="59766" y="104629"/>
                    </a:lnTo>
                    <a:lnTo>
                      <a:pt x="63501" y="107865"/>
                    </a:lnTo>
                    <a:lnTo>
                      <a:pt x="65369" y="109213"/>
                    </a:lnTo>
                    <a:lnTo>
                      <a:pt x="66770" y="111640"/>
                    </a:lnTo>
                    <a:lnTo>
                      <a:pt x="65369" y="113797"/>
                    </a:lnTo>
                    <a:lnTo>
                      <a:pt x="65369" y="115146"/>
                    </a:lnTo>
                    <a:lnTo>
                      <a:pt x="66770" y="117033"/>
                    </a:lnTo>
                    <a:lnTo>
                      <a:pt x="68638" y="117303"/>
                    </a:lnTo>
                    <a:lnTo>
                      <a:pt x="105058" y="120000"/>
                    </a:lnTo>
                    <a:lnTo>
                      <a:pt x="105525" y="119730"/>
                    </a:lnTo>
                    <a:lnTo>
                      <a:pt x="108793" y="118921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9" name="Shape 1390"/>
              <p:cNvSpPr/>
              <p:nvPr/>
            </p:nvSpPr>
            <p:spPr>
              <a:xfrm>
                <a:off x="3347087" y="3351825"/>
                <a:ext cx="860718" cy="46264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16853"/>
                    </a:moveTo>
                    <a:cubicBezTo>
                      <a:pt x="0" y="18876"/>
                      <a:pt x="0" y="18876"/>
                      <a:pt x="0" y="18876"/>
                    </a:cubicBezTo>
                    <a:cubicBezTo>
                      <a:pt x="0" y="16853"/>
                      <a:pt x="0" y="16853"/>
                      <a:pt x="0" y="16853"/>
                    </a:cubicBezTo>
                    <a:cubicBezTo>
                      <a:pt x="42650" y="21573"/>
                      <a:pt x="42650" y="21573"/>
                      <a:pt x="42650" y="21573"/>
                    </a:cubicBezTo>
                    <a:cubicBezTo>
                      <a:pt x="40843" y="82921"/>
                      <a:pt x="40843" y="82921"/>
                      <a:pt x="40843" y="82921"/>
                    </a:cubicBezTo>
                    <a:cubicBezTo>
                      <a:pt x="43734" y="88314"/>
                      <a:pt x="43734" y="88314"/>
                      <a:pt x="43734" y="88314"/>
                    </a:cubicBezTo>
                    <a:cubicBezTo>
                      <a:pt x="44819" y="90337"/>
                      <a:pt x="44819" y="90337"/>
                      <a:pt x="44819" y="90337"/>
                    </a:cubicBezTo>
                    <a:cubicBezTo>
                      <a:pt x="45903" y="90337"/>
                      <a:pt x="45903" y="90337"/>
                      <a:pt x="45903" y="90337"/>
                    </a:cubicBezTo>
                    <a:cubicBezTo>
                      <a:pt x="47349" y="89662"/>
                      <a:pt x="47349" y="89662"/>
                      <a:pt x="47349" y="89662"/>
                    </a:cubicBezTo>
                    <a:cubicBezTo>
                      <a:pt x="48433" y="90337"/>
                      <a:pt x="48433" y="90337"/>
                      <a:pt x="48433" y="90337"/>
                    </a:cubicBezTo>
                    <a:cubicBezTo>
                      <a:pt x="49518" y="89662"/>
                      <a:pt x="49518" y="89662"/>
                      <a:pt x="49518" y="89662"/>
                    </a:cubicBezTo>
                    <a:cubicBezTo>
                      <a:pt x="50963" y="91011"/>
                      <a:pt x="50963" y="91011"/>
                      <a:pt x="50963" y="91011"/>
                    </a:cubicBezTo>
                    <a:cubicBezTo>
                      <a:pt x="52048" y="97078"/>
                      <a:pt x="52048" y="97078"/>
                      <a:pt x="52048" y="97078"/>
                    </a:cubicBezTo>
                    <a:cubicBezTo>
                      <a:pt x="55301" y="97078"/>
                      <a:pt x="55301" y="97078"/>
                      <a:pt x="55301" y="97078"/>
                    </a:cubicBezTo>
                    <a:cubicBezTo>
                      <a:pt x="57831" y="99775"/>
                      <a:pt x="57831" y="99775"/>
                      <a:pt x="57831" y="99775"/>
                    </a:cubicBezTo>
                    <a:cubicBezTo>
                      <a:pt x="59999" y="99101"/>
                      <a:pt x="59999" y="99101"/>
                      <a:pt x="59999" y="99101"/>
                    </a:cubicBezTo>
                    <a:cubicBezTo>
                      <a:pt x="60361" y="99101"/>
                      <a:pt x="60361" y="99101"/>
                      <a:pt x="60361" y="99101"/>
                    </a:cubicBezTo>
                    <a:cubicBezTo>
                      <a:pt x="61807" y="101797"/>
                      <a:pt x="61807" y="101797"/>
                      <a:pt x="61807" y="101797"/>
                    </a:cubicBezTo>
                    <a:cubicBezTo>
                      <a:pt x="63253" y="99775"/>
                      <a:pt x="63253" y="99775"/>
                      <a:pt x="63253" y="99775"/>
                    </a:cubicBezTo>
                    <a:cubicBezTo>
                      <a:pt x="66506" y="100449"/>
                      <a:pt x="66506" y="100449"/>
                      <a:pt x="66506" y="100449"/>
                    </a:cubicBezTo>
                    <a:cubicBezTo>
                      <a:pt x="67951" y="105168"/>
                      <a:pt x="67951" y="105168"/>
                      <a:pt x="67951" y="105168"/>
                    </a:cubicBezTo>
                    <a:cubicBezTo>
                      <a:pt x="69036" y="105168"/>
                      <a:pt x="69036" y="105168"/>
                      <a:pt x="69036" y="105168"/>
                    </a:cubicBezTo>
                    <a:cubicBezTo>
                      <a:pt x="69397" y="109213"/>
                      <a:pt x="69397" y="109213"/>
                      <a:pt x="69397" y="109213"/>
                    </a:cubicBezTo>
                    <a:cubicBezTo>
                      <a:pt x="70843" y="109887"/>
                      <a:pt x="70843" y="109887"/>
                      <a:pt x="70843" y="109887"/>
                    </a:cubicBezTo>
                    <a:cubicBezTo>
                      <a:pt x="72289" y="107865"/>
                      <a:pt x="72289" y="107865"/>
                      <a:pt x="72289" y="107865"/>
                    </a:cubicBezTo>
                    <a:cubicBezTo>
                      <a:pt x="73012" y="105842"/>
                      <a:pt x="73012" y="105842"/>
                      <a:pt x="73012" y="105842"/>
                    </a:cubicBezTo>
                    <a:cubicBezTo>
                      <a:pt x="73734" y="105842"/>
                      <a:pt x="73734" y="105842"/>
                      <a:pt x="73734" y="105842"/>
                    </a:cubicBezTo>
                    <a:cubicBezTo>
                      <a:pt x="76265" y="109213"/>
                      <a:pt x="76265" y="109213"/>
                      <a:pt x="76265" y="109213"/>
                    </a:cubicBezTo>
                    <a:cubicBezTo>
                      <a:pt x="76987" y="111910"/>
                      <a:pt x="76987" y="111910"/>
                      <a:pt x="76987" y="111910"/>
                    </a:cubicBezTo>
                    <a:cubicBezTo>
                      <a:pt x="79518" y="109213"/>
                      <a:pt x="79518" y="109213"/>
                      <a:pt x="79518" y="109213"/>
                    </a:cubicBezTo>
                    <a:cubicBezTo>
                      <a:pt x="80240" y="110561"/>
                      <a:pt x="80240" y="110561"/>
                      <a:pt x="80240" y="110561"/>
                    </a:cubicBezTo>
                    <a:cubicBezTo>
                      <a:pt x="80602" y="114606"/>
                      <a:pt x="80602" y="114606"/>
                      <a:pt x="80602" y="114606"/>
                    </a:cubicBezTo>
                    <a:cubicBezTo>
                      <a:pt x="81325" y="113932"/>
                      <a:pt x="81325" y="113932"/>
                      <a:pt x="81325" y="113932"/>
                    </a:cubicBezTo>
                    <a:cubicBezTo>
                      <a:pt x="82409" y="110561"/>
                      <a:pt x="82409" y="110561"/>
                      <a:pt x="82409" y="110561"/>
                    </a:cubicBezTo>
                    <a:cubicBezTo>
                      <a:pt x="84216" y="109887"/>
                      <a:pt x="84216" y="109887"/>
                      <a:pt x="84216" y="109887"/>
                    </a:cubicBezTo>
                    <a:cubicBezTo>
                      <a:pt x="86385" y="111910"/>
                      <a:pt x="86385" y="111910"/>
                      <a:pt x="86385" y="111910"/>
                    </a:cubicBezTo>
                    <a:cubicBezTo>
                      <a:pt x="89638" y="111235"/>
                      <a:pt x="89638" y="111235"/>
                      <a:pt x="89638" y="111235"/>
                    </a:cubicBezTo>
                    <a:cubicBezTo>
                      <a:pt x="91084" y="113932"/>
                      <a:pt x="91084" y="113932"/>
                      <a:pt x="91084" y="113932"/>
                    </a:cubicBezTo>
                    <a:cubicBezTo>
                      <a:pt x="91807" y="115955"/>
                      <a:pt x="91807" y="115955"/>
                      <a:pt x="91807" y="115955"/>
                    </a:cubicBezTo>
                    <a:cubicBezTo>
                      <a:pt x="93614" y="115280"/>
                      <a:pt x="93614" y="115280"/>
                      <a:pt x="93614" y="115280"/>
                    </a:cubicBezTo>
                    <a:cubicBezTo>
                      <a:pt x="95421" y="112584"/>
                      <a:pt x="95421" y="112584"/>
                      <a:pt x="95421" y="112584"/>
                    </a:cubicBezTo>
                    <a:cubicBezTo>
                      <a:pt x="96506" y="110561"/>
                      <a:pt x="96506" y="110561"/>
                      <a:pt x="96506" y="110561"/>
                    </a:cubicBezTo>
                    <a:cubicBezTo>
                      <a:pt x="97951" y="110561"/>
                      <a:pt x="97951" y="110561"/>
                      <a:pt x="97951" y="110561"/>
                    </a:cubicBezTo>
                    <a:cubicBezTo>
                      <a:pt x="99397" y="111910"/>
                      <a:pt x="99397" y="111910"/>
                      <a:pt x="99397" y="111910"/>
                    </a:cubicBezTo>
                    <a:cubicBezTo>
                      <a:pt x="100481" y="111235"/>
                      <a:pt x="100481" y="111235"/>
                      <a:pt x="100481" y="111235"/>
                    </a:cubicBezTo>
                    <a:cubicBezTo>
                      <a:pt x="101927" y="109213"/>
                      <a:pt x="101927" y="109213"/>
                      <a:pt x="101927" y="109213"/>
                    </a:cubicBezTo>
                    <a:cubicBezTo>
                      <a:pt x="104096" y="109887"/>
                      <a:pt x="104096" y="109887"/>
                      <a:pt x="104096" y="109887"/>
                    </a:cubicBezTo>
                    <a:cubicBezTo>
                      <a:pt x="105180" y="110561"/>
                      <a:pt x="105180" y="110561"/>
                      <a:pt x="105180" y="110561"/>
                    </a:cubicBezTo>
                    <a:cubicBezTo>
                      <a:pt x="108433" y="108539"/>
                      <a:pt x="108433" y="108539"/>
                      <a:pt x="108433" y="108539"/>
                    </a:cubicBezTo>
                    <a:cubicBezTo>
                      <a:pt x="110602" y="109887"/>
                      <a:pt x="110602" y="109887"/>
                      <a:pt x="110602" y="109887"/>
                    </a:cubicBezTo>
                    <a:cubicBezTo>
                      <a:pt x="112409" y="113258"/>
                      <a:pt x="112409" y="113258"/>
                      <a:pt x="112409" y="113258"/>
                    </a:cubicBezTo>
                    <a:cubicBezTo>
                      <a:pt x="114939" y="116629"/>
                      <a:pt x="114939" y="116629"/>
                      <a:pt x="114939" y="116629"/>
                    </a:cubicBezTo>
                    <a:cubicBezTo>
                      <a:pt x="117108" y="116629"/>
                      <a:pt x="117108" y="116629"/>
                      <a:pt x="117108" y="116629"/>
                    </a:cubicBezTo>
                    <a:cubicBezTo>
                      <a:pt x="118554" y="118651"/>
                      <a:pt x="118554" y="118651"/>
                      <a:pt x="118554" y="118651"/>
                    </a:cubicBezTo>
                    <a:cubicBezTo>
                      <a:pt x="119638" y="120000"/>
                      <a:pt x="119638" y="120000"/>
                      <a:pt x="119638" y="120000"/>
                    </a:cubicBezTo>
                    <a:cubicBezTo>
                      <a:pt x="119999" y="59325"/>
                      <a:pt x="119999" y="59325"/>
                      <a:pt x="119999" y="59325"/>
                    </a:cubicBezTo>
                    <a:cubicBezTo>
                      <a:pt x="117108" y="24943"/>
                      <a:pt x="117108" y="24943"/>
                      <a:pt x="117108" y="24943"/>
                    </a:cubicBezTo>
                    <a:cubicBezTo>
                      <a:pt x="117108" y="8089"/>
                      <a:pt x="117108" y="8089"/>
                      <a:pt x="117108" y="8089"/>
                    </a:cubicBezTo>
                    <a:cubicBezTo>
                      <a:pt x="117108" y="8089"/>
                      <a:pt x="76265" y="6741"/>
                      <a:pt x="63253" y="6067"/>
                    </a:cubicBezTo>
                    <a:cubicBezTo>
                      <a:pt x="47349" y="4719"/>
                      <a:pt x="1445" y="0"/>
                      <a:pt x="1445" y="0"/>
                    </a:cubicBezTo>
                    <a:cubicBezTo>
                      <a:pt x="1084" y="16853"/>
                      <a:pt x="1084" y="16853"/>
                      <a:pt x="1084" y="16853"/>
                    </a:cubicBezTo>
                    <a:lnTo>
                      <a:pt x="0" y="16853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0" name="Shape 1391"/>
              <p:cNvSpPr/>
              <p:nvPr/>
            </p:nvSpPr>
            <p:spPr>
              <a:xfrm>
                <a:off x="3457357" y="2978033"/>
                <a:ext cx="729005" cy="40442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cubicBezTo>
                      <a:pt x="120000" y="40000"/>
                      <a:pt x="120000" y="40000"/>
                      <a:pt x="120000" y="40000"/>
                    </a:cubicBezTo>
                    <a:cubicBezTo>
                      <a:pt x="117446" y="37692"/>
                      <a:pt x="117446" y="37692"/>
                      <a:pt x="117446" y="37692"/>
                    </a:cubicBezTo>
                    <a:cubicBezTo>
                      <a:pt x="116170" y="36153"/>
                      <a:pt x="116170" y="36153"/>
                      <a:pt x="116170" y="36153"/>
                    </a:cubicBezTo>
                    <a:cubicBezTo>
                      <a:pt x="115319" y="31538"/>
                      <a:pt x="115319" y="31538"/>
                      <a:pt x="115319" y="31538"/>
                    </a:cubicBezTo>
                    <a:cubicBezTo>
                      <a:pt x="112765" y="26923"/>
                      <a:pt x="112765" y="26923"/>
                      <a:pt x="112765" y="26923"/>
                    </a:cubicBezTo>
                    <a:cubicBezTo>
                      <a:pt x="114042" y="23076"/>
                      <a:pt x="114042" y="23076"/>
                      <a:pt x="114042" y="23076"/>
                    </a:cubicBezTo>
                    <a:cubicBezTo>
                      <a:pt x="115319" y="18461"/>
                      <a:pt x="115319" y="18461"/>
                      <a:pt x="115319" y="18461"/>
                    </a:cubicBezTo>
                    <a:cubicBezTo>
                      <a:pt x="115319" y="14615"/>
                      <a:pt x="115319" y="14615"/>
                      <a:pt x="115319" y="14615"/>
                    </a:cubicBezTo>
                    <a:cubicBezTo>
                      <a:pt x="114468" y="14615"/>
                      <a:pt x="114468" y="14615"/>
                      <a:pt x="114468" y="14615"/>
                    </a:cubicBezTo>
                    <a:cubicBezTo>
                      <a:pt x="110638" y="14615"/>
                      <a:pt x="110638" y="14615"/>
                      <a:pt x="110638" y="14615"/>
                    </a:cubicBezTo>
                    <a:cubicBezTo>
                      <a:pt x="109787" y="11538"/>
                      <a:pt x="109787" y="11538"/>
                      <a:pt x="109787" y="11538"/>
                    </a:cubicBezTo>
                    <a:cubicBezTo>
                      <a:pt x="108085" y="6923"/>
                      <a:pt x="108085" y="6923"/>
                      <a:pt x="108085" y="6923"/>
                    </a:cubicBezTo>
                    <a:cubicBezTo>
                      <a:pt x="108085" y="6923"/>
                      <a:pt x="79574" y="5384"/>
                      <a:pt x="70212" y="4615"/>
                    </a:cubicBezTo>
                    <a:cubicBezTo>
                      <a:pt x="53617" y="3846"/>
                      <a:pt x="4255" y="0"/>
                      <a:pt x="4255" y="0"/>
                    </a:cubicBezTo>
                    <a:cubicBezTo>
                      <a:pt x="0" y="112307"/>
                      <a:pt x="0" y="112307"/>
                      <a:pt x="0" y="112307"/>
                    </a:cubicBezTo>
                    <a:cubicBezTo>
                      <a:pt x="17446" y="113846"/>
                      <a:pt x="44255" y="116153"/>
                      <a:pt x="56595" y="117692"/>
                    </a:cubicBezTo>
                    <a:cubicBezTo>
                      <a:pt x="71914" y="118461"/>
                      <a:pt x="120000" y="120000"/>
                      <a:pt x="120000" y="120000"/>
                    </a:cubicBez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1" name="Shape 1392"/>
              <p:cNvSpPr/>
              <p:nvPr/>
            </p:nvSpPr>
            <p:spPr>
              <a:xfrm>
                <a:off x="3304206" y="2588490"/>
                <a:ext cx="811707" cy="41055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120000"/>
                    </a:moveTo>
                    <a:cubicBezTo>
                      <a:pt x="120000" y="120000"/>
                      <a:pt x="120000" y="120000"/>
                      <a:pt x="120000" y="120000"/>
                    </a:cubicBezTo>
                    <a:cubicBezTo>
                      <a:pt x="120000" y="120000"/>
                      <a:pt x="120000" y="120000"/>
                      <a:pt x="120000" y="120000"/>
                    </a:cubicBezTo>
                    <a:cubicBezTo>
                      <a:pt x="119233" y="116962"/>
                      <a:pt x="119233" y="116962"/>
                      <a:pt x="119233" y="116962"/>
                    </a:cubicBezTo>
                    <a:cubicBezTo>
                      <a:pt x="118849" y="112405"/>
                      <a:pt x="118849" y="112405"/>
                      <a:pt x="118849" y="112405"/>
                    </a:cubicBezTo>
                    <a:cubicBezTo>
                      <a:pt x="118849" y="112405"/>
                      <a:pt x="116932" y="111645"/>
                      <a:pt x="116549" y="110886"/>
                    </a:cubicBezTo>
                    <a:cubicBezTo>
                      <a:pt x="116166" y="110126"/>
                      <a:pt x="116549" y="110126"/>
                      <a:pt x="116549" y="110126"/>
                    </a:cubicBezTo>
                    <a:cubicBezTo>
                      <a:pt x="115782" y="107848"/>
                      <a:pt x="115782" y="107848"/>
                      <a:pt x="115782" y="107848"/>
                    </a:cubicBezTo>
                    <a:cubicBezTo>
                      <a:pt x="116549" y="106329"/>
                      <a:pt x="116549" y="106329"/>
                      <a:pt x="116549" y="106329"/>
                    </a:cubicBezTo>
                    <a:cubicBezTo>
                      <a:pt x="116166" y="102531"/>
                      <a:pt x="116166" y="102531"/>
                      <a:pt x="116166" y="102531"/>
                    </a:cubicBezTo>
                    <a:cubicBezTo>
                      <a:pt x="115015" y="101012"/>
                      <a:pt x="115015" y="101012"/>
                      <a:pt x="115015" y="101012"/>
                    </a:cubicBezTo>
                    <a:cubicBezTo>
                      <a:pt x="114632" y="98734"/>
                      <a:pt x="114632" y="98734"/>
                      <a:pt x="114632" y="98734"/>
                    </a:cubicBezTo>
                    <a:cubicBezTo>
                      <a:pt x="113865" y="93417"/>
                      <a:pt x="113865" y="93417"/>
                      <a:pt x="113865" y="93417"/>
                    </a:cubicBezTo>
                    <a:cubicBezTo>
                      <a:pt x="113865" y="85822"/>
                      <a:pt x="113865" y="85822"/>
                      <a:pt x="113865" y="85822"/>
                    </a:cubicBezTo>
                    <a:cubicBezTo>
                      <a:pt x="113482" y="84303"/>
                      <a:pt x="113482" y="84303"/>
                      <a:pt x="113482" y="84303"/>
                    </a:cubicBezTo>
                    <a:cubicBezTo>
                      <a:pt x="112715" y="82025"/>
                      <a:pt x="112715" y="82025"/>
                      <a:pt x="112715" y="82025"/>
                    </a:cubicBezTo>
                    <a:cubicBezTo>
                      <a:pt x="113099" y="78987"/>
                      <a:pt x="113099" y="78987"/>
                      <a:pt x="113099" y="78987"/>
                    </a:cubicBezTo>
                    <a:cubicBezTo>
                      <a:pt x="113099" y="71392"/>
                      <a:pt x="113099" y="71392"/>
                      <a:pt x="113099" y="71392"/>
                    </a:cubicBezTo>
                    <a:cubicBezTo>
                      <a:pt x="112332" y="66075"/>
                      <a:pt x="112332" y="66075"/>
                      <a:pt x="112332" y="66075"/>
                    </a:cubicBezTo>
                    <a:cubicBezTo>
                      <a:pt x="111565" y="64556"/>
                      <a:pt x="111565" y="64556"/>
                      <a:pt x="111565" y="64556"/>
                    </a:cubicBezTo>
                    <a:cubicBezTo>
                      <a:pt x="110798" y="64556"/>
                      <a:pt x="110798" y="64556"/>
                      <a:pt x="110798" y="64556"/>
                    </a:cubicBezTo>
                    <a:cubicBezTo>
                      <a:pt x="110415" y="63037"/>
                      <a:pt x="110415" y="63037"/>
                      <a:pt x="110415" y="63037"/>
                    </a:cubicBezTo>
                    <a:cubicBezTo>
                      <a:pt x="110031" y="59240"/>
                      <a:pt x="110031" y="59240"/>
                      <a:pt x="110031" y="59240"/>
                    </a:cubicBezTo>
                    <a:cubicBezTo>
                      <a:pt x="109648" y="56202"/>
                      <a:pt x="109648" y="56202"/>
                      <a:pt x="109648" y="56202"/>
                    </a:cubicBezTo>
                    <a:cubicBezTo>
                      <a:pt x="110798" y="55443"/>
                      <a:pt x="110798" y="55443"/>
                      <a:pt x="110798" y="55443"/>
                    </a:cubicBezTo>
                    <a:cubicBezTo>
                      <a:pt x="110798" y="54683"/>
                      <a:pt x="110798" y="54683"/>
                      <a:pt x="110798" y="54683"/>
                    </a:cubicBezTo>
                    <a:cubicBezTo>
                      <a:pt x="110415" y="53924"/>
                      <a:pt x="110415" y="53924"/>
                      <a:pt x="110415" y="53924"/>
                    </a:cubicBezTo>
                    <a:cubicBezTo>
                      <a:pt x="110031" y="51645"/>
                      <a:pt x="110031" y="51645"/>
                      <a:pt x="110031" y="51645"/>
                    </a:cubicBezTo>
                    <a:cubicBezTo>
                      <a:pt x="109265" y="49367"/>
                      <a:pt x="109265" y="49367"/>
                      <a:pt x="109265" y="49367"/>
                    </a:cubicBezTo>
                    <a:cubicBezTo>
                      <a:pt x="108498" y="45569"/>
                      <a:pt x="108498" y="45569"/>
                      <a:pt x="108498" y="45569"/>
                    </a:cubicBezTo>
                    <a:cubicBezTo>
                      <a:pt x="107731" y="41012"/>
                      <a:pt x="107731" y="41012"/>
                      <a:pt x="107731" y="41012"/>
                    </a:cubicBezTo>
                    <a:cubicBezTo>
                      <a:pt x="106581" y="37215"/>
                      <a:pt x="106581" y="37215"/>
                      <a:pt x="106581" y="37215"/>
                    </a:cubicBezTo>
                    <a:cubicBezTo>
                      <a:pt x="105431" y="30379"/>
                      <a:pt x="105431" y="30379"/>
                      <a:pt x="105431" y="30379"/>
                    </a:cubicBezTo>
                    <a:cubicBezTo>
                      <a:pt x="104281" y="27341"/>
                      <a:pt x="104281" y="27341"/>
                      <a:pt x="104281" y="27341"/>
                    </a:cubicBezTo>
                    <a:cubicBezTo>
                      <a:pt x="103897" y="26582"/>
                      <a:pt x="103897" y="26582"/>
                      <a:pt x="103897" y="26582"/>
                    </a:cubicBezTo>
                    <a:cubicBezTo>
                      <a:pt x="102364" y="24303"/>
                      <a:pt x="102364" y="24303"/>
                      <a:pt x="102364" y="24303"/>
                    </a:cubicBezTo>
                    <a:cubicBezTo>
                      <a:pt x="99680" y="20506"/>
                      <a:pt x="99680" y="20506"/>
                      <a:pt x="99680" y="20506"/>
                    </a:cubicBezTo>
                    <a:cubicBezTo>
                      <a:pt x="97763" y="18987"/>
                      <a:pt x="97763" y="18987"/>
                      <a:pt x="97763" y="18987"/>
                    </a:cubicBezTo>
                    <a:cubicBezTo>
                      <a:pt x="95846" y="17468"/>
                      <a:pt x="95846" y="17468"/>
                      <a:pt x="95846" y="17468"/>
                    </a:cubicBezTo>
                    <a:cubicBezTo>
                      <a:pt x="94313" y="14430"/>
                      <a:pt x="94313" y="14430"/>
                      <a:pt x="94313" y="14430"/>
                    </a:cubicBezTo>
                    <a:cubicBezTo>
                      <a:pt x="91629" y="13670"/>
                      <a:pt x="91629" y="13670"/>
                      <a:pt x="91629" y="13670"/>
                    </a:cubicBezTo>
                    <a:cubicBezTo>
                      <a:pt x="88178" y="14430"/>
                      <a:pt x="88178" y="14430"/>
                      <a:pt x="88178" y="14430"/>
                    </a:cubicBezTo>
                    <a:cubicBezTo>
                      <a:pt x="87028" y="14430"/>
                      <a:pt x="87028" y="14430"/>
                      <a:pt x="87028" y="14430"/>
                    </a:cubicBezTo>
                    <a:cubicBezTo>
                      <a:pt x="85878" y="15189"/>
                      <a:pt x="85878" y="15189"/>
                      <a:pt x="85878" y="15189"/>
                    </a:cubicBezTo>
                    <a:cubicBezTo>
                      <a:pt x="85111" y="16708"/>
                      <a:pt x="85111" y="16708"/>
                      <a:pt x="85111" y="16708"/>
                    </a:cubicBezTo>
                    <a:cubicBezTo>
                      <a:pt x="83961" y="15949"/>
                      <a:pt x="83961" y="15949"/>
                      <a:pt x="83961" y="15949"/>
                    </a:cubicBezTo>
                    <a:cubicBezTo>
                      <a:pt x="82811" y="14430"/>
                      <a:pt x="82811" y="14430"/>
                      <a:pt x="82811" y="14430"/>
                    </a:cubicBezTo>
                    <a:cubicBezTo>
                      <a:pt x="80511" y="12151"/>
                      <a:pt x="80511" y="12151"/>
                      <a:pt x="80511" y="12151"/>
                    </a:cubicBezTo>
                    <a:cubicBezTo>
                      <a:pt x="77444" y="9113"/>
                      <a:pt x="77444" y="9113"/>
                      <a:pt x="77444" y="9113"/>
                    </a:cubicBezTo>
                    <a:cubicBezTo>
                      <a:pt x="3833" y="0"/>
                      <a:pt x="3833" y="0"/>
                      <a:pt x="3833" y="0"/>
                    </a:cubicBezTo>
                    <a:cubicBezTo>
                      <a:pt x="0" y="72151"/>
                      <a:pt x="0" y="72151"/>
                      <a:pt x="0" y="72151"/>
                    </a:cubicBezTo>
                    <a:cubicBezTo>
                      <a:pt x="27987" y="77468"/>
                      <a:pt x="27987" y="77468"/>
                      <a:pt x="27987" y="77468"/>
                    </a:cubicBezTo>
                    <a:cubicBezTo>
                      <a:pt x="26453" y="113164"/>
                      <a:pt x="26453" y="113164"/>
                      <a:pt x="26453" y="113164"/>
                    </a:cubicBezTo>
                    <a:cubicBezTo>
                      <a:pt x="26453" y="113164"/>
                      <a:pt x="26453" y="113164"/>
                      <a:pt x="26453" y="113164"/>
                    </a:cubicBezTo>
                    <a:cubicBezTo>
                      <a:pt x="28753" y="113164"/>
                      <a:pt x="71309" y="116962"/>
                      <a:pt x="85878" y="117721"/>
                    </a:cubicBezTo>
                    <a:cubicBezTo>
                      <a:pt x="94313" y="118481"/>
                      <a:pt x="120000" y="120000"/>
                      <a:pt x="120000" y="120000"/>
                    </a:cubicBez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2" name="Shape 1393"/>
              <p:cNvSpPr/>
              <p:nvPr/>
            </p:nvSpPr>
            <p:spPr>
              <a:xfrm>
                <a:off x="3328709" y="2220175"/>
                <a:ext cx="698377" cy="46570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9219" y="105333"/>
                    </a:moveTo>
                    <a:cubicBezTo>
                      <a:pt x="91895" y="107333"/>
                      <a:pt x="91895" y="107333"/>
                      <a:pt x="91895" y="107333"/>
                    </a:cubicBezTo>
                    <a:cubicBezTo>
                      <a:pt x="93234" y="108666"/>
                      <a:pt x="93234" y="108666"/>
                      <a:pt x="93234" y="108666"/>
                    </a:cubicBezTo>
                    <a:cubicBezTo>
                      <a:pt x="94572" y="109333"/>
                      <a:pt x="94572" y="109333"/>
                      <a:pt x="94572" y="109333"/>
                    </a:cubicBezTo>
                    <a:cubicBezTo>
                      <a:pt x="95464" y="108000"/>
                      <a:pt x="95464" y="108000"/>
                      <a:pt x="95464" y="108000"/>
                    </a:cubicBezTo>
                    <a:cubicBezTo>
                      <a:pt x="96802" y="107333"/>
                      <a:pt x="96802" y="107333"/>
                      <a:pt x="96802" y="107333"/>
                    </a:cubicBezTo>
                    <a:cubicBezTo>
                      <a:pt x="98141" y="107333"/>
                      <a:pt x="98141" y="107333"/>
                      <a:pt x="98141" y="107333"/>
                    </a:cubicBezTo>
                    <a:cubicBezTo>
                      <a:pt x="102156" y="106666"/>
                      <a:pt x="102156" y="106666"/>
                      <a:pt x="102156" y="106666"/>
                    </a:cubicBezTo>
                    <a:cubicBezTo>
                      <a:pt x="105278" y="107333"/>
                      <a:pt x="105278" y="107333"/>
                      <a:pt x="105278" y="107333"/>
                    </a:cubicBezTo>
                    <a:cubicBezTo>
                      <a:pt x="107063" y="110000"/>
                      <a:pt x="107063" y="110000"/>
                      <a:pt x="107063" y="110000"/>
                    </a:cubicBezTo>
                    <a:cubicBezTo>
                      <a:pt x="109293" y="111333"/>
                      <a:pt x="109293" y="111333"/>
                      <a:pt x="109293" y="111333"/>
                    </a:cubicBezTo>
                    <a:cubicBezTo>
                      <a:pt x="111524" y="112666"/>
                      <a:pt x="111524" y="112666"/>
                      <a:pt x="111524" y="112666"/>
                    </a:cubicBezTo>
                    <a:cubicBezTo>
                      <a:pt x="114646" y="116000"/>
                      <a:pt x="114646" y="116000"/>
                      <a:pt x="114646" y="116000"/>
                    </a:cubicBezTo>
                    <a:cubicBezTo>
                      <a:pt x="116431" y="118000"/>
                      <a:pt x="116431" y="118000"/>
                      <a:pt x="116431" y="118000"/>
                    </a:cubicBezTo>
                    <a:cubicBezTo>
                      <a:pt x="116877" y="118666"/>
                      <a:pt x="116877" y="118666"/>
                      <a:pt x="116877" y="118666"/>
                    </a:cubicBezTo>
                    <a:cubicBezTo>
                      <a:pt x="117323" y="120000"/>
                      <a:pt x="117323" y="120000"/>
                      <a:pt x="117323" y="120000"/>
                    </a:cubicBezTo>
                    <a:cubicBezTo>
                      <a:pt x="117323" y="120000"/>
                      <a:pt x="117323" y="120000"/>
                      <a:pt x="117323" y="120000"/>
                    </a:cubicBezTo>
                    <a:cubicBezTo>
                      <a:pt x="117323" y="118000"/>
                      <a:pt x="117323" y="118000"/>
                      <a:pt x="117323" y="118000"/>
                    </a:cubicBezTo>
                    <a:cubicBezTo>
                      <a:pt x="117323" y="115333"/>
                      <a:pt x="117323" y="115333"/>
                      <a:pt x="117323" y="115333"/>
                    </a:cubicBezTo>
                    <a:cubicBezTo>
                      <a:pt x="115539" y="113333"/>
                      <a:pt x="115539" y="113333"/>
                      <a:pt x="115539" y="113333"/>
                    </a:cubicBezTo>
                    <a:cubicBezTo>
                      <a:pt x="115539" y="111333"/>
                      <a:pt x="115539" y="111333"/>
                      <a:pt x="115539" y="111333"/>
                    </a:cubicBezTo>
                    <a:cubicBezTo>
                      <a:pt x="115985" y="109333"/>
                      <a:pt x="115985" y="109333"/>
                      <a:pt x="115985" y="109333"/>
                    </a:cubicBezTo>
                    <a:cubicBezTo>
                      <a:pt x="117323" y="108666"/>
                      <a:pt x="117323" y="108666"/>
                      <a:pt x="117323" y="108666"/>
                    </a:cubicBezTo>
                    <a:cubicBezTo>
                      <a:pt x="117323" y="104000"/>
                      <a:pt x="117323" y="104000"/>
                      <a:pt x="117323" y="104000"/>
                    </a:cubicBezTo>
                    <a:cubicBezTo>
                      <a:pt x="117769" y="102000"/>
                      <a:pt x="117769" y="102000"/>
                      <a:pt x="117769" y="102000"/>
                    </a:cubicBezTo>
                    <a:cubicBezTo>
                      <a:pt x="118661" y="101333"/>
                      <a:pt x="118661" y="101333"/>
                      <a:pt x="118661" y="101333"/>
                    </a:cubicBezTo>
                    <a:cubicBezTo>
                      <a:pt x="118661" y="98666"/>
                      <a:pt x="118661" y="98666"/>
                      <a:pt x="118661" y="98666"/>
                    </a:cubicBezTo>
                    <a:cubicBezTo>
                      <a:pt x="117769" y="95333"/>
                      <a:pt x="117769" y="95333"/>
                      <a:pt x="117769" y="95333"/>
                    </a:cubicBezTo>
                    <a:cubicBezTo>
                      <a:pt x="116877" y="94666"/>
                      <a:pt x="116877" y="94666"/>
                      <a:pt x="116877" y="94666"/>
                    </a:cubicBezTo>
                    <a:cubicBezTo>
                      <a:pt x="117323" y="91333"/>
                      <a:pt x="117323" y="91333"/>
                      <a:pt x="117323" y="91333"/>
                    </a:cubicBezTo>
                    <a:cubicBezTo>
                      <a:pt x="117323" y="89333"/>
                      <a:pt x="117323" y="89333"/>
                      <a:pt x="117323" y="89333"/>
                    </a:cubicBezTo>
                    <a:cubicBezTo>
                      <a:pt x="118661" y="89333"/>
                      <a:pt x="118661" y="89333"/>
                      <a:pt x="118661" y="89333"/>
                    </a:cubicBezTo>
                    <a:cubicBezTo>
                      <a:pt x="120000" y="31333"/>
                      <a:pt x="120000" y="31333"/>
                      <a:pt x="120000" y="31333"/>
                    </a:cubicBezTo>
                    <a:cubicBezTo>
                      <a:pt x="118661" y="29333"/>
                      <a:pt x="118661" y="29333"/>
                      <a:pt x="118661" y="29333"/>
                    </a:cubicBezTo>
                    <a:cubicBezTo>
                      <a:pt x="117769" y="27333"/>
                      <a:pt x="117769" y="27333"/>
                      <a:pt x="117769" y="27333"/>
                    </a:cubicBezTo>
                    <a:cubicBezTo>
                      <a:pt x="115539" y="26000"/>
                      <a:pt x="115539" y="26000"/>
                      <a:pt x="115539" y="26000"/>
                    </a:cubicBezTo>
                    <a:cubicBezTo>
                      <a:pt x="115092" y="24000"/>
                      <a:pt x="115092" y="24000"/>
                      <a:pt x="115092" y="24000"/>
                    </a:cubicBezTo>
                    <a:cubicBezTo>
                      <a:pt x="113754" y="22000"/>
                      <a:pt x="113754" y="22000"/>
                      <a:pt x="113754" y="22000"/>
                    </a:cubicBezTo>
                    <a:cubicBezTo>
                      <a:pt x="113308" y="20666"/>
                      <a:pt x="113308" y="20666"/>
                      <a:pt x="113308" y="20666"/>
                    </a:cubicBezTo>
                    <a:cubicBezTo>
                      <a:pt x="113308" y="19333"/>
                      <a:pt x="113308" y="19333"/>
                      <a:pt x="113308" y="19333"/>
                    </a:cubicBezTo>
                    <a:cubicBezTo>
                      <a:pt x="113308" y="18000"/>
                      <a:pt x="113308" y="18000"/>
                      <a:pt x="113308" y="18000"/>
                    </a:cubicBezTo>
                    <a:cubicBezTo>
                      <a:pt x="114646" y="16000"/>
                      <a:pt x="114646" y="16000"/>
                      <a:pt x="114646" y="16000"/>
                    </a:cubicBezTo>
                    <a:cubicBezTo>
                      <a:pt x="115985" y="14000"/>
                      <a:pt x="115985" y="14000"/>
                      <a:pt x="115985" y="14000"/>
                    </a:cubicBezTo>
                    <a:cubicBezTo>
                      <a:pt x="117769" y="11333"/>
                      <a:pt x="117769" y="11333"/>
                      <a:pt x="117769" y="11333"/>
                    </a:cubicBezTo>
                    <a:cubicBezTo>
                      <a:pt x="117323" y="10000"/>
                      <a:pt x="117323" y="10000"/>
                      <a:pt x="117323" y="10000"/>
                    </a:cubicBezTo>
                    <a:cubicBezTo>
                      <a:pt x="117323" y="9333"/>
                      <a:pt x="117323" y="9333"/>
                      <a:pt x="117323" y="9333"/>
                    </a:cubicBezTo>
                    <a:cubicBezTo>
                      <a:pt x="117323" y="9333"/>
                      <a:pt x="74498" y="6666"/>
                      <a:pt x="60669" y="5333"/>
                    </a:cubicBezTo>
                    <a:cubicBezTo>
                      <a:pt x="46840" y="4000"/>
                      <a:pt x="6245" y="0"/>
                      <a:pt x="6245" y="0"/>
                    </a:cubicBezTo>
                    <a:cubicBezTo>
                      <a:pt x="0" y="94666"/>
                      <a:pt x="0" y="94666"/>
                      <a:pt x="0" y="94666"/>
                    </a:cubicBezTo>
                    <a:cubicBezTo>
                      <a:pt x="85650" y="102666"/>
                      <a:pt x="85650" y="102666"/>
                      <a:pt x="85650" y="102666"/>
                    </a:cubicBezTo>
                    <a:lnTo>
                      <a:pt x="89219" y="105333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3" name="Shape 1394"/>
              <p:cNvSpPr/>
              <p:nvPr/>
            </p:nvSpPr>
            <p:spPr>
              <a:xfrm>
                <a:off x="2654836" y="2258027"/>
                <a:ext cx="701439" cy="57906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999" y="17142"/>
                    </a:moveTo>
                    <a:lnTo>
                      <a:pt x="119475" y="17142"/>
                    </a:lnTo>
                    <a:lnTo>
                      <a:pt x="14672" y="0"/>
                    </a:lnTo>
                    <a:lnTo>
                      <a:pt x="12576" y="14603"/>
                    </a:lnTo>
                    <a:lnTo>
                      <a:pt x="3668" y="77460"/>
                    </a:lnTo>
                    <a:lnTo>
                      <a:pt x="0" y="102857"/>
                    </a:lnTo>
                    <a:lnTo>
                      <a:pt x="31965" y="109206"/>
                    </a:lnTo>
                    <a:lnTo>
                      <a:pt x="111091" y="120000"/>
                    </a:lnTo>
                    <a:lnTo>
                      <a:pt x="115283" y="69206"/>
                    </a:lnTo>
                    <a:lnTo>
                      <a:pt x="119999" y="17142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4" name="Shape 1395"/>
              <p:cNvSpPr/>
              <p:nvPr/>
            </p:nvSpPr>
            <p:spPr>
              <a:xfrm>
                <a:off x="3365466" y="1841345"/>
                <a:ext cx="652430" cy="41975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043" y="119259"/>
                    </a:moveTo>
                    <a:cubicBezTo>
                      <a:pt x="119043" y="120000"/>
                      <a:pt x="119043" y="120000"/>
                      <a:pt x="119043" y="120000"/>
                    </a:cubicBezTo>
                    <a:cubicBezTo>
                      <a:pt x="119043" y="120000"/>
                      <a:pt x="119043" y="120000"/>
                      <a:pt x="119043" y="120000"/>
                    </a:cubicBezTo>
                    <a:cubicBezTo>
                      <a:pt x="120000" y="118518"/>
                      <a:pt x="120000" y="118518"/>
                      <a:pt x="120000" y="118518"/>
                    </a:cubicBezTo>
                    <a:cubicBezTo>
                      <a:pt x="120000" y="114814"/>
                      <a:pt x="120000" y="114814"/>
                      <a:pt x="120000" y="114814"/>
                    </a:cubicBezTo>
                    <a:cubicBezTo>
                      <a:pt x="120000" y="111111"/>
                      <a:pt x="120000" y="111111"/>
                      <a:pt x="120000" y="111111"/>
                    </a:cubicBezTo>
                    <a:cubicBezTo>
                      <a:pt x="119521" y="106666"/>
                      <a:pt x="119521" y="106666"/>
                      <a:pt x="119521" y="106666"/>
                    </a:cubicBezTo>
                    <a:cubicBezTo>
                      <a:pt x="118565" y="104444"/>
                      <a:pt x="118565" y="104444"/>
                      <a:pt x="118565" y="104444"/>
                    </a:cubicBezTo>
                    <a:cubicBezTo>
                      <a:pt x="117131" y="102222"/>
                      <a:pt x="117131" y="102222"/>
                      <a:pt x="117131" y="102222"/>
                    </a:cubicBezTo>
                    <a:cubicBezTo>
                      <a:pt x="117131" y="97037"/>
                      <a:pt x="117131" y="97037"/>
                      <a:pt x="117131" y="97037"/>
                    </a:cubicBezTo>
                    <a:cubicBezTo>
                      <a:pt x="116653" y="95555"/>
                      <a:pt x="116653" y="95555"/>
                      <a:pt x="116653" y="95555"/>
                    </a:cubicBezTo>
                    <a:cubicBezTo>
                      <a:pt x="115697" y="93333"/>
                      <a:pt x="115697" y="93333"/>
                      <a:pt x="115697" y="93333"/>
                    </a:cubicBezTo>
                    <a:cubicBezTo>
                      <a:pt x="115697" y="86666"/>
                      <a:pt x="115697" y="86666"/>
                      <a:pt x="115697" y="86666"/>
                    </a:cubicBezTo>
                    <a:cubicBezTo>
                      <a:pt x="115697" y="76296"/>
                      <a:pt x="115697" y="76296"/>
                      <a:pt x="115697" y="76296"/>
                    </a:cubicBezTo>
                    <a:cubicBezTo>
                      <a:pt x="115219" y="63703"/>
                      <a:pt x="115219" y="63703"/>
                      <a:pt x="115219" y="63703"/>
                    </a:cubicBezTo>
                    <a:cubicBezTo>
                      <a:pt x="115219" y="57037"/>
                      <a:pt x="115219" y="57037"/>
                      <a:pt x="115219" y="57037"/>
                    </a:cubicBezTo>
                    <a:cubicBezTo>
                      <a:pt x="113306" y="51851"/>
                      <a:pt x="113306" y="51851"/>
                      <a:pt x="113306" y="51851"/>
                    </a:cubicBezTo>
                    <a:cubicBezTo>
                      <a:pt x="111872" y="44444"/>
                      <a:pt x="111872" y="44444"/>
                      <a:pt x="111872" y="44444"/>
                    </a:cubicBezTo>
                    <a:cubicBezTo>
                      <a:pt x="110916" y="40000"/>
                      <a:pt x="110916" y="40000"/>
                      <a:pt x="110916" y="40000"/>
                    </a:cubicBezTo>
                    <a:cubicBezTo>
                      <a:pt x="111872" y="34814"/>
                      <a:pt x="111872" y="34814"/>
                      <a:pt x="111872" y="34814"/>
                    </a:cubicBezTo>
                    <a:cubicBezTo>
                      <a:pt x="111394" y="30370"/>
                      <a:pt x="111394" y="30370"/>
                      <a:pt x="111394" y="30370"/>
                    </a:cubicBezTo>
                    <a:cubicBezTo>
                      <a:pt x="110916" y="28888"/>
                      <a:pt x="110916" y="28888"/>
                      <a:pt x="110916" y="28888"/>
                    </a:cubicBezTo>
                    <a:cubicBezTo>
                      <a:pt x="110916" y="25185"/>
                      <a:pt x="110916" y="25185"/>
                      <a:pt x="110916" y="25185"/>
                    </a:cubicBezTo>
                    <a:cubicBezTo>
                      <a:pt x="110916" y="24444"/>
                      <a:pt x="110916" y="24444"/>
                      <a:pt x="110916" y="24444"/>
                    </a:cubicBezTo>
                    <a:cubicBezTo>
                      <a:pt x="111872" y="22962"/>
                      <a:pt x="111872" y="22962"/>
                      <a:pt x="111872" y="22962"/>
                    </a:cubicBezTo>
                    <a:cubicBezTo>
                      <a:pt x="112350" y="21481"/>
                      <a:pt x="112350" y="21481"/>
                      <a:pt x="112350" y="21481"/>
                    </a:cubicBezTo>
                    <a:cubicBezTo>
                      <a:pt x="112350" y="18518"/>
                      <a:pt x="112350" y="18518"/>
                      <a:pt x="112350" y="18518"/>
                    </a:cubicBezTo>
                    <a:cubicBezTo>
                      <a:pt x="110916" y="16296"/>
                      <a:pt x="110916" y="16296"/>
                      <a:pt x="110916" y="16296"/>
                    </a:cubicBezTo>
                    <a:cubicBezTo>
                      <a:pt x="110916" y="15555"/>
                      <a:pt x="110916" y="15555"/>
                      <a:pt x="110916" y="15555"/>
                    </a:cubicBezTo>
                    <a:cubicBezTo>
                      <a:pt x="110438" y="13333"/>
                      <a:pt x="110438" y="13333"/>
                      <a:pt x="110438" y="13333"/>
                    </a:cubicBezTo>
                    <a:cubicBezTo>
                      <a:pt x="109960" y="9629"/>
                      <a:pt x="109960" y="9629"/>
                      <a:pt x="109960" y="9629"/>
                    </a:cubicBezTo>
                    <a:cubicBezTo>
                      <a:pt x="109960" y="9629"/>
                      <a:pt x="62151" y="6666"/>
                      <a:pt x="46374" y="5185"/>
                    </a:cubicBezTo>
                    <a:cubicBezTo>
                      <a:pt x="36334" y="4444"/>
                      <a:pt x="6693" y="0"/>
                      <a:pt x="6693" y="0"/>
                    </a:cubicBezTo>
                    <a:cubicBezTo>
                      <a:pt x="0" y="108888"/>
                      <a:pt x="0" y="108888"/>
                      <a:pt x="0" y="108888"/>
                    </a:cubicBezTo>
                    <a:cubicBezTo>
                      <a:pt x="0" y="108888"/>
                      <a:pt x="43505" y="113333"/>
                      <a:pt x="58326" y="114814"/>
                    </a:cubicBezTo>
                    <a:cubicBezTo>
                      <a:pt x="73147" y="116296"/>
                      <a:pt x="119043" y="119259"/>
                      <a:pt x="119043" y="119259"/>
                    </a:cubicBez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 dirty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5" name="Shape 1396"/>
              <p:cNvSpPr/>
              <p:nvPr/>
            </p:nvSpPr>
            <p:spPr>
              <a:xfrm>
                <a:off x="2765106" y="2785012"/>
                <a:ext cx="729005" cy="57293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4021" y="120000"/>
                    </a:moveTo>
                    <a:cubicBezTo>
                      <a:pt x="118291" y="40723"/>
                      <a:pt x="118291" y="40723"/>
                      <a:pt x="118291" y="40723"/>
                    </a:cubicBezTo>
                    <a:cubicBezTo>
                      <a:pt x="118291" y="40723"/>
                      <a:pt x="118291" y="40723"/>
                      <a:pt x="118291" y="40723"/>
                    </a:cubicBezTo>
                    <a:cubicBezTo>
                      <a:pt x="118291" y="40723"/>
                      <a:pt x="118291" y="40723"/>
                      <a:pt x="118291" y="40723"/>
                    </a:cubicBezTo>
                    <a:cubicBezTo>
                      <a:pt x="120000" y="15203"/>
                      <a:pt x="120000" y="15203"/>
                      <a:pt x="120000" y="15203"/>
                    </a:cubicBezTo>
                    <a:cubicBezTo>
                      <a:pt x="88825" y="11402"/>
                      <a:pt x="88825" y="11402"/>
                      <a:pt x="88825" y="11402"/>
                    </a:cubicBezTo>
                    <a:cubicBezTo>
                      <a:pt x="12811" y="0"/>
                      <a:pt x="12811" y="0"/>
                      <a:pt x="12811" y="0"/>
                    </a:cubicBezTo>
                    <a:cubicBezTo>
                      <a:pt x="0" y="104253"/>
                      <a:pt x="0" y="104253"/>
                      <a:pt x="0" y="104253"/>
                    </a:cubicBezTo>
                    <a:cubicBezTo>
                      <a:pt x="97793" y="118914"/>
                      <a:pt x="97793" y="118914"/>
                      <a:pt x="97793" y="118914"/>
                    </a:cubicBezTo>
                    <a:cubicBezTo>
                      <a:pt x="97793" y="118914"/>
                      <a:pt x="104626" y="119457"/>
                      <a:pt x="114021" y="120000"/>
                    </a:cubicBez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6" name="Shape 1397"/>
              <p:cNvSpPr/>
              <p:nvPr/>
            </p:nvSpPr>
            <p:spPr>
              <a:xfrm>
                <a:off x="2281145" y="2579734"/>
                <a:ext cx="560537" cy="70162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35109"/>
                    </a:moveTo>
                    <a:lnTo>
                      <a:pt x="80000" y="29868"/>
                    </a:lnTo>
                    <a:lnTo>
                      <a:pt x="84590" y="8908"/>
                    </a:lnTo>
                    <a:lnTo>
                      <a:pt x="25573" y="0"/>
                    </a:lnTo>
                    <a:lnTo>
                      <a:pt x="0" y="105327"/>
                    </a:lnTo>
                    <a:lnTo>
                      <a:pt x="103606" y="119999"/>
                    </a:lnTo>
                    <a:lnTo>
                      <a:pt x="120000" y="35109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7" name="Shape 1398"/>
              <p:cNvSpPr/>
              <p:nvPr/>
            </p:nvSpPr>
            <p:spPr>
              <a:xfrm>
                <a:off x="1757362" y="2451053"/>
                <a:ext cx="643240" cy="97430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419" y="41920"/>
                    </a:moveTo>
                    <a:cubicBezTo>
                      <a:pt x="483" y="42240"/>
                      <a:pt x="483" y="42240"/>
                      <a:pt x="483" y="42240"/>
                    </a:cubicBezTo>
                    <a:cubicBezTo>
                      <a:pt x="0" y="43200"/>
                      <a:pt x="0" y="43200"/>
                      <a:pt x="0" y="43200"/>
                    </a:cubicBezTo>
                    <a:cubicBezTo>
                      <a:pt x="483" y="44480"/>
                      <a:pt x="483" y="44480"/>
                      <a:pt x="483" y="44480"/>
                    </a:cubicBezTo>
                    <a:cubicBezTo>
                      <a:pt x="967" y="45440"/>
                      <a:pt x="967" y="45440"/>
                      <a:pt x="967" y="45440"/>
                    </a:cubicBezTo>
                    <a:cubicBezTo>
                      <a:pt x="1451" y="45760"/>
                      <a:pt x="1451" y="45760"/>
                      <a:pt x="1451" y="45760"/>
                    </a:cubicBezTo>
                    <a:cubicBezTo>
                      <a:pt x="3387" y="46400"/>
                      <a:pt x="3387" y="46400"/>
                      <a:pt x="3387" y="46400"/>
                    </a:cubicBezTo>
                    <a:cubicBezTo>
                      <a:pt x="77419" y="120000"/>
                      <a:pt x="77419" y="120000"/>
                      <a:pt x="77419" y="120000"/>
                    </a:cubicBezTo>
                    <a:cubicBezTo>
                      <a:pt x="78870" y="118720"/>
                      <a:pt x="78870" y="118720"/>
                      <a:pt x="78870" y="118720"/>
                    </a:cubicBezTo>
                    <a:cubicBezTo>
                      <a:pt x="79354" y="117440"/>
                      <a:pt x="79354" y="117440"/>
                      <a:pt x="79354" y="117440"/>
                    </a:cubicBezTo>
                    <a:cubicBezTo>
                      <a:pt x="79354" y="113280"/>
                      <a:pt x="79354" y="113280"/>
                      <a:pt x="79354" y="113280"/>
                    </a:cubicBezTo>
                    <a:cubicBezTo>
                      <a:pt x="79354" y="108800"/>
                      <a:pt x="79354" y="108800"/>
                      <a:pt x="79354" y="108800"/>
                    </a:cubicBezTo>
                    <a:cubicBezTo>
                      <a:pt x="79354" y="105280"/>
                      <a:pt x="79354" y="105280"/>
                      <a:pt x="79354" y="105280"/>
                    </a:cubicBezTo>
                    <a:cubicBezTo>
                      <a:pt x="80806" y="104320"/>
                      <a:pt x="80806" y="104320"/>
                      <a:pt x="80806" y="104320"/>
                    </a:cubicBezTo>
                    <a:cubicBezTo>
                      <a:pt x="84193" y="103680"/>
                      <a:pt x="84193" y="103680"/>
                      <a:pt x="84193" y="103680"/>
                    </a:cubicBezTo>
                    <a:cubicBezTo>
                      <a:pt x="85161" y="104960"/>
                      <a:pt x="85161" y="104960"/>
                      <a:pt x="85161" y="104960"/>
                    </a:cubicBezTo>
                    <a:cubicBezTo>
                      <a:pt x="87096" y="104320"/>
                      <a:pt x="87096" y="104320"/>
                      <a:pt x="87096" y="104320"/>
                    </a:cubicBezTo>
                    <a:cubicBezTo>
                      <a:pt x="89516" y="105600"/>
                      <a:pt x="89516" y="105600"/>
                      <a:pt x="89516" y="105600"/>
                    </a:cubicBezTo>
                    <a:cubicBezTo>
                      <a:pt x="90967" y="106240"/>
                      <a:pt x="90967" y="106240"/>
                      <a:pt x="90967" y="106240"/>
                    </a:cubicBezTo>
                    <a:cubicBezTo>
                      <a:pt x="92419" y="105600"/>
                      <a:pt x="92419" y="105600"/>
                      <a:pt x="92419" y="105600"/>
                    </a:cubicBezTo>
                    <a:cubicBezTo>
                      <a:pt x="92419" y="105600"/>
                      <a:pt x="94354" y="101120"/>
                      <a:pt x="95322" y="99840"/>
                    </a:cubicBezTo>
                    <a:cubicBezTo>
                      <a:pt x="95806" y="97920"/>
                      <a:pt x="97741" y="91840"/>
                      <a:pt x="97741" y="91840"/>
                    </a:cubicBezTo>
                    <a:cubicBezTo>
                      <a:pt x="120000" y="15680"/>
                      <a:pt x="120000" y="15680"/>
                      <a:pt x="120000" y="15680"/>
                    </a:cubicBezTo>
                    <a:cubicBezTo>
                      <a:pt x="120000" y="15680"/>
                      <a:pt x="78870" y="9920"/>
                      <a:pt x="64838" y="7680"/>
                    </a:cubicBezTo>
                    <a:cubicBezTo>
                      <a:pt x="53709" y="6080"/>
                      <a:pt x="20322" y="0"/>
                      <a:pt x="20322" y="0"/>
                    </a:cubicBezTo>
                    <a:cubicBezTo>
                      <a:pt x="3870" y="41600"/>
                      <a:pt x="3870" y="41600"/>
                      <a:pt x="3870" y="41600"/>
                    </a:cubicBezTo>
                    <a:lnTo>
                      <a:pt x="2419" y="4192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8" name="Shape 1399"/>
              <p:cNvSpPr/>
              <p:nvPr/>
            </p:nvSpPr>
            <p:spPr>
              <a:xfrm>
                <a:off x="1484751" y="1844410"/>
                <a:ext cx="799456" cy="67711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97792" y="120000"/>
                    </a:moveTo>
                    <a:cubicBezTo>
                      <a:pt x="104805" y="83678"/>
                      <a:pt x="104805" y="83678"/>
                      <a:pt x="104805" y="83678"/>
                    </a:cubicBezTo>
                    <a:cubicBezTo>
                      <a:pt x="104805" y="81379"/>
                      <a:pt x="104805" y="81379"/>
                      <a:pt x="104805" y="81379"/>
                    </a:cubicBezTo>
                    <a:cubicBezTo>
                      <a:pt x="105194" y="80459"/>
                      <a:pt x="105194" y="80459"/>
                      <a:pt x="105194" y="80459"/>
                    </a:cubicBezTo>
                    <a:cubicBezTo>
                      <a:pt x="107142" y="79540"/>
                      <a:pt x="107142" y="79540"/>
                      <a:pt x="107142" y="79540"/>
                    </a:cubicBezTo>
                    <a:cubicBezTo>
                      <a:pt x="107142" y="78620"/>
                      <a:pt x="107142" y="78620"/>
                      <a:pt x="107142" y="78620"/>
                    </a:cubicBezTo>
                    <a:cubicBezTo>
                      <a:pt x="107532" y="76781"/>
                      <a:pt x="107532" y="76781"/>
                      <a:pt x="107532" y="76781"/>
                    </a:cubicBezTo>
                    <a:cubicBezTo>
                      <a:pt x="107532" y="73103"/>
                      <a:pt x="107532" y="73103"/>
                      <a:pt x="107532" y="73103"/>
                    </a:cubicBezTo>
                    <a:cubicBezTo>
                      <a:pt x="107922" y="72183"/>
                      <a:pt x="107922" y="72183"/>
                      <a:pt x="107922" y="72183"/>
                    </a:cubicBezTo>
                    <a:cubicBezTo>
                      <a:pt x="106753" y="70804"/>
                      <a:pt x="106753" y="70804"/>
                      <a:pt x="106753" y="70804"/>
                    </a:cubicBezTo>
                    <a:cubicBezTo>
                      <a:pt x="106363" y="70804"/>
                      <a:pt x="106363" y="70804"/>
                      <a:pt x="106363" y="70804"/>
                    </a:cubicBezTo>
                    <a:cubicBezTo>
                      <a:pt x="105584" y="70344"/>
                      <a:pt x="105584" y="70344"/>
                      <a:pt x="105584" y="70344"/>
                    </a:cubicBezTo>
                    <a:cubicBezTo>
                      <a:pt x="104805" y="68965"/>
                      <a:pt x="104805" y="68965"/>
                      <a:pt x="104805" y="68965"/>
                    </a:cubicBezTo>
                    <a:cubicBezTo>
                      <a:pt x="105194" y="66666"/>
                      <a:pt x="105194" y="66666"/>
                      <a:pt x="105194" y="66666"/>
                    </a:cubicBezTo>
                    <a:cubicBezTo>
                      <a:pt x="105584" y="65287"/>
                      <a:pt x="105584" y="65287"/>
                      <a:pt x="105584" y="65287"/>
                    </a:cubicBezTo>
                    <a:cubicBezTo>
                      <a:pt x="107922" y="62988"/>
                      <a:pt x="107922" y="62988"/>
                      <a:pt x="107922" y="62988"/>
                    </a:cubicBezTo>
                    <a:cubicBezTo>
                      <a:pt x="111038" y="59310"/>
                      <a:pt x="111038" y="59310"/>
                      <a:pt x="111038" y="59310"/>
                    </a:cubicBezTo>
                    <a:cubicBezTo>
                      <a:pt x="112207" y="57471"/>
                      <a:pt x="112207" y="57471"/>
                      <a:pt x="112207" y="57471"/>
                    </a:cubicBezTo>
                    <a:cubicBezTo>
                      <a:pt x="112597" y="55632"/>
                      <a:pt x="112597" y="55632"/>
                      <a:pt x="112597" y="55632"/>
                    </a:cubicBezTo>
                    <a:cubicBezTo>
                      <a:pt x="113376" y="55172"/>
                      <a:pt x="113376" y="55172"/>
                      <a:pt x="113376" y="55172"/>
                    </a:cubicBezTo>
                    <a:cubicBezTo>
                      <a:pt x="114155" y="52873"/>
                      <a:pt x="114155" y="52873"/>
                      <a:pt x="114155" y="52873"/>
                    </a:cubicBezTo>
                    <a:cubicBezTo>
                      <a:pt x="115714" y="51034"/>
                      <a:pt x="115714" y="51034"/>
                      <a:pt x="115714" y="51034"/>
                    </a:cubicBezTo>
                    <a:cubicBezTo>
                      <a:pt x="116883" y="49195"/>
                      <a:pt x="116883" y="49195"/>
                      <a:pt x="116883" y="49195"/>
                    </a:cubicBezTo>
                    <a:cubicBezTo>
                      <a:pt x="118441" y="47816"/>
                      <a:pt x="118441" y="47816"/>
                      <a:pt x="118441" y="47816"/>
                    </a:cubicBezTo>
                    <a:cubicBezTo>
                      <a:pt x="118831" y="45517"/>
                      <a:pt x="118831" y="45517"/>
                      <a:pt x="118831" y="45517"/>
                    </a:cubicBezTo>
                    <a:cubicBezTo>
                      <a:pt x="120000" y="45057"/>
                      <a:pt x="120000" y="45057"/>
                      <a:pt x="120000" y="45057"/>
                    </a:cubicBezTo>
                    <a:cubicBezTo>
                      <a:pt x="120000" y="43218"/>
                      <a:pt x="120000" y="43218"/>
                      <a:pt x="120000" y="43218"/>
                    </a:cubicBezTo>
                    <a:cubicBezTo>
                      <a:pt x="119610" y="41379"/>
                      <a:pt x="119610" y="41379"/>
                      <a:pt x="119610" y="41379"/>
                    </a:cubicBezTo>
                    <a:cubicBezTo>
                      <a:pt x="118831" y="40000"/>
                      <a:pt x="118831" y="40000"/>
                      <a:pt x="118831" y="40000"/>
                    </a:cubicBezTo>
                    <a:cubicBezTo>
                      <a:pt x="116883" y="38160"/>
                      <a:pt x="116883" y="38160"/>
                      <a:pt x="116883" y="38160"/>
                    </a:cubicBezTo>
                    <a:cubicBezTo>
                      <a:pt x="115714" y="35862"/>
                      <a:pt x="115714" y="35862"/>
                      <a:pt x="115714" y="35862"/>
                    </a:cubicBezTo>
                    <a:cubicBezTo>
                      <a:pt x="115714" y="34022"/>
                      <a:pt x="115714" y="34022"/>
                      <a:pt x="115714" y="34022"/>
                    </a:cubicBezTo>
                    <a:cubicBezTo>
                      <a:pt x="90000" y="26206"/>
                      <a:pt x="90000" y="26206"/>
                      <a:pt x="90000" y="26206"/>
                    </a:cubicBezTo>
                    <a:cubicBezTo>
                      <a:pt x="85714" y="25747"/>
                      <a:pt x="85714" y="25747"/>
                      <a:pt x="85714" y="25747"/>
                    </a:cubicBezTo>
                    <a:cubicBezTo>
                      <a:pt x="84155" y="26206"/>
                      <a:pt x="84155" y="26206"/>
                      <a:pt x="84155" y="26206"/>
                    </a:cubicBezTo>
                    <a:cubicBezTo>
                      <a:pt x="82207" y="25747"/>
                      <a:pt x="82207" y="25747"/>
                      <a:pt x="82207" y="25747"/>
                    </a:cubicBezTo>
                    <a:cubicBezTo>
                      <a:pt x="80649" y="26206"/>
                      <a:pt x="80649" y="26206"/>
                      <a:pt x="80649" y="26206"/>
                    </a:cubicBezTo>
                    <a:cubicBezTo>
                      <a:pt x="69350" y="26666"/>
                      <a:pt x="69350" y="26666"/>
                      <a:pt x="69350" y="26666"/>
                    </a:cubicBezTo>
                    <a:cubicBezTo>
                      <a:pt x="68181" y="25747"/>
                      <a:pt x="68181" y="25747"/>
                      <a:pt x="68181" y="25747"/>
                    </a:cubicBezTo>
                    <a:cubicBezTo>
                      <a:pt x="67012" y="26206"/>
                      <a:pt x="67012" y="26206"/>
                      <a:pt x="67012" y="26206"/>
                    </a:cubicBezTo>
                    <a:cubicBezTo>
                      <a:pt x="65844" y="26666"/>
                      <a:pt x="65844" y="26666"/>
                      <a:pt x="65844" y="26666"/>
                    </a:cubicBezTo>
                    <a:cubicBezTo>
                      <a:pt x="65064" y="26666"/>
                      <a:pt x="65064" y="26666"/>
                      <a:pt x="65064" y="26666"/>
                    </a:cubicBezTo>
                    <a:cubicBezTo>
                      <a:pt x="63896" y="26206"/>
                      <a:pt x="63896" y="26206"/>
                      <a:pt x="63896" y="26206"/>
                    </a:cubicBezTo>
                    <a:cubicBezTo>
                      <a:pt x="63896" y="25747"/>
                      <a:pt x="63896" y="25747"/>
                      <a:pt x="63896" y="25747"/>
                    </a:cubicBezTo>
                    <a:cubicBezTo>
                      <a:pt x="61948" y="25747"/>
                      <a:pt x="61948" y="25747"/>
                      <a:pt x="61948" y="25747"/>
                    </a:cubicBezTo>
                    <a:cubicBezTo>
                      <a:pt x="60779" y="25287"/>
                      <a:pt x="60779" y="25287"/>
                      <a:pt x="60779" y="25287"/>
                    </a:cubicBezTo>
                    <a:cubicBezTo>
                      <a:pt x="60389" y="24367"/>
                      <a:pt x="60389" y="24367"/>
                      <a:pt x="60389" y="24367"/>
                    </a:cubicBezTo>
                    <a:cubicBezTo>
                      <a:pt x="60389" y="23908"/>
                      <a:pt x="60389" y="23908"/>
                      <a:pt x="60389" y="23908"/>
                    </a:cubicBezTo>
                    <a:cubicBezTo>
                      <a:pt x="58831" y="23448"/>
                      <a:pt x="58831" y="23448"/>
                      <a:pt x="58831" y="23448"/>
                    </a:cubicBezTo>
                    <a:cubicBezTo>
                      <a:pt x="55714" y="22528"/>
                      <a:pt x="55714" y="22528"/>
                      <a:pt x="55714" y="22528"/>
                    </a:cubicBezTo>
                    <a:cubicBezTo>
                      <a:pt x="53766" y="21609"/>
                      <a:pt x="53766" y="21609"/>
                      <a:pt x="53766" y="21609"/>
                    </a:cubicBezTo>
                    <a:cubicBezTo>
                      <a:pt x="52987" y="21149"/>
                      <a:pt x="52987" y="21149"/>
                      <a:pt x="52987" y="21149"/>
                    </a:cubicBezTo>
                    <a:cubicBezTo>
                      <a:pt x="50649" y="21609"/>
                      <a:pt x="50649" y="21609"/>
                      <a:pt x="50649" y="21609"/>
                    </a:cubicBezTo>
                    <a:cubicBezTo>
                      <a:pt x="47142" y="22528"/>
                      <a:pt x="47142" y="22528"/>
                      <a:pt x="47142" y="22528"/>
                    </a:cubicBezTo>
                    <a:cubicBezTo>
                      <a:pt x="42857" y="21149"/>
                      <a:pt x="42857" y="21149"/>
                      <a:pt x="42857" y="21149"/>
                    </a:cubicBezTo>
                    <a:cubicBezTo>
                      <a:pt x="40129" y="18390"/>
                      <a:pt x="40129" y="18390"/>
                      <a:pt x="40129" y="18390"/>
                    </a:cubicBezTo>
                    <a:cubicBezTo>
                      <a:pt x="40129" y="18390"/>
                      <a:pt x="41298" y="15172"/>
                      <a:pt x="40909" y="11034"/>
                    </a:cubicBezTo>
                    <a:cubicBezTo>
                      <a:pt x="40519" y="6436"/>
                      <a:pt x="38571" y="5517"/>
                      <a:pt x="38571" y="5517"/>
                    </a:cubicBezTo>
                    <a:cubicBezTo>
                      <a:pt x="36623" y="5517"/>
                      <a:pt x="36623" y="5517"/>
                      <a:pt x="36623" y="5517"/>
                    </a:cubicBezTo>
                    <a:cubicBezTo>
                      <a:pt x="35064" y="4597"/>
                      <a:pt x="35064" y="4597"/>
                      <a:pt x="35064" y="4597"/>
                    </a:cubicBezTo>
                    <a:cubicBezTo>
                      <a:pt x="35064" y="4597"/>
                      <a:pt x="35064" y="1839"/>
                      <a:pt x="33116" y="1839"/>
                    </a:cubicBezTo>
                    <a:cubicBezTo>
                      <a:pt x="31168" y="1839"/>
                      <a:pt x="31168" y="1839"/>
                      <a:pt x="31168" y="1839"/>
                    </a:cubicBezTo>
                    <a:cubicBezTo>
                      <a:pt x="28831" y="1379"/>
                      <a:pt x="28831" y="1379"/>
                      <a:pt x="28831" y="1379"/>
                    </a:cubicBezTo>
                    <a:cubicBezTo>
                      <a:pt x="27272" y="0"/>
                      <a:pt x="27272" y="0"/>
                      <a:pt x="27272" y="0"/>
                    </a:cubicBezTo>
                    <a:cubicBezTo>
                      <a:pt x="27272" y="3218"/>
                      <a:pt x="27272" y="3218"/>
                      <a:pt x="27272" y="3218"/>
                    </a:cubicBezTo>
                    <a:cubicBezTo>
                      <a:pt x="26493" y="5977"/>
                      <a:pt x="26493" y="5977"/>
                      <a:pt x="26493" y="5977"/>
                    </a:cubicBezTo>
                    <a:cubicBezTo>
                      <a:pt x="24545" y="10114"/>
                      <a:pt x="24545" y="10114"/>
                      <a:pt x="24545" y="10114"/>
                    </a:cubicBezTo>
                    <a:cubicBezTo>
                      <a:pt x="24935" y="12873"/>
                      <a:pt x="24935" y="12873"/>
                      <a:pt x="24935" y="12873"/>
                    </a:cubicBezTo>
                    <a:cubicBezTo>
                      <a:pt x="24545" y="15172"/>
                      <a:pt x="24545" y="15172"/>
                      <a:pt x="24545" y="15172"/>
                    </a:cubicBezTo>
                    <a:cubicBezTo>
                      <a:pt x="23376" y="17471"/>
                      <a:pt x="23376" y="17471"/>
                      <a:pt x="23376" y="17471"/>
                    </a:cubicBezTo>
                    <a:cubicBezTo>
                      <a:pt x="22597" y="19770"/>
                      <a:pt x="22597" y="19770"/>
                      <a:pt x="22597" y="19770"/>
                    </a:cubicBezTo>
                    <a:cubicBezTo>
                      <a:pt x="21428" y="22988"/>
                      <a:pt x="21428" y="22988"/>
                      <a:pt x="21428" y="22988"/>
                    </a:cubicBezTo>
                    <a:cubicBezTo>
                      <a:pt x="20649" y="25287"/>
                      <a:pt x="20649" y="25287"/>
                      <a:pt x="20649" y="25287"/>
                    </a:cubicBezTo>
                    <a:cubicBezTo>
                      <a:pt x="18311" y="30804"/>
                      <a:pt x="18311" y="30804"/>
                      <a:pt x="18311" y="30804"/>
                    </a:cubicBezTo>
                    <a:cubicBezTo>
                      <a:pt x="15584" y="39080"/>
                      <a:pt x="15584" y="39080"/>
                      <a:pt x="15584" y="39080"/>
                    </a:cubicBezTo>
                    <a:cubicBezTo>
                      <a:pt x="13636" y="45057"/>
                      <a:pt x="13636" y="45057"/>
                      <a:pt x="13636" y="45057"/>
                    </a:cubicBezTo>
                    <a:cubicBezTo>
                      <a:pt x="11688" y="51034"/>
                      <a:pt x="11688" y="51034"/>
                      <a:pt x="11688" y="51034"/>
                    </a:cubicBezTo>
                    <a:cubicBezTo>
                      <a:pt x="9350" y="55172"/>
                      <a:pt x="9350" y="55172"/>
                      <a:pt x="9350" y="55172"/>
                    </a:cubicBezTo>
                    <a:cubicBezTo>
                      <a:pt x="8571" y="57011"/>
                      <a:pt x="8571" y="57011"/>
                      <a:pt x="8571" y="57011"/>
                    </a:cubicBezTo>
                    <a:cubicBezTo>
                      <a:pt x="7012" y="59770"/>
                      <a:pt x="7012" y="59770"/>
                      <a:pt x="7012" y="59770"/>
                    </a:cubicBezTo>
                    <a:cubicBezTo>
                      <a:pt x="5844" y="61149"/>
                      <a:pt x="5844" y="61149"/>
                      <a:pt x="5844" y="61149"/>
                    </a:cubicBezTo>
                    <a:cubicBezTo>
                      <a:pt x="5454" y="62528"/>
                      <a:pt x="5454" y="62528"/>
                      <a:pt x="5454" y="62528"/>
                    </a:cubicBezTo>
                    <a:cubicBezTo>
                      <a:pt x="4285" y="64827"/>
                      <a:pt x="4285" y="64827"/>
                      <a:pt x="4285" y="64827"/>
                    </a:cubicBezTo>
                    <a:cubicBezTo>
                      <a:pt x="1948" y="68045"/>
                      <a:pt x="1948" y="68045"/>
                      <a:pt x="1948" y="68045"/>
                    </a:cubicBezTo>
                    <a:cubicBezTo>
                      <a:pt x="1168" y="69885"/>
                      <a:pt x="1168" y="69885"/>
                      <a:pt x="1168" y="69885"/>
                    </a:cubicBezTo>
                    <a:cubicBezTo>
                      <a:pt x="1948" y="73563"/>
                      <a:pt x="1948" y="73563"/>
                      <a:pt x="1948" y="73563"/>
                    </a:cubicBezTo>
                    <a:cubicBezTo>
                      <a:pt x="1948" y="74482"/>
                      <a:pt x="1948" y="74482"/>
                      <a:pt x="1948" y="74482"/>
                    </a:cubicBezTo>
                    <a:cubicBezTo>
                      <a:pt x="1948" y="75402"/>
                      <a:pt x="1948" y="75402"/>
                      <a:pt x="1948" y="75402"/>
                    </a:cubicBezTo>
                    <a:cubicBezTo>
                      <a:pt x="1558" y="75862"/>
                      <a:pt x="1558" y="75862"/>
                      <a:pt x="1558" y="75862"/>
                    </a:cubicBezTo>
                    <a:cubicBezTo>
                      <a:pt x="1168" y="77701"/>
                      <a:pt x="1168" y="77701"/>
                      <a:pt x="1168" y="77701"/>
                    </a:cubicBezTo>
                    <a:cubicBezTo>
                      <a:pt x="389" y="78160"/>
                      <a:pt x="389" y="78160"/>
                      <a:pt x="389" y="78160"/>
                    </a:cubicBezTo>
                    <a:cubicBezTo>
                      <a:pt x="389" y="80000"/>
                      <a:pt x="389" y="80000"/>
                      <a:pt x="389" y="80000"/>
                    </a:cubicBezTo>
                    <a:cubicBezTo>
                      <a:pt x="0" y="83678"/>
                      <a:pt x="0" y="83678"/>
                      <a:pt x="0" y="83678"/>
                    </a:cubicBezTo>
                    <a:cubicBezTo>
                      <a:pt x="0" y="85977"/>
                      <a:pt x="0" y="85977"/>
                      <a:pt x="0" y="85977"/>
                    </a:cubicBezTo>
                    <a:cubicBezTo>
                      <a:pt x="779" y="87356"/>
                      <a:pt x="779" y="87356"/>
                      <a:pt x="779" y="87356"/>
                    </a:cubicBezTo>
                    <a:cubicBezTo>
                      <a:pt x="1168" y="88735"/>
                      <a:pt x="1168" y="88735"/>
                      <a:pt x="1168" y="88735"/>
                    </a:cubicBezTo>
                    <a:cubicBezTo>
                      <a:pt x="57272" y="107586"/>
                      <a:pt x="57272" y="107586"/>
                      <a:pt x="57272" y="107586"/>
                    </a:cubicBezTo>
                    <a:cubicBezTo>
                      <a:pt x="57272" y="107586"/>
                      <a:pt x="84155" y="116321"/>
                      <a:pt x="93116" y="118620"/>
                    </a:cubicBezTo>
                    <a:cubicBezTo>
                      <a:pt x="94285" y="119080"/>
                      <a:pt x="95844" y="119540"/>
                      <a:pt x="97792" y="120000"/>
                    </a:cubicBez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9" name="Shape 1400"/>
              <p:cNvSpPr/>
              <p:nvPr/>
            </p:nvSpPr>
            <p:spPr>
              <a:xfrm>
                <a:off x="2137180" y="1663643"/>
                <a:ext cx="591169" cy="96817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5263" y="42466"/>
                    </a:moveTo>
                    <a:cubicBezTo>
                      <a:pt x="25263" y="44396"/>
                      <a:pt x="24210" y="46005"/>
                      <a:pt x="24210" y="46005"/>
                    </a:cubicBezTo>
                    <a:cubicBezTo>
                      <a:pt x="24210" y="47292"/>
                      <a:pt x="24210" y="47292"/>
                      <a:pt x="24210" y="47292"/>
                    </a:cubicBezTo>
                    <a:cubicBezTo>
                      <a:pt x="25789" y="48900"/>
                      <a:pt x="25789" y="48900"/>
                      <a:pt x="25789" y="48900"/>
                    </a:cubicBezTo>
                    <a:cubicBezTo>
                      <a:pt x="28421" y="50187"/>
                      <a:pt x="28421" y="50187"/>
                      <a:pt x="28421" y="50187"/>
                    </a:cubicBezTo>
                    <a:cubicBezTo>
                      <a:pt x="29473" y="51152"/>
                      <a:pt x="29473" y="51152"/>
                      <a:pt x="29473" y="51152"/>
                    </a:cubicBezTo>
                    <a:cubicBezTo>
                      <a:pt x="29999" y="52439"/>
                      <a:pt x="29999" y="52439"/>
                      <a:pt x="29999" y="52439"/>
                    </a:cubicBezTo>
                    <a:cubicBezTo>
                      <a:pt x="29999" y="53726"/>
                      <a:pt x="29999" y="53726"/>
                      <a:pt x="29999" y="53726"/>
                    </a:cubicBezTo>
                    <a:cubicBezTo>
                      <a:pt x="28421" y="54048"/>
                      <a:pt x="28421" y="54048"/>
                      <a:pt x="28421" y="54048"/>
                    </a:cubicBezTo>
                    <a:cubicBezTo>
                      <a:pt x="27894" y="55656"/>
                      <a:pt x="27894" y="55656"/>
                      <a:pt x="27894" y="55656"/>
                    </a:cubicBezTo>
                    <a:cubicBezTo>
                      <a:pt x="25789" y="56621"/>
                      <a:pt x="25789" y="56621"/>
                      <a:pt x="25789" y="56621"/>
                    </a:cubicBezTo>
                    <a:cubicBezTo>
                      <a:pt x="24210" y="57908"/>
                      <a:pt x="24210" y="57908"/>
                      <a:pt x="24210" y="57908"/>
                    </a:cubicBezTo>
                    <a:cubicBezTo>
                      <a:pt x="22105" y="59195"/>
                      <a:pt x="22105" y="59195"/>
                      <a:pt x="22105" y="59195"/>
                    </a:cubicBezTo>
                    <a:cubicBezTo>
                      <a:pt x="21052" y="60804"/>
                      <a:pt x="21052" y="60804"/>
                      <a:pt x="21052" y="60804"/>
                    </a:cubicBezTo>
                    <a:cubicBezTo>
                      <a:pt x="20000" y="61126"/>
                      <a:pt x="20000" y="61126"/>
                      <a:pt x="20000" y="61126"/>
                    </a:cubicBezTo>
                    <a:cubicBezTo>
                      <a:pt x="19473" y="62412"/>
                      <a:pt x="19473" y="62412"/>
                      <a:pt x="19473" y="62412"/>
                    </a:cubicBezTo>
                    <a:cubicBezTo>
                      <a:pt x="17894" y="63699"/>
                      <a:pt x="17894" y="63699"/>
                      <a:pt x="17894" y="63699"/>
                    </a:cubicBezTo>
                    <a:cubicBezTo>
                      <a:pt x="13684" y="66273"/>
                      <a:pt x="13684" y="66273"/>
                      <a:pt x="13684" y="66273"/>
                    </a:cubicBezTo>
                    <a:cubicBezTo>
                      <a:pt x="10526" y="67882"/>
                      <a:pt x="10526" y="67882"/>
                      <a:pt x="10526" y="67882"/>
                    </a:cubicBezTo>
                    <a:cubicBezTo>
                      <a:pt x="10000" y="68847"/>
                      <a:pt x="10000" y="68847"/>
                      <a:pt x="10000" y="68847"/>
                    </a:cubicBezTo>
                    <a:cubicBezTo>
                      <a:pt x="9473" y="70455"/>
                      <a:pt x="9473" y="70455"/>
                      <a:pt x="9473" y="70455"/>
                    </a:cubicBezTo>
                    <a:cubicBezTo>
                      <a:pt x="10526" y="71420"/>
                      <a:pt x="10526" y="71420"/>
                      <a:pt x="10526" y="71420"/>
                    </a:cubicBezTo>
                    <a:cubicBezTo>
                      <a:pt x="11578" y="71742"/>
                      <a:pt x="11578" y="71742"/>
                      <a:pt x="11578" y="71742"/>
                    </a:cubicBezTo>
                    <a:cubicBezTo>
                      <a:pt x="12105" y="71742"/>
                      <a:pt x="12105" y="71742"/>
                      <a:pt x="12105" y="71742"/>
                    </a:cubicBezTo>
                    <a:cubicBezTo>
                      <a:pt x="13684" y="72707"/>
                      <a:pt x="13684" y="72707"/>
                      <a:pt x="13684" y="72707"/>
                    </a:cubicBezTo>
                    <a:cubicBezTo>
                      <a:pt x="13157" y="73351"/>
                      <a:pt x="13157" y="73351"/>
                      <a:pt x="13157" y="73351"/>
                    </a:cubicBezTo>
                    <a:cubicBezTo>
                      <a:pt x="13157" y="75924"/>
                      <a:pt x="13157" y="75924"/>
                      <a:pt x="13157" y="75924"/>
                    </a:cubicBezTo>
                    <a:cubicBezTo>
                      <a:pt x="12631" y="77211"/>
                      <a:pt x="12631" y="77211"/>
                      <a:pt x="12631" y="77211"/>
                    </a:cubicBezTo>
                    <a:cubicBezTo>
                      <a:pt x="12631" y="77855"/>
                      <a:pt x="12631" y="77855"/>
                      <a:pt x="12631" y="77855"/>
                    </a:cubicBezTo>
                    <a:cubicBezTo>
                      <a:pt x="10000" y="78498"/>
                      <a:pt x="10000" y="78498"/>
                      <a:pt x="10000" y="78498"/>
                    </a:cubicBezTo>
                    <a:cubicBezTo>
                      <a:pt x="9473" y="79142"/>
                      <a:pt x="9473" y="79142"/>
                      <a:pt x="9473" y="79142"/>
                    </a:cubicBezTo>
                    <a:cubicBezTo>
                      <a:pt x="9473" y="80750"/>
                      <a:pt x="9473" y="80750"/>
                      <a:pt x="9473" y="80750"/>
                    </a:cubicBezTo>
                    <a:cubicBezTo>
                      <a:pt x="0" y="106166"/>
                      <a:pt x="0" y="106166"/>
                      <a:pt x="0" y="106166"/>
                    </a:cubicBezTo>
                    <a:cubicBezTo>
                      <a:pt x="18421" y="108739"/>
                      <a:pt x="53684" y="113243"/>
                      <a:pt x="53684" y="113243"/>
                    </a:cubicBezTo>
                    <a:cubicBezTo>
                      <a:pt x="109473" y="119999"/>
                      <a:pt x="109473" y="119999"/>
                      <a:pt x="109473" y="119999"/>
                    </a:cubicBezTo>
                    <a:cubicBezTo>
                      <a:pt x="119999" y="82359"/>
                      <a:pt x="119999" y="82359"/>
                      <a:pt x="119999" y="82359"/>
                    </a:cubicBezTo>
                    <a:cubicBezTo>
                      <a:pt x="118947" y="81715"/>
                      <a:pt x="118947" y="81715"/>
                      <a:pt x="118947" y="81715"/>
                    </a:cubicBezTo>
                    <a:cubicBezTo>
                      <a:pt x="117894" y="81072"/>
                      <a:pt x="117894" y="81072"/>
                      <a:pt x="117894" y="81072"/>
                    </a:cubicBezTo>
                    <a:cubicBezTo>
                      <a:pt x="117894" y="80750"/>
                      <a:pt x="117894" y="80750"/>
                      <a:pt x="117894" y="80750"/>
                    </a:cubicBezTo>
                    <a:cubicBezTo>
                      <a:pt x="117368" y="79463"/>
                      <a:pt x="117368" y="79463"/>
                      <a:pt x="117368" y="79463"/>
                    </a:cubicBezTo>
                    <a:cubicBezTo>
                      <a:pt x="116315" y="78498"/>
                      <a:pt x="116315" y="78498"/>
                      <a:pt x="116315" y="78498"/>
                    </a:cubicBezTo>
                    <a:cubicBezTo>
                      <a:pt x="114736" y="77533"/>
                      <a:pt x="114736" y="77533"/>
                      <a:pt x="114736" y="77533"/>
                    </a:cubicBezTo>
                    <a:cubicBezTo>
                      <a:pt x="112631" y="77533"/>
                      <a:pt x="112631" y="77533"/>
                      <a:pt x="112631" y="77533"/>
                    </a:cubicBezTo>
                    <a:cubicBezTo>
                      <a:pt x="112105" y="79142"/>
                      <a:pt x="112105" y="79142"/>
                      <a:pt x="112105" y="79142"/>
                    </a:cubicBezTo>
                    <a:cubicBezTo>
                      <a:pt x="111578" y="80107"/>
                      <a:pt x="111578" y="80107"/>
                      <a:pt x="111578" y="80107"/>
                    </a:cubicBezTo>
                    <a:cubicBezTo>
                      <a:pt x="106315" y="79785"/>
                      <a:pt x="106315" y="79785"/>
                      <a:pt x="106315" y="79785"/>
                    </a:cubicBezTo>
                    <a:cubicBezTo>
                      <a:pt x="103684" y="79142"/>
                      <a:pt x="103684" y="79142"/>
                      <a:pt x="103684" y="79142"/>
                    </a:cubicBezTo>
                    <a:cubicBezTo>
                      <a:pt x="99473" y="78820"/>
                      <a:pt x="99473" y="78820"/>
                      <a:pt x="99473" y="78820"/>
                    </a:cubicBezTo>
                    <a:cubicBezTo>
                      <a:pt x="97368" y="78820"/>
                      <a:pt x="97368" y="78820"/>
                      <a:pt x="97368" y="78820"/>
                    </a:cubicBezTo>
                    <a:cubicBezTo>
                      <a:pt x="96842" y="79463"/>
                      <a:pt x="96842" y="79463"/>
                      <a:pt x="96842" y="79463"/>
                    </a:cubicBezTo>
                    <a:cubicBezTo>
                      <a:pt x="96842" y="80107"/>
                      <a:pt x="96842" y="80107"/>
                      <a:pt x="96842" y="80107"/>
                    </a:cubicBezTo>
                    <a:cubicBezTo>
                      <a:pt x="94210" y="79463"/>
                      <a:pt x="94210" y="79463"/>
                      <a:pt x="94210" y="79463"/>
                    </a:cubicBezTo>
                    <a:cubicBezTo>
                      <a:pt x="91578" y="78498"/>
                      <a:pt x="91578" y="78498"/>
                      <a:pt x="91578" y="78498"/>
                    </a:cubicBezTo>
                    <a:cubicBezTo>
                      <a:pt x="89999" y="78498"/>
                      <a:pt x="89999" y="78498"/>
                      <a:pt x="89999" y="78498"/>
                    </a:cubicBezTo>
                    <a:cubicBezTo>
                      <a:pt x="88947" y="78498"/>
                      <a:pt x="88947" y="78498"/>
                      <a:pt x="88947" y="78498"/>
                    </a:cubicBezTo>
                    <a:cubicBezTo>
                      <a:pt x="88421" y="79463"/>
                      <a:pt x="88421" y="79463"/>
                      <a:pt x="88421" y="79463"/>
                    </a:cubicBezTo>
                    <a:cubicBezTo>
                      <a:pt x="88421" y="80107"/>
                      <a:pt x="88421" y="80107"/>
                      <a:pt x="88421" y="80107"/>
                    </a:cubicBezTo>
                    <a:cubicBezTo>
                      <a:pt x="86315" y="80107"/>
                      <a:pt x="86315" y="80107"/>
                      <a:pt x="86315" y="80107"/>
                    </a:cubicBezTo>
                    <a:cubicBezTo>
                      <a:pt x="85263" y="78820"/>
                      <a:pt x="85263" y="78820"/>
                      <a:pt x="85263" y="78820"/>
                    </a:cubicBezTo>
                    <a:cubicBezTo>
                      <a:pt x="85263" y="77855"/>
                      <a:pt x="85263" y="77855"/>
                      <a:pt x="85263" y="77855"/>
                    </a:cubicBezTo>
                    <a:cubicBezTo>
                      <a:pt x="85263" y="76568"/>
                      <a:pt x="85263" y="76568"/>
                      <a:pt x="85263" y="76568"/>
                    </a:cubicBezTo>
                    <a:cubicBezTo>
                      <a:pt x="84210" y="74638"/>
                      <a:pt x="84210" y="74638"/>
                      <a:pt x="84210" y="74638"/>
                    </a:cubicBezTo>
                    <a:cubicBezTo>
                      <a:pt x="84210" y="72707"/>
                      <a:pt x="84210" y="72707"/>
                      <a:pt x="84210" y="72707"/>
                    </a:cubicBezTo>
                    <a:cubicBezTo>
                      <a:pt x="82105" y="72707"/>
                      <a:pt x="82105" y="72707"/>
                      <a:pt x="82105" y="72707"/>
                    </a:cubicBezTo>
                    <a:cubicBezTo>
                      <a:pt x="79473" y="71742"/>
                      <a:pt x="79473" y="71742"/>
                      <a:pt x="79473" y="71742"/>
                    </a:cubicBezTo>
                    <a:cubicBezTo>
                      <a:pt x="78421" y="70777"/>
                      <a:pt x="78421" y="70777"/>
                      <a:pt x="78421" y="70777"/>
                    </a:cubicBezTo>
                    <a:cubicBezTo>
                      <a:pt x="78421" y="70134"/>
                      <a:pt x="78421" y="70134"/>
                      <a:pt x="78421" y="70134"/>
                    </a:cubicBezTo>
                    <a:cubicBezTo>
                      <a:pt x="78421" y="68525"/>
                      <a:pt x="78421" y="68525"/>
                      <a:pt x="78421" y="68525"/>
                    </a:cubicBezTo>
                    <a:cubicBezTo>
                      <a:pt x="78421" y="66916"/>
                      <a:pt x="78421" y="66916"/>
                      <a:pt x="78421" y="66916"/>
                    </a:cubicBezTo>
                    <a:cubicBezTo>
                      <a:pt x="76315" y="65630"/>
                      <a:pt x="76315" y="65630"/>
                      <a:pt x="76315" y="65630"/>
                    </a:cubicBezTo>
                    <a:cubicBezTo>
                      <a:pt x="76315" y="64664"/>
                      <a:pt x="76315" y="64664"/>
                      <a:pt x="76315" y="64664"/>
                    </a:cubicBezTo>
                    <a:cubicBezTo>
                      <a:pt x="76315" y="62734"/>
                      <a:pt x="76315" y="62734"/>
                      <a:pt x="76315" y="62734"/>
                    </a:cubicBezTo>
                    <a:cubicBezTo>
                      <a:pt x="75789" y="60160"/>
                      <a:pt x="75789" y="60160"/>
                      <a:pt x="75789" y="60160"/>
                    </a:cubicBezTo>
                    <a:cubicBezTo>
                      <a:pt x="74736" y="58873"/>
                      <a:pt x="74736" y="58873"/>
                      <a:pt x="74736" y="58873"/>
                    </a:cubicBezTo>
                    <a:cubicBezTo>
                      <a:pt x="74210" y="57587"/>
                      <a:pt x="74210" y="57587"/>
                      <a:pt x="74210" y="57587"/>
                    </a:cubicBezTo>
                    <a:cubicBezTo>
                      <a:pt x="73157" y="57587"/>
                      <a:pt x="73157" y="57587"/>
                      <a:pt x="73157" y="57587"/>
                    </a:cubicBezTo>
                    <a:cubicBezTo>
                      <a:pt x="71052" y="58552"/>
                      <a:pt x="71052" y="58552"/>
                      <a:pt x="71052" y="58552"/>
                    </a:cubicBezTo>
                    <a:cubicBezTo>
                      <a:pt x="70000" y="58552"/>
                      <a:pt x="70000" y="58552"/>
                      <a:pt x="70000" y="58552"/>
                    </a:cubicBezTo>
                    <a:cubicBezTo>
                      <a:pt x="68421" y="58873"/>
                      <a:pt x="68421" y="58873"/>
                      <a:pt x="68421" y="58873"/>
                    </a:cubicBezTo>
                    <a:cubicBezTo>
                      <a:pt x="66842" y="59839"/>
                      <a:pt x="66842" y="59839"/>
                      <a:pt x="66842" y="59839"/>
                    </a:cubicBezTo>
                    <a:cubicBezTo>
                      <a:pt x="65789" y="59839"/>
                      <a:pt x="65789" y="59839"/>
                      <a:pt x="65789" y="59839"/>
                    </a:cubicBezTo>
                    <a:cubicBezTo>
                      <a:pt x="65789" y="58873"/>
                      <a:pt x="65789" y="58873"/>
                      <a:pt x="65789" y="58873"/>
                    </a:cubicBezTo>
                    <a:cubicBezTo>
                      <a:pt x="63684" y="58230"/>
                      <a:pt x="63684" y="58230"/>
                      <a:pt x="63684" y="58230"/>
                    </a:cubicBezTo>
                    <a:cubicBezTo>
                      <a:pt x="62631" y="57587"/>
                      <a:pt x="62631" y="57587"/>
                      <a:pt x="62631" y="57587"/>
                    </a:cubicBezTo>
                    <a:cubicBezTo>
                      <a:pt x="64210" y="55335"/>
                      <a:pt x="64210" y="55335"/>
                      <a:pt x="64210" y="55335"/>
                    </a:cubicBezTo>
                    <a:cubicBezTo>
                      <a:pt x="65789" y="54048"/>
                      <a:pt x="65789" y="54048"/>
                      <a:pt x="65789" y="54048"/>
                    </a:cubicBezTo>
                    <a:cubicBezTo>
                      <a:pt x="67368" y="54048"/>
                      <a:pt x="67368" y="54048"/>
                      <a:pt x="67368" y="54048"/>
                    </a:cubicBezTo>
                    <a:cubicBezTo>
                      <a:pt x="67894" y="53404"/>
                      <a:pt x="67894" y="53404"/>
                      <a:pt x="67894" y="53404"/>
                    </a:cubicBezTo>
                    <a:cubicBezTo>
                      <a:pt x="66842" y="51474"/>
                      <a:pt x="66842" y="51474"/>
                      <a:pt x="66842" y="51474"/>
                    </a:cubicBezTo>
                    <a:cubicBezTo>
                      <a:pt x="67368" y="49544"/>
                      <a:pt x="67368" y="49544"/>
                      <a:pt x="67368" y="49544"/>
                    </a:cubicBezTo>
                    <a:cubicBezTo>
                      <a:pt x="68947" y="47292"/>
                      <a:pt x="68947" y="47292"/>
                      <a:pt x="68947" y="47292"/>
                    </a:cubicBezTo>
                    <a:cubicBezTo>
                      <a:pt x="70526" y="45361"/>
                      <a:pt x="70526" y="45361"/>
                      <a:pt x="70526" y="45361"/>
                    </a:cubicBezTo>
                    <a:cubicBezTo>
                      <a:pt x="72105" y="43431"/>
                      <a:pt x="72105" y="43431"/>
                      <a:pt x="72105" y="43431"/>
                    </a:cubicBezTo>
                    <a:cubicBezTo>
                      <a:pt x="72105" y="42144"/>
                      <a:pt x="72105" y="42144"/>
                      <a:pt x="72105" y="42144"/>
                    </a:cubicBezTo>
                    <a:cubicBezTo>
                      <a:pt x="67368" y="41501"/>
                      <a:pt x="67368" y="41501"/>
                      <a:pt x="67368" y="41501"/>
                    </a:cubicBezTo>
                    <a:cubicBezTo>
                      <a:pt x="67368" y="41179"/>
                      <a:pt x="67368" y="41179"/>
                      <a:pt x="67368" y="41179"/>
                    </a:cubicBezTo>
                    <a:cubicBezTo>
                      <a:pt x="65789" y="39892"/>
                      <a:pt x="65789" y="39892"/>
                      <a:pt x="65789" y="39892"/>
                    </a:cubicBezTo>
                    <a:cubicBezTo>
                      <a:pt x="64736" y="37962"/>
                      <a:pt x="64736" y="37962"/>
                      <a:pt x="64736" y="37962"/>
                    </a:cubicBezTo>
                    <a:cubicBezTo>
                      <a:pt x="64210" y="35710"/>
                      <a:pt x="64210" y="35710"/>
                      <a:pt x="64210" y="35710"/>
                    </a:cubicBezTo>
                    <a:cubicBezTo>
                      <a:pt x="62631" y="34101"/>
                      <a:pt x="62631" y="34101"/>
                      <a:pt x="62631" y="34101"/>
                    </a:cubicBezTo>
                    <a:cubicBezTo>
                      <a:pt x="59999" y="32493"/>
                      <a:pt x="59999" y="32493"/>
                      <a:pt x="59999" y="32493"/>
                    </a:cubicBezTo>
                    <a:cubicBezTo>
                      <a:pt x="57368" y="29919"/>
                      <a:pt x="57368" y="29919"/>
                      <a:pt x="57368" y="29919"/>
                    </a:cubicBezTo>
                    <a:cubicBezTo>
                      <a:pt x="56842" y="28310"/>
                      <a:pt x="56842" y="28310"/>
                      <a:pt x="56842" y="28310"/>
                    </a:cubicBezTo>
                    <a:cubicBezTo>
                      <a:pt x="54736" y="26380"/>
                      <a:pt x="54736" y="26380"/>
                      <a:pt x="54736" y="26380"/>
                    </a:cubicBezTo>
                    <a:cubicBezTo>
                      <a:pt x="54736" y="25415"/>
                      <a:pt x="54736" y="25415"/>
                      <a:pt x="54736" y="25415"/>
                    </a:cubicBezTo>
                    <a:cubicBezTo>
                      <a:pt x="53157" y="24450"/>
                      <a:pt x="53157" y="24450"/>
                      <a:pt x="53157" y="24450"/>
                    </a:cubicBezTo>
                    <a:cubicBezTo>
                      <a:pt x="53157" y="23163"/>
                      <a:pt x="53157" y="23163"/>
                      <a:pt x="53157" y="23163"/>
                    </a:cubicBezTo>
                    <a:cubicBezTo>
                      <a:pt x="53157" y="22198"/>
                      <a:pt x="53157" y="22198"/>
                      <a:pt x="53157" y="22198"/>
                    </a:cubicBezTo>
                    <a:cubicBezTo>
                      <a:pt x="52105" y="20589"/>
                      <a:pt x="52105" y="20589"/>
                      <a:pt x="52105" y="20589"/>
                    </a:cubicBezTo>
                    <a:cubicBezTo>
                      <a:pt x="51052" y="19946"/>
                      <a:pt x="51052" y="19946"/>
                      <a:pt x="51052" y="19946"/>
                    </a:cubicBezTo>
                    <a:cubicBezTo>
                      <a:pt x="51052" y="18981"/>
                      <a:pt x="51052" y="18981"/>
                      <a:pt x="51052" y="18981"/>
                    </a:cubicBezTo>
                    <a:cubicBezTo>
                      <a:pt x="51578" y="15442"/>
                      <a:pt x="51578" y="15442"/>
                      <a:pt x="51578" y="15442"/>
                    </a:cubicBezTo>
                    <a:cubicBezTo>
                      <a:pt x="53157" y="11581"/>
                      <a:pt x="53157" y="11581"/>
                      <a:pt x="53157" y="11581"/>
                    </a:cubicBezTo>
                    <a:cubicBezTo>
                      <a:pt x="54736" y="8042"/>
                      <a:pt x="54736" y="8042"/>
                      <a:pt x="54736" y="8042"/>
                    </a:cubicBezTo>
                    <a:cubicBezTo>
                      <a:pt x="55789" y="5790"/>
                      <a:pt x="55789" y="5790"/>
                      <a:pt x="55789" y="5790"/>
                    </a:cubicBezTo>
                    <a:cubicBezTo>
                      <a:pt x="56842" y="2573"/>
                      <a:pt x="56842" y="2573"/>
                      <a:pt x="56842" y="2573"/>
                    </a:cubicBezTo>
                    <a:cubicBezTo>
                      <a:pt x="40000" y="0"/>
                      <a:pt x="40000" y="0"/>
                      <a:pt x="40000" y="0"/>
                    </a:cubicBezTo>
                    <a:cubicBezTo>
                      <a:pt x="40000" y="0"/>
                      <a:pt x="27368" y="36675"/>
                      <a:pt x="24736" y="38605"/>
                    </a:cubicBezTo>
                    <a:cubicBezTo>
                      <a:pt x="22631" y="40857"/>
                      <a:pt x="25263" y="40214"/>
                      <a:pt x="25263" y="42466"/>
                    </a:cubicBez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0" name="Shape 1401"/>
              <p:cNvSpPr/>
              <p:nvPr/>
            </p:nvSpPr>
            <p:spPr>
              <a:xfrm>
                <a:off x="2388351" y="1685090"/>
                <a:ext cx="1013868" cy="65566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20000" y="28571"/>
                    </a:moveTo>
                    <a:cubicBezTo>
                      <a:pt x="120000" y="28571"/>
                      <a:pt x="74578" y="20000"/>
                      <a:pt x="56470" y="15714"/>
                    </a:cubicBezTo>
                    <a:cubicBezTo>
                      <a:pt x="34373" y="10476"/>
                      <a:pt x="3375" y="0"/>
                      <a:pt x="3375" y="0"/>
                    </a:cubicBezTo>
                    <a:cubicBezTo>
                      <a:pt x="2762" y="4761"/>
                      <a:pt x="2762" y="4761"/>
                      <a:pt x="2762" y="4761"/>
                    </a:cubicBezTo>
                    <a:cubicBezTo>
                      <a:pt x="2148" y="8095"/>
                      <a:pt x="2148" y="8095"/>
                      <a:pt x="2148" y="8095"/>
                    </a:cubicBezTo>
                    <a:cubicBezTo>
                      <a:pt x="1227" y="13333"/>
                      <a:pt x="1227" y="13333"/>
                      <a:pt x="1227" y="13333"/>
                    </a:cubicBezTo>
                    <a:cubicBezTo>
                      <a:pt x="306" y="19047"/>
                      <a:pt x="306" y="19047"/>
                      <a:pt x="306" y="19047"/>
                    </a:cubicBezTo>
                    <a:cubicBezTo>
                      <a:pt x="0" y="24285"/>
                      <a:pt x="0" y="24285"/>
                      <a:pt x="0" y="24285"/>
                    </a:cubicBezTo>
                    <a:cubicBezTo>
                      <a:pt x="0" y="25714"/>
                      <a:pt x="0" y="25714"/>
                      <a:pt x="0" y="25714"/>
                    </a:cubicBezTo>
                    <a:cubicBezTo>
                      <a:pt x="613" y="26666"/>
                      <a:pt x="613" y="26666"/>
                      <a:pt x="613" y="26666"/>
                    </a:cubicBezTo>
                    <a:cubicBezTo>
                      <a:pt x="1227" y="29047"/>
                      <a:pt x="1227" y="29047"/>
                      <a:pt x="1227" y="29047"/>
                    </a:cubicBezTo>
                    <a:cubicBezTo>
                      <a:pt x="1227" y="30476"/>
                      <a:pt x="1227" y="30476"/>
                      <a:pt x="1227" y="30476"/>
                    </a:cubicBezTo>
                    <a:cubicBezTo>
                      <a:pt x="1227" y="32380"/>
                      <a:pt x="1227" y="32380"/>
                      <a:pt x="1227" y="32380"/>
                    </a:cubicBezTo>
                    <a:cubicBezTo>
                      <a:pt x="2148" y="33809"/>
                      <a:pt x="2148" y="33809"/>
                      <a:pt x="2148" y="33809"/>
                    </a:cubicBezTo>
                    <a:cubicBezTo>
                      <a:pt x="2148" y="35238"/>
                      <a:pt x="2148" y="35238"/>
                      <a:pt x="2148" y="35238"/>
                    </a:cubicBezTo>
                    <a:cubicBezTo>
                      <a:pt x="3375" y="38095"/>
                      <a:pt x="3375" y="38095"/>
                      <a:pt x="3375" y="38095"/>
                    </a:cubicBezTo>
                    <a:cubicBezTo>
                      <a:pt x="3682" y="40476"/>
                      <a:pt x="3682" y="40476"/>
                      <a:pt x="3682" y="40476"/>
                    </a:cubicBezTo>
                    <a:cubicBezTo>
                      <a:pt x="5217" y="44285"/>
                      <a:pt x="5217" y="44285"/>
                      <a:pt x="5217" y="44285"/>
                    </a:cubicBezTo>
                    <a:cubicBezTo>
                      <a:pt x="6751" y="46666"/>
                      <a:pt x="6751" y="46666"/>
                      <a:pt x="6751" y="46666"/>
                    </a:cubicBezTo>
                    <a:cubicBezTo>
                      <a:pt x="7672" y="49047"/>
                      <a:pt x="7672" y="49047"/>
                      <a:pt x="7672" y="49047"/>
                    </a:cubicBezTo>
                    <a:cubicBezTo>
                      <a:pt x="7979" y="52380"/>
                      <a:pt x="7979" y="52380"/>
                      <a:pt x="7979" y="52380"/>
                    </a:cubicBezTo>
                    <a:cubicBezTo>
                      <a:pt x="8593" y="55238"/>
                      <a:pt x="8593" y="55238"/>
                      <a:pt x="8593" y="55238"/>
                    </a:cubicBezTo>
                    <a:cubicBezTo>
                      <a:pt x="9514" y="57142"/>
                      <a:pt x="9514" y="57142"/>
                      <a:pt x="9514" y="57142"/>
                    </a:cubicBezTo>
                    <a:cubicBezTo>
                      <a:pt x="9514" y="57619"/>
                      <a:pt x="9514" y="57619"/>
                      <a:pt x="9514" y="57619"/>
                    </a:cubicBezTo>
                    <a:cubicBezTo>
                      <a:pt x="12276" y="58571"/>
                      <a:pt x="12276" y="58571"/>
                      <a:pt x="12276" y="58571"/>
                    </a:cubicBezTo>
                    <a:cubicBezTo>
                      <a:pt x="12276" y="60476"/>
                      <a:pt x="12276" y="60476"/>
                      <a:pt x="12276" y="60476"/>
                    </a:cubicBezTo>
                    <a:cubicBezTo>
                      <a:pt x="11355" y="63333"/>
                      <a:pt x="11355" y="63333"/>
                      <a:pt x="11355" y="63333"/>
                    </a:cubicBezTo>
                    <a:cubicBezTo>
                      <a:pt x="10434" y="66190"/>
                      <a:pt x="10434" y="66190"/>
                      <a:pt x="10434" y="66190"/>
                    </a:cubicBezTo>
                    <a:cubicBezTo>
                      <a:pt x="9514" y="69523"/>
                      <a:pt x="9514" y="69523"/>
                      <a:pt x="9514" y="69523"/>
                    </a:cubicBezTo>
                    <a:cubicBezTo>
                      <a:pt x="9207" y="72380"/>
                      <a:pt x="9207" y="72380"/>
                      <a:pt x="9207" y="72380"/>
                    </a:cubicBezTo>
                    <a:cubicBezTo>
                      <a:pt x="9820" y="75238"/>
                      <a:pt x="9820" y="75238"/>
                      <a:pt x="9820" y="75238"/>
                    </a:cubicBezTo>
                    <a:cubicBezTo>
                      <a:pt x="9514" y="76190"/>
                      <a:pt x="9514" y="76190"/>
                      <a:pt x="9514" y="76190"/>
                    </a:cubicBezTo>
                    <a:cubicBezTo>
                      <a:pt x="8593" y="76190"/>
                      <a:pt x="8593" y="76190"/>
                      <a:pt x="8593" y="76190"/>
                    </a:cubicBezTo>
                    <a:cubicBezTo>
                      <a:pt x="7672" y="78095"/>
                      <a:pt x="7672" y="78095"/>
                      <a:pt x="7672" y="78095"/>
                    </a:cubicBezTo>
                    <a:cubicBezTo>
                      <a:pt x="6751" y="81428"/>
                      <a:pt x="6751" y="81428"/>
                      <a:pt x="6751" y="81428"/>
                    </a:cubicBezTo>
                    <a:cubicBezTo>
                      <a:pt x="7365" y="82380"/>
                      <a:pt x="7365" y="82380"/>
                      <a:pt x="7365" y="82380"/>
                    </a:cubicBezTo>
                    <a:cubicBezTo>
                      <a:pt x="8593" y="83333"/>
                      <a:pt x="8593" y="83333"/>
                      <a:pt x="8593" y="83333"/>
                    </a:cubicBezTo>
                    <a:cubicBezTo>
                      <a:pt x="8593" y="84761"/>
                      <a:pt x="8593" y="84761"/>
                      <a:pt x="8593" y="84761"/>
                    </a:cubicBezTo>
                    <a:cubicBezTo>
                      <a:pt x="9207" y="84761"/>
                      <a:pt x="9207" y="84761"/>
                      <a:pt x="9207" y="84761"/>
                    </a:cubicBezTo>
                    <a:cubicBezTo>
                      <a:pt x="10127" y="83333"/>
                      <a:pt x="10127" y="83333"/>
                      <a:pt x="10127" y="83333"/>
                    </a:cubicBezTo>
                    <a:cubicBezTo>
                      <a:pt x="11048" y="82857"/>
                      <a:pt x="11048" y="82857"/>
                      <a:pt x="11048" y="82857"/>
                    </a:cubicBezTo>
                    <a:cubicBezTo>
                      <a:pt x="11662" y="82857"/>
                      <a:pt x="11662" y="82857"/>
                      <a:pt x="11662" y="82857"/>
                    </a:cubicBezTo>
                    <a:cubicBezTo>
                      <a:pt x="12890" y="81428"/>
                      <a:pt x="12890" y="81428"/>
                      <a:pt x="12890" y="81428"/>
                    </a:cubicBezTo>
                    <a:cubicBezTo>
                      <a:pt x="13503" y="81428"/>
                      <a:pt x="13503" y="81428"/>
                      <a:pt x="13503" y="81428"/>
                    </a:cubicBezTo>
                    <a:cubicBezTo>
                      <a:pt x="13810" y="83333"/>
                      <a:pt x="13810" y="83333"/>
                      <a:pt x="13810" y="83333"/>
                    </a:cubicBezTo>
                    <a:cubicBezTo>
                      <a:pt x="14424" y="85238"/>
                      <a:pt x="14424" y="85238"/>
                      <a:pt x="14424" y="85238"/>
                    </a:cubicBezTo>
                    <a:cubicBezTo>
                      <a:pt x="14731" y="89047"/>
                      <a:pt x="14731" y="89047"/>
                      <a:pt x="14731" y="89047"/>
                    </a:cubicBezTo>
                    <a:cubicBezTo>
                      <a:pt x="14731" y="91904"/>
                      <a:pt x="14731" y="91904"/>
                      <a:pt x="14731" y="91904"/>
                    </a:cubicBezTo>
                    <a:cubicBezTo>
                      <a:pt x="14731" y="93333"/>
                      <a:pt x="14731" y="93333"/>
                      <a:pt x="14731" y="93333"/>
                    </a:cubicBezTo>
                    <a:cubicBezTo>
                      <a:pt x="15959" y="95238"/>
                      <a:pt x="15959" y="95238"/>
                      <a:pt x="15959" y="95238"/>
                    </a:cubicBezTo>
                    <a:cubicBezTo>
                      <a:pt x="15959" y="97619"/>
                      <a:pt x="15959" y="97619"/>
                      <a:pt x="15959" y="97619"/>
                    </a:cubicBezTo>
                    <a:cubicBezTo>
                      <a:pt x="15959" y="100000"/>
                      <a:pt x="15959" y="100000"/>
                      <a:pt x="15959" y="100000"/>
                    </a:cubicBezTo>
                    <a:cubicBezTo>
                      <a:pt x="15959" y="100952"/>
                      <a:pt x="15959" y="100952"/>
                      <a:pt x="15959" y="100952"/>
                    </a:cubicBezTo>
                    <a:cubicBezTo>
                      <a:pt x="16572" y="102380"/>
                      <a:pt x="16572" y="102380"/>
                      <a:pt x="16572" y="102380"/>
                    </a:cubicBezTo>
                    <a:cubicBezTo>
                      <a:pt x="18107" y="103809"/>
                      <a:pt x="18107" y="103809"/>
                      <a:pt x="18107" y="103809"/>
                    </a:cubicBezTo>
                    <a:cubicBezTo>
                      <a:pt x="19335" y="103809"/>
                      <a:pt x="19335" y="103809"/>
                      <a:pt x="19335" y="103809"/>
                    </a:cubicBezTo>
                    <a:cubicBezTo>
                      <a:pt x="19335" y="106666"/>
                      <a:pt x="19335" y="106666"/>
                      <a:pt x="19335" y="106666"/>
                    </a:cubicBezTo>
                    <a:cubicBezTo>
                      <a:pt x="19948" y="109523"/>
                      <a:pt x="19948" y="109523"/>
                      <a:pt x="19948" y="109523"/>
                    </a:cubicBezTo>
                    <a:cubicBezTo>
                      <a:pt x="19948" y="111428"/>
                      <a:pt x="19948" y="111428"/>
                      <a:pt x="19948" y="111428"/>
                    </a:cubicBezTo>
                    <a:cubicBezTo>
                      <a:pt x="19948" y="112857"/>
                      <a:pt x="19948" y="112857"/>
                      <a:pt x="19948" y="112857"/>
                    </a:cubicBezTo>
                    <a:cubicBezTo>
                      <a:pt x="20562" y="114761"/>
                      <a:pt x="20562" y="114761"/>
                      <a:pt x="20562" y="114761"/>
                    </a:cubicBezTo>
                    <a:cubicBezTo>
                      <a:pt x="21790" y="114761"/>
                      <a:pt x="21790" y="114761"/>
                      <a:pt x="21790" y="114761"/>
                    </a:cubicBezTo>
                    <a:cubicBezTo>
                      <a:pt x="21790" y="113809"/>
                      <a:pt x="21790" y="113809"/>
                      <a:pt x="21790" y="113809"/>
                    </a:cubicBezTo>
                    <a:cubicBezTo>
                      <a:pt x="22097" y="112380"/>
                      <a:pt x="22097" y="112380"/>
                      <a:pt x="22097" y="112380"/>
                    </a:cubicBezTo>
                    <a:cubicBezTo>
                      <a:pt x="22710" y="112380"/>
                      <a:pt x="22710" y="112380"/>
                      <a:pt x="22710" y="112380"/>
                    </a:cubicBezTo>
                    <a:cubicBezTo>
                      <a:pt x="23631" y="112380"/>
                      <a:pt x="23631" y="112380"/>
                      <a:pt x="23631" y="112380"/>
                    </a:cubicBezTo>
                    <a:cubicBezTo>
                      <a:pt x="25166" y="113809"/>
                      <a:pt x="25166" y="113809"/>
                      <a:pt x="25166" y="113809"/>
                    </a:cubicBezTo>
                    <a:cubicBezTo>
                      <a:pt x="26700" y="114761"/>
                      <a:pt x="26700" y="114761"/>
                      <a:pt x="26700" y="114761"/>
                    </a:cubicBezTo>
                    <a:cubicBezTo>
                      <a:pt x="26700" y="113809"/>
                      <a:pt x="26700" y="113809"/>
                      <a:pt x="26700" y="113809"/>
                    </a:cubicBezTo>
                    <a:cubicBezTo>
                      <a:pt x="27007" y="112857"/>
                      <a:pt x="27007" y="112857"/>
                      <a:pt x="27007" y="112857"/>
                    </a:cubicBezTo>
                    <a:cubicBezTo>
                      <a:pt x="28235" y="112857"/>
                      <a:pt x="28235" y="112857"/>
                      <a:pt x="28235" y="112857"/>
                    </a:cubicBezTo>
                    <a:cubicBezTo>
                      <a:pt x="30690" y="113333"/>
                      <a:pt x="30690" y="113333"/>
                      <a:pt x="30690" y="113333"/>
                    </a:cubicBezTo>
                    <a:cubicBezTo>
                      <a:pt x="32225" y="114285"/>
                      <a:pt x="32225" y="114285"/>
                      <a:pt x="32225" y="114285"/>
                    </a:cubicBezTo>
                    <a:cubicBezTo>
                      <a:pt x="35294" y="114761"/>
                      <a:pt x="35294" y="114761"/>
                      <a:pt x="35294" y="114761"/>
                    </a:cubicBezTo>
                    <a:cubicBezTo>
                      <a:pt x="35601" y="113333"/>
                      <a:pt x="35601" y="113333"/>
                      <a:pt x="35601" y="113333"/>
                    </a:cubicBezTo>
                    <a:cubicBezTo>
                      <a:pt x="35907" y="110952"/>
                      <a:pt x="35907" y="110952"/>
                      <a:pt x="35907" y="110952"/>
                    </a:cubicBezTo>
                    <a:cubicBezTo>
                      <a:pt x="37135" y="110952"/>
                      <a:pt x="37135" y="110952"/>
                      <a:pt x="37135" y="110952"/>
                    </a:cubicBezTo>
                    <a:cubicBezTo>
                      <a:pt x="38056" y="112380"/>
                      <a:pt x="38056" y="112380"/>
                      <a:pt x="38056" y="112380"/>
                    </a:cubicBezTo>
                    <a:cubicBezTo>
                      <a:pt x="38670" y="113809"/>
                      <a:pt x="38670" y="113809"/>
                      <a:pt x="38670" y="113809"/>
                    </a:cubicBezTo>
                    <a:cubicBezTo>
                      <a:pt x="38976" y="115714"/>
                      <a:pt x="38976" y="115714"/>
                      <a:pt x="38976" y="115714"/>
                    </a:cubicBezTo>
                    <a:cubicBezTo>
                      <a:pt x="38976" y="116190"/>
                      <a:pt x="38976" y="116190"/>
                      <a:pt x="38976" y="116190"/>
                    </a:cubicBezTo>
                    <a:cubicBezTo>
                      <a:pt x="39590" y="117142"/>
                      <a:pt x="39590" y="117142"/>
                      <a:pt x="39590" y="117142"/>
                    </a:cubicBezTo>
                    <a:cubicBezTo>
                      <a:pt x="40204" y="118095"/>
                      <a:pt x="40204" y="118095"/>
                      <a:pt x="40204" y="118095"/>
                    </a:cubicBezTo>
                    <a:cubicBezTo>
                      <a:pt x="41739" y="105238"/>
                      <a:pt x="41739" y="105238"/>
                      <a:pt x="41739" y="105238"/>
                    </a:cubicBezTo>
                    <a:cubicBezTo>
                      <a:pt x="114168" y="120000"/>
                      <a:pt x="114168" y="120000"/>
                      <a:pt x="114168" y="120000"/>
                    </a:cubicBezTo>
                    <a:cubicBezTo>
                      <a:pt x="114475" y="120000"/>
                      <a:pt x="114475" y="120000"/>
                      <a:pt x="114475" y="120000"/>
                    </a:cubicBezTo>
                    <a:cubicBezTo>
                      <a:pt x="115703" y="98571"/>
                      <a:pt x="115703" y="98571"/>
                      <a:pt x="115703" y="98571"/>
                    </a:cubicBezTo>
                    <a:lnTo>
                      <a:pt x="120000" y="28571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1" name="Shape 1402"/>
              <p:cNvSpPr/>
              <p:nvPr/>
            </p:nvSpPr>
            <p:spPr>
              <a:xfrm>
                <a:off x="6241673" y="1764749"/>
                <a:ext cx="358378" cy="57293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3846" y="120000"/>
                    </a:moveTo>
                    <a:lnTo>
                      <a:pt x="33846" y="118716"/>
                    </a:lnTo>
                    <a:lnTo>
                      <a:pt x="34871" y="116791"/>
                    </a:lnTo>
                    <a:lnTo>
                      <a:pt x="34871" y="116149"/>
                    </a:lnTo>
                    <a:lnTo>
                      <a:pt x="34871" y="114224"/>
                    </a:lnTo>
                    <a:lnTo>
                      <a:pt x="34871" y="112941"/>
                    </a:lnTo>
                    <a:lnTo>
                      <a:pt x="35897" y="111657"/>
                    </a:lnTo>
                    <a:lnTo>
                      <a:pt x="37948" y="111657"/>
                    </a:lnTo>
                    <a:lnTo>
                      <a:pt x="37948" y="109732"/>
                    </a:lnTo>
                    <a:lnTo>
                      <a:pt x="38974" y="108449"/>
                    </a:lnTo>
                    <a:lnTo>
                      <a:pt x="38974" y="106524"/>
                    </a:lnTo>
                    <a:lnTo>
                      <a:pt x="41025" y="106524"/>
                    </a:lnTo>
                    <a:lnTo>
                      <a:pt x="42051" y="106524"/>
                    </a:lnTo>
                    <a:lnTo>
                      <a:pt x="45128" y="106524"/>
                    </a:lnTo>
                    <a:lnTo>
                      <a:pt x="45128" y="103315"/>
                    </a:lnTo>
                    <a:lnTo>
                      <a:pt x="42051" y="103315"/>
                    </a:lnTo>
                    <a:lnTo>
                      <a:pt x="41025" y="103315"/>
                    </a:lnTo>
                    <a:lnTo>
                      <a:pt x="41025" y="102032"/>
                    </a:lnTo>
                    <a:lnTo>
                      <a:pt x="41025" y="101390"/>
                    </a:lnTo>
                    <a:lnTo>
                      <a:pt x="43076" y="100106"/>
                    </a:lnTo>
                    <a:lnTo>
                      <a:pt x="43076" y="99465"/>
                    </a:lnTo>
                    <a:lnTo>
                      <a:pt x="45128" y="98181"/>
                    </a:lnTo>
                    <a:lnTo>
                      <a:pt x="46153" y="98823"/>
                    </a:lnTo>
                    <a:lnTo>
                      <a:pt x="46153" y="99465"/>
                    </a:lnTo>
                    <a:lnTo>
                      <a:pt x="48205" y="98823"/>
                    </a:lnTo>
                    <a:lnTo>
                      <a:pt x="49230" y="98181"/>
                    </a:lnTo>
                    <a:lnTo>
                      <a:pt x="49230" y="96256"/>
                    </a:lnTo>
                    <a:lnTo>
                      <a:pt x="51282" y="97540"/>
                    </a:lnTo>
                    <a:lnTo>
                      <a:pt x="52307" y="98181"/>
                    </a:lnTo>
                    <a:lnTo>
                      <a:pt x="53333" y="98181"/>
                    </a:lnTo>
                    <a:lnTo>
                      <a:pt x="53333" y="96256"/>
                    </a:lnTo>
                    <a:lnTo>
                      <a:pt x="53333" y="95614"/>
                    </a:lnTo>
                    <a:lnTo>
                      <a:pt x="52307" y="95614"/>
                    </a:lnTo>
                    <a:lnTo>
                      <a:pt x="51282" y="94331"/>
                    </a:lnTo>
                    <a:lnTo>
                      <a:pt x="55384" y="94331"/>
                    </a:lnTo>
                    <a:lnTo>
                      <a:pt x="57435" y="94973"/>
                    </a:lnTo>
                    <a:lnTo>
                      <a:pt x="60512" y="94331"/>
                    </a:lnTo>
                    <a:lnTo>
                      <a:pt x="61538" y="92406"/>
                    </a:lnTo>
                    <a:lnTo>
                      <a:pt x="60512" y="89197"/>
                    </a:lnTo>
                    <a:lnTo>
                      <a:pt x="62564" y="89197"/>
                    </a:lnTo>
                    <a:lnTo>
                      <a:pt x="65641" y="91122"/>
                    </a:lnTo>
                    <a:lnTo>
                      <a:pt x="68717" y="90481"/>
                    </a:lnTo>
                    <a:lnTo>
                      <a:pt x="69743" y="89197"/>
                    </a:lnTo>
                    <a:lnTo>
                      <a:pt x="70769" y="86631"/>
                    </a:lnTo>
                    <a:lnTo>
                      <a:pt x="69743" y="84705"/>
                    </a:lnTo>
                    <a:lnTo>
                      <a:pt x="70769" y="82139"/>
                    </a:lnTo>
                    <a:lnTo>
                      <a:pt x="70769" y="80855"/>
                    </a:lnTo>
                    <a:lnTo>
                      <a:pt x="69743" y="78930"/>
                    </a:lnTo>
                    <a:lnTo>
                      <a:pt x="69743" y="77647"/>
                    </a:lnTo>
                    <a:lnTo>
                      <a:pt x="70769" y="75721"/>
                    </a:lnTo>
                    <a:lnTo>
                      <a:pt x="70769" y="74438"/>
                    </a:lnTo>
                    <a:lnTo>
                      <a:pt x="74871" y="77005"/>
                    </a:lnTo>
                    <a:lnTo>
                      <a:pt x="75897" y="78288"/>
                    </a:lnTo>
                    <a:lnTo>
                      <a:pt x="81025" y="78288"/>
                    </a:lnTo>
                    <a:lnTo>
                      <a:pt x="81025" y="77005"/>
                    </a:lnTo>
                    <a:lnTo>
                      <a:pt x="81025" y="74438"/>
                    </a:lnTo>
                    <a:lnTo>
                      <a:pt x="83076" y="73796"/>
                    </a:lnTo>
                    <a:lnTo>
                      <a:pt x="86153" y="74438"/>
                    </a:lnTo>
                    <a:lnTo>
                      <a:pt x="86153" y="75721"/>
                    </a:lnTo>
                    <a:lnTo>
                      <a:pt x="86153" y="78288"/>
                    </a:lnTo>
                    <a:lnTo>
                      <a:pt x="89230" y="77647"/>
                    </a:lnTo>
                    <a:lnTo>
                      <a:pt x="92307" y="75721"/>
                    </a:lnTo>
                    <a:lnTo>
                      <a:pt x="90256" y="74438"/>
                    </a:lnTo>
                    <a:lnTo>
                      <a:pt x="88205" y="73155"/>
                    </a:lnTo>
                    <a:lnTo>
                      <a:pt x="88205" y="71871"/>
                    </a:lnTo>
                    <a:lnTo>
                      <a:pt x="89230" y="71229"/>
                    </a:lnTo>
                    <a:lnTo>
                      <a:pt x="92307" y="73155"/>
                    </a:lnTo>
                    <a:lnTo>
                      <a:pt x="95384" y="74438"/>
                    </a:lnTo>
                    <a:lnTo>
                      <a:pt x="97435" y="73796"/>
                    </a:lnTo>
                    <a:lnTo>
                      <a:pt x="96410" y="71229"/>
                    </a:lnTo>
                    <a:lnTo>
                      <a:pt x="97435" y="71229"/>
                    </a:lnTo>
                    <a:lnTo>
                      <a:pt x="99487" y="71229"/>
                    </a:lnTo>
                    <a:lnTo>
                      <a:pt x="99487" y="67379"/>
                    </a:lnTo>
                    <a:lnTo>
                      <a:pt x="103589" y="67379"/>
                    </a:lnTo>
                    <a:lnTo>
                      <a:pt x="105641" y="67379"/>
                    </a:lnTo>
                    <a:lnTo>
                      <a:pt x="106666" y="66737"/>
                    </a:lnTo>
                    <a:lnTo>
                      <a:pt x="106666" y="64812"/>
                    </a:lnTo>
                    <a:lnTo>
                      <a:pt x="108717" y="64812"/>
                    </a:lnTo>
                    <a:lnTo>
                      <a:pt x="109743" y="64171"/>
                    </a:lnTo>
                    <a:lnTo>
                      <a:pt x="112820" y="62245"/>
                    </a:lnTo>
                    <a:lnTo>
                      <a:pt x="116923" y="62245"/>
                    </a:lnTo>
                    <a:lnTo>
                      <a:pt x="118974" y="60962"/>
                    </a:lnTo>
                    <a:lnTo>
                      <a:pt x="120000" y="57112"/>
                    </a:lnTo>
                    <a:lnTo>
                      <a:pt x="118974" y="56470"/>
                    </a:lnTo>
                    <a:lnTo>
                      <a:pt x="117948" y="56470"/>
                    </a:lnTo>
                    <a:lnTo>
                      <a:pt x="115897" y="56470"/>
                    </a:lnTo>
                    <a:lnTo>
                      <a:pt x="114871" y="55187"/>
                    </a:lnTo>
                    <a:lnTo>
                      <a:pt x="116923" y="53903"/>
                    </a:lnTo>
                    <a:lnTo>
                      <a:pt x="116923" y="53262"/>
                    </a:lnTo>
                    <a:lnTo>
                      <a:pt x="114871" y="52620"/>
                    </a:lnTo>
                    <a:lnTo>
                      <a:pt x="112820" y="49411"/>
                    </a:lnTo>
                    <a:lnTo>
                      <a:pt x="108717" y="49411"/>
                    </a:lnTo>
                    <a:lnTo>
                      <a:pt x="106666" y="49411"/>
                    </a:lnTo>
                    <a:lnTo>
                      <a:pt x="104615" y="46844"/>
                    </a:lnTo>
                    <a:lnTo>
                      <a:pt x="103589" y="43636"/>
                    </a:lnTo>
                    <a:lnTo>
                      <a:pt x="103589" y="41069"/>
                    </a:lnTo>
                    <a:lnTo>
                      <a:pt x="102564" y="39144"/>
                    </a:lnTo>
                    <a:lnTo>
                      <a:pt x="99487" y="39786"/>
                    </a:lnTo>
                    <a:lnTo>
                      <a:pt x="97435" y="40427"/>
                    </a:lnTo>
                    <a:lnTo>
                      <a:pt x="93333" y="40427"/>
                    </a:lnTo>
                    <a:lnTo>
                      <a:pt x="89230" y="39144"/>
                    </a:lnTo>
                    <a:lnTo>
                      <a:pt x="86153" y="35935"/>
                    </a:lnTo>
                    <a:lnTo>
                      <a:pt x="85128" y="31443"/>
                    </a:lnTo>
                    <a:lnTo>
                      <a:pt x="81025" y="25668"/>
                    </a:lnTo>
                    <a:lnTo>
                      <a:pt x="78974" y="19893"/>
                    </a:lnTo>
                    <a:lnTo>
                      <a:pt x="76923" y="16684"/>
                    </a:lnTo>
                    <a:lnTo>
                      <a:pt x="74871" y="11550"/>
                    </a:lnTo>
                    <a:lnTo>
                      <a:pt x="72820" y="7058"/>
                    </a:lnTo>
                    <a:lnTo>
                      <a:pt x="70769" y="5133"/>
                    </a:lnTo>
                    <a:lnTo>
                      <a:pt x="57435" y="0"/>
                    </a:lnTo>
                    <a:lnTo>
                      <a:pt x="54358" y="1925"/>
                    </a:lnTo>
                    <a:lnTo>
                      <a:pt x="51282" y="4491"/>
                    </a:lnTo>
                    <a:lnTo>
                      <a:pt x="46153" y="7058"/>
                    </a:lnTo>
                    <a:lnTo>
                      <a:pt x="43076" y="7058"/>
                    </a:lnTo>
                    <a:lnTo>
                      <a:pt x="40000" y="5775"/>
                    </a:lnTo>
                    <a:lnTo>
                      <a:pt x="34871" y="3850"/>
                    </a:lnTo>
                    <a:lnTo>
                      <a:pt x="30769" y="3208"/>
                    </a:lnTo>
                    <a:lnTo>
                      <a:pt x="29743" y="3208"/>
                    </a:lnTo>
                    <a:lnTo>
                      <a:pt x="27692" y="4491"/>
                    </a:lnTo>
                    <a:lnTo>
                      <a:pt x="22564" y="14117"/>
                    </a:lnTo>
                    <a:lnTo>
                      <a:pt x="20512" y="21176"/>
                    </a:lnTo>
                    <a:lnTo>
                      <a:pt x="15384" y="28877"/>
                    </a:lnTo>
                    <a:lnTo>
                      <a:pt x="13333" y="34652"/>
                    </a:lnTo>
                    <a:lnTo>
                      <a:pt x="12307" y="41069"/>
                    </a:lnTo>
                    <a:lnTo>
                      <a:pt x="13333" y="44278"/>
                    </a:lnTo>
                    <a:lnTo>
                      <a:pt x="15384" y="45561"/>
                    </a:lnTo>
                    <a:lnTo>
                      <a:pt x="14358" y="46844"/>
                    </a:lnTo>
                    <a:lnTo>
                      <a:pt x="12307" y="48770"/>
                    </a:lnTo>
                    <a:lnTo>
                      <a:pt x="12307" y="52620"/>
                    </a:lnTo>
                    <a:lnTo>
                      <a:pt x="10256" y="55828"/>
                    </a:lnTo>
                    <a:lnTo>
                      <a:pt x="10256" y="60320"/>
                    </a:lnTo>
                    <a:lnTo>
                      <a:pt x="7179" y="60962"/>
                    </a:lnTo>
                    <a:lnTo>
                      <a:pt x="7179" y="64171"/>
                    </a:lnTo>
                    <a:lnTo>
                      <a:pt x="1025" y="64171"/>
                    </a:lnTo>
                    <a:lnTo>
                      <a:pt x="0" y="66096"/>
                    </a:lnTo>
                    <a:lnTo>
                      <a:pt x="23589" y="114224"/>
                    </a:lnTo>
                    <a:lnTo>
                      <a:pt x="33846" y="12000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2" name="Shape 1403"/>
              <p:cNvSpPr/>
              <p:nvPr/>
            </p:nvSpPr>
            <p:spPr>
              <a:xfrm>
                <a:off x="5552487" y="2156923"/>
                <a:ext cx="741257" cy="54536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98426"/>
                    </a:moveTo>
                    <a:lnTo>
                      <a:pt x="4958" y="91685"/>
                    </a:lnTo>
                    <a:lnTo>
                      <a:pt x="5950" y="89662"/>
                    </a:lnTo>
                    <a:lnTo>
                      <a:pt x="7933" y="86966"/>
                    </a:lnTo>
                    <a:lnTo>
                      <a:pt x="8925" y="85617"/>
                    </a:lnTo>
                    <a:lnTo>
                      <a:pt x="10909" y="83595"/>
                    </a:lnTo>
                    <a:lnTo>
                      <a:pt x="10909" y="81573"/>
                    </a:lnTo>
                    <a:lnTo>
                      <a:pt x="10909" y="80224"/>
                    </a:lnTo>
                    <a:lnTo>
                      <a:pt x="8429" y="73483"/>
                    </a:lnTo>
                    <a:lnTo>
                      <a:pt x="6942" y="68764"/>
                    </a:lnTo>
                    <a:lnTo>
                      <a:pt x="8925" y="66741"/>
                    </a:lnTo>
                    <a:lnTo>
                      <a:pt x="15371" y="64719"/>
                    </a:lnTo>
                    <a:lnTo>
                      <a:pt x="18842" y="64719"/>
                    </a:lnTo>
                    <a:lnTo>
                      <a:pt x="23305" y="64719"/>
                    </a:lnTo>
                    <a:lnTo>
                      <a:pt x="26280" y="64719"/>
                    </a:lnTo>
                    <a:lnTo>
                      <a:pt x="27768" y="64719"/>
                    </a:lnTo>
                    <a:lnTo>
                      <a:pt x="31239" y="62696"/>
                    </a:lnTo>
                    <a:lnTo>
                      <a:pt x="33223" y="62696"/>
                    </a:lnTo>
                    <a:lnTo>
                      <a:pt x="38181" y="60674"/>
                    </a:lnTo>
                    <a:lnTo>
                      <a:pt x="41157" y="55955"/>
                    </a:lnTo>
                    <a:lnTo>
                      <a:pt x="44132" y="53932"/>
                    </a:lnTo>
                    <a:lnTo>
                      <a:pt x="46115" y="51910"/>
                    </a:lnTo>
                    <a:lnTo>
                      <a:pt x="46115" y="50561"/>
                    </a:lnTo>
                    <a:lnTo>
                      <a:pt x="46115" y="47865"/>
                    </a:lnTo>
                    <a:lnTo>
                      <a:pt x="44132" y="44494"/>
                    </a:lnTo>
                    <a:lnTo>
                      <a:pt x="46115" y="42471"/>
                    </a:lnTo>
                    <a:lnTo>
                      <a:pt x="46611" y="39775"/>
                    </a:lnTo>
                    <a:lnTo>
                      <a:pt x="44132" y="41123"/>
                    </a:lnTo>
                    <a:lnTo>
                      <a:pt x="43140" y="39775"/>
                    </a:lnTo>
                    <a:lnTo>
                      <a:pt x="42148" y="37078"/>
                    </a:lnTo>
                    <a:lnTo>
                      <a:pt x="44628" y="34382"/>
                    </a:lnTo>
                    <a:lnTo>
                      <a:pt x="48595" y="29662"/>
                    </a:lnTo>
                    <a:lnTo>
                      <a:pt x="50082" y="25617"/>
                    </a:lnTo>
                    <a:lnTo>
                      <a:pt x="50578" y="22247"/>
                    </a:lnTo>
                    <a:lnTo>
                      <a:pt x="54545" y="15505"/>
                    </a:lnTo>
                    <a:lnTo>
                      <a:pt x="57520" y="10112"/>
                    </a:lnTo>
                    <a:lnTo>
                      <a:pt x="60991" y="6741"/>
                    </a:lnTo>
                    <a:lnTo>
                      <a:pt x="64462" y="5393"/>
                    </a:lnTo>
                    <a:lnTo>
                      <a:pt x="69917" y="3370"/>
                    </a:lnTo>
                    <a:lnTo>
                      <a:pt x="72892" y="1348"/>
                    </a:lnTo>
                    <a:lnTo>
                      <a:pt x="80826" y="0"/>
                    </a:lnTo>
                    <a:lnTo>
                      <a:pt x="80826" y="3370"/>
                    </a:lnTo>
                    <a:lnTo>
                      <a:pt x="80826" y="7415"/>
                    </a:lnTo>
                    <a:lnTo>
                      <a:pt x="81818" y="10786"/>
                    </a:lnTo>
                    <a:lnTo>
                      <a:pt x="83305" y="15505"/>
                    </a:lnTo>
                    <a:lnTo>
                      <a:pt x="84793" y="16179"/>
                    </a:lnTo>
                    <a:lnTo>
                      <a:pt x="86280" y="21573"/>
                    </a:lnTo>
                    <a:lnTo>
                      <a:pt x="84793" y="22921"/>
                    </a:lnTo>
                    <a:lnTo>
                      <a:pt x="84297" y="27640"/>
                    </a:lnTo>
                    <a:lnTo>
                      <a:pt x="86280" y="32359"/>
                    </a:lnTo>
                    <a:lnTo>
                      <a:pt x="87768" y="37752"/>
                    </a:lnTo>
                    <a:lnTo>
                      <a:pt x="89752" y="39775"/>
                    </a:lnTo>
                    <a:lnTo>
                      <a:pt x="90247" y="47191"/>
                    </a:lnTo>
                    <a:lnTo>
                      <a:pt x="91239" y="53258"/>
                    </a:lnTo>
                    <a:lnTo>
                      <a:pt x="93223" y="59325"/>
                    </a:lnTo>
                    <a:lnTo>
                      <a:pt x="93223" y="60000"/>
                    </a:lnTo>
                    <a:lnTo>
                      <a:pt x="93223" y="68764"/>
                    </a:lnTo>
                    <a:lnTo>
                      <a:pt x="93223" y="80898"/>
                    </a:lnTo>
                    <a:lnTo>
                      <a:pt x="95206" y="93707"/>
                    </a:lnTo>
                    <a:lnTo>
                      <a:pt x="95206" y="98426"/>
                    </a:lnTo>
                    <a:lnTo>
                      <a:pt x="97190" y="102471"/>
                    </a:lnTo>
                    <a:lnTo>
                      <a:pt x="95206" y="106516"/>
                    </a:lnTo>
                    <a:lnTo>
                      <a:pt x="95702" y="108539"/>
                    </a:lnTo>
                    <a:lnTo>
                      <a:pt x="92231" y="115280"/>
                    </a:lnTo>
                    <a:lnTo>
                      <a:pt x="95702" y="113258"/>
                    </a:lnTo>
                    <a:lnTo>
                      <a:pt x="98181" y="111910"/>
                    </a:lnTo>
                    <a:lnTo>
                      <a:pt x="101157" y="109213"/>
                    </a:lnTo>
                    <a:lnTo>
                      <a:pt x="102148" y="107865"/>
                    </a:lnTo>
                    <a:lnTo>
                      <a:pt x="105123" y="107191"/>
                    </a:lnTo>
                    <a:lnTo>
                      <a:pt x="107603" y="106516"/>
                    </a:lnTo>
                    <a:lnTo>
                      <a:pt x="108595" y="105168"/>
                    </a:lnTo>
                    <a:lnTo>
                      <a:pt x="111570" y="103146"/>
                    </a:lnTo>
                    <a:lnTo>
                      <a:pt x="114049" y="99101"/>
                    </a:lnTo>
                    <a:lnTo>
                      <a:pt x="111570" y="105842"/>
                    </a:lnTo>
                    <a:lnTo>
                      <a:pt x="114049" y="104494"/>
                    </a:lnTo>
                    <a:lnTo>
                      <a:pt x="115537" y="101797"/>
                    </a:lnTo>
                    <a:lnTo>
                      <a:pt x="117024" y="101123"/>
                    </a:lnTo>
                    <a:lnTo>
                      <a:pt x="119008" y="100449"/>
                    </a:lnTo>
                    <a:lnTo>
                      <a:pt x="120000" y="100449"/>
                    </a:lnTo>
                    <a:lnTo>
                      <a:pt x="115537" y="105842"/>
                    </a:lnTo>
                    <a:lnTo>
                      <a:pt x="111570" y="109887"/>
                    </a:lnTo>
                    <a:lnTo>
                      <a:pt x="108595" y="111910"/>
                    </a:lnTo>
                    <a:lnTo>
                      <a:pt x="106115" y="115280"/>
                    </a:lnTo>
                    <a:lnTo>
                      <a:pt x="102148" y="116629"/>
                    </a:lnTo>
                    <a:lnTo>
                      <a:pt x="97685" y="118651"/>
                    </a:lnTo>
                    <a:lnTo>
                      <a:pt x="93719" y="120000"/>
                    </a:lnTo>
                    <a:lnTo>
                      <a:pt x="91239" y="117977"/>
                    </a:lnTo>
                    <a:lnTo>
                      <a:pt x="90247" y="115280"/>
                    </a:lnTo>
                    <a:lnTo>
                      <a:pt x="90247" y="112584"/>
                    </a:lnTo>
                    <a:lnTo>
                      <a:pt x="89256" y="111235"/>
                    </a:lnTo>
                    <a:lnTo>
                      <a:pt x="82809" y="108539"/>
                    </a:lnTo>
                    <a:lnTo>
                      <a:pt x="76859" y="106516"/>
                    </a:lnTo>
                    <a:lnTo>
                      <a:pt x="77851" y="103146"/>
                    </a:lnTo>
                    <a:lnTo>
                      <a:pt x="76363" y="101797"/>
                    </a:lnTo>
                    <a:lnTo>
                      <a:pt x="74876" y="101797"/>
                    </a:lnTo>
                    <a:lnTo>
                      <a:pt x="73388" y="101123"/>
                    </a:lnTo>
                    <a:lnTo>
                      <a:pt x="71404" y="96404"/>
                    </a:lnTo>
                    <a:lnTo>
                      <a:pt x="69421" y="93033"/>
                    </a:lnTo>
                    <a:lnTo>
                      <a:pt x="65454" y="89662"/>
                    </a:lnTo>
                    <a:lnTo>
                      <a:pt x="991" y="105168"/>
                    </a:lnTo>
                    <a:lnTo>
                      <a:pt x="0" y="98426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3" name="Shape 1404"/>
              <p:cNvSpPr/>
              <p:nvPr/>
            </p:nvSpPr>
            <p:spPr>
              <a:xfrm>
                <a:off x="6051763" y="2120157"/>
                <a:ext cx="171531" cy="30944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27326"/>
                    </a:moveTo>
                    <a:lnTo>
                      <a:pt x="4285" y="33267"/>
                    </a:lnTo>
                    <a:lnTo>
                      <a:pt x="10714" y="41584"/>
                    </a:lnTo>
                    <a:lnTo>
                      <a:pt x="17142" y="42772"/>
                    </a:lnTo>
                    <a:lnTo>
                      <a:pt x="23571" y="52277"/>
                    </a:lnTo>
                    <a:lnTo>
                      <a:pt x="17142" y="54653"/>
                    </a:lnTo>
                    <a:lnTo>
                      <a:pt x="14999" y="62970"/>
                    </a:lnTo>
                    <a:lnTo>
                      <a:pt x="23571" y="71287"/>
                    </a:lnTo>
                    <a:lnTo>
                      <a:pt x="29999" y="80792"/>
                    </a:lnTo>
                    <a:lnTo>
                      <a:pt x="38571" y="84356"/>
                    </a:lnTo>
                    <a:lnTo>
                      <a:pt x="40714" y="97425"/>
                    </a:lnTo>
                    <a:lnTo>
                      <a:pt x="44999" y="108118"/>
                    </a:lnTo>
                    <a:lnTo>
                      <a:pt x="53571" y="118811"/>
                    </a:lnTo>
                    <a:lnTo>
                      <a:pt x="53571" y="120000"/>
                    </a:lnTo>
                    <a:lnTo>
                      <a:pt x="100714" y="116435"/>
                    </a:lnTo>
                    <a:lnTo>
                      <a:pt x="96428" y="108118"/>
                    </a:lnTo>
                    <a:lnTo>
                      <a:pt x="98571" y="97425"/>
                    </a:lnTo>
                    <a:lnTo>
                      <a:pt x="96428" y="84356"/>
                    </a:lnTo>
                    <a:lnTo>
                      <a:pt x="94285" y="71287"/>
                    </a:lnTo>
                    <a:lnTo>
                      <a:pt x="100714" y="53465"/>
                    </a:lnTo>
                    <a:lnTo>
                      <a:pt x="100714" y="38019"/>
                    </a:lnTo>
                    <a:lnTo>
                      <a:pt x="119999" y="29702"/>
                    </a:lnTo>
                    <a:lnTo>
                      <a:pt x="119999" y="24950"/>
                    </a:lnTo>
                    <a:lnTo>
                      <a:pt x="113571" y="20198"/>
                    </a:lnTo>
                    <a:lnTo>
                      <a:pt x="113571" y="14257"/>
                    </a:lnTo>
                    <a:lnTo>
                      <a:pt x="113571" y="4752"/>
                    </a:lnTo>
                    <a:lnTo>
                      <a:pt x="107142" y="0"/>
                    </a:lnTo>
                    <a:lnTo>
                      <a:pt x="92142" y="2376"/>
                    </a:lnTo>
                    <a:lnTo>
                      <a:pt x="77142" y="4752"/>
                    </a:lnTo>
                    <a:lnTo>
                      <a:pt x="47142" y="7128"/>
                    </a:lnTo>
                    <a:lnTo>
                      <a:pt x="32142" y="9504"/>
                    </a:lnTo>
                    <a:lnTo>
                      <a:pt x="10714" y="14257"/>
                    </a:lnTo>
                    <a:lnTo>
                      <a:pt x="0" y="14257"/>
                    </a:lnTo>
                    <a:lnTo>
                      <a:pt x="0" y="20198"/>
                    </a:lnTo>
                    <a:lnTo>
                      <a:pt x="0" y="27326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4" name="Shape 1405"/>
              <p:cNvSpPr/>
              <p:nvPr/>
            </p:nvSpPr>
            <p:spPr>
              <a:xfrm>
                <a:off x="6186538" y="2080327"/>
                <a:ext cx="153153" cy="34008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3200" y="0"/>
                    </a:moveTo>
                    <a:lnTo>
                      <a:pt x="33600" y="1081"/>
                    </a:lnTo>
                    <a:lnTo>
                      <a:pt x="21600" y="1081"/>
                    </a:lnTo>
                    <a:lnTo>
                      <a:pt x="21600" y="6486"/>
                    </a:lnTo>
                    <a:lnTo>
                      <a:pt x="19200" y="9729"/>
                    </a:lnTo>
                    <a:lnTo>
                      <a:pt x="14400" y="14054"/>
                    </a:lnTo>
                    <a:lnTo>
                      <a:pt x="21600" y="18378"/>
                    </a:lnTo>
                    <a:lnTo>
                      <a:pt x="21600" y="27027"/>
                    </a:lnTo>
                    <a:lnTo>
                      <a:pt x="21600" y="32432"/>
                    </a:lnTo>
                    <a:lnTo>
                      <a:pt x="28800" y="36756"/>
                    </a:lnTo>
                    <a:lnTo>
                      <a:pt x="28800" y="41081"/>
                    </a:lnTo>
                    <a:lnTo>
                      <a:pt x="7200" y="48648"/>
                    </a:lnTo>
                    <a:lnTo>
                      <a:pt x="7200" y="62702"/>
                    </a:lnTo>
                    <a:lnTo>
                      <a:pt x="0" y="78918"/>
                    </a:lnTo>
                    <a:lnTo>
                      <a:pt x="2400" y="90810"/>
                    </a:lnTo>
                    <a:lnTo>
                      <a:pt x="4800" y="102702"/>
                    </a:lnTo>
                    <a:lnTo>
                      <a:pt x="2400" y="112432"/>
                    </a:lnTo>
                    <a:lnTo>
                      <a:pt x="7200" y="120000"/>
                    </a:lnTo>
                    <a:lnTo>
                      <a:pt x="96000" y="110270"/>
                    </a:lnTo>
                    <a:lnTo>
                      <a:pt x="98400" y="104864"/>
                    </a:lnTo>
                    <a:lnTo>
                      <a:pt x="117600" y="101621"/>
                    </a:lnTo>
                    <a:lnTo>
                      <a:pt x="115200" y="98378"/>
                    </a:lnTo>
                    <a:lnTo>
                      <a:pt x="120000" y="89729"/>
                    </a:lnTo>
                    <a:lnTo>
                      <a:pt x="120000" y="89729"/>
                    </a:lnTo>
                    <a:lnTo>
                      <a:pt x="98400" y="81081"/>
                    </a:lnTo>
                    <a:lnTo>
                      <a:pt x="43200" y="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5" name="Shape 1406"/>
              <p:cNvSpPr/>
              <p:nvPr/>
            </p:nvSpPr>
            <p:spPr>
              <a:xfrm>
                <a:off x="6128341" y="2493945"/>
                <a:ext cx="171531" cy="15625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571" y="68235"/>
                    </a:moveTo>
                    <a:lnTo>
                      <a:pt x="8571" y="84705"/>
                    </a:lnTo>
                    <a:lnTo>
                      <a:pt x="17142" y="98823"/>
                    </a:lnTo>
                    <a:lnTo>
                      <a:pt x="8571" y="112941"/>
                    </a:lnTo>
                    <a:lnTo>
                      <a:pt x="10714" y="120000"/>
                    </a:lnTo>
                    <a:lnTo>
                      <a:pt x="19285" y="117647"/>
                    </a:lnTo>
                    <a:lnTo>
                      <a:pt x="27857" y="105882"/>
                    </a:lnTo>
                    <a:lnTo>
                      <a:pt x="32142" y="103529"/>
                    </a:lnTo>
                    <a:lnTo>
                      <a:pt x="42857" y="91764"/>
                    </a:lnTo>
                    <a:lnTo>
                      <a:pt x="53571" y="84705"/>
                    </a:lnTo>
                    <a:lnTo>
                      <a:pt x="70714" y="84705"/>
                    </a:lnTo>
                    <a:lnTo>
                      <a:pt x="79285" y="80000"/>
                    </a:lnTo>
                    <a:lnTo>
                      <a:pt x="83571" y="75294"/>
                    </a:lnTo>
                    <a:lnTo>
                      <a:pt x="94285" y="70588"/>
                    </a:lnTo>
                    <a:lnTo>
                      <a:pt x="104999" y="65882"/>
                    </a:lnTo>
                    <a:lnTo>
                      <a:pt x="117857" y="65882"/>
                    </a:lnTo>
                    <a:lnTo>
                      <a:pt x="119999" y="61176"/>
                    </a:lnTo>
                    <a:lnTo>
                      <a:pt x="107142" y="0"/>
                    </a:lnTo>
                    <a:lnTo>
                      <a:pt x="51428" y="11764"/>
                    </a:lnTo>
                    <a:lnTo>
                      <a:pt x="0" y="21176"/>
                    </a:lnTo>
                    <a:lnTo>
                      <a:pt x="0" y="23529"/>
                    </a:lnTo>
                    <a:lnTo>
                      <a:pt x="8571" y="68235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6" name="Shape 1407"/>
              <p:cNvSpPr/>
              <p:nvPr/>
            </p:nvSpPr>
            <p:spPr>
              <a:xfrm>
                <a:off x="6281495" y="2478624"/>
                <a:ext cx="73514" cy="9497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5000" y="58064"/>
                    </a:moveTo>
                    <a:lnTo>
                      <a:pt x="105000" y="50322"/>
                    </a:lnTo>
                    <a:lnTo>
                      <a:pt x="105000" y="46451"/>
                    </a:lnTo>
                    <a:lnTo>
                      <a:pt x="90000" y="42580"/>
                    </a:lnTo>
                    <a:lnTo>
                      <a:pt x="80000" y="38709"/>
                    </a:lnTo>
                    <a:lnTo>
                      <a:pt x="80000" y="27096"/>
                    </a:lnTo>
                    <a:lnTo>
                      <a:pt x="65000" y="19354"/>
                    </a:lnTo>
                    <a:lnTo>
                      <a:pt x="50000" y="0"/>
                    </a:lnTo>
                    <a:lnTo>
                      <a:pt x="0" y="19354"/>
                    </a:lnTo>
                    <a:lnTo>
                      <a:pt x="30000" y="120000"/>
                    </a:lnTo>
                    <a:lnTo>
                      <a:pt x="40000" y="112258"/>
                    </a:lnTo>
                    <a:lnTo>
                      <a:pt x="50000" y="108387"/>
                    </a:lnTo>
                    <a:lnTo>
                      <a:pt x="70000" y="100645"/>
                    </a:lnTo>
                    <a:lnTo>
                      <a:pt x="70000" y="89032"/>
                    </a:lnTo>
                    <a:lnTo>
                      <a:pt x="70000" y="85161"/>
                    </a:lnTo>
                    <a:lnTo>
                      <a:pt x="70000" y="77419"/>
                    </a:lnTo>
                    <a:lnTo>
                      <a:pt x="70000" y="65806"/>
                    </a:lnTo>
                    <a:lnTo>
                      <a:pt x="70000" y="58064"/>
                    </a:lnTo>
                    <a:lnTo>
                      <a:pt x="70000" y="54193"/>
                    </a:lnTo>
                    <a:lnTo>
                      <a:pt x="75000" y="50322"/>
                    </a:lnTo>
                    <a:lnTo>
                      <a:pt x="80000" y="50322"/>
                    </a:lnTo>
                    <a:lnTo>
                      <a:pt x="95000" y="54193"/>
                    </a:lnTo>
                    <a:lnTo>
                      <a:pt x="95000" y="61935"/>
                    </a:lnTo>
                    <a:lnTo>
                      <a:pt x="105000" y="77419"/>
                    </a:lnTo>
                    <a:lnTo>
                      <a:pt x="105000" y="81290"/>
                    </a:lnTo>
                    <a:lnTo>
                      <a:pt x="110000" y="85161"/>
                    </a:lnTo>
                    <a:lnTo>
                      <a:pt x="120000" y="81290"/>
                    </a:lnTo>
                    <a:lnTo>
                      <a:pt x="120000" y="77419"/>
                    </a:lnTo>
                    <a:lnTo>
                      <a:pt x="120000" y="73548"/>
                    </a:lnTo>
                    <a:lnTo>
                      <a:pt x="115000" y="58064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7" name="Shape 1408"/>
              <p:cNvSpPr/>
              <p:nvPr/>
            </p:nvSpPr>
            <p:spPr>
              <a:xfrm>
                <a:off x="6128341" y="2368327"/>
                <a:ext cx="333871" cy="16851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7798" y="76363"/>
                    </a:moveTo>
                    <a:lnTo>
                      <a:pt x="115596" y="69818"/>
                    </a:lnTo>
                    <a:lnTo>
                      <a:pt x="114495" y="67636"/>
                    </a:lnTo>
                    <a:lnTo>
                      <a:pt x="111192" y="63272"/>
                    </a:lnTo>
                    <a:lnTo>
                      <a:pt x="107889" y="58909"/>
                    </a:lnTo>
                    <a:lnTo>
                      <a:pt x="106788" y="54545"/>
                    </a:lnTo>
                    <a:lnTo>
                      <a:pt x="105688" y="58909"/>
                    </a:lnTo>
                    <a:lnTo>
                      <a:pt x="106788" y="63272"/>
                    </a:lnTo>
                    <a:lnTo>
                      <a:pt x="110091" y="69818"/>
                    </a:lnTo>
                    <a:lnTo>
                      <a:pt x="112293" y="76363"/>
                    </a:lnTo>
                    <a:lnTo>
                      <a:pt x="108990" y="78545"/>
                    </a:lnTo>
                    <a:lnTo>
                      <a:pt x="104587" y="78545"/>
                    </a:lnTo>
                    <a:lnTo>
                      <a:pt x="97981" y="85090"/>
                    </a:lnTo>
                    <a:lnTo>
                      <a:pt x="96880" y="80727"/>
                    </a:lnTo>
                    <a:lnTo>
                      <a:pt x="95779" y="78545"/>
                    </a:lnTo>
                    <a:lnTo>
                      <a:pt x="93577" y="76363"/>
                    </a:lnTo>
                    <a:lnTo>
                      <a:pt x="90275" y="72000"/>
                    </a:lnTo>
                    <a:lnTo>
                      <a:pt x="89174" y="69818"/>
                    </a:lnTo>
                    <a:lnTo>
                      <a:pt x="90275" y="65454"/>
                    </a:lnTo>
                    <a:lnTo>
                      <a:pt x="89174" y="58909"/>
                    </a:lnTo>
                    <a:lnTo>
                      <a:pt x="84770" y="52363"/>
                    </a:lnTo>
                    <a:lnTo>
                      <a:pt x="80366" y="48000"/>
                    </a:lnTo>
                    <a:lnTo>
                      <a:pt x="78165" y="48000"/>
                    </a:lnTo>
                    <a:lnTo>
                      <a:pt x="75963" y="48000"/>
                    </a:lnTo>
                    <a:lnTo>
                      <a:pt x="74862" y="43636"/>
                    </a:lnTo>
                    <a:lnTo>
                      <a:pt x="74862" y="34909"/>
                    </a:lnTo>
                    <a:lnTo>
                      <a:pt x="77064" y="30545"/>
                    </a:lnTo>
                    <a:lnTo>
                      <a:pt x="78165" y="28363"/>
                    </a:lnTo>
                    <a:lnTo>
                      <a:pt x="80366" y="24000"/>
                    </a:lnTo>
                    <a:lnTo>
                      <a:pt x="84770" y="19636"/>
                    </a:lnTo>
                    <a:lnTo>
                      <a:pt x="84770" y="17454"/>
                    </a:lnTo>
                    <a:lnTo>
                      <a:pt x="83669" y="13090"/>
                    </a:lnTo>
                    <a:lnTo>
                      <a:pt x="80366" y="13090"/>
                    </a:lnTo>
                    <a:lnTo>
                      <a:pt x="78165" y="13090"/>
                    </a:lnTo>
                    <a:lnTo>
                      <a:pt x="77064" y="6545"/>
                    </a:lnTo>
                    <a:lnTo>
                      <a:pt x="74862" y="0"/>
                    </a:lnTo>
                    <a:lnTo>
                      <a:pt x="66055" y="6545"/>
                    </a:lnTo>
                    <a:lnTo>
                      <a:pt x="64954" y="17454"/>
                    </a:lnTo>
                    <a:lnTo>
                      <a:pt x="24220" y="37090"/>
                    </a:lnTo>
                    <a:lnTo>
                      <a:pt x="0" y="43636"/>
                    </a:lnTo>
                    <a:lnTo>
                      <a:pt x="0" y="72000"/>
                    </a:lnTo>
                    <a:lnTo>
                      <a:pt x="0" y="109090"/>
                    </a:lnTo>
                    <a:lnTo>
                      <a:pt x="26422" y="100363"/>
                    </a:lnTo>
                    <a:lnTo>
                      <a:pt x="55045" y="89454"/>
                    </a:lnTo>
                    <a:lnTo>
                      <a:pt x="66055" y="78545"/>
                    </a:lnTo>
                    <a:lnTo>
                      <a:pt x="69357" y="89454"/>
                    </a:lnTo>
                    <a:lnTo>
                      <a:pt x="72660" y="93818"/>
                    </a:lnTo>
                    <a:lnTo>
                      <a:pt x="72660" y="100363"/>
                    </a:lnTo>
                    <a:lnTo>
                      <a:pt x="74862" y="102545"/>
                    </a:lnTo>
                    <a:lnTo>
                      <a:pt x="78165" y="104727"/>
                    </a:lnTo>
                    <a:lnTo>
                      <a:pt x="78165" y="106909"/>
                    </a:lnTo>
                    <a:lnTo>
                      <a:pt x="80366" y="111272"/>
                    </a:lnTo>
                    <a:lnTo>
                      <a:pt x="81467" y="120000"/>
                    </a:lnTo>
                    <a:lnTo>
                      <a:pt x="81467" y="120000"/>
                    </a:lnTo>
                    <a:lnTo>
                      <a:pt x="83669" y="120000"/>
                    </a:lnTo>
                    <a:lnTo>
                      <a:pt x="84770" y="120000"/>
                    </a:lnTo>
                    <a:lnTo>
                      <a:pt x="86972" y="115636"/>
                    </a:lnTo>
                    <a:lnTo>
                      <a:pt x="86972" y="106909"/>
                    </a:lnTo>
                    <a:lnTo>
                      <a:pt x="90275" y="102545"/>
                    </a:lnTo>
                    <a:lnTo>
                      <a:pt x="90275" y="98181"/>
                    </a:lnTo>
                    <a:lnTo>
                      <a:pt x="93577" y="93818"/>
                    </a:lnTo>
                    <a:lnTo>
                      <a:pt x="94678" y="100363"/>
                    </a:lnTo>
                    <a:lnTo>
                      <a:pt x="95779" y="106909"/>
                    </a:lnTo>
                    <a:lnTo>
                      <a:pt x="95779" y="111272"/>
                    </a:lnTo>
                    <a:lnTo>
                      <a:pt x="99082" y="106909"/>
                    </a:lnTo>
                    <a:lnTo>
                      <a:pt x="101284" y="102545"/>
                    </a:lnTo>
                    <a:lnTo>
                      <a:pt x="101284" y="98181"/>
                    </a:lnTo>
                    <a:lnTo>
                      <a:pt x="103486" y="98181"/>
                    </a:lnTo>
                    <a:lnTo>
                      <a:pt x="106788" y="93818"/>
                    </a:lnTo>
                    <a:lnTo>
                      <a:pt x="111192" y="93818"/>
                    </a:lnTo>
                    <a:lnTo>
                      <a:pt x="113394" y="89454"/>
                    </a:lnTo>
                    <a:lnTo>
                      <a:pt x="116697" y="87272"/>
                    </a:lnTo>
                    <a:lnTo>
                      <a:pt x="118899" y="82909"/>
                    </a:lnTo>
                    <a:lnTo>
                      <a:pt x="120000" y="78545"/>
                    </a:lnTo>
                    <a:lnTo>
                      <a:pt x="117798" y="76363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8" name="Shape 1409"/>
              <p:cNvSpPr/>
              <p:nvPr/>
            </p:nvSpPr>
            <p:spPr>
              <a:xfrm>
                <a:off x="6385639" y="2524584"/>
                <a:ext cx="30628" cy="2144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0000" y="120000"/>
                    </a:moveTo>
                    <a:cubicBezTo>
                      <a:pt x="70000" y="120000"/>
                      <a:pt x="70000" y="120000"/>
                      <a:pt x="70000" y="120000"/>
                    </a:cubicBezTo>
                    <a:cubicBezTo>
                      <a:pt x="100000" y="80000"/>
                      <a:pt x="100000" y="80000"/>
                      <a:pt x="100000" y="80000"/>
                    </a:cubicBezTo>
                    <a:cubicBezTo>
                      <a:pt x="120000" y="53333"/>
                      <a:pt x="120000" y="53333"/>
                      <a:pt x="120000" y="53333"/>
                    </a:cubicBezTo>
                    <a:cubicBezTo>
                      <a:pt x="80000" y="26666"/>
                      <a:pt x="80000" y="26666"/>
                      <a:pt x="80000" y="26666"/>
                    </a:cubicBezTo>
                    <a:cubicBezTo>
                      <a:pt x="80000" y="26666"/>
                      <a:pt x="50000" y="0"/>
                      <a:pt x="40000" y="13333"/>
                    </a:cubicBezTo>
                    <a:cubicBezTo>
                      <a:pt x="40000" y="26666"/>
                      <a:pt x="0" y="93333"/>
                      <a:pt x="0" y="93333"/>
                    </a:cubicBezTo>
                    <a:lnTo>
                      <a:pt x="30000" y="12000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9" name="Shape 1410"/>
              <p:cNvSpPr/>
              <p:nvPr/>
            </p:nvSpPr>
            <p:spPr>
              <a:xfrm>
                <a:off x="5999694" y="2641011"/>
                <a:ext cx="128645" cy="28800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2857" y="16595"/>
                    </a:moveTo>
                    <a:lnTo>
                      <a:pt x="102857" y="11489"/>
                    </a:lnTo>
                    <a:lnTo>
                      <a:pt x="97142" y="8936"/>
                    </a:lnTo>
                    <a:lnTo>
                      <a:pt x="60000" y="3829"/>
                    </a:lnTo>
                    <a:lnTo>
                      <a:pt x="25714" y="0"/>
                    </a:lnTo>
                    <a:lnTo>
                      <a:pt x="22857" y="3829"/>
                    </a:lnTo>
                    <a:lnTo>
                      <a:pt x="17142" y="8936"/>
                    </a:lnTo>
                    <a:lnTo>
                      <a:pt x="8571" y="11489"/>
                    </a:lnTo>
                    <a:lnTo>
                      <a:pt x="5714" y="17872"/>
                    </a:lnTo>
                    <a:lnTo>
                      <a:pt x="8571" y="25531"/>
                    </a:lnTo>
                    <a:lnTo>
                      <a:pt x="8571" y="31914"/>
                    </a:lnTo>
                    <a:lnTo>
                      <a:pt x="5714" y="38297"/>
                    </a:lnTo>
                    <a:lnTo>
                      <a:pt x="14285" y="40851"/>
                    </a:lnTo>
                    <a:lnTo>
                      <a:pt x="25714" y="43404"/>
                    </a:lnTo>
                    <a:lnTo>
                      <a:pt x="31428" y="48510"/>
                    </a:lnTo>
                    <a:lnTo>
                      <a:pt x="42857" y="53617"/>
                    </a:lnTo>
                    <a:lnTo>
                      <a:pt x="57142" y="58723"/>
                    </a:lnTo>
                    <a:lnTo>
                      <a:pt x="57142" y="60000"/>
                    </a:lnTo>
                    <a:lnTo>
                      <a:pt x="51428" y="67659"/>
                    </a:lnTo>
                    <a:lnTo>
                      <a:pt x="28571" y="74042"/>
                    </a:lnTo>
                    <a:lnTo>
                      <a:pt x="8571" y="81702"/>
                    </a:lnTo>
                    <a:lnTo>
                      <a:pt x="5714" y="85531"/>
                    </a:lnTo>
                    <a:lnTo>
                      <a:pt x="0" y="91914"/>
                    </a:lnTo>
                    <a:lnTo>
                      <a:pt x="2857" y="95744"/>
                    </a:lnTo>
                    <a:lnTo>
                      <a:pt x="8571" y="100851"/>
                    </a:lnTo>
                    <a:lnTo>
                      <a:pt x="22857" y="105957"/>
                    </a:lnTo>
                    <a:lnTo>
                      <a:pt x="34285" y="108510"/>
                    </a:lnTo>
                    <a:lnTo>
                      <a:pt x="42857" y="109787"/>
                    </a:lnTo>
                    <a:lnTo>
                      <a:pt x="57142" y="109787"/>
                    </a:lnTo>
                    <a:lnTo>
                      <a:pt x="68571" y="109787"/>
                    </a:lnTo>
                    <a:lnTo>
                      <a:pt x="71428" y="109787"/>
                    </a:lnTo>
                    <a:lnTo>
                      <a:pt x="68571" y="114893"/>
                    </a:lnTo>
                    <a:lnTo>
                      <a:pt x="68571" y="118723"/>
                    </a:lnTo>
                    <a:lnTo>
                      <a:pt x="71428" y="120000"/>
                    </a:lnTo>
                    <a:lnTo>
                      <a:pt x="74285" y="120000"/>
                    </a:lnTo>
                    <a:lnTo>
                      <a:pt x="77142" y="111063"/>
                    </a:lnTo>
                    <a:lnTo>
                      <a:pt x="80000" y="109787"/>
                    </a:lnTo>
                    <a:lnTo>
                      <a:pt x="88571" y="104680"/>
                    </a:lnTo>
                    <a:lnTo>
                      <a:pt x="102857" y="99574"/>
                    </a:lnTo>
                    <a:lnTo>
                      <a:pt x="102857" y="88085"/>
                    </a:lnTo>
                    <a:lnTo>
                      <a:pt x="102857" y="82978"/>
                    </a:lnTo>
                    <a:lnTo>
                      <a:pt x="114285" y="77872"/>
                    </a:lnTo>
                    <a:lnTo>
                      <a:pt x="117142" y="67659"/>
                    </a:lnTo>
                    <a:lnTo>
                      <a:pt x="120000" y="61276"/>
                    </a:lnTo>
                    <a:lnTo>
                      <a:pt x="120000" y="51063"/>
                    </a:lnTo>
                    <a:lnTo>
                      <a:pt x="120000" y="45957"/>
                    </a:lnTo>
                    <a:lnTo>
                      <a:pt x="114285" y="38297"/>
                    </a:lnTo>
                    <a:lnTo>
                      <a:pt x="102857" y="38297"/>
                    </a:lnTo>
                    <a:lnTo>
                      <a:pt x="97142" y="38297"/>
                    </a:lnTo>
                    <a:lnTo>
                      <a:pt x="100000" y="31914"/>
                    </a:lnTo>
                    <a:lnTo>
                      <a:pt x="105714" y="25531"/>
                    </a:lnTo>
                    <a:lnTo>
                      <a:pt x="111428" y="22978"/>
                    </a:lnTo>
                    <a:lnTo>
                      <a:pt x="108571" y="21702"/>
                    </a:lnTo>
                    <a:lnTo>
                      <a:pt x="102857" y="16595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0" name="Shape 1411"/>
              <p:cNvSpPr/>
              <p:nvPr/>
            </p:nvSpPr>
            <p:spPr>
              <a:xfrm>
                <a:off x="5975188" y="2840160"/>
                <a:ext cx="101078" cy="16544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2727" y="22222"/>
                    </a:moveTo>
                    <a:lnTo>
                      <a:pt x="29090" y="15555"/>
                    </a:lnTo>
                    <a:lnTo>
                      <a:pt x="36363" y="4444"/>
                    </a:lnTo>
                    <a:lnTo>
                      <a:pt x="40000" y="2222"/>
                    </a:lnTo>
                    <a:lnTo>
                      <a:pt x="32727" y="0"/>
                    </a:lnTo>
                    <a:lnTo>
                      <a:pt x="21818" y="0"/>
                    </a:lnTo>
                    <a:lnTo>
                      <a:pt x="18181" y="0"/>
                    </a:lnTo>
                    <a:lnTo>
                      <a:pt x="7272" y="4444"/>
                    </a:lnTo>
                    <a:lnTo>
                      <a:pt x="0" y="11111"/>
                    </a:lnTo>
                    <a:lnTo>
                      <a:pt x="43636" y="120000"/>
                    </a:lnTo>
                    <a:lnTo>
                      <a:pt x="120000" y="113333"/>
                    </a:lnTo>
                    <a:lnTo>
                      <a:pt x="116363" y="95555"/>
                    </a:lnTo>
                    <a:lnTo>
                      <a:pt x="105454" y="88888"/>
                    </a:lnTo>
                    <a:lnTo>
                      <a:pt x="101818" y="84444"/>
                    </a:lnTo>
                    <a:lnTo>
                      <a:pt x="94545" y="82222"/>
                    </a:lnTo>
                    <a:lnTo>
                      <a:pt x="83636" y="75555"/>
                    </a:lnTo>
                    <a:lnTo>
                      <a:pt x="72727" y="71111"/>
                    </a:lnTo>
                    <a:lnTo>
                      <a:pt x="65454" y="62222"/>
                    </a:lnTo>
                    <a:lnTo>
                      <a:pt x="58181" y="53333"/>
                    </a:lnTo>
                    <a:lnTo>
                      <a:pt x="50909" y="44444"/>
                    </a:lnTo>
                    <a:lnTo>
                      <a:pt x="58181" y="37777"/>
                    </a:lnTo>
                    <a:lnTo>
                      <a:pt x="40000" y="31111"/>
                    </a:lnTo>
                    <a:lnTo>
                      <a:pt x="32727" y="22222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1" name="Shape 1412"/>
              <p:cNvSpPr/>
              <p:nvPr/>
            </p:nvSpPr>
            <p:spPr>
              <a:xfrm>
                <a:off x="5485101" y="2564413"/>
                <a:ext cx="575854" cy="37378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5319" y="88524"/>
                    </a:moveTo>
                    <a:lnTo>
                      <a:pt x="105957" y="88524"/>
                    </a:lnTo>
                    <a:lnTo>
                      <a:pt x="107872" y="88524"/>
                    </a:lnTo>
                    <a:lnTo>
                      <a:pt x="109148" y="89508"/>
                    </a:lnTo>
                    <a:lnTo>
                      <a:pt x="109148" y="87540"/>
                    </a:lnTo>
                    <a:lnTo>
                      <a:pt x="113617" y="81639"/>
                    </a:lnTo>
                    <a:lnTo>
                      <a:pt x="118723" y="76721"/>
                    </a:lnTo>
                    <a:lnTo>
                      <a:pt x="120000" y="70819"/>
                    </a:lnTo>
                    <a:lnTo>
                      <a:pt x="120000" y="69836"/>
                    </a:lnTo>
                    <a:lnTo>
                      <a:pt x="116808" y="65901"/>
                    </a:lnTo>
                    <a:lnTo>
                      <a:pt x="114255" y="61967"/>
                    </a:lnTo>
                    <a:lnTo>
                      <a:pt x="112978" y="58032"/>
                    </a:lnTo>
                    <a:lnTo>
                      <a:pt x="110425" y="56065"/>
                    </a:lnTo>
                    <a:lnTo>
                      <a:pt x="108510" y="54098"/>
                    </a:lnTo>
                    <a:lnTo>
                      <a:pt x="109148" y="49180"/>
                    </a:lnTo>
                    <a:lnTo>
                      <a:pt x="109148" y="44262"/>
                    </a:lnTo>
                    <a:lnTo>
                      <a:pt x="108510" y="38360"/>
                    </a:lnTo>
                    <a:lnTo>
                      <a:pt x="109148" y="33442"/>
                    </a:lnTo>
                    <a:lnTo>
                      <a:pt x="111063" y="31475"/>
                    </a:lnTo>
                    <a:lnTo>
                      <a:pt x="112340" y="27540"/>
                    </a:lnTo>
                    <a:lnTo>
                      <a:pt x="112978" y="24590"/>
                    </a:lnTo>
                    <a:lnTo>
                      <a:pt x="114255" y="19672"/>
                    </a:lnTo>
                    <a:lnTo>
                      <a:pt x="112340" y="17704"/>
                    </a:lnTo>
                    <a:lnTo>
                      <a:pt x="110425" y="17704"/>
                    </a:lnTo>
                    <a:lnTo>
                      <a:pt x="108510" y="16721"/>
                    </a:lnTo>
                    <a:lnTo>
                      <a:pt x="105957" y="9836"/>
                    </a:lnTo>
                    <a:lnTo>
                      <a:pt x="103404" y="4918"/>
                    </a:lnTo>
                    <a:lnTo>
                      <a:pt x="98297" y="0"/>
                    </a:lnTo>
                    <a:lnTo>
                      <a:pt x="15319" y="22622"/>
                    </a:lnTo>
                    <a:lnTo>
                      <a:pt x="14042" y="12786"/>
                    </a:lnTo>
                    <a:lnTo>
                      <a:pt x="10212" y="16721"/>
                    </a:lnTo>
                    <a:lnTo>
                      <a:pt x="7021" y="20655"/>
                    </a:lnTo>
                    <a:lnTo>
                      <a:pt x="3829" y="23606"/>
                    </a:lnTo>
                    <a:lnTo>
                      <a:pt x="0" y="27540"/>
                    </a:lnTo>
                    <a:lnTo>
                      <a:pt x="10212" y="120000"/>
                    </a:lnTo>
                    <a:lnTo>
                      <a:pt x="102127" y="93442"/>
                    </a:lnTo>
                    <a:lnTo>
                      <a:pt x="103404" y="90491"/>
                    </a:lnTo>
                    <a:lnTo>
                      <a:pt x="105319" y="88524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2" name="Shape 1413"/>
              <p:cNvSpPr/>
              <p:nvPr/>
            </p:nvSpPr>
            <p:spPr>
              <a:xfrm>
                <a:off x="4946003" y="4062636"/>
                <a:ext cx="891346" cy="69855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0000" y="0"/>
                    </a:moveTo>
                    <a:lnTo>
                      <a:pt x="80000" y="0"/>
                    </a:lnTo>
                    <a:lnTo>
                      <a:pt x="82474" y="0"/>
                    </a:lnTo>
                    <a:lnTo>
                      <a:pt x="86185" y="1052"/>
                    </a:lnTo>
                    <a:lnTo>
                      <a:pt x="86597" y="3684"/>
                    </a:lnTo>
                    <a:lnTo>
                      <a:pt x="87010" y="5263"/>
                    </a:lnTo>
                    <a:lnTo>
                      <a:pt x="88659" y="6315"/>
                    </a:lnTo>
                    <a:lnTo>
                      <a:pt x="89896" y="8947"/>
                    </a:lnTo>
                    <a:lnTo>
                      <a:pt x="91958" y="15789"/>
                    </a:lnTo>
                    <a:lnTo>
                      <a:pt x="94432" y="21052"/>
                    </a:lnTo>
                    <a:lnTo>
                      <a:pt x="97731" y="28947"/>
                    </a:lnTo>
                    <a:lnTo>
                      <a:pt x="99381" y="32631"/>
                    </a:lnTo>
                    <a:lnTo>
                      <a:pt x="103505" y="40526"/>
                    </a:lnTo>
                    <a:lnTo>
                      <a:pt x="105567" y="42631"/>
                    </a:lnTo>
                    <a:lnTo>
                      <a:pt x="106804" y="44210"/>
                    </a:lnTo>
                    <a:lnTo>
                      <a:pt x="106804" y="45789"/>
                    </a:lnTo>
                    <a:lnTo>
                      <a:pt x="106804" y="50526"/>
                    </a:lnTo>
                    <a:lnTo>
                      <a:pt x="105567" y="45263"/>
                    </a:lnTo>
                    <a:lnTo>
                      <a:pt x="105154" y="50526"/>
                    </a:lnTo>
                    <a:lnTo>
                      <a:pt x="107628" y="55789"/>
                    </a:lnTo>
                    <a:lnTo>
                      <a:pt x="110515" y="61052"/>
                    </a:lnTo>
                    <a:lnTo>
                      <a:pt x="113402" y="67894"/>
                    </a:lnTo>
                    <a:lnTo>
                      <a:pt x="115463" y="72105"/>
                    </a:lnTo>
                    <a:lnTo>
                      <a:pt x="117938" y="75789"/>
                    </a:lnTo>
                    <a:lnTo>
                      <a:pt x="119175" y="80526"/>
                    </a:lnTo>
                    <a:lnTo>
                      <a:pt x="120000" y="88421"/>
                    </a:lnTo>
                    <a:lnTo>
                      <a:pt x="120000" y="92631"/>
                    </a:lnTo>
                    <a:lnTo>
                      <a:pt x="120000" y="97368"/>
                    </a:lnTo>
                    <a:lnTo>
                      <a:pt x="120000" y="101578"/>
                    </a:lnTo>
                    <a:lnTo>
                      <a:pt x="118762" y="103157"/>
                    </a:lnTo>
                    <a:lnTo>
                      <a:pt x="117938" y="105263"/>
                    </a:lnTo>
                    <a:lnTo>
                      <a:pt x="117938" y="107894"/>
                    </a:lnTo>
                    <a:lnTo>
                      <a:pt x="118350" y="111052"/>
                    </a:lnTo>
                    <a:lnTo>
                      <a:pt x="117938" y="114736"/>
                    </a:lnTo>
                    <a:lnTo>
                      <a:pt x="116701" y="118421"/>
                    </a:lnTo>
                    <a:lnTo>
                      <a:pt x="115463" y="119473"/>
                    </a:lnTo>
                    <a:lnTo>
                      <a:pt x="114226" y="119999"/>
                    </a:lnTo>
                    <a:lnTo>
                      <a:pt x="115051" y="117894"/>
                    </a:lnTo>
                    <a:lnTo>
                      <a:pt x="115876" y="116842"/>
                    </a:lnTo>
                    <a:lnTo>
                      <a:pt x="115876" y="114210"/>
                    </a:lnTo>
                    <a:lnTo>
                      <a:pt x="115463" y="114210"/>
                    </a:lnTo>
                    <a:lnTo>
                      <a:pt x="112989" y="116315"/>
                    </a:lnTo>
                    <a:lnTo>
                      <a:pt x="111340" y="116842"/>
                    </a:lnTo>
                    <a:lnTo>
                      <a:pt x="110103" y="116315"/>
                    </a:lnTo>
                    <a:lnTo>
                      <a:pt x="108865" y="116842"/>
                    </a:lnTo>
                    <a:lnTo>
                      <a:pt x="107628" y="117894"/>
                    </a:lnTo>
                    <a:lnTo>
                      <a:pt x="106804" y="117368"/>
                    </a:lnTo>
                    <a:lnTo>
                      <a:pt x="105154" y="116842"/>
                    </a:lnTo>
                    <a:lnTo>
                      <a:pt x="104329" y="115263"/>
                    </a:lnTo>
                    <a:lnTo>
                      <a:pt x="104742" y="114210"/>
                    </a:lnTo>
                    <a:lnTo>
                      <a:pt x="105154" y="114210"/>
                    </a:lnTo>
                    <a:lnTo>
                      <a:pt x="108041" y="114736"/>
                    </a:lnTo>
                    <a:lnTo>
                      <a:pt x="108865" y="114210"/>
                    </a:lnTo>
                    <a:lnTo>
                      <a:pt x="108453" y="113684"/>
                    </a:lnTo>
                    <a:lnTo>
                      <a:pt x="107216" y="112631"/>
                    </a:lnTo>
                    <a:lnTo>
                      <a:pt x="105567" y="113157"/>
                    </a:lnTo>
                    <a:lnTo>
                      <a:pt x="104329" y="111578"/>
                    </a:lnTo>
                    <a:lnTo>
                      <a:pt x="103092" y="108947"/>
                    </a:lnTo>
                    <a:lnTo>
                      <a:pt x="101443" y="106842"/>
                    </a:lnTo>
                    <a:lnTo>
                      <a:pt x="101030" y="105263"/>
                    </a:lnTo>
                    <a:lnTo>
                      <a:pt x="99793" y="103157"/>
                    </a:lnTo>
                    <a:lnTo>
                      <a:pt x="97731" y="102631"/>
                    </a:lnTo>
                    <a:lnTo>
                      <a:pt x="96082" y="101578"/>
                    </a:lnTo>
                    <a:lnTo>
                      <a:pt x="94432" y="101052"/>
                    </a:lnTo>
                    <a:lnTo>
                      <a:pt x="92783" y="95263"/>
                    </a:lnTo>
                    <a:lnTo>
                      <a:pt x="91958" y="93157"/>
                    </a:lnTo>
                    <a:lnTo>
                      <a:pt x="90721" y="91578"/>
                    </a:lnTo>
                    <a:lnTo>
                      <a:pt x="90309" y="90526"/>
                    </a:lnTo>
                    <a:lnTo>
                      <a:pt x="89072" y="88947"/>
                    </a:lnTo>
                    <a:lnTo>
                      <a:pt x="87835" y="87894"/>
                    </a:lnTo>
                    <a:lnTo>
                      <a:pt x="88247" y="85789"/>
                    </a:lnTo>
                    <a:lnTo>
                      <a:pt x="88659" y="84736"/>
                    </a:lnTo>
                    <a:lnTo>
                      <a:pt x="87422" y="81578"/>
                    </a:lnTo>
                    <a:lnTo>
                      <a:pt x="86185" y="82105"/>
                    </a:lnTo>
                    <a:lnTo>
                      <a:pt x="86185" y="83157"/>
                    </a:lnTo>
                    <a:lnTo>
                      <a:pt x="86185" y="85789"/>
                    </a:lnTo>
                    <a:lnTo>
                      <a:pt x="85360" y="85789"/>
                    </a:lnTo>
                    <a:lnTo>
                      <a:pt x="84536" y="84736"/>
                    </a:lnTo>
                    <a:lnTo>
                      <a:pt x="83298" y="83157"/>
                    </a:lnTo>
                    <a:lnTo>
                      <a:pt x="81237" y="78947"/>
                    </a:lnTo>
                    <a:lnTo>
                      <a:pt x="80000" y="77368"/>
                    </a:lnTo>
                    <a:lnTo>
                      <a:pt x="79587" y="76842"/>
                    </a:lnTo>
                    <a:lnTo>
                      <a:pt x="80000" y="75789"/>
                    </a:lnTo>
                    <a:lnTo>
                      <a:pt x="79175" y="73684"/>
                    </a:lnTo>
                    <a:lnTo>
                      <a:pt x="77938" y="73157"/>
                    </a:lnTo>
                    <a:lnTo>
                      <a:pt x="79175" y="70000"/>
                    </a:lnTo>
                    <a:lnTo>
                      <a:pt x="80000" y="68421"/>
                    </a:lnTo>
                    <a:lnTo>
                      <a:pt x="80412" y="66842"/>
                    </a:lnTo>
                    <a:lnTo>
                      <a:pt x="80824" y="65263"/>
                    </a:lnTo>
                    <a:lnTo>
                      <a:pt x="80000" y="63684"/>
                    </a:lnTo>
                    <a:lnTo>
                      <a:pt x="79587" y="65789"/>
                    </a:lnTo>
                    <a:lnTo>
                      <a:pt x="78762" y="65263"/>
                    </a:lnTo>
                    <a:lnTo>
                      <a:pt x="78762" y="64210"/>
                    </a:lnTo>
                    <a:lnTo>
                      <a:pt x="77525" y="62105"/>
                    </a:lnTo>
                    <a:lnTo>
                      <a:pt x="77113" y="62105"/>
                    </a:lnTo>
                    <a:lnTo>
                      <a:pt x="77113" y="62631"/>
                    </a:lnTo>
                    <a:lnTo>
                      <a:pt x="77525" y="63684"/>
                    </a:lnTo>
                    <a:lnTo>
                      <a:pt x="77938" y="65263"/>
                    </a:lnTo>
                    <a:lnTo>
                      <a:pt x="77938" y="66842"/>
                    </a:lnTo>
                    <a:lnTo>
                      <a:pt x="77938" y="67368"/>
                    </a:lnTo>
                    <a:lnTo>
                      <a:pt x="77113" y="68421"/>
                    </a:lnTo>
                    <a:lnTo>
                      <a:pt x="76701" y="67894"/>
                    </a:lnTo>
                    <a:lnTo>
                      <a:pt x="75876" y="66842"/>
                    </a:lnTo>
                    <a:lnTo>
                      <a:pt x="74639" y="64210"/>
                    </a:lnTo>
                    <a:lnTo>
                      <a:pt x="74226" y="63157"/>
                    </a:lnTo>
                    <a:lnTo>
                      <a:pt x="74226" y="61052"/>
                    </a:lnTo>
                    <a:lnTo>
                      <a:pt x="74226" y="57894"/>
                    </a:lnTo>
                    <a:lnTo>
                      <a:pt x="75051" y="55789"/>
                    </a:lnTo>
                    <a:lnTo>
                      <a:pt x="75463" y="51578"/>
                    </a:lnTo>
                    <a:lnTo>
                      <a:pt x="75463" y="48947"/>
                    </a:lnTo>
                    <a:lnTo>
                      <a:pt x="75051" y="45263"/>
                    </a:lnTo>
                    <a:lnTo>
                      <a:pt x="74226" y="41578"/>
                    </a:lnTo>
                    <a:lnTo>
                      <a:pt x="72989" y="40526"/>
                    </a:lnTo>
                    <a:lnTo>
                      <a:pt x="71752" y="37894"/>
                    </a:lnTo>
                    <a:lnTo>
                      <a:pt x="69278" y="37368"/>
                    </a:lnTo>
                    <a:lnTo>
                      <a:pt x="68041" y="37368"/>
                    </a:lnTo>
                    <a:lnTo>
                      <a:pt x="67216" y="35263"/>
                    </a:lnTo>
                    <a:lnTo>
                      <a:pt x="65979" y="34736"/>
                    </a:lnTo>
                    <a:lnTo>
                      <a:pt x="64329" y="32105"/>
                    </a:lnTo>
                    <a:lnTo>
                      <a:pt x="62680" y="31578"/>
                    </a:lnTo>
                    <a:lnTo>
                      <a:pt x="62268" y="28947"/>
                    </a:lnTo>
                    <a:lnTo>
                      <a:pt x="61443" y="27894"/>
                    </a:lnTo>
                    <a:lnTo>
                      <a:pt x="58969" y="25263"/>
                    </a:lnTo>
                    <a:lnTo>
                      <a:pt x="56907" y="23157"/>
                    </a:lnTo>
                    <a:lnTo>
                      <a:pt x="55257" y="22105"/>
                    </a:lnTo>
                    <a:lnTo>
                      <a:pt x="53608" y="20526"/>
                    </a:lnTo>
                    <a:lnTo>
                      <a:pt x="52371" y="20000"/>
                    </a:lnTo>
                    <a:lnTo>
                      <a:pt x="50309" y="20000"/>
                    </a:lnTo>
                    <a:lnTo>
                      <a:pt x="48247" y="20526"/>
                    </a:lnTo>
                    <a:lnTo>
                      <a:pt x="47835" y="22105"/>
                    </a:lnTo>
                    <a:lnTo>
                      <a:pt x="48247" y="23684"/>
                    </a:lnTo>
                    <a:lnTo>
                      <a:pt x="47835" y="24736"/>
                    </a:lnTo>
                    <a:lnTo>
                      <a:pt x="47010" y="24736"/>
                    </a:lnTo>
                    <a:lnTo>
                      <a:pt x="46185" y="23684"/>
                    </a:lnTo>
                    <a:lnTo>
                      <a:pt x="44123" y="25789"/>
                    </a:lnTo>
                    <a:lnTo>
                      <a:pt x="41649" y="28421"/>
                    </a:lnTo>
                    <a:lnTo>
                      <a:pt x="38762" y="29473"/>
                    </a:lnTo>
                    <a:lnTo>
                      <a:pt x="34226" y="31052"/>
                    </a:lnTo>
                    <a:lnTo>
                      <a:pt x="34226" y="27894"/>
                    </a:lnTo>
                    <a:lnTo>
                      <a:pt x="32989" y="26315"/>
                    </a:lnTo>
                    <a:lnTo>
                      <a:pt x="31752" y="25789"/>
                    </a:lnTo>
                    <a:lnTo>
                      <a:pt x="29690" y="24210"/>
                    </a:lnTo>
                    <a:lnTo>
                      <a:pt x="31340" y="23157"/>
                    </a:lnTo>
                    <a:lnTo>
                      <a:pt x="31752" y="22631"/>
                    </a:lnTo>
                    <a:lnTo>
                      <a:pt x="28865" y="22105"/>
                    </a:lnTo>
                    <a:lnTo>
                      <a:pt x="28865" y="20526"/>
                    </a:lnTo>
                    <a:lnTo>
                      <a:pt x="29690" y="20526"/>
                    </a:lnTo>
                    <a:lnTo>
                      <a:pt x="30103" y="19473"/>
                    </a:lnTo>
                    <a:lnTo>
                      <a:pt x="30103" y="18421"/>
                    </a:lnTo>
                    <a:lnTo>
                      <a:pt x="29690" y="18421"/>
                    </a:lnTo>
                    <a:lnTo>
                      <a:pt x="28865" y="18947"/>
                    </a:lnTo>
                    <a:lnTo>
                      <a:pt x="28865" y="19473"/>
                    </a:lnTo>
                    <a:lnTo>
                      <a:pt x="28453" y="20000"/>
                    </a:lnTo>
                    <a:lnTo>
                      <a:pt x="27628" y="18947"/>
                    </a:lnTo>
                    <a:lnTo>
                      <a:pt x="25567" y="18947"/>
                    </a:lnTo>
                    <a:lnTo>
                      <a:pt x="26391" y="20526"/>
                    </a:lnTo>
                    <a:lnTo>
                      <a:pt x="26804" y="20526"/>
                    </a:lnTo>
                    <a:lnTo>
                      <a:pt x="27216" y="22631"/>
                    </a:lnTo>
                    <a:lnTo>
                      <a:pt x="26804" y="22631"/>
                    </a:lnTo>
                    <a:lnTo>
                      <a:pt x="25154" y="21578"/>
                    </a:lnTo>
                    <a:lnTo>
                      <a:pt x="23505" y="20000"/>
                    </a:lnTo>
                    <a:lnTo>
                      <a:pt x="21855" y="19473"/>
                    </a:lnTo>
                    <a:lnTo>
                      <a:pt x="18144" y="19473"/>
                    </a:lnTo>
                    <a:lnTo>
                      <a:pt x="16907" y="18421"/>
                    </a:lnTo>
                    <a:lnTo>
                      <a:pt x="16082" y="17368"/>
                    </a:lnTo>
                    <a:lnTo>
                      <a:pt x="14845" y="17368"/>
                    </a:lnTo>
                    <a:lnTo>
                      <a:pt x="10721" y="18421"/>
                    </a:lnTo>
                    <a:lnTo>
                      <a:pt x="7835" y="18421"/>
                    </a:lnTo>
                    <a:lnTo>
                      <a:pt x="5773" y="20000"/>
                    </a:lnTo>
                    <a:lnTo>
                      <a:pt x="4536" y="20526"/>
                    </a:lnTo>
                    <a:lnTo>
                      <a:pt x="2886" y="16842"/>
                    </a:lnTo>
                    <a:lnTo>
                      <a:pt x="2474" y="14210"/>
                    </a:lnTo>
                    <a:lnTo>
                      <a:pt x="824" y="11578"/>
                    </a:lnTo>
                    <a:lnTo>
                      <a:pt x="0" y="10526"/>
                    </a:lnTo>
                    <a:lnTo>
                      <a:pt x="0" y="8947"/>
                    </a:lnTo>
                    <a:lnTo>
                      <a:pt x="1237" y="8421"/>
                    </a:lnTo>
                    <a:lnTo>
                      <a:pt x="4123" y="7368"/>
                    </a:lnTo>
                    <a:lnTo>
                      <a:pt x="7422" y="6315"/>
                    </a:lnTo>
                    <a:lnTo>
                      <a:pt x="38350" y="3157"/>
                    </a:lnTo>
                    <a:lnTo>
                      <a:pt x="40412" y="8421"/>
                    </a:lnTo>
                    <a:lnTo>
                      <a:pt x="77938" y="5789"/>
                    </a:lnTo>
                    <a:lnTo>
                      <a:pt x="78350" y="10000"/>
                    </a:lnTo>
                    <a:lnTo>
                      <a:pt x="81237" y="10000"/>
                    </a:lnTo>
                    <a:lnTo>
                      <a:pt x="80000" y="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3" name="Shape 1414"/>
              <p:cNvSpPr/>
              <p:nvPr/>
            </p:nvSpPr>
            <p:spPr>
              <a:xfrm>
                <a:off x="4253753" y="3878805"/>
                <a:ext cx="557477" cy="49328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340" y="111055"/>
                    </a:moveTo>
                    <a:lnTo>
                      <a:pt x="118021" y="111055"/>
                    </a:lnTo>
                    <a:lnTo>
                      <a:pt x="116043" y="109565"/>
                    </a:lnTo>
                    <a:lnTo>
                      <a:pt x="115384" y="109565"/>
                    </a:lnTo>
                    <a:lnTo>
                      <a:pt x="114065" y="109565"/>
                    </a:lnTo>
                    <a:lnTo>
                      <a:pt x="112747" y="108819"/>
                    </a:lnTo>
                    <a:lnTo>
                      <a:pt x="109450" y="106583"/>
                    </a:lnTo>
                    <a:lnTo>
                      <a:pt x="108791" y="106583"/>
                    </a:lnTo>
                    <a:lnTo>
                      <a:pt x="105494" y="103602"/>
                    </a:lnTo>
                    <a:lnTo>
                      <a:pt x="104175" y="102111"/>
                    </a:lnTo>
                    <a:lnTo>
                      <a:pt x="102197" y="101366"/>
                    </a:lnTo>
                    <a:lnTo>
                      <a:pt x="100219" y="99875"/>
                    </a:lnTo>
                    <a:lnTo>
                      <a:pt x="98901" y="98385"/>
                    </a:lnTo>
                    <a:lnTo>
                      <a:pt x="100879" y="98385"/>
                    </a:lnTo>
                    <a:lnTo>
                      <a:pt x="102197" y="96894"/>
                    </a:lnTo>
                    <a:lnTo>
                      <a:pt x="105494" y="96894"/>
                    </a:lnTo>
                    <a:lnTo>
                      <a:pt x="106153" y="95403"/>
                    </a:lnTo>
                    <a:lnTo>
                      <a:pt x="109450" y="95403"/>
                    </a:lnTo>
                    <a:lnTo>
                      <a:pt x="110769" y="93913"/>
                    </a:lnTo>
                    <a:lnTo>
                      <a:pt x="108791" y="90186"/>
                    </a:lnTo>
                    <a:lnTo>
                      <a:pt x="106813" y="87950"/>
                    </a:lnTo>
                    <a:lnTo>
                      <a:pt x="106153" y="87950"/>
                    </a:lnTo>
                    <a:lnTo>
                      <a:pt x="99560" y="90186"/>
                    </a:lnTo>
                    <a:lnTo>
                      <a:pt x="97582" y="90931"/>
                    </a:lnTo>
                    <a:lnTo>
                      <a:pt x="95604" y="90931"/>
                    </a:lnTo>
                    <a:lnTo>
                      <a:pt x="95604" y="90186"/>
                    </a:lnTo>
                    <a:lnTo>
                      <a:pt x="97582" y="88695"/>
                    </a:lnTo>
                    <a:lnTo>
                      <a:pt x="99560" y="87950"/>
                    </a:lnTo>
                    <a:lnTo>
                      <a:pt x="101538" y="86459"/>
                    </a:lnTo>
                    <a:lnTo>
                      <a:pt x="101538" y="84968"/>
                    </a:lnTo>
                    <a:lnTo>
                      <a:pt x="101538" y="81987"/>
                    </a:lnTo>
                    <a:lnTo>
                      <a:pt x="100879" y="76770"/>
                    </a:lnTo>
                    <a:lnTo>
                      <a:pt x="98901" y="73788"/>
                    </a:lnTo>
                    <a:lnTo>
                      <a:pt x="97582" y="70807"/>
                    </a:lnTo>
                    <a:lnTo>
                      <a:pt x="98241" y="58881"/>
                    </a:lnTo>
                    <a:lnTo>
                      <a:pt x="55384" y="61118"/>
                    </a:lnTo>
                    <a:lnTo>
                      <a:pt x="54725" y="58136"/>
                    </a:lnTo>
                    <a:lnTo>
                      <a:pt x="54725" y="55900"/>
                    </a:lnTo>
                    <a:lnTo>
                      <a:pt x="55384" y="54409"/>
                    </a:lnTo>
                    <a:lnTo>
                      <a:pt x="57362" y="52919"/>
                    </a:lnTo>
                    <a:lnTo>
                      <a:pt x="57362" y="49192"/>
                    </a:lnTo>
                    <a:lnTo>
                      <a:pt x="57362" y="47701"/>
                    </a:lnTo>
                    <a:lnTo>
                      <a:pt x="58021" y="45465"/>
                    </a:lnTo>
                    <a:lnTo>
                      <a:pt x="58681" y="44720"/>
                    </a:lnTo>
                    <a:lnTo>
                      <a:pt x="59340" y="43229"/>
                    </a:lnTo>
                    <a:lnTo>
                      <a:pt x="60000" y="38012"/>
                    </a:lnTo>
                    <a:lnTo>
                      <a:pt x="61318" y="36521"/>
                    </a:lnTo>
                    <a:lnTo>
                      <a:pt x="63956" y="32049"/>
                    </a:lnTo>
                    <a:lnTo>
                      <a:pt x="64615" y="30559"/>
                    </a:lnTo>
                    <a:lnTo>
                      <a:pt x="64615" y="27577"/>
                    </a:lnTo>
                    <a:lnTo>
                      <a:pt x="65274" y="27577"/>
                    </a:lnTo>
                    <a:lnTo>
                      <a:pt x="67252" y="25341"/>
                    </a:lnTo>
                    <a:lnTo>
                      <a:pt x="67912" y="19378"/>
                    </a:lnTo>
                    <a:lnTo>
                      <a:pt x="67252" y="17142"/>
                    </a:lnTo>
                    <a:lnTo>
                      <a:pt x="65274" y="15652"/>
                    </a:lnTo>
                    <a:lnTo>
                      <a:pt x="65274" y="14161"/>
                    </a:lnTo>
                    <a:lnTo>
                      <a:pt x="64615" y="10434"/>
                    </a:lnTo>
                    <a:lnTo>
                      <a:pt x="64615" y="9689"/>
                    </a:lnTo>
                    <a:lnTo>
                      <a:pt x="63956" y="8198"/>
                    </a:lnTo>
                    <a:lnTo>
                      <a:pt x="61978" y="6708"/>
                    </a:lnTo>
                    <a:lnTo>
                      <a:pt x="64615" y="5217"/>
                    </a:lnTo>
                    <a:lnTo>
                      <a:pt x="64615" y="3726"/>
                    </a:lnTo>
                    <a:lnTo>
                      <a:pt x="63956" y="1490"/>
                    </a:lnTo>
                    <a:lnTo>
                      <a:pt x="61978" y="0"/>
                    </a:lnTo>
                    <a:lnTo>
                      <a:pt x="0" y="2236"/>
                    </a:lnTo>
                    <a:lnTo>
                      <a:pt x="0" y="35031"/>
                    </a:lnTo>
                    <a:lnTo>
                      <a:pt x="4615" y="39503"/>
                    </a:lnTo>
                    <a:lnTo>
                      <a:pt x="4615" y="40993"/>
                    </a:lnTo>
                    <a:lnTo>
                      <a:pt x="7252" y="47701"/>
                    </a:lnTo>
                    <a:lnTo>
                      <a:pt x="7912" y="49192"/>
                    </a:lnTo>
                    <a:lnTo>
                      <a:pt x="7912" y="53664"/>
                    </a:lnTo>
                    <a:lnTo>
                      <a:pt x="8571" y="55900"/>
                    </a:lnTo>
                    <a:lnTo>
                      <a:pt x="9890" y="61863"/>
                    </a:lnTo>
                    <a:lnTo>
                      <a:pt x="11208" y="66335"/>
                    </a:lnTo>
                    <a:lnTo>
                      <a:pt x="8571" y="70062"/>
                    </a:lnTo>
                    <a:lnTo>
                      <a:pt x="7252" y="76024"/>
                    </a:lnTo>
                    <a:lnTo>
                      <a:pt x="7252" y="78260"/>
                    </a:lnTo>
                    <a:lnTo>
                      <a:pt x="5934" y="81987"/>
                    </a:lnTo>
                    <a:lnTo>
                      <a:pt x="7912" y="87204"/>
                    </a:lnTo>
                    <a:lnTo>
                      <a:pt x="7912" y="90186"/>
                    </a:lnTo>
                    <a:lnTo>
                      <a:pt x="5934" y="97639"/>
                    </a:lnTo>
                    <a:lnTo>
                      <a:pt x="3956" y="101366"/>
                    </a:lnTo>
                    <a:lnTo>
                      <a:pt x="6593" y="101366"/>
                    </a:lnTo>
                    <a:lnTo>
                      <a:pt x="9890" y="101366"/>
                    </a:lnTo>
                    <a:lnTo>
                      <a:pt x="11868" y="99875"/>
                    </a:lnTo>
                    <a:lnTo>
                      <a:pt x="14505" y="99875"/>
                    </a:lnTo>
                    <a:lnTo>
                      <a:pt x="16483" y="99875"/>
                    </a:lnTo>
                    <a:lnTo>
                      <a:pt x="22417" y="101366"/>
                    </a:lnTo>
                    <a:lnTo>
                      <a:pt x="25714" y="102111"/>
                    </a:lnTo>
                    <a:lnTo>
                      <a:pt x="29010" y="103602"/>
                    </a:lnTo>
                    <a:lnTo>
                      <a:pt x="33626" y="105838"/>
                    </a:lnTo>
                    <a:lnTo>
                      <a:pt x="42197" y="105838"/>
                    </a:lnTo>
                    <a:lnTo>
                      <a:pt x="47472" y="105838"/>
                    </a:lnTo>
                    <a:lnTo>
                      <a:pt x="52087" y="105838"/>
                    </a:lnTo>
                    <a:lnTo>
                      <a:pt x="52747" y="105093"/>
                    </a:lnTo>
                    <a:lnTo>
                      <a:pt x="51428" y="102857"/>
                    </a:lnTo>
                    <a:lnTo>
                      <a:pt x="48131" y="102857"/>
                    </a:lnTo>
                    <a:lnTo>
                      <a:pt x="47472" y="102857"/>
                    </a:lnTo>
                    <a:lnTo>
                      <a:pt x="46153" y="102111"/>
                    </a:lnTo>
                    <a:lnTo>
                      <a:pt x="46813" y="99875"/>
                    </a:lnTo>
                    <a:lnTo>
                      <a:pt x="47472" y="98385"/>
                    </a:lnTo>
                    <a:lnTo>
                      <a:pt x="50769" y="98385"/>
                    </a:lnTo>
                    <a:lnTo>
                      <a:pt x="55384" y="100621"/>
                    </a:lnTo>
                    <a:lnTo>
                      <a:pt x="60000" y="105093"/>
                    </a:lnTo>
                    <a:lnTo>
                      <a:pt x="63956" y="105838"/>
                    </a:lnTo>
                    <a:lnTo>
                      <a:pt x="66593" y="104347"/>
                    </a:lnTo>
                    <a:lnTo>
                      <a:pt x="65934" y="107329"/>
                    </a:lnTo>
                    <a:lnTo>
                      <a:pt x="64615" y="111801"/>
                    </a:lnTo>
                    <a:lnTo>
                      <a:pt x="65934" y="114037"/>
                    </a:lnTo>
                    <a:lnTo>
                      <a:pt x="69890" y="115527"/>
                    </a:lnTo>
                    <a:lnTo>
                      <a:pt x="73186" y="115527"/>
                    </a:lnTo>
                    <a:lnTo>
                      <a:pt x="75824" y="117763"/>
                    </a:lnTo>
                    <a:lnTo>
                      <a:pt x="78461" y="117763"/>
                    </a:lnTo>
                    <a:lnTo>
                      <a:pt x="79780" y="114782"/>
                    </a:lnTo>
                    <a:lnTo>
                      <a:pt x="82417" y="111801"/>
                    </a:lnTo>
                    <a:lnTo>
                      <a:pt x="84395" y="111055"/>
                    </a:lnTo>
                    <a:lnTo>
                      <a:pt x="87032" y="111801"/>
                    </a:lnTo>
                    <a:lnTo>
                      <a:pt x="89670" y="115527"/>
                    </a:lnTo>
                    <a:lnTo>
                      <a:pt x="92307" y="115527"/>
                    </a:lnTo>
                    <a:lnTo>
                      <a:pt x="93626" y="114037"/>
                    </a:lnTo>
                    <a:lnTo>
                      <a:pt x="92307" y="108074"/>
                    </a:lnTo>
                    <a:lnTo>
                      <a:pt x="92307" y="106583"/>
                    </a:lnTo>
                    <a:lnTo>
                      <a:pt x="93626" y="105093"/>
                    </a:lnTo>
                    <a:lnTo>
                      <a:pt x="96263" y="105093"/>
                    </a:lnTo>
                    <a:lnTo>
                      <a:pt x="98901" y="106583"/>
                    </a:lnTo>
                    <a:lnTo>
                      <a:pt x="98901" y="109565"/>
                    </a:lnTo>
                    <a:lnTo>
                      <a:pt x="104175" y="110310"/>
                    </a:lnTo>
                    <a:lnTo>
                      <a:pt x="108791" y="112546"/>
                    </a:lnTo>
                    <a:lnTo>
                      <a:pt x="110769" y="114782"/>
                    </a:lnTo>
                    <a:lnTo>
                      <a:pt x="109450" y="117018"/>
                    </a:lnTo>
                    <a:lnTo>
                      <a:pt x="108791" y="120000"/>
                    </a:lnTo>
                    <a:lnTo>
                      <a:pt x="111428" y="120000"/>
                    </a:lnTo>
                    <a:lnTo>
                      <a:pt x="112747" y="117763"/>
                    </a:lnTo>
                    <a:lnTo>
                      <a:pt x="114065" y="116273"/>
                    </a:lnTo>
                    <a:lnTo>
                      <a:pt x="116043" y="117763"/>
                    </a:lnTo>
                    <a:lnTo>
                      <a:pt x="116043" y="119254"/>
                    </a:lnTo>
                    <a:lnTo>
                      <a:pt x="117362" y="117018"/>
                    </a:lnTo>
                    <a:lnTo>
                      <a:pt x="119340" y="114782"/>
                    </a:lnTo>
                    <a:lnTo>
                      <a:pt x="120000" y="114037"/>
                    </a:lnTo>
                    <a:lnTo>
                      <a:pt x="119340" y="111055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4" name="Shape 1415"/>
              <p:cNvSpPr/>
              <p:nvPr/>
            </p:nvSpPr>
            <p:spPr>
              <a:xfrm>
                <a:off x="4186363" y="3437612"/>
                <a:ext cx="499276" cy="4503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17" y="100408"/>
                    </a:moveTo>
                    <a:lnTo>
                      <a:pt x="2944" y="98775"/>
                    </a:lnTo>
                    <a:lnTo>
                      <a:pt x="5153" y="101224"/>
                    </a:lnTo>
                    <a:lnTo>
                      <a:pt x="7361" y="102040"/>
                    </a:lnTo>
                    <a:lnTo>
                      <a:pt x="8834" y="100408"/>
                    </a:lnTo>
                    <a:lnTo>
                      <a:pt x="16196" y="101224"/>
                    </a:lnTo>
                    <a:lnTo>
                      <a:pt x="16196" y="120000"/>
                    </a:lnTo>
                    <a:lnTo>
                      <a:pt x="85398" y="117551"/>
                    </a:lnTo>
                    <a:lnTo>
                      <a:pt x="86134" y="117551"/>
                    </a:lnTo>
                    <a:lnTo>
                      <a:pt x="87607" y="113469"/>
                    </a:lnTo>
                    <a:lnTo>
                      <a:pt x="88343" y="111020"/>
                    </a:lnTo>
                    <a:lnTo>
                      <a:pt x="87607" y="108571"/>
                    </a:lnTo>
                    <a:lnTo>
                      <a:pt x="87607" y="103673"/>
                    </a:lnTo>
                    <a:lnTo>
                      <a:pt x="87607" y="102040"/>
                    </a:lnTo>
                    <a:lnTo>
                      <a:pt x="86134" y="99591"/>
                    </a:lnTo>
                    <a:lnTo>
                      <a:pt x="85398" y="98775"/>
                    </a:lnTo>
                    <a:lnTo>
                      <a:pt x="85398" y="97142"/>
                    </a:lnTo>
                    <a:lnTo>
                      <a:pt x="86134" y="95510"/>
                    </a:lnTo>
                    <a:lnTo>
                      <a:pt x="85398" y="94693"/>
                    </a:lnTo>
                    <a:lnTo>
                      <a:pt x="86871" y="92244"/>
                    </a:lnTo>
                    <a:lnTo>
                      <a:pt x="89079" y="88979"/>
                    </a:lnTo>
                    <a:lnTo>
                      <a:pt x="89815" y="88979"/>
                    </a:lnTo>
                    <a:lnTo>
                      <a:pt x="89079" y="87346"/>
                    </a:lnTo>
                    <a:lnTo>
                      <a:pt x="90552" y="84081"/>
                    </a:lnTo>
                    <a:lnTo>
                      <a:pt x="92024" y="81632"/>
                    </a:lnTo>
                    <a:lnTo>
                      <a:pt x="90552" y="80816"/>
                    </a:lnTo>
                    <a:lnTo>
                      <a:pt x="91288" y="77551"/>
                    </a:lnTo>
                    <a:lnTo>
                      <a:pt x="93496" y="75102"/>
                    </a:lnTo>
                    <a:lnTo>
                      <a:pt x="97177" y="70204"/>
                    </a:lnTo>
                    <a:lnTo>
                      <a:pt x="99386" y="66122"/>
                    </a:lnTo>
                    <a:lnTo>
                      <a:pt x="99386" y="62857"/>
                    </a:lnTo>
                    <a:lnTo>
                      <a:pt x="100858" y="58775"/>
                    </a:lnTo>
                    <a:lnTo>
                      <a:pt x="101595" y="58775"/>
                    </a:lnTo>
                    <a:lnTo>
                      <a:pt x="103067" y="57142"/>
                    </a:lnTo>
                    <a:lnTo>
                      <a:pt x="103803" y="54693"/>
                    </a:lnTo>
                    <a:lnTo>
                      <a:pt x="105276" y="53061"/>
                    </a:lnTo>
                    <a:lnTo>
                      <a:pt x="108220" y="51428"/>
                    </a:lnTo>
                    <a:lnTo>
                      <a:pt x="107484" y="48979"/>
                    </a:lnTo>
                    <a:lnTo>
                      <a:pt x="108957" y="47346"/>
                    </a:lnTo>
                    <a:lnTo>
                      <a:pt x="110429" y="44081"/>
                    </a:lnTo>
                    <a:lnTo>
                      <a:pt x="110429" y="39183"/>
                    </a:lnTo>
                    <a:lnTo>
                      <a:pt x="110429" y="35102"/>
                    </a:lnTo>
                    <a:lnTo>
                      <a:pt x="112638" y="31836"/>
                    </a:lnTo>
                    <a:lnTo>
                      <a:pt x="114846" y="30204"/>
                    </a:lnTo>
                    <a:lnTo>
                      <a:pt x="114846" y="28571"/>
                    </a:lnTo>
                    <a:lnTo>
                      <a:pt x="115582" y="26938"/>
                    </a:lnTo>
                    <a:lnTo>
                      <a:pt x="115582" y="23673"/>
                    </a:lnTo>
                    <a:lnTo>
                      <a:pt x="117791" y="22857"/>
                    </a:lnTo>
                    <a:lnTo>
                      <a:pt x="118527" y="21224"/>
                    </a:lnTo>
                    <a:lnTo>
                      <a:pt x="119263" y="19591"/>
                    </a:lnTo>
                    <a:lnTo>
                      <a:pt x="120000" y="17959"/>
                    </a:lnTo>
                    <a:lnTo>
                      <a:pt x="120000" y="15510"/>
                    </a:lnTo>
                    <a:lnTo>
                      <a:pt x="101595" y="16326"/>
                    </a:lnTo>
                    <a:lnTo>
                      <a:pt x="108957" y="4081"/>
                    </a:lnTo>
                    <a:lnTo>
                      <a:pt x="108220" y="0"/>
                    </a:lnTo>
                    <a:lnTo>
                      <a:pt x="0" y="3265"/>
                    </a:lnTo>
                    <a:lnTo>
                      <a:pt x="5153" y="38367"/>
                    </a:lnTo>
                    <a:lnTo>
                      <a:pt x="4417" y="100408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5" name="Shape 1416"/>
              <p:cNvSpPr/>
              <p:nvPr/>
            </p:nvSpPr>
            <p:spPr>
              <a:xfrm>
                <a:off x="4633572" y="3345697"/>
                <a:ext cx="845401" cy="27574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1042" y="15700"/>
                    </a:moveTo>
                    <a:cubicBezTo>
                      <a:pt x="30552" y="23551"/>
                      <a:pt x="30552" y="23551"/>
                      <a:pt x="30552" y="23551"/>
                    </a:cubicBezTo>
                    <a:cubicBezTo>
                      <a:pt x="31288" y="34766"/>
                      <a:pt x="31288" y="34766"/>
                      <a:pt x="31288" y="34766"/>
                    </a:cubicBezTo>
                    <a:cubicBezTo>
                      <a:pt x="9570" y="35887"/>
                      <a:pt x="9570" y="35887"/>
                      <a:pt x="9570" y="35887"/>
                    </a:cubicBezTo>
                    <a:cubicBezTo>
                      <a:pt x="8834" y="37009"/>
                      <a:pt x="8834" y="37009"/>
                      <a:pt x="8834" y="37009"/>
                    </a:cubicBezTo>
                    <a:cubicBezTo>
                      <a:pt x="8834" y="40373"/>
                      <a:pt x="8834" y="40373"/>
                      <a:pt x="8834" y="40373"/>
                    </a:cubicBezTo>
                    <a:cubicBezTo>
                      <a:pt x="8834" y="43738"/>
                      <a:pt x="8834" y="43738"/>
                      <a:pt x="8834" y="43738"/>
                    </a:cubicBezTo>
                    <a:cubicBezTo>
                      <a:pt x="8466" y="47102"/>
                      <a:pt x="8466" y="47102"/>
                      <a:pt x="8466" y="47102"/>
                    </a:cubicBezTo>
                    <a:cubicBezTo>
                      <a:pt x="7730" y="48224"/>
                      <a:pt x="7730" y="48224"/>
                      <a:pt x="7730" y="48224"/>
                    </a:cubicBezTo>
                    <a:cubicBezTo>
                      <a:pt x="7361" y="50467"/>
                      <a:pt x="7361" y="50467"/>
                      <a:pt x="7361" y="50467"/>
                    </a:cubicBezTo>
                    <a:cubicBezTo>
                      <a:pt x="7730" y="51588"/>
                      <a:pt x="7730" y="51588"/>
                      <a:pt x="7730" y="51588"/>
                    </a:cubicBezTo>
                    <a:cubicBezTo>
                      <a:pt x="7730" y="51588"/>
                      <a:pt x="8466" y="54953"/>
                      <a:pt x="8466" y="56074"/>
                    </a:cubicBezTo>
                    <a:cubicBezTo>
                      <a:pt x="8834" y="57196"/>
                      <a:pt x="8098" y="58317"/>
                      <a:pt x="8098" y="58317"/>
                    </a:cubicBezTo>
                    <a:cubicBezTo>
                      <a:pt x="7361" y="61682"/>
                      <a:pt x="7361" y="61682"/>
                      <a:pt x="7361" y="61682"/>
                    </a:cubicBezTo>
                    <a:cubicBezTo>
                      <a:pt x="6993" y="65046"/>
                      <a:pt x="6993" y="65046"/>
                      <a:pt x="6993" y="65046"/>
                    </a:cubicBezTo>
                    <a:cubicBezTo>
                      <a:pt x="7361" y="65046"/>
                      <a:pt x="7361" y="65046"/>
                      <a:pt x="7361" y="65046"/>
                    </a:cubicBezTo>
                    <a:cubicBezTo>
                      <a:pt x="7361" y="69532"/>
                      <a:pt x="7361" y="69532"/>
                      <a:pt x="7361" y="69532"/>
                    </a:cubicBezTo>
                    <a:cubicBezTo>
                      <a:pt x="6993" y="71775"/>
                      <a:pt x="6993" y="71775"/>
                      <a:pt x="6993" y="71775"/>
                    </a:cubicBezTo>
                    <a:cubicBezTo>
                      <a:pt x="6625" y="74018"/>
                      <a:pt x="6625" y="74018"/>
                      <a:pt x="6625" y="74018"/>
                    </a:cubicBezTo>
                    <a:cubicBezTo>
                      <a:pt x="5889" y="77383"/>
                      <a:pt x="5889" y="77383"/>
                      <a:pt x="5889" y="77383"/>
                    </a:cubicBezTo>
                    <a:cubicBezTo>
                      <a:pt x="4785" y="78504"/>
                      <a:pt x="4785" y="78504"/>
                      <a:pt x="4785" y="78504"/>
                    </a:cubicBezTo>
                    <a:cubicBezTo>
                      <a:pt x="4785" y="84112"/>
                      <a:pt x="4785" y="84112"/>
                      <a:pt x="4785" y="84112"/>
                    </a:cubicBezTo>
                    <a:cubicBezTo>
                      <a:pt x="4417" y="86355"/>
                      <a:pt x="4417" y="86355"/>
                      <a:pt x="4417" y="86355"/>
                    </a:cubicBezTo>
                    <a:cubicBezTo>
                      <a:pt x="4417" y="88598"/>
                      <a:pt x="4417" y="88598"/>
                      <a:pt x="4417" y="88598"/>
                    </a:cubicBezTo>
                    <a:cubicBezTo>
                      <a:pt x="2944" y="91962"/>
                      <a:pt x="2944" y="91962"/>
                      <a:pt x="2944" y="91962"/>
                    </a:cubicBezTo>
                    <a:cubicBezTo>
                      <a:pt x="1840" y="97570"/>
                      <a:pt x="1840" y="97570"/>
                      <a:pt x="1840" y="97570"/>
                    </a:cubicBezTo>
                    <a:cubicBezTo>
                      <a:pt x="1840" y="103177"/>
                      <a:pt x="1840" y="103177"/>
                      <a:pt x="1840" y="103177"/>
                    </a:cubicBezTo>
                    <a:cubicBezTo>
                      <a:pt x="1840" y="111028"/>
                      <a:pt x="1840" y="111028"/>
                      <a:pt x="1840" y="111028"/>
                    </a:cubicBezTo>
                    <a:cubicBezTo>
                      <a:pt x="736" y="116635"/>
                      <a:pt x="736" y="116635"/>
                      <a:pt x="736" y="116635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0" y="120000"/>
                      <a:pt x="0" y="120000"/>
                      <a:pt x="0" y="120000"/>
                    </a:cubicBezTo>
                    <a:cubicBezTo>
                      <a:pt x="85398" y="99813"/>
                      <a:pt x="85398" y="99813"/>
                      <a:pt x="85398" y="99813"/>
                    </a:cubicBezTo>
                    <a:cubicBezTo>
                      <a:pt x="85398" y="99813"/>
                      <a:pt x="85398" y="99813"/>
                      <a:pt x="85398" y="99813"/>
                    </a:cubicBezTo>
                    <a:cubicBezTo>
                      <a:pt x="85398" y="98691"/>
                      <a:pt x="85398" y="98691"/>
                      <a:pt x="85398" y="98691"/>
                    </a:cubicBezTo>
                    <a:cubicBezTo>
                      <a:pt x="85766" y="91962"/>
                      <a:pt x="85766" y="91962"/>
                      <a:pt x="85766" y="91962"/>
                    </a:cubicBezTo>
                    <a:cubicBezTo>
                      <a:pt x="85766" y="88598"/>
                      <a:pt x="85766" y="88598"/>
                      <a:pt x="85766" y="88598"/>
                    </a:cubicBezTo>
                    <a:cubicBezTo>
                      <a:pt x="87239" y="84112"/>
                      <a:pt x="87239" y="84112"/>
                      <a:pt x="87239" y="84112"/>
                    </a:cubicBezTo>
                    <a:cubicBezTo>
                      <a:pt x="88343" y="84112"/>
                      <a:pt x="88343" y="84112"/>
                      <a:pt x="88343" y="84112"/>
                    </a:cubicBezTo>
                    <a:cubicBezTo>
                      <a:pt x="89815" y="80747"/>
                      <a:pt x="89815" y="80747"/>
                      <a:pt x="89815" y="80747"/>
                    </a:cubicBezTo>
                    <a:cubicBezTo>
                      <a:pt x="89447" y="76261"/>
                      <a:pt x="89447" y="76261"/>
                      <a:pt x="89447" y="76261"/>
                    </a:cubicBezTo>
                    <a:cubicBezTo>
                      <a:pt x="90552" y="71775"/>
                      <a:pt x="90552" y="71775"/>
                      <a:pt x="90552" y="71775"/>
                    </a:cubicBezTo>
                    <a:cubicBezTo>
                      <a:pt x="103067" y="49345"/>
                      <a:pt x="103067" y="49345"/>
                      <a:pt x="103067" y="49345"/>
                    </a:cubicBezTo>
                    <a:cubicBezTo>
                      <a:pt x="104907" y="45981"/>
                      <a:pt x="104907" y="45981"/>
                      <a:pt x="104907" y="45981"/>
                    </a:cubicBezTo>
                    <a:cubicBezTo>
                      <a:pt x="105644" y="41495"/>
                      <a:pt x="105644" y="41495"/>
                      <a:pt x="105644" y="41495"/>
                    </a:cubicBezTo>
                    <a:cubicBezTo>
                      <a:pt x="107116" y="34766"/>
                      <a:pt x="107116" y="34766"/>
                      <a:pt x="107116" y="34766"/>
                    </a:cubicBezTo>
                    <a:cubicBezTo>
                      <a:pt x="108220" y="34766"/>
                      <a:pt x="108220" y="34766"/>
                      <a:pt x="108220" y="34766"/>
                    </a:cubicBezTo>
                    <a:cubicBezTo>
                      <a:pt x="109325" y="39252"/>
                      <a:pt x="109325" y="39252"/>
                      <a:pt x="109325" y="39252"/>
                    </a:cubicBezTo>
                    <a:cubicBezTo>
                      <a:pt x="110797" y="34766"/>
                      <a:pt x="110797" y="34766"/>
                      <a:pt x="110797" y="34766"/>
                    </a:cubicBezTo>
                    <a:cubicBezTo>
                      <a:pt x="112638" y="28037"/>
                      <a:pt x="112638" y="28037"/>
                      <a:pt x="112638" y="28037"/>
                    </a:cubicBezTo>
                    <a:cubicBezTo>
                      <a:pt x="116687" y="25794"/>
                      <a:pt x="116687" y="25794"/>
                      <a:pt x="116687" y="25794"/>
                    </a:cubicBezTo>
                    <a:cubicBezTo>
                      <a:pt x="117055" y="21308"/>
                      <a:pt x="117055" y="21308"/>
                      <a:pt x="117055" y="21308"/>
                    </a:cubicBezTo>
                    <a:cubicBezTo>
                      <a:pt x="118159" y="15700"/>
                      <a:pt x="118159" y="15700"/>
                      <a:pt x="118159" y="15700"/>
                    </a:cubicBezTo>
                    <a:cubicBezTo>
                      <a:pt x="119631" y="13457"/>
                      <a:pt x="119631" y="13457"/>
                      <a:pt x="119631" y="13457"/>
                    </a:cubicBezTo>
                    <a:cubicBezTo>
                      <a:pt x="120000" y="13457"/>
                      <a:pt x="120000" y="13457"/>
                      <a:pt x="120000" y="13457"/>
                    </a:cubicBezTo>
                    <a:cubicBezTo>
                      <a:pt x="120000" y="0"/>
                      <a:pt x="120000" y="0"/>
                      <a:pt x="120000" y="0"/>
                    </a:cubicBezTo>
                    <a:lnTo>
                      <a:pt x="71042" y="1570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6" name="Shape 1417"/>
              <p:cNvSpPr/>
              <p:nvPr/>
            </p:nvSpPr>
            <p:spPr>
              <a:xfrm>
                <a:off x="5233931" y="3253780"/>
                <a:ext cx="845401" cy="37378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263" y="28333"/>
                    </a:moveTo>
                    <a:cubicBezTo>
                      <a:pt x="118527" y="25833"/>
                      <a:pt x="118527" y="25833"/>
                      <a:pt x="118527" y="25833"/>
                    </a:cubicBezTo>
                    <a:cubicBezTo>
                      <a:pt x="117791" y="23333"/>
                      <a:pt x="117791" y="23333"/>
                      <a:pt x="117791" y="23333"/>
                    </a:cubicBezTo>
                    <a:cubicBezTo>
                      <a:pt x="116687" y="23333"/>
                      <a:pt x="116687" y="23333"/>
                      <a:pt x="116687" y="23333"/>
                    </a:cubicBezTo>
                    <a:cubicBezTo>
                      <a:pt x="116319" y="24166"/>
                      <a:pt x="116319" y="24166"/>
                      <a:pt x="116319" y="24166"/>
                    </a:cubicBezTo>
                    <a:cubicBezTo>
                      <a:pt x="115950" y="31666"/>
                      <a:pt x="115950" y="31666"/>
                      <a:pt x="115950" y="31666"/>
                    </a:cubicBezTo>
                    <a:cubicBezTo>
                      <a:pt x="115950" y="33333"/>
                      <a:pt x="115950" y="33333"/>
                      <a:pt x="115950" y="33333"/>
                    </a:cubicBezTo>
                    <a:cubicBezTo>
                      <a:pt x="114846" y="31666"/>
                      <a:pt x="114846" y="31666"/>
                      <a:pt x="114846" y="31666"/>
                    </a:cubicBezTo>
                    <a:cubicBezTo>
                      <a:pt x="114478" y="26666"/>
                      <a:pt x="114478" y="26666"/>
                      <a:pt x="114478" y="26666"/>
                    </a:cubicBezTo>
                    <a:cubicBezTo>
                      <a:pt x="113742" y="23333"/>
                      <a:pt x="113742" y="23333"/>
                      <a:pt x="113742" y="23333"/>
                    </a:cubicBezTo>
                    <a:cubicBezTo>
                      <a:pt x="112638" y="22500"/>
                      <a:pt x="112638" y="22500"/>
                      <a:pt x="112638" y="22500"/>
                    </a:cubicBezTo>
                    <a:cubicBezTo>
                      <a:pt x="110429" y="25000"/>
                      <a:pt x="110429" y="25000"/>
                      <a:pt x="110429" y="25000"/>
                    </a:cubicBezTo>
                    <a:cubicBezTo>
                      <a:pt x="109693" y="25000"/>
                      <a:pt x="109693" y="25000"/>
                      <a:pt x="109693" y="25000"/>
                    </a:cubicBezTo>
                    <a:cubicBezTo>
                      <a:pt x="107484" y="26666"/>
                      <a:pt x="107484" y="26666"/>
                      <a:pt x="107484" y="26666"/>
                    </a:cubicBezTo>
                    <a:cubicBezTo>
                      <a:pt x="106380" y="29166"/>
                      <a:pt x="106380" y="29166"/>
                      <a:pt x="106380" y="29166"/>
                    </a:cubicBezTo>
                    <a:cubicBezTo>
                      <a:pt x="105276" y="32500"/>
                      <a:pt x="105276" y="32500"/>
                      <a:pt x="105276" y="32500"/>
                    </a:cubicBezTo>
                    <a:cubicBezTo>
                      <a:pt x="104907" y="30833"/>
                      <a:pt x="104907" y="30833"/>
                      <a:pt x="104907" y="30833"/>
                    </a:cubicBezTo>
                    <a:cubicBezTo>
                      <a:pt x="104907" y="26666"/>
                      <a:pt x="104907" y="26666"/>
                      <a:pt x="104907" y="26666"/>
                    </a:cubicBezTo>
                    <a:cubicBezTo>
                      <a:pt x="104907" y="25000"/>
                      <a:pt x="104907" y="25000"/>
                      <a:pt x="104907" y="25000"/>
                    </a:cubicBezTo>
                    <a:cubicBezTo>
                      <a:pt x="104171" y="22500"/>
                      <a:pt x="104171" y="22500"/>
                      <a:pt x="104171" y="22500"/>
                    </a:cubicBezTo>
                    <a:cubicBezTo>
                      <a:pt x="103803" y="20833"/>
                      <a:pt x="103803" y="20833"/>
                      <a:pt x="103803" y="20833"/>
                    </a:cubicBezTo>
                    <a:cubicBezTo>
                      <a:pt x="103435" y="19166"/>
                      <a:pt x="103435" y="19166"/>
                      <a:pt x="103435" y="19166"/>
                    </a:cubicBezTo>
                    <a:cubicBezTo>
                      <a:pt x="103435" y="16666"/>
                      <a:pt x="103435" y="16666"/>
                      <a:pt x="103435" y="16666"/>
                    </a:cubicBezTo>
                    <a:cubicBezTo>
                      <a:pt x="103435" y="15000"/>
                      <a:pt x="103435" y="15000"/>
                      <a:pt x="103435" y="15000"/>
                    </a:cubicBezTo>
                    <a:cubicBezTo>
                      <a:pt x="104171" y="13333"/>
                      <a:pt x="104171" y="13333"/>
                      <a:pt x="104171" y="13333"/>
                    </a:cubicBezTo>
                    <a:cubicBezTo>
                      <a:pt x="104171" y="13333"/>
                      <a:pt x="104171" y="13333"/>
                      <a:pt x="104171" y="13333"/>
                    </a:cubicBezTo>
                    <a:cubicBezTo>
                      <a:pt x="104539" y="16666"/>
                      <a:pt x="104539" y="16666"/>
                      <a:pt x="104539" y="16666"/>
                    </a:cubicBezTo>
                    <a:cubicBezTo>
                      <a:pt x="104907" y="21666"/>
                      <a:pt x="104907" y="21666"/>
                      <a:pt x="104907" y="21666"/>
                    </a:cubicBezTo>
                    <a:cubicBezTo>
                      <a:pt x="105644" y="25833"/>
                      <a:pt x="105644" y="25833"/>
                      <a:pt x="105644" y="25833"/>
                    </a:cubicBezTo>
                    <a:cubicBezTo>
                      <a:pt x="106748" y="24166"/>
                      <a:pt x="106748" y="24166"/>
                      <a:pt x="106748" y="24166"/>
                    </a:cubicBezTo>
                    <a:cubicBezTo>
                      <a:pt x="107116" y="23333"/>
                      <a:pt x="107116" y="23333"/>
                      <a:pt x="107116" y="23333"/>
                    </a:cubicBezTo>
                    <a:cubicBezTo>
                      <a:pt x="108220" y="21666"/>
                      <a:pt x="108220" y="21666"/>
                      <a:pt x="108220" y="21666"/>
                    </a:cubicBezTo>
                    <a:cubicBezTo>
                      <a:pt x="108588" y="21666"/>
                      <a:pt x="108588" y="21666"/>
                      <a:pt x="108588" y="21666"/>
                    </a:cubicBezTo>
                    <a:cubicBezTo>
                      <a:pt x="110061" y="20000"/>
                      <a:pt x="110061" y="20000"/>
                      <a:pt x="110061" y="20000"/>
                    </a:cubicBezTo>
                    <a:cubicBezTo>
                      <a:pt x="110429" y="18333"/>
                      <a:pt x="110429" y="18333"/>
                      <a:pt x="110429" y="18333"/>
                    </a:cubicBezTo>
                    <a:cubicBezTo>
                      <a:pt x="112269" y="18333"/>
                      <a:pt x="112269" y="18333"/>
                      <a:pt x="112269" y="18333"/>
                    </a:cubicBezTo>
                    <a:cubicBezTo>
                      <a:pt x="112638" y="15833"/>
                      <a:pt x="112638" y="15833"/>
                      <a:pt x="112638" y="15833"/>
                    </a:cubicBezTo>
                    <a:cubicBezTo>
                      <a:pt x="113006" y="15000"/>
                      <a:pt x="113006" y="15000"/>
                      <a:pt x="113006" y="15000"/>
                    </a:cubicBezTo>
                    <a:cubicBezTo>
                      <a:pt x="113006" y="15000"/>
                      <a:pt x="112638" y="14166"/>
                      <a:pt x="112638" y="13333"/>
                    </a:cubicBezTo>
                    <a:cubicBezTo>
                      <a:pt x="112269" y="13333"/>
                      <a:pt x="112269" y="13333"/>
                      <a:pt x="112269" y="13333"/>
                    </a:cubicBezTo>
                    <a:cubicBezTo>
                      <a:pt x="111533" y="10833"/>
                      <a:pt x="111533" y="10833"/>
                      <a:pt x="111533" y="10833"/>
                    </a:cubicBezTo>
                    <a:cubicBezTo>
                      <a:pt x="111533" y="10000"/>
                      <a:pt x="111533" y="10000"/>
                      <a:pt x="111533" y="10000"/>
                    </a:cubicBezTo>
                    <a:cubicBezTo>
                      <a:pt x="111901" y="10000"/>
                      <a:pt x="111901" y="10000"/>
                      <a:pt x="111901" y="10000"/>
                    </a:cubicBezTo>
                    <a:cubicBezTo>
                      <a:pt x="113742" y="11666"/>
                      <a:pt x="113742" y="11666"/>
                      <a:pt x="113742" y="11666"/>
                    </a:cubicBezTo>
                    <a:cubicBezTo>
                      <a:pt x="114846" y="11666"/>
                      <a:pt x="114846" y="11666"/>
                      <a:pt x="114846" y="11666"/>
                    </a:cubicBezTo>
                    <a:cubicBezTo>
                      <a:pt x="114846" y="9166"/>
                      <a:pt x="114846" y="9166"/>
                      <a:pt x="114846" y="9166"/>
                    </a:cubicBezTo>
                    <a:cubicBezTo>
                      <a:pt x="113742" y="5833"/>
                      <a:pt x="113742" y="5833"/>
                      <a:pt x="113742" y="5833"/>
                    </a:cubicBezTo>
                    <a:cubicBezTo>
                      <a:pt x="113374" y="3333"/>
                      <a:pt x="113374" y="3333"/>
                      <a:pt x="113374" y="3333"/>
                    </a:cubicBezTo>
                    <a:cubicBezTo>
                      <a:pt x="112269" y="0"/>
                      <a:pt x="112269" y="0"/>
                      <a:pt x="112269" y="0"/>
                    </a:cubicBezTo>
                    <a:cubicBezTo>
                      <a:pt x="80245" y="15000"/>
                      <a:pt x="80245" y="15000"/>
                      <a:pt x="80245" y="15000"/>
                    </a:cubicBezTo>
                    <a:cubicBezTo>
                      <a:pt x="57055" y="23333"/>
                      <a:pt x="57055" y="23333"/>
                      <a:pt x="57055" y="23333"/>
                    </a:cubicBezTo>
                    <a:cubicBezTo>
                      <a:pt x="34601" y="29166"/>
                      <a:pt x="34601" y="29166"/>
                      <a:pt x="34601" y="29166"/>
                    </a:cubicBezTo>
                    <a:cubicBezTo>
                      <a:pt x="34601" y="39166"/>
                      <a:pt x="34601" y="39166"/>
                      <a:pt x="34601" y="39166"/>
                    </a:cubicBezTo>
                    <a:cubicBezTo>
                      <a:pt x="34233" y="39166"/>
                      <a:pt x="34233" y="39166"/>
                      <a:pt x="34233" y="39166"/>
                    </a:cubicBezTo>
                    <a:cubicBezTo>
                      <a:pt x="32760" y="40833"/>
                      <a:pt x="32760" y="40833"/>
                      <a:pt x="32760" y="40833"/>
                    </a:cubicBezTo>
                    <a:cubicBezTo>
                      <a:pt x="31656" y="45000"/>
                      <a:pt x="31656" y="45000"/>
                      <a:pt x="31656" y="45000"/>
                    </a:cubicBezTo>
                    <a:cubicBezTo>
                      <a:pt x="31288" y="48333"/>
                      <a:pt x="31288" y="48333"/>
                      <a:pt x="31288" y="48333"/>
                    </a:cubicBezTo>
                    <a:cubicBezTo>
                      <a:pt x="27239" y="50000"/>
                      <a:pt x="27239" y="50000"/>
                      <a:pt x="27239" y="50000"/>
                    </a:cubicBezTo>
                    <a:cubicBezTo>
                      <a:pt x="25398" y="55000"/>
                      <a:pt x="25398" y="55000"/>
                      <a:pt x="25398" y="55000"/>
                    </a:cubicBezTo>
                    <a:cubicBezTo>
                      <a:pt x="23926" y="58333"/>
                      <a:pt x="23926" y="58333"/>
                      <a:pt x="23926" y="58333"/>
                    </a:cubicBezTo>
                    <a:cubicBezTo>
                      <a:pt x="22822" y="55000"/>
                      <a:pt x="22822" y="55000"/>
                      <a:pt x="22822" y="55000"/>
                    </a:cubicBezTo>
                    <a:cubicBezTo>
                      <a:pt x="21717" y="55000"/>
                      <a:pt x="21717" y="55000"/>
                      <a:pt x="21717" y="55000"/>
                    </a:cubicBezTo>
                    <a:cubicBezTo>
                      <a:pt x="20245" y="60000"/>
                      <a:pt x="20245" y="60000"/>
                      <a:pt x="20245" y="60000"/>
                    </a:cubicBezTo>
                    <a:cubicBezTo>
                      <a:pt x="19509" y="63333"/>
                      <a:pt x="19509" y="63333"/>
                      <a:pt x="19509" y="63333"/>
                    </a:cubicBezTo>
                    <a:cubicBezTo>
                      <a:pt x="17668" y="65833"/>
                      <a:pt x="17668" y="65833"/>
                      <a:pt x="17668" y="65833"/>
                    </a:cubicBezTo>
                    <a:cubicBezTo>
                      <a:pt x="5153" y="82500"/>
                      <a:pt x="5153" y="82500"/>
                      <a:pt x="5153" y="82500"/>
                    </a:cubicBezTo>
                    <a:cubicBezTo>
                      <a:pt x="4049" y="85833"/>
                      <a:pt x="4049" y="85833"/>
                      <a:pt x="4049" y="85833"/>
                    </a:cubicBezTo>
                    <a:cubicBezTo>
                      <a:pt x="4417" y="89166"/>
                      <a:pt x="4417" y="89166"/>
                      <a:pt x="4417" y="89166"/>
                    </a:cubicBezTo>
                    <a:cubicBezTo>
                      <a:pt x="2944" y="91666"/>
                      <a:pt x="2944" y="91666"/>
                      <a:pt x="2944" y="91666"/>
                    </a:cubicBezTo>
                    <a:cubicBezTo>
                      <a:pt x="1840" y="91666"/>
                      <a:pt x="1840" y="91666"/>
                      <a:pt x="1840" y="91666"/>
                    </a:cubicBezTo>
                    <a:cubicBezTo>
                      <a:pt x="368" y="95000"/>
                      <a:pt x="368" y="95000"/>
                      <a:pt x="368" y="95000"/>
                    </a:cubicBezTo>
                    <a:cubicBezTo>
                      <a:pt x="368" y="97500"/>
                      <a:pt x="368" y="97500"/>
                      <a:pt x="368" y="97500"/>
                    </a:cubicBezTo>
                    <a:cubicBezTo>
                      <a:pt x="0" y="102500"/>
                      <a:pt x="0" y="102500"/>
                      <a:pt x="0" y="102500"/>
                    </a:cubicBezTo>
                    <a:cubicBezTo>
                      <a:pt x="0" y="103333"/>
                      <a:pt x="0" y="103333"/>
                      <a:pt x="0" y="103333"/>
                    </a:cubicBezTo>
                    <a:cubicBezTo>
                      <a:pt x="0" y="103333"/>
                      <a:pt x="0" y="103333"/>
                      <a:pt x="0" y="103333"/>
                    </a:cubicBezTo>
                    <a:cubicBezTo>
                      <a:pt x="20613" y="98333"/>
                      <a:pt x="20613" y="98333"/>
                      <a:pt x="20613" y="98333"/>
                    </a:cubicBezTo>
                    <a:cubicBezTo>
                      <a:pt x="26871" y="87500"/>
                      <a:pt x="26871" y="87500"/>
                      <a:pt x="26871" y="87500"/>
                    </a:cubicBezTo>
                    <a:cubicBezTo>
                      <a:pt x="30552" y="86666"/>
                      <a:pt x="30552" y="86666"/>
                      <a:pt x="30552" y="86666"/>
                    </a:cubicBezTo>
                    <a:cubicBezTo>
                      <a:pt x="33128" y="86666"/>
                      <a:pt x="33128" y="86666"/>
                      <a:pt x="33128" y="86666"/>
                    </a:cubicBezTo>
                    <a:cubicBezTo>
                      <a:pt x="37546" y="88333"/>
                      <a:pt x="37546" y="88333"/>
                      <a:pt x="37546" y="88333"/>
                    </a:cubicBezTo>
                    <a:cubicBezTo>
                      <a:pt x="39754" y="87500"/>
                      <a:pt x="39754" y="87500"/>
                      <a:pt x="39754" y="87500"/>
                    </a:cubicBezTo>
                    <a:cubicBezTo>
                      <a:pt x="40858" y="86666"/>
                      <a:pt x="40858" y="86666"/>
                      <a:pt x="40858" y="86666"/>
                    </a:cubicBezTo>
                    <a:cubicBezTo>
                      <a:pt x="42699" y="84166"/>
                      <a:pt x="42699" y="84166"/>
                      <a:pt x="42699" y="84166"/>
                    </a:cubicBezTo>
                    <a:cubicBezTo>
                      <a:pt x="45276" y="83333"/>
                      <a:pt x="45276" y="83333"/>
                      <a:pt x="45276" y="83333"/>
                    </a:cubicBezTo>
                    <a:cubicBezTo>
                      <a:pt x="48588" y="84166"/>
                      <a:pt x="48588" y="84166"/>
                      <a:pt x="48588" y="84166"/>
                    </a:cubicBezTo>
                    <a:cubicBezTo>
                      <a:pt x="50797" y="86666"/>
                      <a:pt x="50797" y="86666"/>
                      <a:pt x="50797" y="86666"/>
                    </a:cubicBezTo>
                    <a:cubicBezTo>
                      <a:pt x="52269" y="95000"/>
                      <a:pt x="52269" y="95000"/>
                      <a:pt x="52269" y="95000"/>
                    </a:cubicBezTo>
                    <a:cubicBezTo>
                      <a:pt x="66993" y="88333"/>
                      <a:pt x="66993" y="88333"/>
                      <a:pt x="66993" y="88333"/>
                    </a:cubicBezTo>
                    <a:cubicBezTo>
                      <a:pt x="86134" y="120000"/>
                      <a:pt x="86134" y="120000"/>
                      <a:pt x="86134" y="120000"/>
                    </a:cubicBezTo>
                    <a:cubicBezTo>
                      <a:pt x="89447" y="116666"/>
                      <a:pt x="89447" y="116666"/>
                      <a:pt x="89447" y="116666"/>
                    </a:cubicBezTo>
                    <a:cubicBezTo>
                      <a:pt x="90184" y="116666"/>
                      <a:pt x="90184" y="116666"/>
                      <a:pt x="90184" y="116666"/>
                    </a:cubicBezTo>
                    <a:cubicBezTo>
                      <a:pt x="93496" y="115833"/>
                      <a:pt x="93496" y="115833"/>
                      <a:pt x="93496" y="115833"/>
                    </a:cubicBezTo>
                    <a:cubicBezTo>
                      <a:pt x="94233" y="113333"/>
                      <a:pt x="94233" y="113333"/>
                      <a:pt x="94233" y="113333"/>
                    </a:cubicBezTo>
                    <a:cubicBezTo>
                      <a:pt x="95337" y="110833"/>
                      <a:pt x="95337" y="110833"/>
                      <a:pt x="95337" y="110833"/>
                    </a:cubicBezTo>
                    <a:cubicBezTo>
                      <a:pt x="95705" y="103333"/>
                      <a:pt x="95705" y="103333"/>
                      <a:pt x="95705" y="103333"/>
                    </a:cubicBezTo>
                    <a:cubicBezTo>
                      <a:pt x="96809" y="97500"/>
                      <a:pt x="96809" y="97500"/>
                      <a:pt x="96809" y="97500"/>
                    </a:cubicBezTo>
                    <a:cubicBezTo>
                      <a:pt x="98282" y="92500"/>
                      <a:pt x="98282" y="92500"/>
                      <a:pt x="98282" y="92500"/>
                    </a:cubicBezTo>
                    <a:cubicBezTo>
                      <a:pt x="99754" y="90000"/>
                      <a:pt x="99754" y="90000"/>
                      <a:pt x="99754" y="90000"/>
                    </a:cubicBezTo>
                    <a:cubicBezTo>
                      <a:pt x="99754" y="88333"/>
                      <a:pt x="99754" y="88333"/>
                      <a:pt x="99754" y="88333"/>
                    </a:cubicBezTo>
                    <a:cubicBezTo>
                      <a:pt x="99386" y="85833"/>
                      <a:pt x="99386" y="85833"/>
                      <a:pt x="99386" y="85833"/>
                    </a:cubicBezTo>
                    <a:cubicBezTo>
                      <a:pt x="99018" y="84166"/>
                      <a:pt x="99018" y="84166"/>
                      <a:pt x="99018" y="84166"/>
                    </a:cubicBezTo>
                    <a:cubicBezTo>
                      <a:pt x="99386" y="83333"/>
                      <a:pt x="99386" y="83333"/>
                      <a:pt x="99386" y="83333"/>
                    </a:cubicBezTo>
                    <a:cubicBezTo>
                      <a:pt x="99386" y="81666"/>
                      <a:pt x="99386" y="81666"/>
                      <a:pt x="99386" y="81666"/>
                    </a:cubicBezTo>
                    <a:cubicBezTo>
                      <a:pt x="99754" y="80833"/>
                      <a:pt x="99754" y="80833"/>
                      <a:pt x="99754" y="80833"/>
                    </a:cubicBezTo>
                    <a:cubicBezTo>
                      <a:pt x="100122" y="80833"/>
                      <a:pt x="100122" y="80833"/>
                      <a:pt x="100122" y="80833"/>
                    </a:cubicBezTo>
                    <a:cubicBezTo>
                      <a:pt x="100490" y="81666"/>
                      <a:pt x="100490" y="81666"/>
                      <a:pt x="100490" y="81666"/>
                    </a:cubicBezTo>
                    <a:cubicBezTo>
                      <a:pt x="100858" y="85000"/>
                      <a:pt x="100858" y="85000"/>
                      <a:pt x="100858" y="85000"/>
                    </a:cubicBezTo>
                    <a:cubicBezTo>
                      <a:pt x="102331" y="83333"/>
                      <a:pt x="102331" y="83333"/>
                      <a:pt x="102331" y="83333"/>
                    </a:cubicBezTo>
                    <a:cubicBezTo>
                      <a:pt x="103435" y="82500"/>
                      <a:pt x="103435" y="82500"/>
                      <a:pt x="103435" y="82500"/>
                    </a:cubicBezTo>
                    <a:cubicBezTo>
                      <a:pt x="103435" y="80833"/>
                      <a:pt x="103435" y="80833"/>
                      <a:pt x="103435" y="80833"/>
                    </a:cubicBezTo>
                    <a:cubicBezTo>
                      <a:pt x="103435" y="79166"/>
                      <a:pt x="103435" y="79166"/>
                      <a:pt x="103435" y="79166"/>
                    </a:cubicBezTo>
                    <a:cubicBezTo>
                      <a:pt x="104171" y="78333"/>
                      <a:pt x="104171" y="78333"/>
                      <a:pt x="104171" y="78333"/>
                    </a:cubicBezTo>
                    <a:cubicBezTo>
                      <a:pt x="104171" y="77500"/>
                      <a:pt x="104171" y="77500"/>
                      <a:pt x="104171" y="77500"/>
                    </a:cubicBezTo>
                    <a:cubicBezTo>
                      <a:pt x="104907" y="79166"/>
                      <a:pt x="104907" y="79166"/>
                      <a:pt x="104907" y="79166"/>
                    </a:cubicBezTo>
                    <a:cubicBezTo>
                      <a:pt x="106748" y="77500"/>
                      <a:pt x="106748" y="77500"/>
                      <a:pt x="106748" y="77500"/>
                    </a:cubicBezTo>
                    <a:cubicBezTo>
                      <a:pt x="108220" y="75833"/>
                      <a:pt x="108220" y="75833"/>
                      <a:pt x="108220" y="75833"/>
                    </a:cubicBezTo>
                    <a:cubicBezTo>
                      <a:pt x="108957" y="75833"/>
                      <a:pt x="108957" y="75833"/>
                      <a:pt x="108957" y="75833"/>
                    </a:cubicBezTo>
                    <a:cubicBezTo>
                      <a:pt x="110061" y="74166"/>
                      <a:pt x="110061" y="74166"/>
                      <a:pt x="110061" y="74166"/>
                    </a:cubicBezTo>
                    <a:cubicBezTo>
                      <a:pt x="110797" y="73333"/>
                      <a:pt x="110797" y="73333"/>
                      <a:pt x="110797" y="73333"/>
                    </a:cubicBezTo>
                    <a:cubicBezTo>
                      <a:pt x="110797" y="72500"/>
                      <a:pt x="110797" y="72500"/>
                      <a:pt x="110797" y="72500"/>
                    </a:cubicBezTo>
                    <a:cubicBezTo>
                      <a:pt x="112269" y="75000"/>
                      <a:pt x="112269" y="75000"/>
                      <a:pt x="112269" y="75000"/>
                    </a:cubicBezTo>
                    <a:cubicBezTo>
                      <a:pt x="113006" y="71666"/>
                      <a:pt x="113006" y="71666"/>
                      <a:pt x="113006" y="71666"/>
                    </a:cubicBezTo>
                    <a:cubicBezTo>
                      <a:pt x="113374" y="67500"/>
                      <a:pt x="113374" y="67500"/>
                      <a:pt x="113374" y="67500"/>
                    </a:cubicBezTo>
                    <a:cubicBezTo>
                      <a:pt x="113742" y="65833"/>
                      <a:pt x="113742" y="65833"/>
                      <a:pt x="113742" y="65833"/>
                    </a:cubicBezTo>
                    <a:cubicBezTo>
                      <a:pt x="114110" y="64166"/>
                      <a:pt x="114110" y="64166"/>
                      <a:pt x="114110" y="64166"/>
                    </a:cubicBezTo>
                    <a:cubicBezTo>
                      <a:pt x="114110" y="64166"/>
                      <a:pt x="113742" y="61666"/>
                      <a:pt x="113374" y="62500"/>
                    </a:cubicBezTo>
                    <a:cubicBezTo>
                      <a:pt x="113006" y="62500"/>
                      <a:pt x="111901" y="63333"/>
                      <a:pt x="111901" y="63333"/>
                    </a:cubicBezTo>
                    <a:cubicBezTo>
                      <a:pt x="111533" y="65000"/>
                      <a:pt x="111533" y="65000"/>
                      <a:pt x="111533" y="65000"/>
                    </a:cubicBezTo>
                    <a:cubicBezTo>
                      <a:pt x="110797" y="65000"/>
                      <a:pt x="110797" y="65000"/>
                      <a:pt x="110797" y="65000"/>
                    </a:cubicBezTo>
                    <a:cubicBezTo>
                      <a:pt x="110061" y="66666"/>
                      <a:pt x="110061" y="66666"/>
                      <a:pt x="110061" y="66666"/>
                    </a:cubicBezTo>
                    <a:cubicBezTo>
                      <a:pt x="108220" y="69166"/>
                      <a:pt x="108220" y="69166"/>
                      <a:pt x="108220" y="69166"/>
                    </a:cubicBezTo>
                    <a:cubicBezTo>
                      <a:pt x="107116" y="69166"/>
                      <a:pt x="107116" y="69166"/>
                      <a:pt x="107116" y="69166"/>
                    </a:cubicBezTo>
                    <a:cubicBezTo>
                      <a:pt x="104171" y="67500"/>
                      <a:pt x="104171" y="67500"/>
                      <a:pt x="104171" y="67500"/>
                    </a:cubicBezTo>
                    <a:cubicBezTo>
                      <a:pt x="104171" y="65833"/>
                      <a:pt x="104171" y="65833"/>
                      <a:pt x="104171" y="65833"/>
                    </a:cubicBezTo>
                    <a:cubicBezTo>
                      <a:pt x="104171" y="64166"/>
                      <a:pt x="104171" y="64166"/>
                      <a:pt x="104171" y="64166"/>
                    </a:cubicBezTo>
                    <a:cubicBezTo>
                      <a:pt x="104539" y="63333"/>
                      <a:pt x="104539" y="63333"/>
                      <a:pt x="104539" y="63333"/>
                    </a:cubicBezTo>
                    <a:cubicBezTo>
                      <a:pt x="105276" y="63333"/>
                      <a:pt x="105276" y="63333"/>
                      <a:pt x="105276" y="63333"/>
                    </a:cubicBezTo>
                    <a:cubicBezTo>
                      <a:pt x="106012" y="64166"/>
                      <a:pt x="106012" y="64166"/>
                      <a:pt x="106012" y="64166"/>
                    </a:cubicBezTo>
                    <a:cubicBezTo>
                      <a:pt x="107852" y="64166"/>
                      <a:pt x="107852" y="64166"/>
                      <a:pt x="107852" y="64166"/>
                    </a:cubicBezTo>
                    <a:cubicBezTo>
                      <a:pt x="108957" y="62500"/>
                      <a:pt x="108957" y="62500"/>
                      <a:pt x="108957" y="62500"/>
                    </a:cubicBezTo>
                    <a:cubicBezTo>
                      <a:pt x="108957" y="60833"/>
                      <a:pt x="108957" y="60833"/>
                      <a:pt x="108957" y="60833"/>
                    </a:cubicBezTo>
                    <a:cubicBezTo>
                      <a:pt x="108588" y="59166"/>
                      <a:pt x="108588" y="59166"/>
                      <a:pt x="108588" y="59166"/>
                    </a:cubicBezTo>
                    <a:cubicBezTo>
                      <a:pt x="108957" y="56666"/>
                      <a:pt x="108957" y="56666"/>
                      <a:pt x="108957" y="56666"/>
                    </a:cubicBezTo>
                    <a:cubicBezTo>
                      <a:pt x="109325" y="56666"/>
                      <a:pt x="109325" y="56666"/>
                      <a:pt x="109325" y="56666"/>
                    </a:cubicBezTo>
                    <a:cubicBezTo>
                      <a:pt x="110061" y="55000"/>
                      <a:pt x="110061" y="55000"/>
                      <a:pt x="110061" y="55000"/>
                    </a:cubicBezTo>
                    <a:cubicBezTo>
                      <a:pt x="110061" y="53333"/>
                      <a:pt x="110061" y="53333"/>
                      <a:pt x="110061" y="53333"/>
                    </a:cubicBezTo>
                    <a:cubicBezTo>
                      <a:pt x="108957" y="53333"/>
                      <a:pt x="108957" y="53333"/>
                      <a:pt x="108957" y="53333"/>
                    </a:cubicBezTo>
                    <a:cubicBezTo>
                      <a:pt x="106748" y="50833"/>
                      <a:pt x="106748" y="50833"/>
                      <a:pt x="106748" y="50833"/>
                    </a:cubicBezTo>
                    <a:cubicBezTo>
                      <a:pt x="104171" y="50000"/>
                      <a:pt x="104171" y="50000"/>
                      <a:pt x="104171" y="50000"/>
                    </a:cubicBezTo>
                    <a:cubicBezTo>
                      <a:pt x="103067" y="48333"/>
                      <a:pt x="103067" y="48333"/>
                      <a:pt x="103067" y="48333"/>
                    </a:cubicBezTo>
                    <a:cubicBezTo>
                      <a:pt x="103067" y="47500"/>
                      <a:pt x="103067" y="47500"/>
                      <a:pt x="103067" y="47500"/>
                    </a:cubicBezTo>
                    <a:cubicBezTo>
                      <a:pt x="104539" y="47500"/>
                      <a:pt x="104539" y="47500"/>
                      <a:pt x="104539" y="47500"/>
                    </a:cubicBezTo>
                    <a:cubicBezTo>
                      <a:pt x="106748" y="47500"/>
                      <a:pt x="106748" y="47500"/>
                      <a:pt x="106748" y="47500"/>
                    </a:cubicBezTo>
                    <a:cubicBezTo>
                      <a:pt x="108220" y="49166"/>
                      <a:pt x="108220" y="49166"/>
                      <a:pt x="108220" y="49166"/>
                    </a:cubicBezTo>
                    <a:cubicBezTo>
                      <a:pt x="108588" y="47500"/>
                      <a:pt x="108588" y="47500"/>
                      <a:pt x="108588" y="47500"/>
                    </a:cubicBezTo>
                    <a:cubicBezTo>
                      <a:pt x="108220" y="45833"/>
                      <a:pt x="108220" y="45833"/>
                      <a:pt x="108220" y="45833"/>
                    </a:cubicBezTo>
                    <a:cubicBezTo>
                      <a:pt x="107852" y="45000"/>
                      <a:pt x="107852" y="45000"/>
                      <a:pt x="107852" y="45000"/>
                    </a:cubicBezTo>
                    <a:cubicBezTo>
                      <a:pt x="107484" y="43333"/>
                      <a:pt x="107484" y="43333"/>
                      <a:pt x="107484" y="43333"/>
                    </a:cubicBezTo>
                    <a:cubicBezTo>
                      <a:pt x="108220" y="42500"/>
                      <a:pt x="108220" y="42500"/>
                      <a:pt x="108220" y="42500"/>
                    </a:cubicBezTo>
                    <a:cubicBezTo>
                      <a:pt x="109325" y="42500"/>
                      <a:pt x="109325" y="42500"/>
                      <a:pt x="109325" y="42500"/>
                    </a:cubicBezTo>
                    <a:cubicBezTo>
                      <a:pt x="109693" y="46666"/>
                      <a:pt x="109693" y="46666"/>
                      <a:pt x="109693" y="46666"/>
                    </a:cubicBezTo>
                    <a:cubicBezTo>
                      <a:pt x="110429" y="48333"/>
                      <a:pt x="110429" y="48333"/>
                      <a:pt x="110429" y="48333"/>
                    </a:cubicBezTo>
                    <a:cubicBezTo>
                      <a:pt x="111533" y="48333"/>
                      <a:pt x="111533" y="48333"/>
                      <a:pt x="111533" y="48333"/>
                    </a:cubicBezTo>
                    <a:cubicBezTo>
                      <a:pt x="111901" y="47500"/>
                      <a:pt x="111901" y="47500"/>
                      <a:pt x="111901" y="47500"/>
                    </a:cubicBezTo>
                    <a:cubicBezTo>
                      <a:pt x="112638" y="48333"/>
                      <a:pt x="112638" y="48333"/>
                      <a:pt x="112638" y="48333"/>
                    </a:cubicBezTo>
                    <a:cubicBezTo>
                      <a:pt x="114110" y="48333"/>
                      <a:pt x="114110" y="48333"/>
                      <a:pt x="114110" y="48333"/>
                    </a:cubicBezTo>
                    <a:cubicBezTo>
                      <a:pt x="116319" y="48333"/>
                      <a:pt x="116319" y="48333"/>
                      <a:pt x="116319" y="48333"/>
                    </a:cubicBezTo>
                    <a:cubicBezTo>
                      <a:pt x="116687" y="47500"/>
                      <a:pt x="116687" y="47500"/>
                      <a:pt x="116687" y="47500"/>
                    </a:cubicBezTo>
                    <a:cubicBezTo>
                      <a:pt x="116687" y="44166"/>
                      <a:pt x="116687" y="44166"/>
                      <a:pt x="116687" y="44166"/>
                    </a:cubicBezTo>
                    <a:cubicBezTo>
                      <a:pt x="117055" y="42500"/>
                      <a:pt x="117055" y="42500"/>
                      <a:pt x="117055" y="42500"/>
                    </a:cubicBezTo>
                    <a:cubicBezTo>
                      <a:pt x="117423" y="40000"/>
                      <a:pt x="117423" y="40000"/>
                      <a:pt x="117423" y="40000"/>
                    </a:cubicBezTo>
                    <a:cubicBezTo>
                      <a:pt x="117423" y="38333"/>
                      <a:pt x="117423" y="38333"/>
                      <a:pt x="117423" y="38333"/>
                    </a:cubicBezTo>
                    <a:cubicBezTo>
                      <a:pt x="117791" y="35000"/>
                      <a:pt x="117791" y="35000"/>
                      <a:pt x="117791" y="35000"/>
                    </a:cubicBezTo>
                    <a:cubicBezTo>
                      <a:pt x="118527" y="35000"/>
                      <a:pt x="118527" y="35000"/>
                      <a:pt x="118527" y="35000"/>
                    </a:cubicBezTo>
                    <a:cubicBezTo>
                      <a:pt x="118895" y="36666"/>
                      <a:pt x="118895" y="36666"/>
                      <a:pt x="118895" y="36666"/>
                    </a:cubicBezTo>
                    <a:cubicBezTo>
                      <a:pt x="119631" y="35000"/>
                      <a:pt x="119631" y="35000"/>
                      <a:pt x="119631" y="35000"/>
                    </a:cubicBezTo>
                    <a:cubicBezTo>
                      <a:pt x="119631" y="32500"/>
                      <a:pt x="119631" y="32500"/>
                      <a:pt x="119631" y="32500"/>
                    </a:cubicBezTo>
                    <a:cubicBezTo>
                      <a:pt x="120000" y="30833"/>
                      <a:pt x="120000" y="30833"/>
                      <a:pt x="120000" y="30833"/>
                    </a:cubicBezTo>
                    <a:lnTo>
                      <a:pt x="119263" y="28333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7" name="Shape 1418"/>
              <p:cNvSpPr/>
              <p:nvPr/>
            </p:nvSpPr>
            <p:spPr>
              <a:xfrm>
                <a:off x="5111408" y="3560166"/>
                <a:ext cx="520717" cy="56068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8208" y="71111"/>
                    </a:moveTo>
                    <a:cubicBezTo>
                      <a:pt x="117014" y="70555"/>
                      <a:pt x="117014" y="70555"/>
                      <a:pt x="117014" y="70555"/>
                    </a:cubicBezTo>
                    <a:cubicBezTo>
                      <a:pt x="116417" y="68888"/>
                      <a:pt x="116417" y="68888"/>
                      <a:pt x="116417" y="68888"/>
                    </a:cubicBezTo>
                    <a:cubicBezTo>
                      <a:pt x="116417" y="66666"/>
                      <a:pt x="116417" y="66666"/>
                      <a:pt x="116417" y="66666"/>
                    </a:cubicBezTo>
                    <a:cubicBezTo>
                      <a:pt x="116417" y="66111"/>
                      <a:pt x="116417" y="66111"/>
                      <a:pt x="116417" y="66111"/>
                    </a:cubicBezTo>
                    <a:cubicBezTo>
                      <a:pt x="114029" y="63888"/>
                      <a:pt x="114029" y="63888"/>
                      <a:pt x="114029" y="63888"/>
                    </a:cubicBezTo>
                    <a:cubicBezTo>
                      <a:pt x="113432" y="62222"/>
                      <a:pt x="113432" y="62222"/>
                      <a:pt x="113432" y="62222"/>
                    </a:cubicBezTo>
                    <a:cubicBezTo>
                      <a:pt x="113432" y="61111"/>
                      <a:pt x="113432" y="61111"/>
                      <a:pt x="113432" y="61111"/>
                    </a:cubicBezTo>
                    <a:cubicBezTo>
                      <a:pt x="113432" y="60555"/>
                      <a:pt x="113432" y="60555"/>
                      <a:pt x="113432" y="60555"/>
                    </a:cubicBezTo>
                    <a:cubicBezTo>
                      <a:pt x="111641" y="59444"/>
                      <a:pt x="111641" y="59444"/>
                      <a:pt x="111641" y="59444"/>
                    </a:cubicBezTo>
                    <a:cubicBezTo>
                      <a:pt x="109850" y="58888"/>
                      <a:pt x="109850" y="58888"/>
                      <a:pt x="109850" y="58888"/>
                    </a:cubicBezTo>
                    <a:cubicBezTo>
                      <a:pt x="109253" y="58888"/>
                      <a:pt x="109253" y="58888"/>
                      <a:pt x="109253" y="58888"/>
                    </a:cubicBezTo>
                    <a:cubicBezTo>
                      <a:pt x="108656" y="57777"/>
                      <a:pt x="108656" y="57777"/>
                      <a:pt x="108656" y="57777"/>
                    </a:cubicBezTo>
                    <a:cubicBezTo>
                      <a:pt x="108059" y="56111"/>
                      <a:pt x="108059" y="56111"/>
                      <a:pt x="108059" y="56111"/>
                    </a:cubicBezTo>
                    <a:cubicBezTo>
                      <a:pt x="108059" y="55000"/>
                      <a:pt x="108059" y="55000"/>
                      <a:pt x="108059" y="55000"/>
                    </a:cubicBezTo>
                    <a:cubicBezTo>
                      <a:pt x="106865" y="53333"/>
                      <a:pt x="106865" y="53333"/>
                      <a:pt x="106865" y="53333"/>
                    </a:cubicBezTo>
                    <a:cubicBezTo>
                      <a:pt x="105074" y="50555"/>
                      <a:pt x="105074" y="50555"/>
                      <a:pt x="105074" y="50555"/>
                    </a:cubicBezTo>
                    <a:cubicBezTo>
                      <a:pt x="103880" y="49444"/>
                      <a:pt x="103880" y="49444"/>
                      <a:pt x="103880" y="49444"/>
                    </a:cubicBezTo>
                    <a:cubicBezTo>
                      <a:pt x="102089" y="48333"/>
                      <a:pt x="102089" y="48333"/>
                      <a:pt x="102089" y="48333"/>
                    </a:cubicBezTo>
                    <a:cubicBezTo>
                      <a:pt x="100298" y="46666"/>
                      <a:pt x="100298" y="46666"/>
                      <a:pt x="100298" y="46666"/>
                    </a:cubicBezTo>
                    <a:cubicBezTo>
                      <a:pt x="98507" y="45000"/>
                      <a:pt x="98507" y="45000"/>
                      <a:pt x="98507" y="45000"/>
                    </a:cubicBezTo>
                    <a:cubicBezTo>
                      <a:pt x="94328" y="43333"/>
                      <a:pt x="94328" y="43333"/>
                      <a:pt x="94328" y="43333"/>
                    </a:cubicBezTo>
                    <a:cubicBezTo>
                      <a:pt x="91343" y="39444"/>
                      <a:pt x="91343" y="39444"/>
                      <a:pt x="91343" y="39444"/>
                    </a:cubicBezTo>
                    <a:cubicBezTo>
                      <a:pt x="87761" y="35000"/>
                      <a:pt x="87761" y="35000"/>
                      <a:pt x="87761" y="35000"/>
                    </a:cubicBezTo>
                    <a:cubicBezTo>
                      <a:pt x="84776" y="32777"/>
                      <a:pt x="84776" y="32777"/>
                      <a:pt x="84776" y="32777"/>
                    </a:cubicBezTo>
                    <a:cubicBezTo>
                      <a:pt x="75223" y="25555"/>
                      <a:pt x="75223" y="25555"/>
                      <a:pt x="75223" y="25555"/>
                    </a:cubicBezTo>
                    <a:cubicBezTo>
                      <a:pt x="72238" y="22222"/>
                      <a:pt x="72238" y="22222"/>
                      <a:pt x="72238" y="22222"/>
                    </a:cubicBezTo>
                    <a:cubicBezTo>
                      <a:pt x="69253" y="19444"/>
                      <a:pt x="69253" y="19444"/>
                      <a:pt x="69253" y="19444"/>
                    </a:cubicBezTo>
                    <a:cubicBezTo>
                      <a:pt x="68059" y="17222"/>
                      <a:pt x="68059" y="17222"/>
                      <a:pt x="68059" y="17222"/>
                    </a:cubicBezTo>
                    <a:cubicBezTo>
                      <a:pt x="66268" y="15000"/>
                      <a:pt x="66268" y="15000"/>
                      <a:pt x="66268" y="15000"/>
                    </a:cubicBezTo>
                    <a:cubicBezTo>
                      <a:pt x="64477" y="13333"/>
                      <a:pt x="64477" y="13333"/>
                      <a:pt x="64477" y="13333"/>
                    </a:cubicBezTo>
                    <a:cubicBezTo>
                      <a:pt x="57313" y="10555"/>
                      <a:pt x="57313" y="10555"/>
                      <a:pt x="57313" y="10555"/>
                    </a:cubicBezTo>
                    <a:cubicBezTo>
                      <a:pt x="56119" y="8888"/>
                      <a:pt x="56119" y="8888"/>
                      <a:pt x="56119" y="8888"/>
                    </a:cubicBezTo>
                    <a:cubicBezTo>
                      <a:pt x="54925" y="7777"/>
                      <a:pt x="54925" y="7777"/>
                      <a:pt x="54925" y="7777"/>
                    </a:cubicBezTo>
                    <a:cubicBezTo>
                      <a:pt x="54925" y="6111"/>
                      <a:pt x="54925" y="6111"/>
                      <a:pt x="54925" y="6111"/>
                    </a:cubicBezTo>
                    <a:cubicBezTo>
                      <a:pt x="57910" y="4444"/>
                      <a:pt x="57910" y="4444"/>
                      <a:pt x="57910" y="4444"/>
                    </a:cubicBezTo>
                    <a:cubicBezTo>
                      <a:pt x="60298" y="2777"/>
                      <a:pt x="60298" y="2777"/>
                      <a:pt x="60298" y="2777"/>
                    </a:cubicBezTo>
                    <a:cubicBezTo>
                      <a:pt x="61492" y="2222"/>
                      <a:pt x="61492" y="2222"/>
                      <a:pt x="61492" y="2222"/>
                    </a:cubicBezTo>
                    <a:cubicBezTo>
                      <a:pt x="61492" y="1111"/>
                      <a:pt x="61492" y="1111"/>
                      <a:pt x="61492" y="1111"/>
                    </a:cubicBezTo>
                    <a:cubicBezTo>
                      <a:pt x="62089" y="0"/>
                      <a:pt x="62089" y="0"/>
                      <a:pt x="62089" y="0"/>
                    </a:cubicBezTo>
                    <a:cubicBezTo>
                      <a:pt x="62089" y="0"/>
                      <a:pt x="62089" y="0"/>
                      <a:pt x="62089" y="0"/>
                    </a:cubicBezTo>
                    <a:cubicBezTo>
                      <a:pt x="28656" y="3333"/>
                      <a:pt x="28656" y="3333"/>
                      <a:pt x="28656" y="3333"/>
                    </a:cubicBezTo>
                    <a:cubicBezTo>
                      <a:pt x="28656" y="3333"/>
                      <a:pt x="28656" y="3333"/>
                      <a:pt x="28656" y="3333"/>
                    </a:cubicBezTo>
                    <a:cubicBezTo>
                      <a:pt x="0" y="5555"/>
                      <a:pt x="0" y="5555"/>
                      <a:pt x="0" y="5555"/>
                    </a:cubicBezTo>
                    <a:cubicBezTo>
                      <a:pt x="1791" y="13333"/>
                      <a:pt x="1791" y="13333"/>
                      <a:pt x="1791" y="13333"/>
                    </a:cubicBezTo>
                    <a:cubicBezTo>
                      <a:pt x="6567" y="32222"/>
                      <a:pt x="6567" y="32222"/>
                      <a:pt x="6567" y="32222"/>
                    </a:cubicBezTo>
                    <a:cubicBezTo>
                      <a:pt x="13731" y="54444"/>
                      <a:pt x="13731" y="54444"/>
                      <a:pt x="13731" y="54444"/>
                    </a:cubicBezTo>
                    <a:cubicBezTo>
                      <a:pt x="14925" y="59444"/>
                      <a:pt x="14925" y="59444"/>
                      <a:pt x="14925" y="59444"/>
                    </a:cubicBezTo>
                    <a:cubicBezTo>
                      <a:pt x="19701" y="67777"/>
                      <a:pt x="19701" y="67777"/>
                      <a:pt x="19701" y="67777"/>
                    </a:cubicBezTo>
                    <a:cubicBezTo>
                      <a:pt x="22686" y="71111"/>
                      <a:pt x="22686" y="71111"/>
                      <a:pt x="22686" y="71111"/>
                    </a:cubicBezTo>
                    <a:cubicBezTo>
                      <a:pt x="22686" y="73333"/>
                      <a:pt x="22686" y="73333"/>
                      <a:pt x="22686" y="73333"/>
                    </a:cubicBezTo>
                    <a:cubicBezTo>
                      <a:pt x="23283" y="76111"/>
                      <a:pt x="23283" y="76111"/>
                      <a:pt x="23283" y="76111"/>
                    </a:cubicBezTo>
                    <a:cubicBezTo>
                      <a:pt x="25074" y="77222"/>
                      <a:pt x="25074" y="77222"/>
                      <a:pt x="25074" y="77222"/>
                    </a:cubicBezTo>
                    <a:cubicBezTo>
                      <a:pt x="23880" y="80000"/>
                      <a:pt x="23880" y="80000"/>
                      <a:pt x="23880" y="80000"/>
                    </a:cubicBezTo>
                    <a:cubicBezTo>
                      <a:pt x="20895" y="81666"/>
                      <a:pt x="20895" y="81666"/>
                      <a:pt x="20895" y="81666"/>
                    </a:cubicBezTo>
                    <a:cubicBezTo>
                      <a:pt x="23283" y="83333"/>
                      <a:pt x="23283" y="83333"/>
                      <a:pt x="23283" y="83333"/>
                    </a:cubicBezTo>
                    <a:cubicBezTo>
                      <a:pt x="22686" y="86111"/>
                      <a:pt x="22686" y="86111"/>
                      <a:pt x="22686" y="86111"/>
                    </a:cubicBezTo>
                    <a:cubicBezTo>
                      <a:pt x="20895" y="87222"/>
                      <a:pt x="20895" y="87222"/>
                      <a:pt x="20895" y="87222"/>
                    </a:cubicBezTo>
                    <a:cubicBezTo>
                      <a:pt x="20895" y="90555"/>
                      <a:pt x="20895" y="90555"/>
                      <a:pt x="20895" y="90555"/>
                    </a:cubicBezTo>
                    <a:cubicBezTo>
                      <a:pt x="22089" y="95555"/>
                      <a:pt x="22089" y="95555"/>
                      <a:pt x="22089" y="95555"/>
                    </a:cubicBezTo>
                    <a:cubicBezTo>
                      <a:pt x="23283" y="97777"/>
                      <a:pt x="23283" y="97777"/>
                      <a:pt x="23283" y="97777"/>
                    </a:cubicBezTo>
                    <a:cubicBezTo>
                      <a:pt x="23880" y="101111"/>
                      <a:pt x="23880" y="101111"/>
                      <a:pt x="23880" y="101111"/>
                    </a:cubicBezTo>
                    <a:cubicBezTo>
                      <a:pt x="22686" y="102222"/>
                      <a:pt x="22686" y="102222"/>
                      <a:pt x="22686" y="102222"/>
                    </a:cubicBezTo>
                    <a:cubicBezTo>
                      <a:pt x="22089" y="103333"/>
                      <a:pt x="22089" y="103333"/>
                      <a:pt x="22089" y="103333"/>
                    </a:cubicBezTo>
                    <a:cubicBezTo>
                      <a:pt x="23283" y="105555"/>
                      <a:pt x="23283" y="105555"/>
                      <a:pt x="23283" y="105555"/>
                    </a:cubicBezTo>
                    <a:cubicBezTo>
                      <a:pt x="24477" y="107222"/>
                      <a:pt x="24477" y="107222"/>
                      <a:pt x="24477" y="107222"/>
                    </a:cubicBezTo>
                    <a:cubicBezTo>
                      <a:pt x="26865" y="110555"/>
                      <a:pt x="26865" y="110555"/>
                      <a:pt x="26865" y="110555"/>
                    </a:cubicBezTo>
                    <a:cubicBezTo>
                      <a:pt x="27462" y="111666"/>
                      <a:pt x="27462" y="111666"/>
                      <a:pt x="27462" y="111666"/>
                    </a:cubicBezTo>
                    <a:cubicBezTo>
                      <a:pt x="31044" y="118333"/>
                      <a:pt x="31044" y="118333"/>
                      <a:pt x="31044" y="118333"/>
                    </a:cubicBezTo>
                    <a:cubicBezTo>
                      <a:pt x="95522" y="115000"/>
                      <a:pt x="95522" y="115000"/>
                      <a:pt x="95522" y="115000"/>
                    </a:cubicBezTo>
                    <a:cubicBezTo>
                      <a:pt x="96119" y="120000"/>
                      <a:pt x="96119" y="120000"/>
                      <a:pt x="96119" y="120000"/>
                    </a:cubicBezTo>
                    <a:cubicBezTo>
                      <a:pt x="100895" y="120000"/>
                      <a:pt x="100895" y="120000"/>
                      <a:pt x="100895" y="120000"/>
                    </a:cubicBezTo>
                    <a:cubicBezTo>
                      <a:pt x="99104" y="107222"/>
                      <a:pt x="99104" y="107222"/>
                      <a:pt x="99104" y="107222"/>
                    </a:cubicBezTo>
                    <a:cubicBezTo>
                      <a:pt x="99104" y="107222"/>
                      <a:pt x="99104" y="107222"/>
                      <a:pt x="99104" y="107222"/>
                    </a:cubicBezTo>
                    <a:cubicBezTo>
                      <a:pt x="103283" y="107777"/>
                      <a:pt x="103283" y="107777"/>
                      <a:pt x="103283" y="107777"/>
                    </a:cubicBezTo>
                    <a:cubicBezTo>
                      <a:pt x="109253" y="108888"/>
                      <a:pt x="109253" y="108888"/>
                      <a:pt x="109253" y="108888"/>
                    </a:cubicBezTo>
                    <a:cubicBezTo>
                      <a:pt x="109850" y="107222"/>
                      <a:pt x="109850" y="107222"/>
                      <a:pt x="109850" y="107222"/>
                    </a:cubicBezTo>
                    <a:cubicBezTo>
                      <a:pt x="109850" y="107222"/>
                      <a:pt x="110447" y="105000"/>
                      <a:pt x="110447" y="105000"/>
                    </a:cubicBezTo>
                    <a:cubicBezTo>
                      <a:pt x="110447" y="104444"/>
                      <a:pt x="109850" y="104444"/>
                      <a:pt x="109850" y="104444"/>
                    </a:cubicBezTo>
                    <a:cubicBezTo>
                      <a:pt x="109850" y="104444"/>
                      <a:pt x="109253" y="103888"/>
                      <a:pt x="108656" y="103888"/>
                    </a:cubicBezTo>
                    <a:cubicBezTo>
                      <a:pt x="108059" y="103333"/>
                      <a:pt x="108059" y="102777"/>
                      <a:pt x="107462" y="102222"/>
                    </a:cubicBezTo>
                    <a:cubicBezTo>
                      <a:pt x="106865" y="101666"/>
                      <a:pt x="107462" y="101666"/>
                      <a:pt x="107462" y="101666"/>
                    </a:cubicBezTo>
                    <a:cubicBezTo>
                      <a:pt x="108656" y="101666"/>
                      <a:pt x="108656" y="101666"/>
                      <a:pt x="108656" y="101666"/>
                    </a:cubicBezTo>
                    <a:cubicBezTo>
                      <a:pt x="110447" y="101666"/>
                      <a:pt x="110447" y="101666"/>
                      <a:pt x="110447" y="101666"/>
                    </a:cubicBezTo>
                    <a:cubicBezTo>
                      <a:pt x="110447" y="101666"/>
                      <a:pt x="109850" y="100555"/>
                      <a:pt x="109850" y="99444"/>
                    </a:cubicBezTo>
                    <a:cubicBezTo>
                      <a:pt x="109253" y="98333"/>
                      <a:pt x="109253" y="98333"/>
                      <a:pt x="109253" y="98333"/>
                    </a:cubicBezTo>
                    <a:cubicBezTo>
                      <a:pt x="111044" y="97777"/>
                      <a:pt x="111044" y="97777"/>
                      <a:pt x="111044" y="97777"/>
                    </a:cubicBezTo>
                    <a:cubicBezTo>
                      <a:pt x="112238" y="96666"/>
                      <a:pt x="112238" y="96666"/>
                      <a:pt x="112238" y="96666"/>
                    </a:cubicBezTo>
                    <a:cubicBezTo>
                      <a:pt x="113432" y="93888"/>
                      <a:pt x="113432" y="93888"/>
                      <a:pt x="113432" y="93888"/>
                    </a:cubicBezTo>
                    <a:cubicBezTo>
                      <a:pt x="111641" y="93333"/>
                      <a:pt x="111641" y="93333"/>
                      <a:pt x="111641" y="93333"/>
                    </a:cubicBezTo>
                    <a:cubicBezTo>
                      <a:pt x="111641" y="93333"/>
                      <a:pt x="111641" y="92777"/>
                      <a:pt x="111641" y="92777"/>
                    </a:cubicBezTo>
                    <a:cubicBezTo>
                      <a:pt x="111641" y="92222"/>
                      <a:pt x="112238" y="92222"/>
                      <a:pt x="112238" y="91666"/>
                    </a:cubicBezTo>
                    <a:cubicBezTo>
                      <a:pt x="112238" y="91666"/>
                      <a:pt x="112835" y="91111"/>
                      <a:pt x="112835" y="91111"/>
                    </a:cubicBezTo>
                    <a:cubicBezTo>
                      <a:pt x="112835" y="89444"/>
                      <a:pt x="112835" y="89444"/>
                      <a:pt x="112835" y="89444"/>
                    </a:cubicBezTo>
                    <a:cubicBezTo>
                      <a:pt x="112835" y="85555"/>
                      <a:pt x="112835" y="85555"/>
                      <a:pt x="112835" y="85555"/>
                    </a:cubicBezTo>
                    <a:cubicBezTo>
                      <a:pt x="112835" y="83888"/>
                      <a:pt x="112835" y="83888"/>
                      <a:pt x="112835" y="83888"/>
                    </a:cubicBezTo>
                    <a:cubicBezTo>
                      <a:pt x="112835" y="83888"/>
                      <a:pt x="114029" y="83888"/>
                      <a:pt x="114626" y="83888"/>
                    </a:cubicBezTo>
                    <a:cubicBezTo>
                      <a:pt x="114626" y="83888"/>
                      <a:pt x="115820" y="84444"/>
                      <a:pt x="115820" y="84444"/>
                    </a:cubicBezTo>
                    <a:cubicBezTo>
                      <a:pt x="115820" y="84444"/>
                      <a:pt x="116417" y="83888"/>
                      <a:pt x="116417" y="83333"/>
                    </a:cubicBezTo>
                    <a:cubicBezTo>
                      <a:pt x="116417" y="83333"/>
                      <a:pt x="116417" y="83333"/>
                      <a:pt x="115223" y="82777"/>
                    </a:cubicBezTo>
                    <a:cubicBezTo>
                      <a:pt x="114626" y="82222"/>
                      <a:pt x="113432" y="81666"/>
                      <a:pt x="113432" y="81666"/>
                    </a:cubicBezTo>
                    <a:cubicBezTo>
                      <a:pt x="113432" y="81111"/>
                      <a:pt x="112835" y="80000"/>
                      <a:pt x="112835" y="80000"/>
                    </a:cubicBezTo>
                    <a:cubicBezTo>
                      <a:pt x="114029" y="80000"/>
                      <a:pt x="114029" y="80000"/>
                      <a:pt x="114029" y="80000"/>
                    </a:cubicBezTo>
                    <a:cubicBezTo>
                      <a:pt x="117014" y="80000"/>
                      <a:pt x="117014" y="80000"/>
                      <a:pt x="117014" y="80000"/>
                    </a:cubicBezTo>
                    <a:cubicBezTo>
                      <a:pt x="117611" y="78333"/>
                      <a:pt x="117611" y="78333"/>
                      <a:pt x="117611" y="78333"/>
                    </a:cubicBezTo>
                    <a:cubicBezTo>
                      <a:pt x="117611" y="78333"/>
                      <a:pt x="115223" y="78333"/>
                      <a:pt x="115223" y="78333"/>
                    </a:cubicBezTo>
                    <a:cubicBezTo>
                      <a:pt x="115223" y="78333"/>
                      <a:pt x="114029" y="77222"/>
                      <a:pt x="114029" y="77222"/>
                    </a:cubicBezTo>
                    <a:cubicBezTo>
                      <a:pt x="114626" y="76111"/>
                      <a:pt x="114626" y="76111"/>
                      <a:pt x="114626" y="76111"/>
                    </a:cubicBezTo>
                    <a:cubicBezTo>
                      <a:pt x="115223" y="76666"/>
                      <a:pt x="115223" y="76666"/>
                      <a:pt x="115223" y="76666"/>
                    </a:cubicBezTo>
                    <a:cubicBezTo>
                      <a:pt x="117611" y="76666"/>
                      <a:pt x="117611" y="76666"/>
                      <a:pt x="117611" y="76666"/>
                    </a:cubicBezTo>
                    <a:cubicBezTo>
                      <a:pt x="118805" y="76111"/>
                      <a:pt x="118805" y="76111"/>
                      <a:pt x="118805" y="76111"/>
                    </a:cubicBezTo>
                    <a:cubicBezTo>
                      <a:pt x="118805" y="74444"/>
                      <a:pt x="118805" y="74444"/>
                      <a:pt x="118805" y="74444"/>
                    </a:cubicBezTo>
                    <a:cubicBezTo>
                      <a:pt x="118805" y="73333"/>
                      <a:pt x="118805" y="73333"/>
                      <a:pt x="118805" y="73333"/>
                    </a:cubicBezTo>
                    <a:cubicBezTo>
                      <a:pt x="120000" y="72222"/>
                      <a:pt x="120000" y="72222"/>
                      <a:pt x="120000" y="72222"/>
                    </a:cubicBezTo>
                    <a:cubicBezTo>
                      <a:pt x="119402" y="71666"/>
                      <a:pt x="119402" y="71666"/>
                      <a:pt x="119402" y="71666"/>
                    </a:cubicBezTo>
                    <a:lnTo>
                      <a:pt x="118208" y="71111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9F9EA2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8" name="Shape 1419"/>
              <p:cNvSpPr/>
              <p:nvPr/>
            </p:nvSpPr>
            <p:spPr>
              <a:xfrm>
                <a:off x="5282938" y="2938203"/>
                <a:ext cx="759638" cy="42587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6129" y="109640"/>
                    </a:moveTo>
                    <a:lnTo>
                      <a:pt x="81774" y="101870"/>
                    </a:lnTo>
                    <a:lnTo>
                      <a:pt x="117580" y="88920"/>
                    </a:lnTo>
                    <a:lnTo>
                      <a:pt x="120000" y="87194"/>
                    </a:lnTo>
                    <a:lnTo>
                      <a:pt x="120000" y="84604"/>
                    </a:lnTo>
                    <a:lnTo>
                      <a:pt x="119032" y="80287"/>
                    </a:lnTo>
                    <a:lnTo>
                      <a:pt x="117580" y="76834"/>
                    </a:lnTo>
                    <a:lnTo>
                      <a:pt x="115645" y="74244"/>
                    </a:lnTo>
                    <a:lnTo>
                      <a:pt x="114677" y="74244"/>
                    </a:lnTo>
                    <a:lnTo>
                      <a:pt x="112258" y="71654"/>
                    </a:lnTo>
                    <a:lnTo>
                      <a:pt x="111774" y="69064"/>
                    </a:lnTo>
                    <a:lnTo>
                      <a:pt x="110322" y="67338"/>
                    </a:lnTo>
                    <a:lnTo>
                      <a:pt x="109354" y="63884"/>
                    </a:lnTo>
                    <a:lnTo>
                      <a:pt x="108387" y="62158"/>
                    </a:lnTo>
                    <a:lnTo>
                      <a:pt x="108387" y="60431"/>
                    </a:lnTo>
                    <a:lnTo>
                      <a:pt x="109354" y="58705"/>
                    </a:lnTo>
                    <a:lnTo>
                      <a:pt x="111290" y="60431"/>
                    </a:lnTo>
                    <a:lnTo>
                      <a:pt x="110322" y="57841"/>
                    </a:lnTo>
                    <a:lnTo>
                      <a:pt x="109354" y="55251"/>
                    </a:lnTo>
                    <a:lnTo>
                      <a:pt x="108387" y="54388"/>
                    </a:lnTo>
                    <a:lnTo>
                      <a:pt x="104032" y="51798"/>
                    </a:lnTo>
                    <a:lnTo>
                      <a:pt x="102096" y="46618"/>
                    </a:lnTo>
                    <a:lnTo>
                      <a:pt x="102096" y="45755"/>
                    </a:lnTo>
                    <a:lnTo>
                      <a:pt x="104032" y="47482"/>
                    </a:lnTo>
                    <a:lnTo>
                      <a:pt x="106451" y="48345"/>
                    </a:lnTo>
                    <a:lnTo>
                      <a:pt x="106935" y="50935"/>
                    </a:lnTo>
                    <a:lnTo>
                      <a:pt x="109838" y="51798"/>
                    </a:lnTo>
                    <a:lnTo>
                      <a:pt x="108870" y="48345"/>
                    </a:lnTo>
                    <a:lnTo>
                      <a:pt x="108870" y="44028"/>
                    </a:lnTo>
                    <a:lnTo>
                      <a:pt x="108870" y="41438"/>
                    </a:lnTo>
                    <a:lnTo>
                      <a:pt x="106935" y="42302"/>
                    </a:lnTo>
                    <a:lnTo>
                      <a:pt x="104032" y="38848"/>
                    </a:lnTo>
                    <a:lnTo>
                      <a:pt x="102580" y="35395"/>
                    </a:lnTo>
                    <a:lnTo>
                      <a:pt x="102096" y="35395"/>
                    </a:lnTo>
                    <a:lnTo>
                      <a:pt x="101612" y="37122"/>
                    </a:lnTo>
                    <a:lnTo>
                      <a:pt x="100161" y="37122"/>
                    </a:lnTo>
                    <a:lnTo>
                      <a:pt x="98225" y="33669"/>
                    </a:lnTo>
                    <a:lnTo>
                      <a:pt x="96290" y="31942"/>
                    </a:lnTo>
                    <a:lnTo>
                      <a:pt x="94354" y="31079"/>
                    </a:lnTo>
                    <a:lnTo>
                      <a:pt x="93387" y="31942"/>
                    </a:lnTo>
                    <a:lnTo>
                      <a:pt x="91935" y="32805"/>
                    </a:lnTo>
                    <a:lnTo>
                      <a:pt x="90967" y="31079"/>
                    </a:lnTo>
                    <a:lnTo>
                      <a:pt x="90967" y="21582"/>
                    </a:lnTo>
                    <a:lnTo>
                      <a:pt x="92419" y="20719"/>
                    </a:lnTo>
                    <a:lnTo>
                      <a:pt x="93387" y="18129"/>
                    </a:lnTo>
                    <a:lnTo>
                      <a:pt x="92903" y="14676"/>
                    </a:lnTo>
                    <a:lnTo>
                      <a:pt x="90967" y="12086"/>
                    </a:lnTo>
                    <a:lnTo>
                      <a:pt x="88548" y="8633"/>
                    </a:lnTo>
                    <a:lnTo>
                      <a:pt x="83709" y="3453"/>
                    </a:lnTo>
                    <a:lnTo>
                      <a:pt x="82741" y="4316"/>
                    </a:lnTo>
                    <a:lnTo>
                      <a:pt x="81290" y="6906"/>
                    </a:lnTo>
                    <a:lnTo>
                      <a:pt x="80322" y="6906"/>
                    </a:lnTo>
                    <a:lnTo>
                      <a:pt x="77419" y="4316"/>
                    </a:lnTo>
                    <a:lnTo>
                      <a:pt x="73064" y="0"/>
                    </a:lnTo>
                    <a:lnTo>
                      <a:pt x="73064" y="6906"/>
                    </a:lnTo>
                    <a:lnTo>
                      <a:pt x="72096" y="12949"/>
                    </a:lnTo>
                    <a:lnTo>
                      <a:pt x="71129" y="15539"/>
                    </a:lnTo>
                    <a:lnTo>
                      <a:pt x="69677" y="18129"/>
                    </a:lnTo>
                    <a:lnTo>
                      <a:pt x="67258" y="25899"/>
                    </a:lnTo>
                    <a:lnTo>
                      <a:pt x="66774" y="24172"/>
                    </a:lnTo>
                    <a:lnTo>
                      <a:pt x="65322" y="24172"/>
                    </a:lnTo>
                    <a:lnTo>
                      <a:pt x="64838" y="24172"/>
                    </a:lnTo>
                    <a:lnTo>
                      <a:pt x="64354" y="27625"/>
                    </a:lnTo>
                    <a:lnTo>
                      <a:pt x="63387" y="31079"/>
                    </a:lnTo>
                    <a:lnTo>
                      <a:pt x="61935" y="37985"/>
                    </a:lnTo>
                    <a:lnTo>
                      <a:pt x="61451" y="39712"/>
                    </a:lnTo>
                    <a:lnTo>
                      <a:pt x="60483" y="38848"/>
                    </a:lnTo>
                    <a:lnTo>
                      <a:pt x="58064" y="37122"/>
                    </a:lnTo>
                    <a:lnTo>
                      <a:pt x="56129" y="35395"/>
                    </a:lnTo>
                    <a:lnTo>
                      <a:pt x="55645" y="41438"/>
                    </a:lnTo>
                    <a:lnTo>
                      <a:pt x="54193" y="51798"/>
                    </a:lnTo>
                    <a:lnTo>
                      <a:pt x="52741" y="58705"/>
                    </a:lnTo>
                    <a:lnTo>
                      <a:pt x="50322" y="63021"/>
                    </a:lnTo>
                    <a:lnTo>
                      <a:pt x="49838" y="67338"/>
                    </a:lnTo>
                    <a:lnTo>
                      <a:pt x="50322" y="74244"/>
                    </a:lnTo>
                    <a:lnTo>
                      <a:pt x="48387" y="76834"/>
                    </a:lnTo>
                    <a:lnTo>
                      <a:pt x="43064" y="82014"/>
                    </a:lnTo>
                    <a:lnTo>
                      <a:pt x="39677" y="87194"/>
                    </a:lnTo>
                    <a:lnTo>
                      <a:pt x="35322" y="88920"/>
                    </a:lnTo>
                    <a:lnTo>
                      <a:pt x="33387" y="86330"/>
                    </a:lnTo>
                    <a:lnTo>
                      <a:pt x="30483" y="92374"/>
                    </a:lnTo>
                    <a:lnTo>
                      <a:pt x="29516" y="92374"/>
                    </a:lnTo>
                    <a:lnTo>
                      <a:pt x="27096" y="90647"/>
                    </a:lnTo>
                    <a:lnTo>
                      <a:pt x="24193" y="86330"/>
                    </a:lnTo>
                    <a:lnTo>
                      <a:pt x="23709" y="83741"/>
                    </a:lnTo>
                    <a:lnTo>
                      <a:pt x="22258" y="83741"/>
                    </a:lnTo>
                    <a:lnTo>
                      <a:pt x="21774" y="85467"/>
                    </a:lnTo>
                    <a:lnTo>
                      <a:pt x="20806" y="88920"/>
                    </a:lnTo>
                    <a:lnTo>
                      <a:pt x="18870" y="94100"/>
                    </a:lnTo>
                    <a:lnTo>
                      <a:pt x="13548" y="97553"/>
                    </a:lnTo>
                    <a:lnTo>
                      <a:pt x="12096" y="101870"/>
                    </a:lnTo>
                    <a:lnTo>
                      <a:pt x="10645" y="109640"/>
                    </a:lnTo>
                    <a:lnTo>
                      <a:pt x="8709" y="110503"/>
                    </a:lnTo>
                    <a:lnTo>
                      <a:pt x="7258" y="112230"/>
                    </a:lnTo>
                    <a:lnTo>
                      <a:pt x="4838" y="114820"/>
                    </a:lnTo>
                    <a:lnTo>
                      <a:pt x="2903" y="117410"/>
                    </a:lnTo>
                    <a:lnTo>
                      <a:pt x="0" y="120000"/>
                    </a:lnTo>
                    <a:lnTo>
                      <a:pt x="30967" y="114820"/>
                    </a:lnTo>
                    <a:lnTo>
                      <a:pt x="56129" y="10964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9" name="Shape 1420"/>
              <p:cNvSpPr/>
              <p:nvPr/>
            </p:nvSpPr>
            <p:spPr>
              <a:xfrm>
                <a:off x="5350324" y="3514206"/>
                <a:ext cx="490089" cy="37991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2222" y="11428"/>
                    </a:moveTo>
                    <a:cubicBezTo>
                      <a:pt x="59682" y="3265"/>
                      <a:pt x="59682" y="3265"/>
                      <a:pt x="59682" y="3265"/>
                    </a:cubicBezTo>
                    <a:cubicBezTo>
                      <a:pt x="55873" y="816"/>
                      <a:pt x="55873" y="816"/>
                      <a:pt x="55873" y="816"/>
                    </a:cubicBezTo>
                    <a:cubicBezTo>
                      <a:pt x="50158" y="0"/>
                      <a:pt x="50158" y="0"/>
                      <a:pt x="50158" y="0"/>
                    </a:cubicBezTo>
                    <a:cubicBezTo>
                      <a:pt x="45714" y="816"/>
                      <a:pt x="45714" y="816"/>
                      <a:pt x="45714" y="816"/>
                    </a:cubicBezTo>
                    <a:cubicBezTo>
                      <a:pt x="42539" y="3265"/>
                      <a:pt x="42539" y="3265"/>
                      <a:pt x="42539" y="3265"/>
                    </a:cubicBezTo>
                    <a:cubicBezTo>
                      <a:pt x="40634" y="4081"/>
                      <a:pt x="40634" y="4081"/>
                      <a:pt x="40634" y="4081"/>
                    </a:cubicBezTo>
                    <a:cubicBezTo>
                      <a:pt x="36825" y="4897"/>
                      <a:pt x="36825" y="4897"/>
                      <a:pt x="36825" y="4897"/>
                    </a:cubicBezTo>
                    <a:cubicBezTo>
                      <a:pt x="29206" y="3265"/>
                      <a:pt x="29206" y="3265"/>
                      <a:pt x="29206" y="3265"/>
                    </a:cubicBezTo>
                    <a:cubicBezTo>
                      <a:pt x="24761" y="3265"/>
                      <a:pt x="24761" y="3265"/>
                      <a:pt x="24761" y="3265"/>
                    </a:cubicBezTo>
                    <a:cubicBezTo>
                      <a:pt x="19682" y="4081"/>
                      <a:pt x="19682" y="4081"/>
                      <a:pt x="19682" y="4081"/>
                    </a:cubicBezTo>
                    <a:cubicBezTo>
                      <a:pt x="16507" y="5714"/>
                      <a:pt x="16507" y="5714"/>
                      <a:pt x="16507" y="5714"/>
                    </a:cubicBezTo>
                    <a:cubicBezTo>
                      <a:pt x="7619" y="14693"/>
                      <a:pt x="7619" y="14693"/>
                      <a:pt x="7619" y="14693"/>
                    </a:cubicBezTo>
                    <a:cubicBezTo>
                      <a:pt x="7619" y="14693"/>
                      <a:pt x="7619" y="14693"/>
                      <a:pt x="7619" y="14693"/>
                    </a:cubicBezTo>
                    <a:cubicBezTo>
                      <a:pt x="6984" y="16326"/>
                      <a:pt x="6984" y="16326"/>
                      <a:pt x="6984" y="16326"/>
                    </a:cubicBezTo>
                    <a:cubicBezTo>
                      <a:pt x="6984" y="17959"/>
                      <a:pt x="6984" y="17959"/>
                      <a:pt x="6984" y="17959"/>
                    </a:cubicBezTo>
                    <a:cubicBezTo>
                      <a:pt x="5714" y="18775"/>
                      <a:pt x="5714" y="18775"/>
                      <a:pt x="5714" y="18775"/>
                    </a:cubicBezTo>
                    <a:cubicBezTo>
                      <a:pt x="3174" y="21224"/>
                      <a:pt x="3174" y="21224"/>
                      <a:pt x="3174" y="21224"/>
                    </a:cubicBezTo>
                    <a:cubicBezTo>
                      <a:pt x="0" y="23673"/>
                      <a:pt x="0" y="23673"/>
                      <a:pt x="0" y="23673"/>
                    </a:cubicBezTo>
                    <a:cubicBezTo>
                      <a:pt x="0" y="26122"/>
                      <a:pt x="0" y="26122"/>
                      <a:pt x="0" y="26122"/>
                    </a:cubicBezTo>
                    <a:cubicBezTo>
                      <a:pt x="1269" y="27755"/>
                      <a:pt x="1269" y="27755"/>
                      <a:pt x="1269" y="27755"/>
                    </a:cubicBezTo>
                    <a:cubicBezTo>
                      <a:pt x="2539" y="30204"/>
                      <a:pt x="2539" y="30204"/>
                      <a:pt x="2539" y="30204"/>
                    </a:cubicBezTo>
                    <a:cubicBezTo>
                      <a:pt x="10158" y="34285"/>
                      <a:pt x="10158" y="34285"/>
                      <a:pt x="10158" y="34285"/>
                    </a:cubicBezTo>
                    <a:cubicBezTo>
                      <a:pt x="12063" y="36734"/>
                      <a:pt x="12063" y="36734"/>
                      <a:pt x="12063" y="36734"/>
                    </a:cubicBezTo>
                    <a:cubicBezTo>
                      <a:pt x="13968" y="40000"/>
                      <a:pt x="13968" y="40000"/>
                      <a:pt x="13968" y="40000"/>
                    </a:cubicBezTo>
                    <a:cubicBezTo>
                      <a:pt x="15238" y="43265"/>
                      <a:pt x="15238" y="43265"/>
                      <a:pt x="15238" y="43265"/>
                    </a:cubicBezTo>
                    <a:cubicBezTo>
                      <a:pt x="18412" y="47346"/>
                      <a:pt x="18412" y="47346"/>
                      <a:pt x="18412" y="47346"/>
                    </a:cubicBezTo>
                    <a:cubicBezTo>
                      <a:pt x="21587" y="52244"/>
                      <a:pt x="21587" y="52244"/>
                      <a:pt x="21587" y="52244"/>
                    </a:cubicBezTo>
                    <a:cubicBezTo>
                      <a:pt x="31746" y="62857"/>
                      <a:pt x="31746" y="62857"/>
                      <a:pt x="31746" y="62857"/>
                    </a:cubicBezTo>
                    <a:cubicBezTo>
                      <a:pt x="34920" y="66122"/>
                      <a:pt x="34920" y="66122"/>
                      <a:pt x="34920" y="66122"/>
                    </a:cubicBezTo>
                    <a:cubicBezTo>
                      <a:pt x="38730" y="72653"/>
                      <a:pt x="38730" y="72653"/>
                      <a:pt x="38730" y="72653"/>
                    </a:cubicBezTo>
                    <a:cubicBezTo>
                      <a:pt x="41904" y="78367"/>
                      <a:pt x="41904" y="78367"/>
                      <a:pt x="41904" y="78367"/>
                    </a:cubicBezTo>
                    <a:cubicBezTo>
                      <a:pt x="46349" y="80816"/>
                      <a:pt x="46349" y="80816"/>
                      <a:pt x="46349" y="80816"/>
                    </a:cubicBezTo>
                    <a:cubicBezTo>
                      <a:pt x="48253" y="83265"/>
                      <a:pt x="48253" y="83265"/>
                      <a:pt x="48253" y="83265"/>
                    </a:cubicBezTo>
                    <a:cubicBezTo>
                      <a:pt x="50158" y="85714"/>
                      <a:pt x="50158" y="85714"/>
                      <a:pt x="50158" y="85714"/>
                    </a:cubicBezTo>
                    <a:cubicBezTo>
                      <a:pt x="52063" y="87346"/>
                      <a:pt x="52063" y="87346"/>
                      <a:pt x="52063" y="87346"/>
                    </a:cubicBezTo>
                    <a:cubicBezTo>
                      <a:pt x="53333" y="88979"/>
                      <a:pt x="53333" y="88979"/>
                      <a:pt x="53333" y="88979"/>
                    </a:cubicBezTo>
                    <a:cubicBezTo>
                      <a:pt x="55238" y="93061"/>
                      <a:pt x="55238" y="93061"/>
                      <a:pt x="55238" y="93061"/>
                    </a:cubicBezTo>
                    <a:cubicBezTo>
                      <a:pt x="56507" y="95510"/>
                      <a:pt x="56507" y="95510"/>
                      <a:pt x="56507" y="95510"/>
                    </a:cubicBezTo>
                    <a:cubicBezTo>
                      <a:pt x="56507" y="97142"/>
                      <a:pt x="56507" y="97142"/>
                      <a:pt x="56507" y="97142"/>
                    </a:cubicBezTo>
                    <a:cubicBezTo>
                      <a:pt x="57142" y="99591"/>
                      <a:pt x="57142" y="99591"/>
                      <a:pt x="57142" y="99591"/>
                    </a:cubicBezTo>
                    <a:cubicBezTo>
                      <a:pt x="57777" y="101224"/>
                      <a:pt x="57777" y="101224"/>
                      <a:pt x="57777" y="101224"/>
                    </a:cubicBezTo>
                    <a:cubicBezTo>
                      <a:pt x="58412" y="101224"/>
                      <a:pt x="58412" y="101224"/>
                      <a:pt x="58412" y="101224"/>
                    </a:cubicBezTo>
                    <a:cubicBezTo>
                      <a:pt x="60317" y="102040"/>
                      <a:pt x="60317" y="102040"/>
                      <a:pt x="60317" y="102040"/>
                    </a:cubicBezTo>
                    <a:cubicBezTo>
                      <a:pt x="62222" y="103673"/>
                      <a:pt x="62222" y="103673"/>
                      <a:pt x="62222" y="103673"/>
                    </a:cubicBezTo>
                    <a:cubicBezTo>
                      <a:pt x="62222" y="104489"/>
                      <a:pt x="62222" y="104489"/>
                      <a:pt x="62222" y="104489"/>
                    </a:cubicBezTo>
                    <a:cubicBezTo>
                      <a:pt x="62222" y="106122"/>
                      <a:pt x="62222" y="106122"/>
                      <a:pt x="62222" y="106122"/>
                    </a:cubicBezTo>
                    <a:cubicBezTo>
                      <a:pt x="62857" y="108571"/>
                      <a:pt x="62857" y="108571"/>
                      <a:pt x="62857" y="108571"/>
                    </a:cubicBezTo>
                    <a:cubicBezTo>
                      <a:pt x="65396" y="111836"/>
                      <a:pt x="65396" y="111836"/>
                      <a:pt x="65396" y="111836"/>
                    </a:cubicBezTo>
                    <a:cubicBezTo>
                      <a:pt x="65396" y="112653"/>
                      <a:pt x="65396" y="112653"/>
                      <a:pt x="65396" y="112653"/>
                    </a:cubicBezTo>
                    <a:cubicBezTo>
                      <a:pt x="65396" y="115918"/>
                      <a:pt x="65396" y="115918"/>
                      <a:pt x="65396" y="115918"/>
                    </a:cubicBezTo>
                    <a:cubicBezTo>
                      <a:pt x="66031" y="118367"/>
                      <a:pt x="66031" y="118367"/>
                      <a:pt x="66031" y="118367"/>
                    </a:cubicBezTo>
                    <a:cubicBezTo>
                      <a:pt x="67301" y="119183"/>
                      <a:pt x="67301" y="119183"/>
                      <a:pt x="67301" y="119183"/>
                    </a:cubicBezTo>
                    <a:cubicBezTo>
                      <a:pt x="68571" y="120000"/>
                      <a:pt x="68571" y="120000"/>
                      <a:pt x="68571" y="120000"/>
                    </a:cubicBezTo>
                    <a:cubicBezTo>
                      <a:pt x="68571" y="115102"/>
                      <a:pt x="68571" y="115102"/>
                      <a:pt x="68571" y="115102"/>
                    </a:cubicBezTo>
                    <a:cubicBezTo>
                      <a:pt x="69841" y="114285"/>
                      <a:pt x="69841" y="114285"/>
                      <a:pt x="69841" y="114285"/>
                    </a:cubicBezTo>
                    <a:cubicBezTo>
                      <a:pt x="73015" y="114285"/>
                      <a:pt x="73015" y="114285"/>
                      <a:pt x="73015" y="114285"/>
                    </a:cubicBezTo>
                    <a:cubicBezTo>
                      <a:pt x="73650" y="114285"/>
                      <a:pt x="73650" y="114285"/>
                      <a:pt x="73650" y="114285"/>
                    </a:cubicBezTo>
                    <a:cubicBezTo>
                      <a:pt x="73650" y="114285"/>
                      <a:pt x="74920" y="113469"/>
                      <a:pt x="74920" y="113469"/>
                    </a:cubicBezTo>
                    <a:cubicBezTo>
                      <a:pt x="74920" y="112653"/>
                      <a:pt x="74285" y="111836"/>
                      <a:pt x="74285" y="111836"/>
                    </a:cubicBezTo>
                    <a:cubicBezTo>
                      <a:pt x="73650" y="111836"/>
                      <a:pt x="73650" y="111836"/>
                      <a:pt x="73650" y="111836"/>
                    </a:cubicBezTo>
                    <a:cubicBezTo>
                      <a:pt x="73650" y="111836"/>
                      <a:pt x="71111" y="111020"/>
                      <a:pt x="71111" y="111020"/>
                    </a:cubicBezTo>
                    <a:cubicBezTo>
                      <a:pt x="70476" y="111020"/>
                      <a:pt x="69841" y="109387"/>
                      <a:pt x="69841" y="109387"/>
                    </a:cubicBezTo>
                    <a:cubicBezTo>
                      <a:pt x="69841" y="108571"/>
                      <a:pt x="69841" y="108571"/>
                      <a:pt x="69841" y="108571"/>
                    </a:cubicBezTo>
                    <a:cubicBezTo>
                      <a:pt x="70476" y="105306"/>
                      <a:pt x="70476" y="105306"/>
                      <a:pt x="70476" y="105306"/>
                    </a:cubicBezTo>
                    <a:cubicBezTo>
                      <a:pt x="73015" y="107755"/>
                      <a:pt x="73015" y="107755"/>
                      <a:pt x="73015" y="107755"/>
                    </a:cubicBezTo>
                    <a:cubicBezTo>
                      <a:pt x="73650" y="108571"/>
                      <a:pt x="73650" y="108571"/>
                      <a:pt x="73650" y="108571"/>
                    </a:cubicBezTo>
                    <a:cubicBezTo>
                      <a:pt x="75555" y="110204"/>
                      <a:pt x="75555" y="110204"/>
                      <a:pt x="75555" y="110204"/>
                    </a:cubicBezTo>
                    <a:cubicBezTo>
                      <a:pt x="78095" y="109387"/>
                      <a:pt x="78095" y="109387"/>
                      <a:pt x="78095" y="109387"/>
                    </a:cubicBezTo>
                    <a:cubicBezTo>
                      <a:pt x="78730" y="104489"/>
                      <a:pt x="78730" y="104489"/>
                      <a:pt x="78730" y="104489"/>
                    </a:cubicBezTo>
                    <a:cubicBezTo>
                      <a:pt x="78730" y="103673"/>
                      <a:pt x="78730" y="103673"/>
                      <a:pt x="78730" y="103673"/>
                    </a:cubicBezTo>
                    <a:cubicBezTo>
                      <a:pt x="78095" y="100408"/>
                      <a:pt x="78095" y="100408"/>
                      <a:pt x="78095" y="100408"/>
                    </a:cubicBezTo>
                    <a:cubicBezTo>
                      <a:pt x="80000" y="100408"/>
                      <a:pt x="80000" y="100408"/>
                      <a:pt x="80000" y="100408"/>
                    </a:cubicBezTo>
                    <a:cubicBezTo>
                      <a:pt x="82539" y="100408"/>
                      <a:pt x="82539" y="100408"/>
                      <a:pt x="82539" y="100408"/>
                    </a:cubicBezTo>
                    <a:cubicBezTo>
                      <a:pt x="85714" y="97959"/>
                      <a:pt x="85714" y="97959"/>
                      <a:pt x="85714" y="97959"/>
                    </a:cubicBezTo>
                    <a:cubicBezTo>
                      <a:pt x="85714" y="97142"/>
                      <a:pt x="85714" y="97142"/>
                      <a:pt x="85714" y="97142"/>
                    </a:cubicBezTo>
                    <a:cubicBezTo>
                      <a:pt x="84444" y="96326"/>
                      <a:pt x="84444" y="96326"/>
                      <a:pt x="84444" y="96326"/>
                    </a:cubicBezTo>
                    <a:cubicBezTo>
                      <a:pt x="83174" y="96326"/>
                      <a:pt x="83174" y="96326"/>
                      <a:pt x="83174" y="96326"/>
                    </a:cubicBezTo>
                    <a:cubicBezTo>
                      <a:pt x="81904" y="95510"/>
                      <a:pt x="81904" y="95510"/>
                      <a:pt x="81904" y="95510"/>
                    </a:cubicBezTo>
                    <a:cubicBezTo>
                      <a:pt x="81904" y="93877"/>
                      <a:pt x="81904" y="93877"/>
                      <a:pt x="81904" y="93877"/>
                    </a:cubicBezTo>
                    <a:cubicBezTo>
                      <a:pt x="83809" y="93061"/>
                      <a:pt x="83809" y="93061"/>
                      <a:pt x="83809" y="93061"/>
                    </a:cubicBezTo>
                    <a:cubicBezTo>
                      <a:pt x="84444" y="93877"/>
                      <a:pt x="84444" y="93877"/>
                      <a:pt x="84444" y="93877"/>
                    </a:cubicBezTo>
                    <a:cubicBezTo>
                      <a:pt x="86349" y="95510"/>
                      <a:pt x="86349" y="95510"/>
                      <a:pt x="86349" y="95510"/>
                    </a:cubicBezTo>
                    <a:cubicBezTo>
                      <a:pt x="87619" y="95510"/>
                      <a:pt x="87619" y="95510"/>
                      <a:pt x="87619" y="95510"/>
                    </a:cubicBezTo>
                    <a:cubicBezTo>
                      <a:pt x="90158" y="93061"/>
                      <a:pt x="90158" y="93061"/>
                      <a:pt x="90158" y="93061"/>
                    </a:cubicBezTo>
                    <a:cubicBezTo>
                      <a:pt x="92063" y="89795"/>
                      <a:pt x="92063" y="89795"/>
                      <a:pt x="92063" y="89795"/>
                    </a:cubicBezTo>
                    <a:cubicBezTo>
                      <a:pt x="91428" y="87346"/>
                      <a:pt x="91428" y="87346"/>
                      <a:pt x="91428" y="87346"/>
                    </a:cubicBezTo>
                    <a:cubicBezTo>
                      <a:pt x="89523" y="85714"/>
                      <a:pt x="89523" y="85714"/>
                      <a:pt x="89523" y="85714"/>
                    </a:cubicBezTo>
                    <a:cubicBezTo>
                      <a:pt x="89523" y="84897"/>
                      <a:pt x="89523" y="84897"/>
                      <a:pt x="89523" y="84897"/>
                    </a:cubicBezTo>
                    <a:cubicBezTo>
                      <a:pt x="90793" y="84081"/>
                      <a:pt x="90793" y="84081"/>
                      <a:pt x="90793" y="84081"/>
                    </a:cubicBezTo>
                    <a:cubicBezTo>
                      <a:pt x="93333" y="85714"/>
                      <a:pt x="93333" y="85714"/>
                      <a:pt x="93333" y="85714"/>
                    </a:cubicBezTo>
                    <a:cubicBezTo>
                      <a:pt x="94603" y="84081"/>
                      <a:pt x="94603" y="84081"/>
                      <a:pt x="94603" y="84081"/>
                    </a:cubicBezTo>
                    <a:cubicBezTo>
                      <a:pt x="95873" y="81632"/>
                      <a:pt x="95873" y="81632"/>
                      <a:pt x="95873" y="81632"/>
                    </a:cubicBezTo>
                    <a:cubicBezTo>
                      <a:pt x="98412" y="75918"/>
                      <a:pt x="98412" y="75918"/>
                      <a:pt x="98412" y="75918"/>
                    </a:cubicBezTo>
                    <a:cubicBezTo>
                      <a:pt x="100952" y="73469"/>
                      <a:pt x="100952" y="73469"/>
                      <a:pt x="100952" y="73469"/>
                    </a:cubicBezTo>
                    <a:cubicBezTo>
                      <a:pt x="104126" y="72653"/>
                      <a:pt x="104126" y="72653"/>
                      <a:pt x="104126" y="72653"/>
                    </a:cubicBezTo>
                    <a:cubicBezTo>
                      <a:pt x="106031" y="68571"/>
                      <a:pt x="106031" y="68571"/>
                      <a:pt x="106031" y="68571"/>
                    </a:cubicBezTo>
                    <a:cubicBezTo>
                      <a:pt x="107301" y="66122"/>
                      <a:pt x="107301" y="66122"/>
                      <a:pt x="107301" y="66122"/>
                    </a:cubicBezTo>
                    <a:cubicBezTo>
                      <a:pt x="106031" y="64489"/>
                      <a:pt x="106031" y="64489"/>
                      <a:pt x="106031" y="64489"/>
                    </a:cubicBezTo>
                    <a:cubicBezTo>
                      <a:pt x="104761" y="61224"/>
                      <a:pt x="104761" y="61224"/>
                      <a:pt x="104761" y="61224"/>
                    </a:cubicBezTo>
                    <a:cubicBezTo>
                      <a:pt x="106031" y="61224"/>
                      <a:pt x="106031" y="61224"/>
                      <a:pt x="106031" y="61224"/>
                    </a:cubicBezTo>
                    <a:cubicBezTo>
                      <a:pt x="107301" y="61224"/>
                      <a:pt x="107301" y="61224"/>
                      <a:pt x="107301" y="61224"/>
                    </a:cubicBezTo>
                    <a:cubicBezTo>
                      <a:pt x="107301" y="58775"/>
                      <a:pt x="107301" y="58775"/>
                      <a:pt x="107301" y="58775"/>
                    </a:cubicBezTo>
                    <a:cubicBezTo>
                      <a:pt x="107936" y="57142"/>
                      <a:pt x="107936" y="57142"/>
                      <a:pt x="107936" y="57142"/>
                    </a:cubicBezTo>
                    <a:cubicBezTo>
                      <a:pt x="109841" y="53877"/>
                      <a:pt x="109841" y="53877"/>
                      <a:pt x="109841" y="53877"/>
                    </a:cubicBezTo>
                    <a:cubicBezTo>
                      <a:pt x="111111" y="48979"/>
                      <a:pt x="111111" y="48979"/>
                      <a:pt x="111111" y="48979"/>
                    </a:cubicBezTo>
                    <a:cubicBezTo>
                      <a:pt x="112380" y="45714"/>
                      <a:pt x="112380" y="45714"/>
                      <a:pt x="112380" y="45714"/>
                    </a:cubicBezTo>
                    <a:cubicBezTo>
                      <a:pt x="113015" y="44081"/>
                      <a:pt x="113015" y="44081"/>
                      <a:pt x="113015" y="44081"/>
                    </a:cubicBezTo>
                    <a:cubicBezTo>
                      <a:pt x="114285" y="42448"/>
                      <a:pt x="114285" y="42448"/>
                      <a:pt x="114285" y="42448"/>
                    </a:cubicBezTo>
                    <a:cubicBezTo>
                      <a:pt x="118730" y="37551"/>
                      <a:pt x="118730" y="37551"/>
                      <a:pt x="118730" y="37551"/>
                    </a:cubicBezTo>
                    <a:cubicBezTo>
                      <a:pt x="120000" y="35918"/>
                      <a:pt x="120000" y="35918"/>
                      <a:pt x="120000" y="35918"/>
                    </a:cubicBezTo>
                    <a:cubicBezTo>
                      <a:pt x="87619" y="4897"/>
                      <a:pt x="87619" y="4897"/>
                      <a:pt x="87619" y="4897"/>
                    </a:cubicBezTo>
                    <a:lnTo>
                      <a:pt x="62222" y="11428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0" name="Shape 1421"/>
              <p:cNvSpPr/>
              <p:nvPr/>
            </p:nvSpPr>
            <p:spPr>
              <a:xfrm>
                <a:off x="4844922" y="3584676"/>
                <a:ext cx="385944" cy="61889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8095" y="111683"/>
                    </a:moveTo>
                    <a:lnTo>
                      <a:pt x="37142" y="108712"/>
                    </a:lnTo>
                    <a:lnTo>
                      <a:pt x="33333" y="105742"/>
                    </a:lnTo>
                    <a:lnTo>
                      <a:pt x="31428" y="104554"/>
                    </a:lnTo>
                    <a:lnTo>
                      <a:pt x="31428" y="102772"/>
                    </a:lnTo>
                    <a:lnTo>
                      <a:pt x="34285" y="102178"/>
                    </a:lnTo>
                    <a:lnTo>
                      <a:pt x="40952" y="100990"/>
                    </a:lnTo>
                    <a:lnTo>
                      <a:pt x="48571" y="99801"/>
                    </a:lnTo>
                    <a:lnTo>
                      <a:pt x="120000" y="96237"/>
                    </a:lnTo>
                    <a:lnTo>
                      <a:pt x="119047" y="95643"/>
                    </a:lnTo>
                    <a:lnTo>
                      <a:pt x="115238" y="92673"/>
                    </a:lnTo>
                    <a:lnTo>
                      <a:pt x="114285" y="90891"/>
                    </a:lnTo>
                    <a:lnTo>
                      <a:pt x="112380" y="89108"/>
                    </a:lnTo>
                    <a:lnTo>
                      <a:pt x="113333" y="87920"/>
                    </a:lnTo>
                    <a:lnTo>
                      <a:pt x="115238" y="86732"/>
                    </a:lnTo>
                    <a:lnTo>
                      <a:pt x="114285" y="83762"/>
                    </a:lnTo>
                    <a:lnTo>
                      <a:pt x="112380" y="81980"/>
                    </a:lnTo>
                    <a:lnTo>
                      <a:pt x="110476" y="77227"/>
                    </a:lnTo>
                    <a:lnTo>
                      <a:pt x="110476" y="74257"/>
                    </a:lnTo>
                    <a:lnTo>
                      <a:pt x="113333" y="73069"/>
                    </a:lnTo>
                    <a:lnTo>
                      <a:pt x="114285" y="70693"/>
                    </a:lnTo>
                    <a:lnTo>
                      <a:pt x="110476" y="69504"/>
                    </a:lnTo>
                    <a:lnTo>
                      <a:pt x="115238" y="67722"/>
                    </a:lnTo>
                    <a:lnTo>
                      <a:pt x="116190" y="65346"/>
                    </a:lnTo>
                    <a:lnTo>
                      <a:pt x="114285" y="64158"/>
                    </a:lnTo>
                    <a:lnTo>
                      <a:pt x="113333" y="61782"/>
                    </a:lnTo>
                    <a:lnTo>
                      <a:pt x="113333" y="59405"/>
                    </a:lnTo>
                    <a:lnTo>
                      <a:pt x="109523" y="56435"/>
                    </a:lnTo>
                    <a:lnTo>
                      <a:pt x="102857" y="49306"/>
                    </a:lnTo>
                    <a:lnTo>
                      <a:pt x="100952" y="44554"/>
                    </a:lnTo>
                    <a:lnTo>
                      <a:pt x="91428" y="24356"/>
                    </a:lnTo>
                    <a:lnTo>
                      <a:pt x="84761" y="7128"/>
                    </a:lnTo>
                    <a:lnTo>
                      <a:pt x="82857" y="0"/>
                    </a:lnTo>
                    <a:lnTo>
                      <a:pt x="89523" y="0"/>
                    </a:lnTo>
                    <a:lnTo>
                      <a:pt x="89523" y="0"/>
                    </a:lnTo>
                    <a:lnTo>
                      <a:pt x="952" y="4158"/>
                    </a:lnTo>
                    <a:lnTo>
                      <a:pt x="952" y="8316"/>
                    </a:lnTo>
                    <a:lnTo>
                      <a:pt x="0" y="62970"/>
                    </a:lnTo>
                    <a:lnTo>
                      <a:pt x="0" y="92079"/>
                    </a:lnTo>
                    <a:lnTo>
                      <a:pt x="5714" y="116435"/>
                    </a:lnTo>
                    <a:lnTo>
                      <a:pt x="7619" y="116435"/>
                    </a:lnTo>
                    <a:lnTo>
                      <a:pt x="10476" y="117029"/>
                    </a:lnTo>
                    <a:lnTo>
                      <a:pt x="14285" y="117623"/>
                    </a:lnTo>
                    <a:lnTo>
                      <a:pt x="15238" y="115841"/>
                    </a:lnTo>
                    <a:lnTo>
                      <a:pt x="14285" y="113465"/>
                    </a:lnTo>
                    <a:lnTo>
                      <a:pt x="15238" y="111089"/>
                    </a:lnTo>
                    <a:lnTo>
                      <a:pt x="17142" y="109900"/>
                    </a:lnTo>
                    <a:lnTo>
                      <a:pt x="20000" y="109306"/>
                    </a:lnTo>
                    <a:lnTo>
                      <a:pt x="20952" y="110495"/>
                    </a:lnTo>
                    <a:lnTo>
                      <a:pt x="20952" y="112277"/>
                    </a:lnTo>
                    <a:lnTo>
                      <a:pt x="20000" y="113465"/>
                    </a:lnTo>
                    <a:lnTo>
                      <a:pt x="20952" y="114653"/>
                    </a:lnTo>
                    <a:lnTo>
                      <a:pt x="21904" y="115247"/>
                    </a:lnTo>
                    <a:lnTo>
                      <a:pt x="23809" y="115841"/>
                    </a:lnTo>
                    <a:lnTo>
                      <a:pt x="25714" y="117029"/>
                    </a:lnTo>
                    <a:lnTo>
                      <a:pt x="25714" y="118217"/>
                    </a:lnTo>
                    <a:lnTo>
                      <a:pt x="25714" y="118811"/>
                    </a:lnTo>
                    <a:lnTo>
                      <a:pt x="23809" y="120000"/>
                    </a:lnTo>
                    <a:lnTo>
                      <a:pt x="25714" y="119405"/>
                    </a:lnTo>
                    <a:lnTo>
                      <a:pt x="29523" y="118811"/>
                    </a:lnTo>
                    <a:lnTo>
                      <a:pt x="34285" y="118217"/>
                    </a:lnTo>
                    <a:lnTo>
                      <a:pt x="36190" y="117029"/>
                    </a:lnTo>
                    <a:lnTo>
                      <a:pt x="37142" y="117029"/>
                    </a:lnTo>
                    <a:lnTo>
                      <a:pt x="40952" y="116435"/>
                    </a:lnTo>
                    <a:lnTo>
                      <a:pt x="41904" y="115841"/>
                    </a:lnTo>
                    <a:lnTo>
                      <a:pt x="41904" y="115841"/>
                    </a:lnTo>
                    <a:lnTo>
                      <a:pt x="38095" y="111683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1" name="Shape 1422"/>
              <p:cNvSpPr/>
              <p:nvPr/>
            </p:nvSpPr>
            <p:spPr>
              <a:xfrm>
                <a:off x="4507983" y="3606121"/>
                <a:ext cx="355316" cy="62196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3793" y="87487"/>
                    </a:moveTo>
                    <a:lnTo>
                      <a:pt x="113793" y="58522"/>
                    </a:lnTo>
                    <a:lnTo>
                      <a:pt x="114827" y="4137"/>
                    </a:lnTo>
                    <a:lnTo>
                      <a:pt x="114827" y="0"/>
                    </a:lnTo>
                    <a:lnTo>
                      <a:pt x="42413" y="2955"/>
                    </a:lnTo>
                    <a:lnTo>
                      <a:pt x="42413" y="2955"/>
                    </a:lnTo>
                    <a:lnTo>
                      <a:pt x="43448" y="4729"/>
                    </a:lnTo>
                    <a:lnTo>
                      <a:pt x="39310" y="5911"/>
                    </a:lnTo>
                    <a:lnTo>
                      <a:pt x="37241" y="7093"/>
                    </a:lnTo>
                    <a:lnTo>
                      <a:pt x="36206" y="8866"/>
                    </a:lnTo>
                    <a:lnTo>
                      <a:pt x="34137" y="10049"/>
                    </a:lnTo>
                    <a:lnTo>
                      <a:pt x="33103" y="10049"/>
                    </a:lnTo>
                    <a:lnTo>
                      <a:pt x="31034" y="13004"/>
                    </a:lnTo>
                    <a:lnTo>
                      <a:pt x="31034" y="15369"/>
                    </a:lnTo>
                    <a:lnTo>
                      <a:pt x="27931" y="18325"/>
                    </a:lnTo>
                    <a:lnTo>
                      <a:pt x="22758" y="21871"/>
                    </a:lnTo>
                    <a:lnTo>
                      <a:pt x="19655" y="23645"/>
                    </a:lnTo>
                    <a:lnTo>
                      <a:pt x="18620" y="26009"/>
                    </a:lnTo>
                    <a:lnTo>
                      <a:pt x="20689" y="26600"/>
                    </a:lnTo>
                    <a:lnTo>
                      <a:pt x="18620" y="28374"/>
                    </a:lnTo>
                    <a:lnTo>
                      <a:pt x="16551" y="30738"/>
                    </a:lnTo>
                    <a:lnTo>
                      <a:pt x="17586" y="31921"/>
                    </a:lnTo>
                    <a:lnTo>
                      <a:pt x="16551" y="31921"/>
                    </a:lnTo>
                    <a:lnTo>
                      <a:pt x="13448" y="34285"/>
                    </a:lnTo>
                    <a:lnTo>
                      <a:pt x="11379" y="36059"/>
                    </a:lnTo>
                    <a:lnTo>
                      <a:pt x="12413" y="36650"/>
                    </a:lnTo>
                    <a:lnTo>
                      <a:pt x="11379" y="37832"/>
                    </a:lnTo>
                    <a:lnTo>
                      <a:pt x="11379" y="39014"/>
                    </a:lnTo>
                    <a:lnTo>
                      <a:pt x="12413" y="39605"/>
                    </a:lnTo>
                    <a:lnTo>
                      <a:pt x="14482" y="41379"/>
                    </a:lnTo>
                    <a:lnTo>
                      <a:pt x="14482" y="42561"/>
                    </a:lnTo>
                    <a:lnTo>
                      <a:pt x="14482" y="46108"/>
                    </a:lnTo>
                    <a:lnTo>
                      <a:pt x="15517" y="47881"/>
                    </a:lnTo>
                    <a:lnTo>
                      <a:pt x="14482" y="49655"/>
                    </a:lnTo>
                    <a:lnTo>
                      <a:pt x="12413" y="52610"/>
                    </a:lnTo>
                    <a:lnTo>
                      <a:pt x="11379" y="52610"/>
                    </a:lnTo>
                    <a:lnTo>
                      <a:pt x="14482" y="53793"/>
                    </a:lnTo>
                    <a:lnTo>
                      <a:pt x="15517" y="55566"/>
                    </a:lnTo>
                    <a:lnTo>
                      <a:pt x="15517" y="56748"/>
                    </a:lnTo>
                    <a:lnTo>
                      <a:pt x="11379" y="57931"/>
                    </a:lnTo>
                    <a:lnTo>
                      <a:pt x="14482" y="59113"/>
                    </a:lnTo>
                    <a:lnTo>
                      <a:pt x="15517" y="60295"/>
                    </a:lnTo>
                    <a:lnTo>
                      <a:pt x="15517" y="60886"/>
                    </a:lnTo>
                    <a:lnTo>
                      <a:pt x="16551" y="63842"/>
                    </a:lnTo>
                    <a:lnTo>
                      <a:pt x="16551" y="65024"/>
                    </a:lnTo>
                    <a:lnTo>
                      <a:pt x="19655" y="66206"/>
                    </a:lnTo>
                    <a:lnTo>
                      <a:pt x="20689" y="67980"/>
                    </a:lnTo>
                    <a:lnTo>
                      <a:pt x="19655" y="72709"/>
                    </a:lnTo>
                    <a:lnTo>
                      <a:pt x="16551" y="74482"/>
                    </a:lnTo>
                    <a:lnTo>
                      <a:pt x="15517" y="74482"/>
                    </a:lnTo>
                    <a:lnTo>
                      <a:pt x="15517" y="76847"/>
                    </a:lnTo>
                    <a:lnTo>
                      <a:pt x="14482" y="78029"/>
                    </a:lnTo>
                    <a:lnTo>
                      <a:pt x="10344" y="81576"/>
                    </a:lnTo>
                    <a:lnTo>
                      <a:pt x="8275" y="82758"/>
                    </a:lnTo>
                    <a:lnTo>
                      <a:pt x="7241" y="86896"/>
                    </a:lnTo>
                    <a:lnTo>
                      <a:pt x="6206" y="88078"/>
                    </a:lnTo>
                    <a:lnTo>
                      <a:pt x="5172" y="88669"/>
                    </a:lnTo>
                    <a:lnTo>
                      <a:pt x="4137" y="90443"/>
                    </a:lnTo>
                    <a:lnTo>
                      <a:pt x="4137" y="91625"/>
                    </a:lnTo>
                    <a:lnTo>
                      <a:pt x="4137" y="94581"/>
                    </a:lnTo>
                    <a:lnTo>
                      <a:pt x="1034" y="95763"/>
                    </a:lnTo>
                    <a:lnTo>
                      <a:pt x="0" y="96945"/>
                    </a:lnTo>
                    <a:lnTo>
                      <a:pt x="0" y="98719"/>
                    </a:lnTo>
                    <a:lnTo>
                      <a:pt x="1034" y="101083"/>
                    </a:lnTo>
                    <a:lnTo>
                      <a:pt x="68275" y="99310"/>
                    </a:lnTo>
                    <a:lnTo>
                      <a:pt x="67241" y="108768"/>
                    </a:lnTo>
                    <a:lnTo>
                      <a:pt x="69310" y="111133"/>
                    </a:lnTo>
                    <a:lnTo>
                      <a:pt x="72413" y="113497"/>
                    </a:lnTo>
                    <a:lnTo>
                      <a:pt x="73448" y="117635"/>
                    </a:lnTo>
                    <a:lnTo>
                      <a:pt x="73448" y="120000"/>
                    </a:lnTo>
                    <a:lnTo>
                      <a:pt x="73448" y="120000"/>
                    </a:lnTo>
                    <a:lnTo>
                      <a:pt x="74482" y="120000"/>
                    </a:lnTo>
                    <a:lnTo>
                      <a:pt x="79655" y="118226"/>
                    </a:lnTo>
                    <a:lnTo>
                      <a:pt x="81724" y="117635"/>
                    </a:lnTo>
                    <a:lnTo>
                      <a:pt x="84827" y="116453"/>
                    </a:lnTo>
                    <a:lnTo>
                      <a:pt x="84827" y="114088"/>
                    </a:lnTo>
                    <a:lnTo>
                      <a:pt x="88965" y="114088"/>
                    </a:lnTo>
                    <a:lnTo>
                      <a:pt x="92068" y="114088"/>
                    </a:lnTo>
                    <a:lnTo>
                      <a:pt x="96206" y="113497"/>
                    </a:lnTo>
                    <a:lnTo>
                      <a:pt x="101379" y="112315"/>
                    </a:lnTo>
                    <a:lnTo>
                      <a:pt x="105517" y="112315"/>
                    </a:lnTo>
                    <a:lnTo>
                      <a:pt x="107586" y="112315"/>
                    </a:lnTo>
                    <a:lnTo>
                      <a:pt x="110689" y="112315"/>
                    </a:lnTo>
                    <a:lnTo>
                      <a:pt x="112758" y="112315"/>
                    </a:lnTo>
                    <a:lnTo>
                      <a:pt x="116896" y="113497"/>
                    </a:lnTo>
                    <a:lnTo>
                      <a:pt x="118965" y="112315"/>
                    </a:lnTo>
                    <a:lnTo>
                      <a:pt x="120000" y="111724"/>
                    </a:lnTo>
                    <a:lnTo>
                      <a:pt x="120000" y="111724"/>
                    </a:lnTo>
                    <a:lnTo>
                      <a:pt x="120000" y="111724"/>
                    </a:lnTo>
                    <a:lnTo>
                      <a:pt x="113793" y="87487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2" name="Shape 1423"/>
              <p:cNvSpPr/>
              <p:nvPr/>
            </p:nvSpPr>
            <p:spPr>
              <a:xfrm>
                <a:off x="5629063" y="2855479"/>
                <a:ext cx="441080" cy="32170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94588" y="0"/>
                    </a:moveTo>
                    <a:cubicBezTo>
                      <a:pt x="0" y="23414"/>
                      <a:pt x="0" y="23414"/>
                      <a:pt x="0" y="23414"/>
                    </a:cubicBezTo>
                    <a:cubicBezTo>
                      <a:pt x="0" y="23414"/>
                      <a:pt x="0" y="23414"/>
                      <a:pt x="0" y="23414"/>
                    </a:cubicBezTo>
                    <a:cubicBezTo>
                      <a:pt x="2117" y="42926"/>
                      <a:pt x="2117" y="42926"/>
                      <a:pt x="2117" y="42926"/>
                    </a:cubicBezTo>
                    <a:cubicBezTo>
                      <a:pt x="4941" y="42926"/>
                      <a:pt x="4941" y="42926"/>
                      <a:pt x="4941" y="42926"/>
                    </a:cubicBezTo>
                    <a:cubicBezTo>
                      <a:pt x="11294" y="32195"/>
                      <a:pt x="11294" y="32195"/>
                      <a:pt x="11294" y="32195"/>
                    </a:cubicBezTo>
                    <a:cubicBezTo>
                      <a:pt x="15529" y="32195"/>
                      <a:pt x="15529" y="32195"/>
                      <a:pt x="15529" y="32195"/>
                    </a:cubicBezTo>
                    <a:cubicBezTo>
                      <a:pt x="19764" y="24390"/>
                      <a:pt x="19764" y="24390"/>
                      <a:pt x="19764" y="24390"/>
                    </a:cubicBezTo>
                    <a:cubicBezTo>
                      <a:pt x="21176" y="24390"/>
                      <a:pt x="21176" y="24390"/>
                      <a:pt x="21176" y="24390"/>
                    </a:cubicBezTo>
                    <a:cubicBezTo>
                      <a:pt x="21882" y="26341"/>
                      <a:pt x="21882" y="26341"/>
                      <a:pt x="21882" y="26341"/>
                    </a:cubicBezTo>
                    <a:cubicBezTo>
                      <a:pt x="26823" y="21463"/>
                      <a:pt x="26823" y="21463"/>
                      <a:pt x="26823" y="21463"/>
                    </a:cubicBezTo>
                    <a:cubicBezTo>
                      <a:pt x="28941" y="21463"/>
                      <a:pt x="28941" y="21463"/>
                      <a:pt x="28941" y="21463"/>
                    </a:cubicBezTo>
                    <a:cubicBezTo>
                      <a:pt x="34588" y="17560"/>
                      <a:pt x="34588" y="17560"/>
                      <a:pt x="34588" y="17560"/>
                    </a:cubicBezTo>
                    <a:cubicBezTo>
                      <a:pt x="44470" y="21463"/>
                      <a:pt x="44470" y="21463"/>
                      <a:pt x="44470" y="21463"/>
                    </a:cubicBezTo>
                    <a:cubicBezTo>
                      <a:pt x="47294" y="27317"/>
                      <a:pt x="47294" y="27317"/>
                      <a:pt x="47294" y="27317"/>
                    </a:cubicBezTo>
                    <a:cubicBezTo>
                      <a:pt x="49411" y="35121"/>
                      <a:pt x="49411" y="35121"/>
                      <a:pt x="49411" y="35121"/>
                    </a:cubicBezTo>
                    <a:cubicBezTo>
                      <a:pt x="50117" y="35121"/>
                      <a:pt x="50117" y="35121"/>
                      <a:pt x="50117" y="35121"/>
                    </a:cubicBezTo>
                    <a:cubicBezTo>
                      <a:pt x="58588" y="41951"/>
                      <a:pt x="58588" y="41951"/>
                      <a:pt x="58588" y="41951"/>
                    </a:cubicBezTo>
                    <a:cubicBezTo>
                      <a:pt x="62117" y="46829"/>
                      <a:pt x="62117" y="46829"/>
                      <a:pt x="62117" y="46829"/>
                    </a:cubicBezTo>
                    <a:cubicBezTo>
                      <a:pt x="65647" y="49756"/>
                      <a:pt x="65647" y="49756"/>
                      <a:pt x="65647" y="49756"/>
                    </a:cubicBezTo>
                    <a:cubicBezTo>
                      <a:pt x="66352" y="54634"/>
                      <a:pt x="66352" y="54634"/>
                      <a:pt x="66352" y="54634"/>
                    </a:cubicBezTo>
                    <a:cubicBezTo>
                      <a:pt x="64941" y="58536"/>
                      <a:pt x="64941" y="58536"/>
                      <a:pt x="64941" y="58536"/>
                    </a:cubicBezTo>
                    <a:cubicBezTo>
                      <a:pt x="62117" y="59512"/>
                      <a:pt x="62117" y="59512"/>
                      <a:pt x="62117" y="59512"/>
                    </a:cubicBezTo>
                    <a:cubicBezTo>
                      <a:pt x="62823" y="72195"/>
                      <a:pt x="62823" y="72195"/>
                      <a:pt x="62823" y="72195"/>
                    </a:cubicBezTo>
                    <a:cubicBezTo>
                      <a:pt x="64235" y="74146"/>
                      <a:pt x="64235" y="74146"/>
                      <a:pt x="64235" y="74146"/>
                    </a:cubicBezTo>
                    <a:cubicBezTo>
                      <a:pt x="66352" y="73170"/>
                      <a:pt x="66352" y="73170"/>
                      <a:pt x="66352" y="73170"/>
                    </a:cubicBezTo>
                    <a:cubicBezTo>
                      <a:pt x="68470" y="72195"/>
                      <a:pt x="68470" y="72195"/>
                      <a:pt x="68470" y="72195"/>
                    </a:cubicBezTo>
                    <a:cubicBezTo>
                      <a:pt x="71294" y="73170"/>
                      <a:pt x="71294" y="73170"/>
                      <a:pt x="71294" y="73170"/>
                    </a:cubicBezTo>
                    <a:cubicBezTo>
                      <a:pt x="72000" y="74146"/>
                      <a:pt x="72000" y="74146"/>
                      <a:pt x="72000" y="74146"/>
                    </a:cubicBezTo>
                    <a:cubicBezTo>
                      <a:pt x="74823" y="73170"/>
                      <a:pt x="74823" y="73170"/>
                      <a:pt x="74823" y="73170"/>
                    </a:cubicBezTo>
                    <a:cubicBezTo>
                      <a:pt x="84000" y="74146"/>
                      <a:pt x="84000" y="74146"/>
                      <a:pt x="84000" y="74146"/>
                    </a:cubicBezTo>
                    <a:cubicBezTo>
                      <a:pt x="86117" y="76097"/>
                      <a:pt x="86117" y="76097"/>
                      <a:pt x="86117" y="76097"/>
                    </a:cubicBezTo>
                    <a:cubicBezTo>
                      <a:pt x="88941" y="78048"/>
                      <a:pt x="88941" y="78048"/>
                      <a:pt x="88941" y="78048"/>
                    </a:cubicBezTo>
                    <a:cubicBezTo>
                      <a:pt x="91058" y="77073"/>
                      <a:pt x="91058" y="77073"/>
                      <a:pt x="91058" y="77073"/>
                    </a:cubicBezTo>
                    <a:cubicBezTo>
                      <a:pt x="89647" y="73170"/>
                      <a:pt x="89647" y="73170"/>
                      <a:pt x="89647" y="73170"/>
                    </a:cubicBezTo>
                    <a:cubicBezTo>
                      <a:pt x="87529" y="70243"/>
                      <a:pt x="87529" y="70243"/>
                      <a:pt x="87529" y="70243"/>
                    </a:cubicBezTo>
                    <a:cubicBezTo>
                      <a:pt x="87529" y="67317"/>
                      <a:pt x="87529" y="67317"/>
                      <a:pt x="87529" y="67317"/>
                    </a:cubicBezTo>
                    <a:cubicBezTo>
                      <a:pt x="87529" y="66341"/>
                      <a:pt x="87529" y="66341"/>
                      <a:pt x="87529" y="66341"/>
                    </a:cubicBezTo>
                    <a:cubicBezTo>
                      <a:pt x="83294" y="58536"/>
                      <a:pt x="83294" y="58536"/>
                      <a:pt x="83294" y="58536"/>
                    </a:cubicBezTo>
                    <a:cubicBezTo>
                      <a:pt x="81882" y="55609"/>
                      <a:pt x="81882" y="55609"/>
                      <a:pt x="81882" y="55609"/>
                    </a:cubicBezTo>
                    <a:cubicBezTo>
                      <a:pt x="81882" y="48780"/>
                      <a:pt x="81882" y="48780"/>
                      <a:pt x="81882" y="48780"/>
                    </a:cubicBezTo>
                    <a:cubicBezTo>
                      <a:pt x="81176" y="41951"/>
                      <a:pt x="81176" y="41951"/>
                      <a:pt x="81176" y="41951"/>
                    </a:cubicBezTo>
                    <a:cubicBezTo>
                      <a:pt x="81882" y="35121"/>
                      <a:pt x="81882" y="35121"/>
                      <a:pt x="81882" y="35121"/>
                    </a:cubicBezTo>
                    <a:cubicBezTo>
                      <a:pt x="79764" y="30243"/>
                      <a:pt x="79764" y="30243"/>
                      <a:pt x="79764" y="30243"/>
                    </a:cubicBezTo>
                    <a:cubicBezTo>
                      <a:pt x="78352" y="27317"/>
                      <a:pt x="78352" y="27317"/>
                      <a:pt x="78352" y="27317"/>
                    </a:cubicBezTo>
                    <a:cubicBezTo>
                      <a:pt x="81176" y="27317"/>
                      <a:pt x="81176" y="27317"/>
                      <a:pt x="81176" y="27317"/>
                    </a:cubicBezTo>
                    <a:cubicBezTo>
                      <a:pt x="83294" y="21463"/>
                      <a:pt x="83294" y="21463"/>
                      <a:pt x="83294" y="21463"/>
                    </a:cubicBezTo>
                    <a:cubicBezTo>
                      <a:pt x="87529" y="17560"/>
                      <a:pt x="87529" y="17560"/>
                      <a:pt x="87529" y="17560"/>
                    </a:cubicBezTo>
                    <a:cubicBezTo>
                      <a:pt x="89647" y="11707"/>
                      <a:pt x="89647" y="11707"/>
                      <a:pt x="89647" y="11707"/>
                    </a:cubicBezTo>
                    <a:cubicBezTo>
                      <a:pt x="91058" y="12682"/>
                      <a:pt x="91058" y="12682"/>
                      <a:pt x="91058" y="12682"/>
                    </a:cubicBezTo>
                    <a:cubicBezTo>
                      <a:pt x="90352" y="19512"/>
                      <a:pt x="90352" y="19512"/>
                      <a:pt x="90352" y="19512"/>
                    </a:cubicBezTo>
                    <a:cubicBezTo>
                      <a:pt x="88235" y="20487"/>
                      <a:pt x="88235" y="20487"/>
                      <a:pt x="88235" y="20487"/>
                    </a:cubicBezTo>
                    <a:cubicBezTo>
                      <a:pt x="86823" y="26341"/>
                      <a:pt x="86823" y="26341"/>
                      <a:pt x="86823" y="26341"/>
                    </a:cubicBezTo>
                    <a:cubicBezTo>
                      <a:pt x="86823" y="30243"/>
                      <a:pt x="86823" y="30243"/>
                      <a:pt x="86823" y="30243"/>
                    </a:cubicBezTo>
                    <a:cubicBezTo>
                      <a:pt x="89647" y="30243"/>
                      <a:pt x="89647" y="30243"/>
                      <a:pt x="89647" y="30243"/>
                    </a:cubicBezTo>
                    <a:cubicBezTo>
                      <a:pt x="86117" y="35121"/>
                      <a:pt x="86117" y="35121"/>
                      <a:pt x="86117" y="35121"/>
                    </a:cubicBezTo>
                    <a:cubicBezTo>
                      <a:pt x="84705" y="38048"/>
                      <a:pt x="84705" y="38048"/>
                      <a:pt x="84705" y="38048"/>
                    </a:cubicBezTo>
                    <a:cubicBezTo>
                      <a:pt x="88941" y="40000"/>
                      <a:pt x="88941" y="40000"/>
                      <a:pt x="88941" y="40000"/>
                    </a:cubicBezTo>
                    <a:cubicBezTo>
                      <a:pt x="90352" y="40975"/>
                      <a:pt x="90352" y="40975"/>
                      <a:pt x="90352" y="40975"/>
                    </a:cubicBezTo>
                    <a:cubicBezTo>
                      <a:pt x="92470" y="44878"/>
                      <a:pt x="92470" y="44878"/>
                      <a:pt x="92470" y="44878"/>
                    </a:cubicBezTo>
                    <a:cubicBezTo>
                      <a:pt x="91764" y="45853"/>
                      <a:pt x="91764" y="45853"/>
                      <a:pt x="91764" y="45853"/>
                    </a:cubicBezTo>
                    <a:cubicBezTo>
                      <a:pt x="94588" y="49756"/>
                      <a:pt x="94588" y="49756"/>
                      <a:pt x="94588" y="49756"/>
                    </a:cubicBezTo>
                    <a:cubicBezTo>
                      <a:pt x="94588" y="51707"/>
                      <a:pt x="94588" y="51707"/>
                      <a:pt x="94588" y="51707"/>
                    </a:cubicBezTo>
                    <a:cubicBezTo>
                      <a:pt x="91764" y="55609"/>
                      <a:pt x="91764" y="55609"/>
                      <a:pt x="91764" y="55609"/>
                    </a:cubicBezTo>
                    <a:cubicBezTo>
                      <a:pt x="89647" y="55609"/>
                      <a:pt x="89647" y="55609"/>
                      <a:pt x="89647" y="55609"/>
                    </a:cubicBezTo>
                    <a:cubicBezTo>
                      <a:pt x="90352" y="59512"/>
                      <a:pt x="90352" y="59512"/>
                      <a:pt x="90352" y="59512"/>
                    </a:cubicBezTo>
                    <a:cubicBezTo>
                      <a:pt x="89647" y="61463"/>
                      <a:pt x="89647" y="61463"/>
                      <a:pt x="89647" y="61463"/>
                    </a:cubicBezTo>
                    <a:cubicBezTo>
                      <a:pt x="91058" y="63414"/>
                      <a:pt x="91058" y="63414"/>
                      <a:pt x="91058" y="63414"/>
                    </a:cubicBezTo>
                    <a:cubicBezTo>
                      <a:pt x="93882" y="64390"/>
                      <a:pt x="93882" y="64390"/>
                      <a:pt x="93882" y="64390"/>
                    </a:cubicBezTo>
                    <a:cubicBezTo>
                      <a:pt x="98117" y="64390"/>
                      <a:pt x="98117" y="64390"/>
                      <a:pt x="98117" y="64390"/>
                    </a:cubicBezTo>
                    <a:cubicBezTo>
                      <a:pt x="100941" y="67317"/>
                      <a:pt x="100941" y="67317"/>
                      <a:pt x="100941" y="67317"/>
                    </a:cubicBezTo>
                    <a:cubicBezTo>
                      <a:pt x="103058" y="73170"/>
                      <a:pt x="103058" y="73170"/>
                      <a:pt x="103058" y="73170"/>
                    </a:cubicBezTo>
                    <a:cubicBezTo>
                      <a:pt x="104470" y="78048"/>
                      <a:pt x="104470" y="78048"/>
                      <a:pt x="104470" y="78048"/>
                    </a:cubicBezTo>
                    <a:cubicBezTo>
                      <a:pt x="103764" y="79024"/>
                      <a:pt x="103764" y="79024"/>
                      <a:pt x="103764" y="79024"/>
                    </a:cubicBezTo>
                    <a:cubicBezTo>
                      <a:pt x="105882" y="81951"/>
                      <a:pt x="105882" y="81951"/>
                      <a:pt x="105882" y="81951"/>
                    </a:cubicBezTo>
                    <a:cubicBezTo>
                      <a:pt x="107294" y="86829"/>
                      <a:pt x="107294" y="86829"/>
                      <a:pt x="107294" y="86829"/>
                    </a:cubicBezTo>
                    <a:cubicBezTo>
                      <a:pt x="105176" y="95609"/>
                      <a:pt x="105176" y="95609"/>
                      <a:pt x="105176" y="95609"/>
                    </a:cubicBezTo>
                    <a:cubicBezTo>
                      <a:pt x="104470" y="101463"/>
                      <a:pt x="104470" y="101463"/>
                      <a:pt x="104470" y="101463"/>
                    </a:cubicBezTo>
                    <a:cubicBezTo>
                      <a:pt x="104470" y="111219"/>
                      <a:pt x="104470" y="111219"/>
                      <a:pt x="104470" y="111219"/>
                    </a:cubicBezTo>
                    <a:cubicBezTo>
                      <a:pt x="105176" y="117073"/>
                      <a:pt x="105176" y="117073"/>
                      <a:pt x="105176" y="117073"/>
                    </a:cubicBezTo>
                    <a:cubicBezTo>
                      <a:pt x="106588" y="120000"/>
                      <a:pt x="106588" y="120000"/>
                      <a:pt x="106588" y="120000"/>
                    </a:cubicBezTo>
                    <a:cubicBezTo>
                      <a:pt x="108000" y="113170"/>
                      <a:pt x="108000" y="113170"/>
                      <a:pt x="108000" y="113170"/>
                    </a:cubicBezTo>
                    <a:cubicBezTo>
                      <a:pt x="108705" y="102439"/>
                      <a:pt x="108705" y="102439"/>
                      <a:pt x="108705" y="102439"/>
                    </a:cubicBezTo>
                    <a:cubicBezTo>
                      <a:pt x="110823" y="99512"/>
                      <a:pt x="110823" y="99512"/>
                      <a:pt x="110823" y="99512"/>
                    </a:cubicBezTo>
                    <a:cubicBezTo>
                      <a:pt x="110823" y="96585"/>
                      <a:pt x="110823" y="96585"/>
                      <a:pt x="110823" y="96585"/>
                    </a:cubicBezTo>
                    <a:cubicBezTo>
                      <a:pt x="110823" y="94634"/>
                      <a:pt x="110823" y="94634"/>
                      <a:pt x="110823" y="94634"/>
                    </a:cubicBezTo>
                    <a:cubicBezTo>
                      <a:pt x="112941" y="92682"/>
                      <a:pt x="112941" y="92682"/>
                      <a:pt x="112941" y="92682"/>
                    </a:cubicBezTo>
                    <a:cubicBezTo>
                      <a:pt x="115058" y="88780"/>
                      <a:pt x="115058" y="88780"/>
                      <a:pt x="115058" y="88780"/>
                    </a:cubicBezTo>
                    <a:cubicBezTo>
                      <a:pt x="115058" y="80000"/>
                      <a:pt x="115058" y="80000"/>
                      <a:pt x="115058" y="80000"/>
                    </a:cubicBezTo>
                    <a:cubicBezTo>
                      <a:pt x="115058" y="77073"/>
                      <a:pt x="115058" y="77073"/>
                      <a:pt x="115058" y="77073"/>
                    </a:cubicBezTo>
                    <a:cubicBezTo>
                      <a:pt x="115058" y="73170"/>
                      <a:pt x="115058" y="73170"/>
                      <a:pt x="115058" y="73170"/>
                    </a:cubicBezTo>
                    <a:cubicBezTo>
                      <a:pt x="117882" y="69268"/>
                      <a:pt x="117882" y="69268"/>
                      <a:pt x="117882" y="69268"/>
                    </a:cubicBezTo>
                    <a:cubicBezTo>
                      <a:pt x="118588" y="72195"/>
                      <a:pt x="118588" y="72195"/>
                      <a:pt x="118588" y="72195"/>
                    </a:cubicBezTo>
                    <a:cubicBezTo>
                      <a:pt x="117882" y="75121"/>
                      <a:pt x="117882" y="75121"/>
                      <a:pt x="117882" y="75121"/>
                    </a:cubicBezTo>
                    <a:cubicBezTo>
                      <a:pt x="117882" y="75121"/>
                      <a:pt x="116470" y="78048"/>
                      <a:pt x="116470" y="78048"/>
                    </a:cubicBezTo>
                    <a:cubicBezTo>
                      <a:pt x="117176" y="79024"/>
                      <a:pt x="118588" y="80000"/>
                      <a:pt x="118588" y="80000"/>
                    </a:cubicBezTo>
                    <a:cubicBezTo>
                      <a:pt x="120000" y="75121"/>
                      <a:pt x="120000" y="75121"/>
                      <a:pt x="120000" y="75121"/>
                    </a:cubicBezTo>
                    <a:cubicBezTo>
                      <a:pt x="120000" y="66341"/>
                      <a:pt x="120000" y="66341"/>
                      <a:pt x="120000" y="66341"/>
                    </a:cubicBezTo>
                    <a:cubicBezTo>
                      <a:pt x="119294" y="52682"/>
                      <a:pt x="119294" y="52682"/>
                      <a:pt x="119294" y="52682"/>
                    </a:cubicBezTo>
                    <a:cubicBezTo>
                      <a:pt x="119294" y="52682"/>
                      <a:pt x="119294" y="52682"/>
                      <a:pt x="119294" y="52682"/>
                    </a:cubicBezTo>
                    <a:cubicBezTo>
                      <a:pt x="104470" y="55609"/>
                      <a:pt x="104470" y="55609"/>
                      <a:pt x="104470" y="55609"/>
                    </a:cubicBezTo>
                    <a:lnTo>
                      <a:pt x="94588" y="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3" name="Shape 1424"/>
              <p:cNvSpPr/>
              <p:nvPr/>
            </p:nvSpPr>
            <p:spPr>
              <a:xfrm>
                <a:off x="5359514" y="2818715"/>
                <a:ext cx="453333" cy="44732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7027" y="111780"/>
                    </a:moveTo>
                    <a:lnTo>
                      <a:pt x="19459" y="111780"/>
                    </a:lnTo>
                    <a:lnTo>
                      <a:pt x="20270" y="114246"/>
                    </a:lnTo>
                    <a:lnTo>
                      <a:pt x="25135" y="118356"/>
                    </a:lnTo>
                    <a:lnTo>
                      <a:pt x="29189" y="119999"/>
                    </a:lnTo>
                    <a:lnTo>
                      <a:pt x="30810" y="119999"/>
                    </a:lnTo>
                    <a:lnTo>
                      <a:pt x="35675" y="114246"/>
                    </a:lnTo>
                    <a:lnTo>
                      <a:pt x="38918" y="116712"/>
                    </a:lnTo>
                    <a:lnTo>
                      <a:pt x="46216" y="115068"/>
                    </a:lnTo>
                    <a:lnTo>
                      <a:pt x="51891" y="110136"/>
                    </a:lnTo>
                    <a:lnTo>
                      <a:pt x="60810" y="105205"/>
                    </a:lnTo>
                    <a:lnTo>
                      <a:pt x="64054" y="102739"/>
                    </a:lnTo>
                    <a:lnTo>
                      <a:pt x="63243" y="96164"/>
                    </a:lnTo>
                    <a:lnTo>
                      <a:pt x="64054" y="92054"/>
                    </a:lnTo>
                    <a:lnTo>
                      <a:pt x="68108" y="87945"/>
                    </a:lnTo>
                    <a:lnTo>
                      <a:pt x="70540" y="81369"/>
                    </a:lnTo>
                    <a:lnTo>
                      <a:pt x="72972" y="71506"/>
                    </a:lnTo>
                    <a:lnTo>
                      <a:pt x="73783" y="65753"/>
                    </a:lnTo>
                    <a:lnTo>
                      <a:pt x="77027" y="67397"/>
                    </a:lnTo>
                    <a:lnTo>
                      <a:pt x="81081" y="69041"/>
                    </a:lnTo>
                    <a:lnTo>
                      <a:pt x="82702" y="69863"/>
                    </a:lnTo>
                    <a:lnTo>
                      <a:pt x="83513" y="68219"/>
                    </a:lnTo>
                    <a:lnTo>
                      <a:pt x="85945" y="61643"/>
                    </a:lnTo>
                    <a:lnTo>
                      <a:pt x="87567" y="58356"/>
                    </a:lnTo>
                    <a:lnTo>
                      <a:pt x="88378" y="55068"/>
                    </a:lnTo>
                    <a:lnTo>
                      <a:pt x="89189" y="55068"/>
                    </a:lnTo>
                    <a:lnTo>
                      <a:pt x="91621" y="55068"/>
                    </a:lnTo>
                    <a:lnTo>
                      <a:pt x="92432" y="56712"/>
                    </a:lnTo>
                    <a:lnTo>
                      <a:pt x="96486" y="49315"/>
                    </a:lnTo>
                    <a:lnTo>
                      <a:pt x="98918" y="46849"/>
                    </a:lnTo>
                    <a:lnTo>
                      <a:pt x="100540" y="44383"/>
                    </a:lnTo>
                    <a:lnTo>
                      <a:pt x="102162" y="38630"/>
                    </a:lnTo>
                    <a:lnTo>
                      <a:pt x="102162" y="32054"/>
                    </a:lnTo>
                    <a:lnTo>
                      <a:pt x="109459" y="36164"/>
                    </a:lnTo>
                    <a:lnTo>
                      <a:pt x="114324" y="38630"/>
                    </a:lnTo>
                    <a:lnTo>
                      <a:pt x="115945" y="38630"/>
                    </a:lnTo>
                    <a:lnTo>
                      <a:pt x="118378" y="36164"/>
                    </a:lnTo>
                    <a:lnTo>
                      <a:pt x="120000" y="35342"/>
                    </a:lnTo>
                    <a:lnTo>
                      <a:pt x="119189" y="35342"/>
                    </a:lnTo>
                    <a:lnTo>
                      <a:pt x="117567" y="29589"/>
                    </a:lnTo>
                    <a:lnTo>
                      <a:pt x="114324" y="25479"/>
                    </a:lnTo>
                    <a:lnTo>
                      <a:pt x="105405" y="23013"/>
                    </a:lnTo>
                    <a:lnTo>
                      <a:pt x="99729" y="25479"/>
                    </a:lnTo>
                    <a:lnTo>
                      <a:pt x="97297" y="25479"/>
                    </a:lnTo>
                    <a:lnTo>
                      <a:pt x="92432" y="28767"/>
                    </a:lnTo>
                    <a:lnTo>
                      <a:pt x="91621" y="27945"/>
                    </a:lnTo>
                    <a:lnTo>
                      <a:pt x="90810" y="27945"/>
                    </a:lnTo>
                    <a:lnTo>
                      <a:pt x="86756" y="32876"/>
                    </a:lnTo>
                    <a:lnTo>
                      <a:pt x="82702" y="32876"/>
                    </a:lnTo>
                    <a:lnTo>
                      <a:pt x="76216" y="41095"/>
                    </a:lnTo>
                    <a:lnTo>
                      <a:pt x="73783" y="41095"/>
                    </a:lnTo>
                    <a:lnTo>
                      <a:pt x="71351" y="27123"/>
                    </a:lnTo>
                    <a:lnTo>
                      <a:pt x="46216" y="32054"/>
                    </a:lnTo>
                    <a:lnTo>
                      <a:pt x="41351" y="0"/>
                    </a:lnTo>
                    <a:lnTo>
                      <a:pt x="38918" y="0"/>
                    </a:lnTo>
                    <a:lnTo>
                      <a:pt x="38108" y="2465"/>
                    </a:lnTo>
                    <a:lnTo>
                      <a:pt x="38918" y="4931"/>
                    </a:lnTo>
                    <a:lnTo>
                      <a:pt x="38918" y="5753"/>
                    </a:lnTo>
                    <a:lnTo>
                      <a:pt x="38918" y="12328"/>
                    </a:lnTo>
                    <a:lnTo>
                      <a:pt x="38918" y="15616"/>
                    </a:lnTo>
                    <a:lnTo>
                      <a:pt x="38108" y="18082"/>
                    </a:lnTo>
                    <a:lnTo>
                      <a:pt x="38108" y="23013"/>
                    </a:lnTo>
                    <a:lnTo>
                      <a:pt x="37297" y="29589"/>
                    </a:lnTo>
                    <a:lnTo>
                      <a:pt x="37297" y="32054"/>
                    </a:lnTo>
                    <a:lnTo>
                      <a:pt x="35675" y="36164"/>
                    </a:lnTo>
                    <a:lnTo>
                      <a:pt x="29189" y="41917"/>
                    </a:lnTo>
                    <a:lnTo>
                      <a:pt x="26756" y="45205"/>
                    </a:lnTo>
                    <a:lnTo>
                      <a:pt x="22702" y="45205"/>
                    </a:lnTo>
                    <a:lnTo>
                      <a:pt x="19459" y="50136"/>
                    </a:lnTo>
                    <a:lnTo>
                      <a:pt x="17027" y="53424"/>
                    </a:lnTo>
                    <a:lnTo>
                      <a:pt x="16216" y="61643"/>
                    </a:lnTo>
                    <a:lnTo>
                      <a:pt x="15405" y="62465"/>
                    </a:lnTo>
                    <a:lnTo>
                      <a:pt x="12162" y="59999"/>
                    </a:lnTo>
                    <a:lnTo>
                      <a:pt x="9729" y="62465"/>
                    </a:lnTo>
                    <a:lnTo>
                      <a:pt x="7297" y="71506"/>
                    </a:lnTo>
                    <a:lnTo>
                      <a:pt x="7297" y="74794"/>
                    </a:lnTo>
                    <a:lnTo>
                      <a:pt x="5675" y="77260"/>
                    </a:lnTo>
                    <a:lnTo>
                      <a:pt x="2432" y="80547"/>
                    </a:lnTo>
                    <a:lnTo>
                      <a:pt x="0" y="83013"/>
                    </a:lnTo>
                    <a:lnTo>
                      <a:pt x="2432" y="93698"/>
                    </a:lnTo>
                    <a:lnTo>
                      <a:pt x="4054" y="98630"/>
                    </a:lnTo>
                    <a:lnTo>
                      <a:pt x="8108" y="104383"/>
                    </a:lnTo>
                    <a:lnTo>
                      <a:pt x="12162" y="108493"/>
                    </a:lnTo>
                    <a:lnTo>
                      <a:pt x="15405" y="113424"/>
                    </a:lnTo>
                    <a:lnTo>
                      <a:pt x="16216" y="113424"/>
                    </a:lnTo>
                    <a:lnTo>
                      <a:pt x="17027" y="11178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4" name="Shape 1425"/>
              <p:cNvSpPr/>
              <p:nvPr/>
            </p:nvSpPr>
            <p:spPr>
              <a:xfrm>
                <a:off x="4694831" y="3057694"/>
                <a:ext cx="722878" cy="37378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2711" y="92459"/>
                    </a:moveTo>
                    <a:lnTo>
                      <a:pt x="105254" y="89508"/>
                    </a:lnTo>
                    <a:lnTo>
                      <a:pt x="106779" y="87540"/>
                    </a:lnTo>
                    <a:lnTo>
                      <a:pt x="108813" y="86557"/>
                    </a:lnTo>
                    <a:lnTo>
                      <a:pt x="110338" y="77704"/>
                    </a:lnTo>
                    <a:lnTo>
                      <a:pt x="111864" y="72786"/>
                    </a:lnTo>
                    <a:lnTo>
                      <a:pt x="117457" y="68852"/>
                    </a:lnTo>
                    <a:lnTo>
                      <a:pt x="119491" y="62950"/>
                    </a:lnTo>
                    <a:lnTo>
                      <a:pt x="120000" y="59016"/>
                    </a:lnTo>
                    <a:lnTo>
                      <a:pt x="117966" y="53114"/>
                    </a:lnTo>
                    <a:lnTo>
                      <a:pt x="115423" y="48196"/>
                    </a:lnTo>
                    <a:lnTo>
                      <a:pt x="112881" y="41311"/>
                    </a:lnTo>
                    <a:lnTo>
                      <a:pt x="111864" y="35409"/>
                    </a:lnTo>
                    <a:lnTo>
                      <a:pt x="110338" y="22622"/>
                    </a:lnTo>
                    <a:lnTo>
                      <a:pt x="110847" y="21639"/>
                    </a:lnTo>
                    <a:lnTo>
                      <a:pt x="109322" y="21639"/>
                    </a:lnTo>
                    <a:lnTo>
                      <a:pt x="107288" y="17704"/>
                    </a:lnTo>
                    <a:lnTo>
                      <a:pt x="105254" y="12786"/>
                    </a:lnTo>
                    <a:lnTo>
                      <a:pt x="103728" y="9836"/>
                    </a:lnTo>
                    <a:lnTo>
                      <a:pt x="103220" y="10819"/>
                    </a:lnTo>
                    <a:lnTo>
                      <a:pt x="102203" y="11803"/>
                    </a:lnTo>
                    <a:lnTo>
                      <a:pt x="101186" y="14754"/>
                    </a:lnTo>
                    <a:lnTo>
                      <a:pt x="100677" y="15737"/>
                    </a:lnTo>
                    <a:lnTo>
                      <a:pt x="97627" y="16721"/>
                    </a:lnTo>
                    <a:lnTo>
                      <a:pt x="95084" y="14754"/>
                    </a:lnTo>
                    <a:lnTo>
                      <a:pt x="93559" y="12786"/>
                    </a:lnTo>
                    <a:lnTo>
                      <a:pt x="93050" y="13770"/>
                    </a:lnTo>
                    <a:lnTo>
                      <a:pt x="92033" y="15737"/>
                    </a:lnTo>
                    <a:lnTo>
                      <a:pt x="92033" y="16721"/>
                    </a:lnTo>
                    <a:lnTo>
                      <a:pt x="90508" y="17704"/>
                    </a:lnTo>
                    <a:lnTo>
                      <a:pt x="89491" y="15737"/>
                    </a:lnTo>
                    <a:lnTo>
                      <a:pt x="88474" y="14754"/>
                    </a:lnTo>
                    <a:lnTo>
                      <a:pt x="86949" y="13770"/>
                    </a:lnTo>
                    <a:lnTo>
                      <a:pt x="84406" y="12786"/>
                    </a:lnTo>
                    <a:lnTo>
                      <a:pt x="83898" y="10819"/>
                    </a:lnTo>
                    <a:lnTo>
                      <a:pt x="82881" y="6885"/>
                    </a:lnTo>
                    <a:lnTo>
                      <a:pt x="80847" y="3934"/>
                    </a:lnTo>
                    <a:lnTo>
                      <a:pt x="78305" y="0"/>
                    </a:lnTo>
                    <a:lnTo>
                      <a:pt x="77796" y="983"/>
                    </a:lnTo>
                    <a:lnTo>
                      <a:pt x="75254" y="2950"/>
                    </a:lnTo>
                    <a:lnTo>
                      <a:pt x="72711" y="983"/>
                    </a:lnTo>
                    <a:lnTo>
                      <a:pt x="71694" y="1967"/>
                    </a:lnTo>
                    <a:lnTo>
                      <a:pt x="72203" y="5901"/>
                    </a:lnTo>
                    <a:lnTo>
                      <a:pt x="73220" y="6885"/>
                    </a:lnTo>
                    <a:lnTo>
                      <a:pt x="72711" y="8852"/>
                    </a:lnTo>
                    <a:lnTo>
                      <a:pt x="73220" y="14754"/>
                    </a:lnTo>
                    <a:lnTo>
                      <a:pt x="72203" y="16721"/>
                    </a:lnTo>
                    <a:lnTo>
                      <a:pt x="70169" y="16721"/>
                    </a:lnTo>
                    <a:lnTo>
                      <a:pt x="68135" y="18688"/>
                    </a:lnTo>
                    <a:lnTo>
                      <a:pt x="64067" y="19672"/>
                    </a:lnTo>
                    <a:lnTo>
                      <a:pt x="63559" y="20655"/>
                    </a:lnTo>
                    <a:lnTo>
                      <a:pt x="63559" y="22622"/>
                    </a:lnTo>
                    <a:lnTo>
                      <a:pt x="63050" y="24590"/>
                    </a:lnTo>
                    <a:lnTo>
                      <a:pt x="63050" y="28524"/>
                    </a:lnTo>
                    <a:lnTo>
                      <a:pt x="62033" y="32459"/>
                    </a:lnTo>
                    <a:lnTo>
                      <a:pt x="61016" y="36393"/>
                    </a:lnTo>
                    <a:lnTo>
                      <a:pt x="60000" y="38360"/>
                    </a:lnTo>
                    <a:lnTo>
                      <a:pt x="58474" y="38360"/>
                    </a:lnTo>
                    <a:lnTo>
                      <a:pt x="56949" y="43278"/>
                    </a:lnTo>
                    <a:lnTo>
                      <a:pt x="56949" y="46229"/>
                    </a:lnTo>
                    <a:lnTo>
                      <a:pt x="55932" y="50163"/>
                    </a:lnTo>
                    <a:lnTo>
                      <a:pt x="52881" y="51147"/>
                    </a:lnTo>
                    <a:lnTo>
                      <a:pt x="52372" y="50163"/>
                    </a:lnTo>
                    <a:lnTo>
                      <a:pt x="50847" y="47213"/>
                    </a:lnTo>
                    <a:lnTo>
                      <a:pt x="50338" y="43278"/>
                    </a:lnTo>
                    <a:lnTo>
                      <a:pt x="49322" y="43278"/>
                    </a:lnTo>
                    <a:lnTo>
                      <a:pt x="48813" y="47213"/>
                    </a:lnTo>
                    <a:lnTo>
                      <a:pt x="47288" y="50163"/>
                    </a:lnTo>
                    <a:lnTo>
                      <a:pt x="47288" y="54098"/>
                    </a:lnTo>
                    <a:lnTo>
                      <a:pt x="46779" y="57049"/>
                    </a:lnTo>
                    <a:lnTo>
                      <a:pt x="44745" y="56065"/>
                    </a:lnTo>
                    <a:lnTo>
                      <a:pt x="43728" y="54098"/>
                    </a:lnTo>
                    <a:lnTo>
                      <a:pt x="41694" y="54098"/>
                    </a:lnTo>
                    <a:lnTo>
                      <a:pt x="40677" y="55081"/>
                    </a:lnTo>
                    <a:lnTo>
                      <a:pt x="38644" y="56065"/>
                    </a:lnTo>
                    <a:lnTo>
                      <a:pt x="38644" y="60000"/>
                    </a:lnTo>
                    <a:lnTo>
                      <a:pt x="38135" y="60983"/>
                    </a:lnTo>
                    <a:lnTo>
                      <a:pt x="36101" y="59016"/>
                    </a:lnTo>
                    <a:lnTo>
                      <a:pt x="34576" y="56065"/>
                    </a:lnTo>
                    <a:lnTo>
                      <a:pt x="32033" y="56065"/>
                    </a:lnTo>
                    <a:lnTo>
                      <a:pt x="30508" y="56065"/>
                    </a:lnTo>
                    <a:lnTo>
                      <a:pt x="28983" y="60000"/>
                    </a:lnTo>
                    <a:lnTo>
                      <a:pt x="24915" y="60000"/>
                    </a:lnTo>
                    <a:lnTo>
                      <a:pt x="24915" y="64918"/>
                    </a:lnTo>
                    <a:lnTo>
                      <a:pt x="23389" y="64918"/>
                    </a:lnTo>
                    <a:lnTo>
                      <a:pt x="21864" y="65901"/>
                    </a:lnTo>
                    <a:lnTo>
                      <a:pt x="21864" y="69836"/>
                    </a:lnTo>
                    <a:lnTo>
                      <a:pt x="21864" y="70819"/>
                    </a:lnTo>
                    <a:lnTo>
                      <a:pt x="21864" y="73770"/>
                    </a:lnTo>
                    <a:lnTo>
                      <a:pt x="22372" y="76721"/>
                    </a:lnTo>
                    <a:lnTo>
                      <a:pt x="21355" y="77704"/>
                    </a:lnTo>
                    <a:lnTo>
                      <a:pt x="18305" y="79672"/>
                    </a:lnTo>
                    <a:lnTo>
                      <a:pt x="16779" y="81639"/>
                    </a:lnTo>
                    <a:lnTo>
                      <a:pt x="16779" y="86557"/>
                    </a:lnTo>
                    <a:lnTo>
                      <a:pt x="17796" y="91475"/>
                    </a:lnTo>
                    <a:lnTo>
                      <a:pt x="16779" y="92459"/>
                    </a:lnTo>
                    <a:lnTo>
                      <a:pt x="15254" y="92459"/>
                    </a:lnTo>
                    <a:lnTo>
                      <a:pt x="13728" y="92459"/>
                    </a:lnTo>
                    <a:lnTo>
                      <a:pt x="11694" y="89508"/>
                    </a:lnTo>
                    <a:lnTo>
                      <a:pt x="9661" y="87540"/>
                    </a:lnTo>
                    <a:lnTo>
                      <a:pt x="8644" y="88524"/>
                    </a:lnTo>
                    <a:lnTo>
                      <a:pt x="7118" y="91475"/>
                    </a:lnTo>
                    <a:lnTo>
                      <a:pt x="5593" y="92459"/>
                    </a:lnTo>
                    <a:lnTo>
                      <a:pt x="5084" y="95409"/>
                    </a:lnTo>
                    <a:lnTo>
                      <a:pt x="5084" y="98360"/>
                    </a:lnTo>
                    <a:lnTo>
                      <a:pt x="7118" y="100327"/>
                    </a:lnTo>
                    <a:lnTo>
                      <a:pt x="7118" y="102295"/>
                    </a:lnTo>
                    <a:lnTo>
                      <a:pt x="7118" y="105245"/>
                    </a:lnTo>
                    <a:lnTo>
                      <a:pt x="7118" y="110163"/>
                    </a:lnTo>
                    <a:lnTo>
                      <a:pt x="6101" y="113114"/>
                    </a:lnTo>
                    <a:lnTo>
                      <a:pt x="5084" y="114098"/>
                    </a:lnTo>
                    <a:lnTo>
                      <a:pt x="3559" y="114098"/>
                    </a:lnTo>
                    <a:lnTo>
                      <a:pt x="2542" y="115081"/>
                    </a:lnTo>
                    <a:lnTo>
                      <a:pt x="2542" y="115081"/>
                    </a:lnTo>
                    <a:lnTo>
                      <a:pt x="2033" y="115081"/>
                    </a:lnTo>
                    <a:lnTo>
                      <a:pt x="0" y="115081"/>
                    </a:lnTo>
                    <a:lnTo>
                      <a:pt x="0" y="116065"/>
                    </a:lnTo>
                    <a:lnTo>
                      <a:pt x="0" y="119016"/>
                    </a:lnTo>
                    <a:lnTo>
                      <a:pt x="0" y="120000"/>
                    </a:lnTo>
                    <a:lnTo>
                      <a:pt x="1016" y="119016"/>
                    </a:lnTo>
                    <a:lnTo>
                      <a:pt x="26440" y="118032"/>
                    </a:lnTo>
                    <a:lnTo>
                      <a:pt x="25423" y="109180"/>
                    </a:lnTo>
                    <a:lnTo>
                      <a:pt x="72711" y="103278"/>
                    </a:lnTo>
                    <a:lnTo>
                      <a:pt x="97627" y="98360"/>
                    </a:lnTo>
                    <a:lnTo>
                      <a:pt x="100677" y="95409"/>
                    </a:lnTo>
                    <a:lnTo>
                      <a:pt x="102711" y="92459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5" name="Shape 1426"/>
              <p:cNvSpPr/>
              <p:nvPr/>
            </p:nvSpPr>
            <p:spPr>
              <a:xfrm>
                <a:off x="4079157" y="2925949"/>
                <a:ext cx="658555" cy="57293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2440" y="104796"/>
                    </a:moveTo>
                    <a:cubicBezTo>
                      <a:pt x="112440" y="103167"/>
                      <a:pt x="112440" y="103167"/>
                      <a:pt x="112440" y="103167"/>
                    </a:cubicBezTo>
                    <a:cubicBezTo>
                      <a:pt x="112440" y="102624"/>
                      <a:pt x="112440" y="102624"/>
                      <a:pt x="112440" y="102624"/>
                    </a:cubicBezTo>
                    <a:cubicBezTo>
                      <a:pt x="114330" y="102624"/>
                      <a:pt x="114330" y="102624"/>
                      <a:pt x="114330" y="102624"/>
                    </a:cubicBezTo>
                    <a:cubicBezTo>
                      <a:pt x="114803" y="102624"/>
                      <a:pt x="114803" y="102624"/>
                      <a:pt x="114803" y="102624"/>
                    </a:cubicBezTo>
                    <a:cubicBezTo>
                      <a:pt x="115275" y="102081"/>
                      <a:pt x="115275" y="102081"/>
                      <a:pt x="115275" y="102081"/>
                    </a:cubicBezTo>
                    <a:cubicBezTo>
                      <a:pt x="116220" y="101538"/>
                      <a:pt x="116220" y="101538"/>
                      <a:pt x="116220" y="101538"/>
                    </a:cubicBezTo>
                    <a:cubicBezTo>
                      <a:pt x="117637" y="101538"/>
                      <a:pt x="117637" y="101538"/>
                      <a:pt x="117637" y="101538"/>
                    </a:cubicBezTo>
                    <a:cubicBezTo>
                      <a:pt x="119055" y="100995"/>
                      <a:pt x="119055" y="100995"/>
                      <a:pt x="119055" y="100995"/>
                    </a:cubicBezTo>
                    <a:cubicBezTo>
                      <a:pt x="120000" y="99366"/>
                      <a:pt x="120000" y="99366"/>
                      <a:pt x="120000" y="99366"/>
                    </a:cubicBezTo>
                    <a:cubicBezTo>
                      <a:pt x="120000" y="96108"/>
                      <a:pt x="120000" y="96108"/>
                      <a:pt x="120000" y="96108"/>
                    </a:cubicBezTo>
                    <a:cubicBezTo>
                      <a:pt x="120000" y="93936"/>
                      <a:pt x="120000" y="93936"/>
                      <a:pt x="120000" y="93936"/>
                    </a:cubicBezTo>
                    <a:cubicBezTo>
                      <a:pt x="120000" y="92850"/>
                      <a:pt x="120000" y="92850"/>
                      <a:pt x="120000" y="92850"/>
                    </a:cubicBezTo>
                    <a:cubicBezTo>
                      <a:pt x="118110" y="91221"/>
                      <a:pt x="118110" y="91221"/>
                      <a:pt x="118110" y="91221"/>
                    </a:cubicBezTo>
                    <a:cubicBezTo>
                      <a:pt x="118110" y="89592"/>
                      <a:pt x="118110" y="89592"/>
                      <a:pt x="118110" y="89592"/>
                    </a:cubicBezTo>
                    <a:cubicBezTo>
                      <a:pt x="118582" y="87420"/>
                      <a:pt x="118582" y="87420"/>
                      <a:pt x="118582" y="87420"/>
                    </a:cubicBezTo>
                    <a:cubicBezTo>
                      <a:pt x="116220" y="87420"/>
                      <a:pt x="116220" y="87420"/>
                      <a:pt x="116220" y="87420"/>
                    </a:cubicBezTo>
                    <a:cubicBezTo>
                      <a:pt x="114803" y="90135"/>
                      <a:pt x="114803" y="90135"/>
                      <a:pt x="114803" y="90135"/>
                    </a:cubicBezTo>
                    <a:cubicBezTo>
                      <a:pt x="114803" y="87420"/>
                      <a:pt x="114803" y="87420"/>
                      <a:pt x="114803" y="87420"/>
                    </a:cubicBezTo>
                    <a:cubicBezTo>
                      <a:pt x="112440" y="84705"/>
                      <a:pt x="112440" y="84705"/>
                      <a:pt x="112440" y="84705"/>
                    </a:cubicBezTo>
                    <a:cubicBezTo>
                      <a:pt x="112913" y="82533"/>
                      <a:pt x="112913" y="82533"/>
                      <a:pt x="112913" y="82533"/>
                    </a:cubicBezTo>
                    <a:cubicBezTo>
                      <a:pt x="113385" y="79276"/>
                      <a:pt x="113385" y="79276"/>
                      <a:pt x="113385" y="79276"/>
                    </a:cubicBezTo>
                    <a:cubicBezTo>
                      <a:pt x="111496" y="73303"/>
                      <a:pt x="111496" y="73303"/>
                      <a:pt x="111496" y="73303"/>
                    </a:cubicBezTo>
                    <a:cubicBezTo>
                      <a:pt x="109606" y="71131"/>
                      <a:pt x="109606" y="71131"/>
                      <a:pt x="109606" y="71131"/>
                    </a:cubicBezTo>
                    <a:cubicBezTo>
                      <a:pt x="103464" y="66244"/>
                      <a:pt x="103464" y="66244"/>
                      <a:pt x="103464" y="66244"/>
                    </a:cubicBezTo>
                    <a:cubicBezTo>
                      <a:pt x="102047" y="67330"/>
                      <a:pt x="102047" y="67330"/>
                      <a:pt x="102047" y="67330"/>
                    </a:cubicBezTo>
                    <a:cubicBezTo>
                      <a:pt x="98267" y="64072"/>
                      <a:pt x="98267" y="64072"/>
                      <a:pt x="98267" y="64072"/>
                    </a:cubicBezTo>
                    <a:cubicBezTo>
                      <a:pt x="95433" y="60814"/>
                      <a:pt x="95433" y="60814"/>
                      <a:pt x="95433" y="60814"/>
                    </a:cubicBezTo>
                    <a:cubicBezTo>
                      <a:pt x="95433" y="57556"/>
                      <a:pt x="95433" y="57556"/>
                      <a:pt x="95433" y="57556"/>
                    </a:cubicBezTo>
                    <a:cubicBezTo>
                      <a:pt x="96377" y="54298"/>
                      <a:pt x="96377" y="54298"/>
                      <a:pt x="96377" y="54298"/>
                    </a:cubicBezTo>
                    <a:cubicBezTo>
                      <a:pt x="96850" y="52126"/>
                      <a:pt x="96850" y="52126"/>
                      <a:pt x="96850" y="52126"/>
                    </a:cubicBezTo>
                    <a:cubicBezTo>
                      <a:pt x="97322" y="49411"/>
                      <a:pt x="97322" y="49411"/>
                      <a:pt x="97322" y="49411"/>
                    </a:cubicBezTo>
                    <a:cubicBezTo>
                      <a:pt x="98740" y="45610"/>
                      <a:pt x="98740" y="45610"/>
                      <a:pt x="98740" y="45610"/>
                    </a:cubicBezTo>
                    <a:cubicBezTo>
                      <a:pt x="97322" y="43438"/>
                      <a:pt x="97322" y="43438"/>
                      <a:pt x="97322" y="43438"/>
                    </a:cubicBezTo>
                    <a:cubicBezTo>
                      <a:pt x="95433" y="41266"/>
                      <a:pt x="95433" y="41266"/>
                      <a:pt x="95433" y="41266"/>
                    </a:cubicBezTo>
                    <a:cubicBezTo>
                      <a:pt x="92598" y="41266"/>
                      <a:pt x="92598" y="41266"/>
                      <a:pt x="92598" y="41266"/>
                    </a:cubicBezTo>
                    <a:cubicBezTo>
                      <a:pt x="91181" y="42352"/>
                      <a:pt x="91181" y="42352"/>
                      <a:pt x="91181" y="42352"/>
                    </a:cubicBezTo>
                    <a:cubicBezTo>
                      <a:pt x="90236" y="43981"/>
                      <a:pt x="90236" y="43981"/>
                      <a:pt x="90236" y="43981"/>
                    </a:cubicBezTo>
                    <a:cubicBezTo>
                      <a:pt x="87874" y="41266"/>
                      <a:pt x="87874" y="41266"/>
                      <a:pt x="87874" y="41266"/>
                    </a:cubicBezTo>
                    <a:cubicBezTo>
                      <a:pt x="87874" y="36380"/>
                      <a:pt x="87874" y="36380"/>
                      <a:pt x="87874" y="36380"/>
                    </a:cubicBezTo>
                    <a:cubicBezTo>
                      <a:pt x="85511" y="32579"/>
                      <a:pt x="85511" y="32579"/>
                      <a:pt x="85511" y="32579"/>
                    </a:cubicBezTo>
                    <a:cubicBezTo>
                      <a:pt x="77007" y="24434"/>
                      <a:pt x="77007" y="24434"/>
                      <a:pt x="77007" y="24434"/>
                    </a:cubicBezTo>
                    <a:cubicBezTo>
                      <a:pt x="73700" y="17918"/>
                      <a:pt x="73700" y="17918"/>
                      <a:pt x="73700" y="17918"/>
                    </a:cubicBezTo>
                    <a:cubicBezTo>
                      <a:pt x="73700" y="11945"/>
                      <a:pt x="73700" y="11945"/>
                      <a:pt x="73700" y="11945"/>
                    </a:cubicBezTo>
                    <a:cubicBezTo>
                      <a:pt x="73700" y="5972"/>
                      <a:pt x="73700" y="5972"/>
                      <a:pt x="73700" y="5972"/>
                    </a:cubicBezTo>
                    <a:cubicBezTo>
                      <a:pt x="74645" y="5429"/>
                      <a:pt x="74645" y="5429"/>
                      <a:pt x="74645" y="5429"/>
                    </a:cubicBezTo>
                    <a:cubicBezTo>
                      <a:pt x="68976" y="0"/>
                      <a:pt x="68976" y="0"/>
                      <a:pt x="68976" y="0"/>
                    </a:cubicBezTo>
                    <a:cubicBezTo>
                      <a:pt x="0" y="1085"/>
                      <a:pt x="0" y="1085"/>
                      <a:pt x="0" y="1085"/>
                    </a:cubicBezTo>
                    <a:cubicBezTo>
                      <a:pt x="472" y="2171"/>
                      <a:pt x="472" y="2171"/>
                      <a:pt x="472" y="2171"/>
                    </a:cubicBezTo>
                    <a:cubicBezTo>
                      <a:pt x="1889" y="3257"/>
                      <a:pt x="1889" y="3257"/>
                      <a:pt x="1889" y="3257"/>
                    </a:cubicBezTo>
                    <a:cubicBezTo>
                      <a:pt x="2362" y="5972"/>
                      <a:pt x="2362" y="5972"/>
                      <a:pt x="2362" y="5972"/>
                    </a:cubicBezTo>
                    <a:cubicBezTo>
                      <a:pt x="1417" y="7058"/>
                      <a:pt x="1417" y="7058"/>
                      <a:pt x="1417" y="7058"/>
                    </a:cubicBezTo>
                    <a:cubicBezTo>
                      <a:pt x="2362" y="8687"/>
                      <a:pt x="2362" y="8687"/>
                      <a:pt x="2362" y="8687"/>
                    </a:cubicBezTo>
                    <a:cubicBezTo>
                      <a:pt x="2362" y="8687"/>
                      <a:pt x="1889" y="8687"/>
                      <a:pt x="2362" y="9230"/>
                    </a:cubicBezTo>
                    <a:cubicBezTo>
                      <a:pt x="2834" y="9773"/>
                      <a:pt x="5196" y="10316"/>
                      <a:pt x="5196" y="10316"/>
                    </a:cubicBezTo>
                    <a:cubicBezTo>
                      <a:pt x="5669" y="13574"/>
                      <a:pt x="5669" y="13574"/>
                      <a:pt x="5669" y="13574"/>
                    </a:cubicBezTo>
                    <a:cubicBezTo>
                      <a:pt x="6614" y="15746"/>
                      <a:pt x="6614" y="15746"/>
                      <a:pt x="6614" y="15746"/>
                    </a:cubicBezTo>
                    <a:cubicBezTo>
                      <a:pt x="6614" y="15746"/>
                      <a:pt x="6614" y="15746"/>
                      <a:pt x="6614" y="15746"/>
                    </a:cubicBezTo>
                    <a:cubicBezTo>
                      <a:pt x="8503" y="19004"/>
                      <a:pt x="8503" y="19004"/>
                      <a:pt x="8503" y="19004"/>
                    </a:cubicBezTo>
                    <a:cubicBezTo>
                      <a:pt x="9448" y="21176"/>
                      <a:pt x="9448" y="21176"/>
                      <a:pt x="9448" y="21176"/>
                    </a:cubicBezTo>
                    <a:cubicBezTo>
                      <a:pt x="13700" y="21176"/>
                      <a:pt x="13700" y="21176"/>
                      <a:pt x="13700" y="21176"/>
                    </a:cubicBezTo>
                    <a:cubicBezTo>
                      <a:pt x="14645" y="21176"/>
                      <a:pt x="14645" y="21176"/>
                      <a:pt x="14645" y="21176"/>
                    </a:cubicBezTo>
                    <a:cubicBezTo>
                      <a:pt x="14645" y="23891"/>
                      <a:pt x="14645" y="23891"/>
                      <a:pt x="14645" y="23891"/>
                    </a:cubicBezTo>
                    <a:cubicBezTo>
                      <a:pt x="13228" y="27149"/>
                      <a:pt x="13228" y="27149"/>
                      <a:pt x="13228" y="27149"/>
                    </a:cubicBezTo>
                    <a:cubicBezTo>
                      <a:pt x="11811" y="29864"/>
                      <a:pt x="11811" y="29864"/>
                      <a:pt x="11811" y="29864"/>
                    </a:cubicBezTo>
                    <a:cubicBezTo>
                      <a:pt x="14645" y="33122"/>
                      <a:pt x="14645" y="33122"/>
                      <a:pt x="14645" y="33122"/>
                    </a:cubicBezTo>
                    <a:cubicBezTo>
                      <a:pt x="15590" y="36380"/>
                      <a:pt x="15590" y="36380"/>
                      <a:pt x="15590" y="36380"/>
                    </a:cubicBezTo>
                    <a:cubicBezTo>
                      <a:pt x="17007" y="37466"/>
                      <a:pt x="17007" y="37466"/>
                      <a:pt x="17007" y="37466"/>
                    </a:cubicBezTo>
                    <a:cubicBezTo>
                      <a:pt x="19842" y="39095"/>
                      <a:pt x="19842" y="39095"/>
                      <a:pt x="19842" y="39095"/>
                    </a:cubicBezTo>
                    <a:cubicBezTo>
                      <a:pt x="19842" y="95565"/>
                      <a:pt x="19842" y="95565"/>
                      <a:pt x="19842" y="95565"/>
                    </a:cubicBezTo>
                    <a:cubicBezTo>
                      <a:pt x="19842" y="109140"/>
                      <a:pt x="19842" y="109140"/>
                      <a:pt x="19842" y="109140"/>
                    </a:cubicBezTo>
                    <a:cubicBezTo>
                      <a:pt x="101574" y="106968"/>
                      <a:pt x="101574" y="106968"/>
                      <a:pt x="101574" y="106968"/>
                    </a:cubicBezTo>
                    <a:cubicBezTo>
                      <a:pt x="102047" y="110226"/>
                      <a:pt x="102047" y="110226"/>
                      <a:pt x="102047" y="110226"/>
                    </a:cubicBezTo>
                    <a:cubicBezTo>
                      <a:pt x="96850" y="120000"/>
                      <a:pt x="96850" y="120000"/>
                      <a:pt x="96850" y="120000"/>
                    </a:cubicBezTo>
                    <a:cubicBezTo>
                      <a:pt x="110078" y="118914"/>
                      <a:pt x="110078" y="118914"/>
                      <a:pt x="110078" y="118914"/>
                    </a:cubicBezTo>
                    <a:cubicBezTo>
                      <a:pt x="110551" y="117285"/>
                      <a:pt x="110551" y="117285"/>
                      <a:pt x="110551" y="117285"/>
                    </a:cubicBezTo>
                    <a:cubicBezTo>
                      <a:pt x="111496" y="115656"/>
                      <a:pt x="111496" y="115656"/>
                      <a:pt x="111496" y="115656"/>
                    </a:cubicBezTo>
                    <a:cubicBezTo>
                      <a:pt x="111496" y="115656"/>
                      <a:pt x="112440" y="115113"/>
                      <a:pt x="111968" y="114570"/>
                    </a:cubicBezTo>
                    <a:cubicBezTo>
                      <a:pt x="111968" y="114027"/>
                      <a:pt x="111023" y="112398"/>
                      <a:pt x="111023" y="112398"/>
                    </a:cubicBezTo>
                    <a:cubicBezTo>
                      <a:pt x="110551" y="111855"/>
                      <a:pt x="110551" y="111855"/>
                      <a:pt x="110551" y="111855"/>
                    </a:cubicBezTo>
                    <a:cubicBezTo>
                      <a:pt x="111023" y="110769"/>
                      <a:pt x="111023" y="110769"/>
                      <a:pt x="111023" y="110769"/>
                    </a:cubicBezTo>
                    <a:cubicBezTo>
                      <a:pt x="111968" y="110226"/>
                      <a:pt x="111968" y="110226"/>
                      <a:pt x="111968" y="110226"/>
                    </a:cubicBezTo>
                    <a:cubicBezTo>
                      <a:pt x="112440" y="108597"/>
                      <a:pt x="112440" y="108597"/>
                      <a:pt x="112440" y="108597"/>
                    </a:cubicBezTo>
                    <a:cubicBezTo>
                      <a:pt x="112440" y="106968"/>
                      <a:pt x="112440" y="106968"/>
                      <a:pt x="112440" y="106968"/>
                    </a:cubicBezTo>
                    <a:cubicBezTo>
                      <a:pt x="112440" y="105339"/>
                      <a:pt x="112440" y="105339"/>
                      <a:pt x="112440" y="105339"/>
                    </a:cubicBezTo>
                    <a:lnTo>
                      <a:pt x="112440" y="104796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6" name="Shape 1427"/>
              <p:cNvSpPr/>
              <p:nvPr/>
            </p:nvSpPr>
            <p:spPr>
              <a:xfrm>
                <a:off x="3962761" y="1826027"/>
                <a:ext cx="637115" cy="74144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3846" y="69917"/>
                    </a:moveTo>
                    <a:lnTo>
                      <a:pt x="80192" y="66942"/>
                    </a:lnTo>
                    <a:lnTo>
                      <a:pt x="80192" y="55041"/>
                    </a:lnTo>
                    <a:lnTo>
                      <a:pt x="83076" y="53057"/>
                    </a:lnTo>
                    <a:lnTo>
                      <a:pt x="92884" y="45123"/>
                    </a:lnTo>
                    <a:lnTo>
                      <a:pt x="97500" y="39669"/>
                    </a:lnTo>
                    <a:lnTo>
                      <a:pt x="106730" y="34214"/>
                    </a:lnTo>
                    <a:lnTo>
                      <a:pt x="120000" y="27272"/>
                    </a:lnTo>
                    <a:lnTo>
                      <a:pt x="115384" y="26280"/>
                    </a:lnTo>
                    <a:lnTo>
                      <a:pt x="105576" y="25785"/>
                    </a:lnTo>
                    <a:lnTo>
                      <a:pt x="97500" y="24297"/>
                    </a:lnTo>
                    <a:lnTo>
                      <a:pt x="95769" y="25785"/>
                    </a:lnTo>
                    <a:lnTo>
                      <a:pt x="93461" y="27272"/>
                    </a:lnTo>
                    <a:lnTo>
                      <a:pt x="88846" y="27272"/>
                    </a:lnTo>
                    <a:lnTo>
                      <a:pt x="87115" y="25289"/>
                    </a:lnTo>
                    <a:lnTo>
                      <a:pt x="84807" y="23801"/>
                    </a:lnTo>
                    <a:lnTo>
                      <a:pt x="78461" y="22314"/>
                    </a:lnTo>
                    <a:lnTo>
                      <a:pt x="76730" y="22314"/>
                    </a:lnTo>
                    <a:lnTo>
                      <a:pt x="74423" y="21322"/>
                    </a:lnTo>
                    <a:lnTo>
                      <a:pt x="73846" y="20826"/>
                    </a:lnTo>
                    <a:lnTo>
                      <a:pt x="68653" y="20330"/>
                    </a:lnTo>
                    <a:lnTo>
                      <a:pt x="65769" y="17851"/>
                    </a:lnTo>
                    <a:lnTo>
                      <a:pt x="69230" y="19338"/>
                    </a:lnTo>
                    <a:lnTo>
                      <a:pt x="70961" y="17851"/>
                    </a:lnTo>
                    <a:lnTo>
                      <a:pt x="68653" y="17355"/>
                    </a:lnTo>
                    <a:lnTo>
                      <a:pt x="65769" y="17355"/>
                    </a:lnTo>
                    <a:lnTo>
                      <a:pt x="62884" y="17355"/>
                    </a:lnTo>
                    <a:lnTo>
                      <a:pt x="60576" y="17355"/>
                    </a:lnTo>
                    <a:lnTo>
                      <a:pt x="57692" y="17355"/>
                    </a:lnTo>
                    <a:lnTo>
                      <a:pt x="55961" y="19338"/>
                    </a:lnTo>
                    <a:lnTo>
                      <a:pt x="53653" y="19338"/>
                    </a:lnTo>
                    <a:lnTo>
                      <a:pt x="50192" y="16859"/>
                    </a:lnTo>
                    <a:lnTo>
                      <a:pt x="48461" y="16859"/>
                    </a:lnTo>
                    <a:lnTo>
                      <a:pt x="46153" y="16859"/>
                    </a:lnTo>
                    <a:lnTo>
                      <a:pt x="42115" y="15867"/>
                    </a:lnTo>
                    <a:lnTo>
                      <a:pt x="39230" y="11900"/>
                    </a:lnTo>
                    <a:lnTo>
                      <a:pt x="39230" y="11900"/>
                    </a:lnTo>
                    <a:lnTo>
                      <a:pt x="38076" y="9917"/>
                    </a:lnTo>
                    <a:lnTo>
                      <a:pt x="35769" y="9917"/>
                    </a:lnTo>
                    <a:lnTo>
                      <a:pt x="33461" y="9917"/>
                    </a:lnTo>
                    <a:lnTo>
                      <a:pt x="31730" y="9917"/>
                    </a:lnTo>
                    <a:lnTo>
                      <a:pt x="31153" y="7933"/>
                    </a:lnTo>
                    <a:lnTo>
                      <a:pt x="32884" y="5950"/>
                    </a:lnTo>
                    <a:lnTo>
                      <a:pt x="33461" y="3966"/>
                    </a:lnTo>
                    <a:lnTo>
                      <a:pt x="35769" y="2479"/>
                    </a:lnTo>
                    <a:lnTo>
                      <a:pt x="34615" y="991"/>
                    </a:lnTo>
                    <a:lnTo>
                      <a:pt x="34615" y="991"/>
                    </a:lnTo>
                    <a:lnTo>
                      <a:pt x="32307" y="0"/>
                    </a:lnTo>
                    <a:lnTo>
                      <a:pt x="32307" y="4958"/>
                    </a:lnTo>
                    <a:lnTo>
                      <a:pt x="31153" y="5950"/>
                    </a:lnTo>
                    <a:lnTo>
                      <a:pt x="30000" y="7933"/>
                    </a:lnTo>
                    <a:lnTo>
                      <a:pt x="0" y="7933"/>
                    </a:lnTo>
                    <a:lnTo>
                      <a:pt x="576" y="9917"/>
                    </a:lnTo>
                    <a:lnTo>
                      <a:pt x="576" y="11404"/>
                    </a:lnTo>
                    <a:lnTo>
                      <a:pt x="576" y="11900"/>
                    </a:lnTo>
                    <a:lnTo>
                      <a:pt x="2307" y="12892"/>
                    </a:lnTo>
                    <a:lnTo>
                      <a:pt x="2307" y="14876"/>
                    </a:lnTo>
                    <a:lnTo>
                      <a:pt x="1730" y="15371"/>
                    </a:lnTo>
                    <a:lnTo>
                      <a:pt x="576" y="16363"/>
                    </a:lnTo>
                    <a:lnTo>
                      <a:pt x="576" y="16859"/>
                    </a:lnTo>
                    <a:lnTo>
                      <a:pt x="576" y="18842"/>
                    </a:lnTo>
                    <a:lnTo>
                      <a:pt x="1153" y="19834"/>
                    </a:lnTo>
                    <a:lnTo>
                      <a:pt x="1730" y="22314"/>
                    </a:lnTo>
                    <a:lnTo>
                      <a:pt x="576" y="25289"/>
                    </a:lnTo>
                    <a:lnTo>
                      <a:pt x="1730" y="27768"/>
                    </a:lnTo>
                    <a:lnTo>
                      <a:pt x="3461" y="31735"/>
                    </a:lnTo>
                    <a:lnTo>
                      <a:pt x="5192" y="34710"/>
                    </a:lnTo>
                    <a:lnTo>
                      <a:pt x="5192" y="38677"/>
                    </a:lnTo>
                    <a:lnTo>
                      <a:pt x="5769" y="45619"/>
                    </a:lnTo>
                    <a:lnTo>
                      <a:pt x="5769" y="51570"/>
                    </a:lnTo>
                    <a:lnTo>
                      <a:pt x="5769" y="55537"/>
                    </a:lnTo>
                    <a:lnTo>
                      <a:pt x="6923" y="56528"/>
                    </a:lnTo>
                    <a:lnTo>
                      <a:pt x="6923" y="57520"/>
                    </a:lnTo>
                    <a:lnTo>
                      <a:pt x="6923" y="60495"/>
                    </a:lnTo>
                    <a:lnTo>
                      <a:pt x="8653" y="61487"/>
                    </a:lnTo>
                    <a:lnTo>
                      <a:pt x="9807" y="62975"/>
                    </a:lnTo>
                    <a:lnTo>
                      <a:pt x="10384" y="65454"/>
                    </a:lnTo>
                    <a:lnTo>
                      <a:pt x="10384" y="67438"/>
                    </a:lnTo>
                    <a:lnTo>
                      <a:pt x="10384" y="69917"/>
                    </a:lnTo>
                    <a:lnTo>
                      <a:pt x="9230" y="70413"/>
                    </a:lnTo>
                    <a:lnTo>
                      <a:pt x="9230" y="70413"/>
                    </a:lnTo>
                    <a:lnTo>
                      <a:pt x="9807" y="71404"/>
                    </a:lnTo>
                    <a:lnTo>
                      <a:pt x="7500" y="72892"/>
                    </a:lnTo>
                    <a:lnTo>
                      <a:pt x="6346" y="74380"/>
                    </a:lnTo>
                    <a:lnTo>
                      <a:pt x="4615" y="75371"/>
                    </a:lnTo>
                    <a:lnTo>
                      <a:pt x="4615" y="76363"/>
                    </a:lnTo>
                    <a:lnTo>
                      <a:pt x="4615" y="77355"/>
                    </a:lnTo>
                    <a:lnTo>
                      <a:pt x="5192" y="78347"/>
                    </a:lnTo>
                    <a:lnTo>
                      <a:pt x="6923" y="79338"/>
                    </a:lnTo>
                    <a:lnTo>
                      <a:pt x="6923" y="80826"/>
                    </a:lnTo>
                    <a:lnTo>
                      <a:pt x="9807" y="81322"/>
                    </a:lnTo>
                    <a:lnTo>
                      <a:pt x="10384" y="82809"/>
                    </a:lnTo>
                    <a:lnTo>
                      <a:pt x="12115" y="83801"/>
                    </a:lnTo>
                    <a:lnTo>
                      <a:pt x="10384" y="120000"/>
                    </a:lnTo>
                    <a:lnTo>
                      <a:pt x="99230" y="118512"/>
                    </a:lnTo>
                    <a:lnTo>
                      <a:pt x="99807" y="115537"/>
                    </a:lnTo>
                    <a:lnTo>
                      <a:pt x="99230" y="112561"/>
                    </a:lnTo>
                    <a:lnTo>
                      <a:pt x="95769" y="109090"/>
                    </a:lnTo>
                    <a:lnTo>
                      <a:pt x="92307" y="107107"/>
                    </a:lnTo>
                    <a:lnTo>
                      <a:pt x="90576" y="105619"/>
                    </a:lnTo>
                    <a:lnTo>
                      <a:pt x="86538" y="101157"/>
                    </a:lnTo>
                    <a:lnTo>
                      <a:pt x="79615" y="97685"/>
                    </a:lnTo>
                    <a:lnTo>
                      <a:pt x="75000" y="95702"/>
                    </a:lnTo>
                    <a:lnTo>
                      <a:pt x="72115" y="93719"/>
                    </a:lnTo>
                    <a:lnTo>
                      <a:pt x="72692" y="86280"/>
                    </a:lnTo>
                    <a:lnTo>
                      <a:pt x="73846" y="78842"/>
                    </a:lnTo>
                    <a:lnTo>
                      <a:pt x="72692" y="78842"/>
                    </a:lnTo>
                    <a:lnTo>
                      <a:pt x="70384" y="76363"/>
                    </a:lnTo>
                    <a:lnTo>
                      <a:pt x="72692" y="71900"/>
                    </a:lnTo>
                    <a:lnTo>
                      <a:pt x="73846" y="69917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cxnSp>
            <p:nvCxnSpPr>
              <p:cNvPr id="47" name="Shape 1428"/>
              <p:cNvCxnSpPr/>
              <p:nvPr/>
            </p:nvCxnSpPr>
            <p:spPr>
              <a:xfrm>
                <a:off x="4397715" y="2178369"/>
                <a:ext cx="0" cy="0"/>
              </a:xfrm>
              <a:prstGeom prst="straightConnector1">
                <a:avLst/>
              </a:prstGeom>
              <a:grpFill/>
              <a:ln w="3175" cap="flat" cmpd="sng">
                <a:solidFill>
                  <a:srgbClr val="13668B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8" name="Shape 1429"/>
              <p:cNvCxnSpPr/>
              <p:nvPr/>
            </p:nvCxnSpPr>
            <p:spPr>
              <a:xfrm>
                <a:off x="4397715" y="2178369"/>
                <a:ext cx="0" cy="0"/>
              </a:xfrm>
              <a:prstGeom prst="straightConnector1">
                <a:avLst/>
              </a:pr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sp>
            <p:nvSpPr>
              <p:cNvPr id="49" name="Shape 1430"/>
              <p:cNvSpPr/>
              <p:nvPr/>
            </p:nvSpPr>
            <p:spPr>
              <a:xfrm>
                <a:off x="4547805" y="2043559"/>
                <a:ext cx="744321" cy="70162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22666"/>
                    </a:moveTo>
                    <a:cubicBezTo>
                      <a:pt x="836" y="21777"/>
                      <a:pt x="836" y="21777"/>
                      <a:pt x="836" y="21777"/>
                    </a:cubicBezTo>
                    <a:cubicBezTo>
                      <a:pt x="2508" y="21777"/>
                      <a:pt x="2508" y="21777"/>
                      <a:pt x="2508" y="21777"/>
                    </a:cubicBezTo>
                    <a:cubicBezTo>
                      <a:pt x="4599" y="20444"/>
                      <a:pt x="4599" y="20444"/>
                      <a:pt x="4599" y="20444"/>
                    </a:cubicBezTo>
                    <a:cubicBezTo>
                      <a:pt x="5017" y="19555"/>
                      <a:pt x="5017" y="19555"/>
                      <a:pt x="5017" y="19555"/>
                    </a:cubicBezTo>
                    <a:cubicBezTo>
                      <a:pt x="5853" y="17777"/>
                      <a:pt x="5853" y="17777"/>
                      <a:pt x="5853" y="17777"/>
                    </a:cubicBezTo>
                    <a:cubicBezTo>
                      <a:pt x="7108" y="16444"/>
                      <a:pt x="7108" y="16444"/>
                      <a:pt x="7108" y="16444"/>
                    </a:cubicBezTo>
                    <a:cubicBezTo>
                      <a:pt x="8362" y="16000"/>
                      <a:pt x="8362" y="16000"/>
                      <a:pt x="8362" y="16000"/>
                    </a:cubicBezTo>
                    <a:cubicBezTo>
                      <a:pt x="9616" y="16000"/>
                      <a:pt x="9616" y="16000"/>
                      <a:pt x="9616" y="16000"/>
                    </a:cubicBezTo>
                    <a:cubicBezTo>
                      <a:pt x="12125" y="16000"/>
                      <a:pt x="12125" y="16000"/>
                      <a:pt x="12125" y="16000"/>
                    </a:cubicBezTo>
                    <a:cubicBezTo>
                      <a:pt x="13379" y="15111"/>
                      <a:pt x="13379" y="15111"/>
                      <a:pt x="13379" y="15111"/>
                    </a:cubicBezTo>
                    <a:cubicBezTo>
                      <a:pt x="17560" y="12000"/>
                      <a:pt x="17560" y="12000"/>
                      <a:pt x="17560" y="12000"/>
                    </a:cubicBezTo>
                    <a:cubicBezTo>
                      <a:pt x="18815" y="11555"/>
                      <a:pt x="18815" y="11555"/>
                      <a:pt x="18815" y="11555"/>
                    </a:cubicBezTo>
                    <a:cubicBezTo>
                      <a:pt x="20487" y="9777"/>
                      <a:pt x="20487" y="9777"/>
                      <a:pt x="20487" y="9777"/>
                    </a:cubicBezTo>
                    <a:cubicBezTo>
                      <a:pt x="21742" y="7555"/>
                      <a:pt x="21742" y="7555"/>
                      <a:pt x="21742" y="7555"/>
                    </a:cubicBezTo>
                    <a:cubicBezTo>
                      <a:pt x="23414" y="6222"/>
                      <a:pt x="23414" y="6222"/>
                      <a:pt x="23414" y="6222"/>
                    </a:cubicBezTo>
                    <a:cubicBezTo>
                      <a:pt x="25505" y="4000"/>
                      <a:pt x="25505" y="4000"/>
                      <a:pt x="25505" y="4000"/>
                    </a:cubicBezTo>
                    <a:cubicBezTo>
                      <a:pt x="27177" y="1777"/>
                      <a:pt x="27177" y="1777"/>
                      <a:pt x="27177" y="1777"/>
                    </a:cubicBezTo>
                    <a:cubicBezTo>
                      <a:pt x="29268" y="444"/>
                      <a:pt x="29268" y="444"/>
                      <a:pt x="29268" y="444"/>
                    </a:cubicBezTo>
                    <a:cubicBezTo>
                      <a:pt x="32195" y="0"/>
                      <a:pt x="32195" y="0"/>
                      <a:pt x="32195" y="0"/>
                    </a:cubicBezTo>
                    <a:cubicBezTo>
                      <a:pt x="33449" y="0"/>
                      <a:pt x="33449" y="0"/>
                      <a:pt x="33449" y="0"/>
                    </a:cubicBezTo>
                    <a:cubicBezTo>
                      <a:pt x="35540" y="888"/>
                      <a:pt x="35540" y="888"/>
                      <a:pt x="35540" y="888"/>
                    </a:cubicBezTo>
                    <a:cubicBezTo>
                      <a:pt x="34703" y="1333"/>
                      <a:pt x="34703" y="1333"/>
                      <a:pt x="34703" y="1333"/>
                    </a:cubicBezTo>
                    <a:cubicBezTo>
                      <a:pt x="33031" y="2222"/>
                      <a:pt x="33031" y="2222"/>
                      <a:pt x="33031" y="2222"/>
                    </a:cubicBezTo>
                    <a:cubicBezTo>
                      <a:pt x="31358" y="2666"/>
                      <a:pt x="31358" y="2666"/>
                      <a:pt x="31358" y="2666"/>
                    </a:cubicBezTo>
                    <a:cubicBezTo>
                      <a:pt x="31777" y="3555"/>
                      <a:pt x="31777" y="3555"/>
                      <a:pt x="31777" y="3555"/>
                    </a:cubicBezTo>
                    <a:cubicBezTo>
                      <a:pt x="29268" y="6222"/>
                      <a:pt x="29268" y="6222"/>
                      <a:pt x="29268" y="6222"/>
                    </a:cubicBezTo>
                    <a:cubicBezTo>
                      <a:pt x="29268" y="6222"/>
                      <a:pt x="28432" y="6222"/>
                      <a:pt x="28432" y="6666"/>
                    </a:cubicBezTo>
                    <a:cubicBezTo>
                      <a:pt x="28432" y="7111"/>
                      <a:pt x="27177" y="10222"/>
                      <a:pt x="27177" y="10222"/>
                    </a:cubicBezTo>
                    <a:cubicBezTo>
                      <a:pt x="27177" y="8444"/>
                      <a:pt x="27177" y="8444"/>
                      <a:pt x="27177" y="8444"/>
                    </a:cubicBezTo>
                    <a:cubicBezTo>
                      <a:pt x="26341" y="7555"/>
                      <a:pt x="26341" y="7555"/>
                      <a:pt x="26341" y="7555"/>
                    </a:cubicBezTo>
                    <a:cubicBezTo>
                      <a:pt x="25923" y="12000"/>
                      <a:pt x="25923" y="12000"/>
                      <a:pt x="25923" y="12000"/>
                    </a:cubicBezTo>
                    <a:cubicBezTo>
                      <a:pt x="25923" y="14666"/>
                      <a:pt x="25923" y="14666"/>
                      <a:pt x="25923" y="14666"/>
                    </a:cubicBezTo>
                    <a:cubicBezTo>
                      <a:pt x="27177" y="13777"/>
                      <a:pt x="27177" y="13777"/>
                      <a:pt x="27177" y="13777"/>
                    </a:cubicBezTo>
                    <a:cubicBezTo>
                      <a:pt x="28013" y="12888"/>
                      <a:pt x="28013" y="12888"/>
                      <a:pt x="28013" y="12888"/>
                    </a:cubicBezTo>
                    <a:cubicBezTo>
                      <a:pt x="28432" y="12888"/>
                      <a:pt x="28432" y="12888"/>
                      <a:pt x="28432" y="12888"/>
                    </a:cubicBezTo>
                    <a:cubicBezTo>
                      <a:pt x="28850" y="13777"/>
                      <a:pt x="28850" y="13777"/>
                      <a:pt x="28850" y="13777"/>
                    </a:cubicBezTo>
                    <a:cubicBezTo>
                      <a:pt x="30104" y="13777"/>
                      <a:pt x="30104" y="13777"/>
                      <a:pt x="30104" y="13777"/>
                    </a:cubicBezTo>
                    <a:cubicBezTo>
                      <a:pt x="30940" y="13333"/>
                      <a:pt x="30940" y="13333"/>
                      <a:pt x="30940" y="13333"/>
                    </a:cubicBezTo>
                    <a:cubicBezTo>
                      <a:pt x="32195" y="12444"/>
                      <a:pt x="32195" y="12444"/>
                      <a:pt x="32195" y="12444"/>
                    </a:cubicBezTo>
                    <a:cubicBezTo>
                      <a:pt x="34285" y="12888"/>
                      <a:pt x="34285" y="12888"/>
                      <a:pt x="34285" y="12888"/>
                    </a:cubicBezTo>
                    <a:cubicBezTo>
                      <a:pt x="38466" y="15111"/>
                      <a:pt x="38466" y="15111"/>
                      <a:pt x="38466" y="15111"/>
                    </a:cubicBezTo>
                    <a:cubicBezTo>
                      <a:pt x="40975" y="18222"/>
                      <a:pt x="40975" y="18222"/>
                      <a:pt x="40975" y="18222"/>
                    </a:cubicBezTo>
                    <a:cubicBezTo>
                      <a:pt x="42648" y="19555"/>
                      <a:pt x="42648" y="19555"/>
                      <a:pt x="42648" y="19555"/>
                    </a:cubicBezTo>
                    <a:cubicBezTo>
                      <a:pt x="46411" y="20000"/>
                      <a:pt x="46411" y="20000"/>
                      <a:pt x="46411" y="20000"/>
                    </a:cubicBezTo>
                    <a:cubicBezTo>
                      <a:pt x="47665" y="19555"/>
                      <a:pt x="47665" y="19555"/>
                      <a:pt x="47665" y="19555"/>
                    </a:cubicBezTo>
                    <a:cubicBezTo>
                      <a:pt x="50592" y="20444"/>
                      <a:pt x="50592" y="20444"/>
                      <a:pt x="50592" y="20444"/>
                    </a:cubicBezTo>
                    <a:cubicBezTo>
                      <a:pt x="53101" y="21333"/>
                      <a:pt x="53101" y="21333"/>
                      <a:pt x="53101" y="21333"/>
                    </a:cubicBezTo>
                    <a:cubicBezTo>
                      <a:pt x="54355" y="19555"/>
                      <a:pt x="54355" y="19555"/>
                      <a:pt x="54355" y="19555"/>
                    </a:cubicBezTo>
                    <a:cubicBezTo>
                      <a:pt x="56445" y="17333"/>
                      <a:pt x="56445" y="17333"/>
                      <a:pt x="56445" y="17333"/>
                    </a:cubicBezTo>
                    <a:cubicBezTo>
                      <a:pt x="58118" y="15555"/>
                      <a:pt x="58118" y="15555"/>
                      <a:pt x="58118" y="15555"/>
                    </a:cubicBezTo>
                    <a:cubicBezTo>
                      <a:pt x="61881" y="14666"/>
                      <a:pt x="61881" y="14666"/>
                      <a:pt x="61881" y="14666"/>
                    </a:cubicBezTo>
                    <a:cubicBezTo>
                      <a:pt x="64390" y="13777"/>
                      <a:pt x="64390" y="13777"/>
                      <a:pt x="64390" y="13777"/>
                    </a:cubicBezTo>
                    <a:cubicBezTo>
                      <a:pt x="66898" y="13777"/>
                      <a:pt x="66898" y="13777"/>
                      <a:pt x="66898" y="13777"/>
                    </a:cubicBezTo>
                    <a:cubicBezTo>
                      <a:pt x="70662" y="12444"/>
                      <a:pt x="70662" y="12444"/>
                      <a:pt x="70662" y="12444"/>
                    </a:cubicBezTo>
                    <a:cubicBezTo>
                      <a:pt x="73170" y="11555"/>
                      <a:pt x="73170" y="11555"/>
                      <a:pt x="73170" y="11555"/>
                    </a:cubicBezTo>
                    <a:cubicBezTo>
                      <a:pt x="74425" y="12444"/>
                      <a:pt x="74425" y="12444"/>
                      <a:pt x="74425" y="12444"/>
                    </a:cubicBezTo>
                    <a:cubicBezTo>
                      <a:pt x="75261" y="16000"/>
                      <a:pt x="75261" y="16000"/>
                      <a:pt x="75261" y="16000"/>
                    </a:cubicBezTo>
                    <a:cubicBezTo>
                      <a:pt x="79860" y="16888"/>
                      <a:pt x="79860" y="16888"/>
                      <a:pt x="79860" y="16888"/>
                    </a:cubicBezTo>
                    <a:cubicBezTo>
                      <a:pt x="82787" y="16888"/>
                      <a:pt x="82787" y="16888"/>
                      <a:pt x="82787" y="16888"/>
                    </a:cubicBezTo>
                    <a:cubicBezTo>
                      <a:pt x="84878" y="17333"/>
                      <a:pt x="84878" y="17333"/>
                      <a:pt x="84878" y="17333"/>
                    </a:cubicBezTo>
                    <a:cubicBezTo>
                      <a:pt x="86550" y="19555"/>
                      <a:pt x="86550" y="19555"/>
                      <a:pt x="86550" y="19555"/>
                    </a:cubicBezTo>
                    <a:cubicBezTo>
                      <a:pt x="89059" y="22666"/>
                      <a:pt x="89059" y="22666"/>
                      <a:pt x="89059" y="22666"/>
                    </a:cubicBezTo>
                    <a:cubicBezTo>
                      <a:pt x="89895" y="23555"/>
                      <a:pt x="89895" y="23555"/>
                      <a:pt x="89895" y="23555"/>
                    </a:cubicBezTo>
                    <a:cubicBezTo>
                      <a:pt x="89895" y="23555"/>
                      <a:pt x="90313" y="24000"/>
                      <a:pt x="90731" y="24444"/>
                    </a:cubicBezTo>
                    <a:cubicBezTo>
                      <a:pt x="91149" y="24888"/>
                      <a:pt x="91567" y="25777"/>
                      <a:pt x="91567" y="25777"/>
                    </a:cubicBezTo>
                    <a:cubicBezTo>
                      <a:pt x="93658" y="26222"/>
                      <a:pt x="93658" y="26222"/>
                      <a:pt x="93658" y="26222"/>
                    </a:cubicBezTo>
                    <a:cubicBezTo>
                      <a:pt x="93658" y="26222"/>
                      <a:pt x="94494" y="25333"/>
                      <a:pt x="94494" y="25333"/>
                    </a:cubicBezTo>
                    <a:cubicBezTo>
                      <a:pt x="94494" y="24888"/>
                      <a:pt x="96167" y="24000"/>
                      <a:pt x="96167" y="24000"/>
                    </a:cubicBezTo>
                    <a:cubicBezTo>
                      <a:pt x="97003" y="24888"/>
                      <a:pt x="97003" y="24888"/>
                      <a:pt x="97003" y="24888"/>
                    </a:cubicBezTo>
                    <a:cubicBezTo>
                      <a:pt x="97003" y="24888"/>
                      <a:pt x="97839" y="25333"/>
                      <a:pt x="97003" y="25777"/>
                    </a:cubicBezTo>
                    <a:cubicBezTo>
                      <a:pt x="96585" y="25777"/>
                      <a:pt x="96167" y="26666"/>
                      <a:pt x="95749" y="26666"/>
                    </a:cubicBezTo>
                    <a:cubicBezTo>
                      <a:pt x="94912" y="26666"/>
                      <a:pt x="94076" y="26666"/>
                      <a:pt x="94076" y="26666"/>
                    </a:cubicBezTo>
                    <a:cubicBezTo>
                      <a:pt x="92404" y="26666"/>
                      <a:pt x="92404" y="26666"/>
                      <a:pt x="92404" y="26666"/>
                    </a:cubicBezTo>
                    <a:cubicBezTo>
                      <a:pt x="91567" y="27555"/>
                      <a:pt x="91567" y="27555"/>
                      <a:pt x="91567" y="27555"/>
                    </a:cubicBezTo>
                    <a:cubicBezTo>
                      <a:pt x="86968" y="27555"/>
                      <a:pt x="86968" y="27555"/>
                      <a:pt x="86968" y="27555"/>
                    </a:cubicBezTo>
                    <a:cubicBezTo>
                      <a:pt x="85714" y="28000"/>
                      <a:pt x="85714" y="28000"/>
                      <a:pt x="85714" y="28000"/>
                    </a:cubicBezTo>
                    <a:cubicBezTo>
                      <a:pt x="84041" y="27111"/>
                      <a:pt x="84041" y="27111"/>
                      <a:pt x="84041" y="27111"/>
                    </a:cubicBezTo>
                    <a:cubicBezTo>
                      <a:pt x="82369" y="26222"/>
                      <a:pt x="82369" y="26222"/>
                      <a:pt x="82369" y="26222"/>
                    </a:cubicBezTo>
                    <a:cubicBezTo>
                      <a:pt x="80696" y="28444"/>
                      <a:pt x="80696" y="28444"/>
                      <a:pt x="80696" y="28444"/>
                    </a:cubicBezTo>
                    <a:cubicBezTo>
                      <a:pt x="81114" y="29777"/>
                      <a:pt x="81114" y="29777"/>
                      <a:pt x="81114" y="29777"/>
                    </a:cubicBezTo>
                    <a:cubicBezTo>
                      <a:pt x="81114" y="30666"/>
                      <a:pt x="81114" y="30666"/>
                      <a:pt x="81114" y="30666"/>
                    </a:cubicBezTo>
                    <a:cubicBezTo>
                      <a:pt x="81114" y="30666"/>
                      <a:pt x="81114" y="31555"/>
                      <a:pt x="81533" y="31555"/>
                    </a:cubicBezTo>
                    <a:cubicBezTo>
                      <a:pt x="81533" y="31555"/>
                      <a:pt x="81951" y="32000"/>
                      <a:pt x="81951" y="32000"/>
                    </a:cubicBezTo>
                    <a:cubicBezTo>
                      <a:pt x="84041" y="32888"/>
                      <a:pt x="84041" y="32888"/>
                      <a:pt x="84041" y="32888"/>
                    </a:cubicBezTo>
                    <a:cubicBezTo>
                      <a:pt x="84878" y="32000"/>
                      <a:pt x="84878" y="32000"/>
                      <a:pt x="84878" y="32000"/>
                    </a:cubicBezTo>
                    <a:cubicBezTo>
                      <a:pt x="84878" y="32000"/>
                      <a:pt x="83623" y="31111"/>
                      <a:pt x="84041" y="31111"/>
                    </a:cubicBezTo>
                    <a:cubicBezTo>
                      <a:pt x="84459" y="31111"/>
                      <a:pt x="86132" y="32000"/>
                      <a:pt x="86132" y="32000"/>
                    </a:cubicBezTo>
                    <a:cubicBezTo>
                      <a:pt x="86132" y="32000"/>
                      <a:pt x="85714" y="32888"/>
                      <a:pt x="85714" y="32888"/>
                    </a:cubicBezTo>
                    <a:cubicBezTo>
                      <a:pt x="85296" y="33333"/>
                      <a:pt x="85296" y="33333"/>
                      <a:pt x="85296" y="33333"/>
                    </a:cubicBezTo>
                    <a:cubicBezTo>
                      <a:pt x="85714" y="33777"/>
                      <a:pt x="87804" y="34222"/>
                      <a:pt x="87804" y="34222"/>
                    </a:cubicBezTo>
                    <a:cubicBezTo>
                      <a:pt x="88222" y="34222"/>
                      <a:pt x="89477" y="35111"/>
                      <a:pt x="89477" y="35111"/>
                    </a:cubicBezTo>
                    <a:cubicBezTo>
                      <a:pt x="91567" y="36444"/>
                      <a:pt x="91567" y="36444"/>
                      <a:pt x="91567" y="36444"/>
                    </a:cubicBezTo>
                    <a:cubicBezTo>
                      <a:pt x="94494" y="37777"/>
                      <a:pt x="94494" y="37777"/>
                      <a:pt x="94494" y="37777"/>
                    </a:cubicBezTo>
                    <a:cubicBezTo>
                      <a:pt x="97839" y="39111"/>
                      <a:pt x="97839" y="39111"/>
                      <a:pt x="97839" y="39111"/>
                    </a:cubicBezTo>
                    <a:cubicBezTo>
                      <a:pt x="101184" y="42666"/>
                      <a:pt x="101184" y="42666"/>
                      <a:pt x="101184" y="42666"/>
                    </a:cubicBezTo>
                    <a:cubicBezTo>
                      <a:pt x="102857" y="44888"/>
                      <a:pt x="102857" y="44888"/>
                      <a:pt x="102857" y="44888"/>
                    </a:cubicBezTo>
                    <a:cubicBezTo>
                      <a:pt x="102020" y="45777"/>
                      <a:pt x="102020" y="45777"/>
                      <a:pt x="102020" y="45777"/>
                    </a:cubicBezTo>
                    <a:cubicBezTo>
                      <a:pt x="102020" y="45777"/>
                      <a:pt x="101602" y="45777"/>
                      <a:pt x="101602" y="46222"/>
                    </a:cubicBezTo>
                    <a:cubicBezTo>
                      <a:pt x="102020" y="46666"/>
                      <a:pt x="102857" y="48444"/>
                      <a:pt x="102857" y="48444"/>
                    </a:cubicBezTo>
                    <a:cubicBezTo>
                      <a:pt x="102439" y="48888"/>
                      <a:pt x="103275" y="50222"/>
                      <a:pt x="103275" y="50222"/>
                    </a:cubicBezTo>
                    <a:cubicBezTo>
                      <a:pt x="104111" y="55111"/>
                      <a:pt x="104111" y="55111"/>
                      <a:pt x="104111" y="55111"/>
                    </a:cubicBezTo>
                    <a:cubicBezTo>
                      <a:pt x="104529" y="57777"/>
                      <a:pt x="104529" y="57777"/>
                      <a:pt x="104529" y="57777"/>
                    </a:cubicBezTo>
                    <a:cubicBezTo>
                      <a:pt x="104111" y="60444"/>
                      <a:pt x="104111" y="60444"/>
                      <a:pt x="104111" y="60444"/>
                    </a:cubicBezTo>
                    <a:cubicBezTo>
                      <a:pt x="102439" y="62666"/>
                      <a:pt x="102439" y="62666"/>
                      <a:pt x="102439" y="62666"/>
                    </a:cubicBezTo>
                    <a:cubicBezTo>
                      <a:pt x="101184" y="65333"/>
                      <a:pt x="101184" y="65333"/>
                      <a:pt x="101184" y="65333"/>
                    </a:cubicBezTo>
                    <a:cubicBezTo>
                      <a:pt x="101184" y="65333"/>
                      <a:pt x="100348" y="67111"/>
                      <a:pt x="99930" y="67555"/>
                    </a:cubicBezTo>
                    <a:cubicBezTo>
                      <a:pt x="99930" y="67555"/>
                      <a:pt x="98257" y="68888"/>
                      <a:pt x="98257" y="69333"/>
                    </a:cubicBezTo>
                    <a:cubicBezTo>
                      <a:pt x="98257" y="69333"/>
                      <a:pt x="97421" y="71111"/>
                      <a:pt x="97421" y="71111"/>
                    </a:cubicBezTo>
                    <a:cubicBezTo>
                      <a:pt x="97421" y="74666"/>
                      <a:pt x="97421" y="74666"/>
                      <a:pt x="97421" y="74666"/>
                    </a:cubicBezTo>
                    <a:cubicBezTo>
                      <a:pt x="98257" y="75555"/>
                      <a:pt x="98257" y="75555"/>
                      <a:pt x="98257" y="75555"/>
                    </a:cubicBezTo>
                    <a:cubicBezTo>
                      <a:pt x="100348" y="76444"/>
                      <a:pt x="100348" y="76444"/>
                      <a:pt x="100348" y="76444"/>
                    </a:cubicBezTo>
                    <a:cubicBezTo>
                      <a:pt x="101184" y="75555"/>
                      <a:pt x="101184" y="75555"/>
                      <a:pt x="101184" y="75555"/>
                    </a:cubicBezTo>
                    <a:cubicBezTo>
                      <a:pt x="101184" y="75555"/>
                      <a:pt x="102020" y="75111"/>
                      <a:pt x="102020" y="74666"/>
                    </a:cubicBezTo>
                    <a:cubicBezTo>
                      <a:pt x="102439" y="74666"/>
                      <a:pt x="102857" y="73777"/>
                      <a:pt x="102857" y="73777"/>
                    </a:cubicBezTo>
                    <a:cubicBezTo>
                      <a:pt x="102857" y="73777"/>
                      <a:pt x="104111" y="72888"/>
                      <a:pt x="104111" y="72888"/>
                    </a:cubicBezTo>
                    <a:cubicBezTo>
                      <a:pt x="104111" y="72888"/>
                      <a:pt x="104111" y="71555"/>
                      <a:pt x="104111" y="71555"/>
                    </a:cubicBezTo>
                    <a:cubicBezTo>
                      <a:pt x="104111" y="71555"/>
                      <a:pt x="104529" y="69777"/>
                      <a:pt x="104529" y="69777"/>
                    </a:cubicBezTo>
                    <a:cubicBezTo>
                      <a:pt x="104529" y="69777"/>
                      <a:pt x="105365" y="69333"/>
                      <a:pt x="105365" y="69333"/>
                    </a:cubicBezTo>
                    <a:cubicBezTo>
                      <a:pt x="105365" y="68888"/>
                      <a:pt x="106620" y="68000"/>
                      <a:pt x="106620" y="68000"/>
                    </a:cubicBezTo>
                    <a:cubicBezTo>
                      <a:pt x="106620" y="68000"/>
                      <a:pt x="108292" y="66666"/>
                      <a:pt x="108292" y="66666"/>
                    </a:cubicBezTo>
                    <a:cubicBezTo>
                      <a:pt x="108710" y="66666"/>
                      <a:pt x="109547" y="65333"/>
                      <a:pt x="109547" y="65333"/>
                    </a:cubicBezTo>
                    <a:cubicBezTo>
                      <a:pt x="110801" y="65333"/>
                      <a:pt x="110801" y="65333"/>
                      <a:pt x="110801" y="65333"/>
                    </a:cubicBezTo>
                    <a:cubicBezTo>
                      <a:pt x="112473" y="65777"/>
                      <a:pt x="112473" y="65777"/>
                      <a:pt x="112473" y="65777"/>
                    </a:cubicBezTo>
                    <a:cubicBezTo>
                      <a:pt x="114982" y="68444"/>
                      <a:pt x="114982" y="68444"/>
                      <a:pt x="114982" y="68444"/>
                    </a:cubicBezTo>
                    <a:cubicBezTo>
                      <a:pt x="116655" y="72000"/>
                      <a:pt x="116655" y="72000"/>
                      <a:pt x="116655" y="72000"/>
                    </a:cubicBezTo>
                    <a:cubicBezTo>
                      <a:pt x="118327" y="81777"/>
                      <a:pt x="118327" y="81777"/>
                      <a:pt x="118327" y="81777"/>
                    </a:cubicBezTo>
                    <a:cubicBezTo>
                      <a:pt x="119581" y="84000"/>
                      <a:pt x="119581" y="84000"/>
                      <a:pt x="119581" y="84000"/>
                    </a:cubicBezTo>
                    <a:cubicBezTo>
                      <a:pt x="119581" y="85777"/>
                      <a:pt x="119581" y="85777"/>
                      <a:pt x="119581" y="85777"/>
                    </a:cubicBezTo>
                    <a:cubicBezTo>
                      <a:pt x="119581" y="85777"/>
                      <a:pt x="120000" y="87111"/>
                      <a:pt x="120000" y="87555"/>
                    </a:cubicBezTo>
                    <a:cubicBezTo>
                      <a:pt x="120000" y="88000"/>
                      <a:pt x="120000" y="94666"/>
                      <a:pt x="120000" y="94666"/>
                    </a:cubicBezTo>
                    <a:cubicBezTo>
                      <a:pt x="117073" y="94666"/>
                      <a:pt x="117073" y="94666"/>
                      <a:pt x="117073" y="94666"/>
                    </a:cubicBezTo>
                    <a:cubicBezTo>
                      <a:pt x="116236" y="94666"/>
                      <a:pt x="116236" y="94666"/>
                      <a:pt x="116236" y="94666"/>
                    </a:cubicBezTo>
                    <a:cubicBezTo>
                      <a:pt x="116236" y="96000"/>
                      <a:pt x="116236" y="96000"/>
                      <a:pt x="116236" y="96000"/>
                    </a:cubicBezTo>
                    <a:cubicBezTo>
                      <a:pt x="114982" y="97777"/>
                      <a:pt x="114982" y="97777"/>
                      <a:pt x="114982" y="97777"/>
                    </a:cubicBezTo>
                    <a:cubicBezTo>
                      <a:pt x="114564" y="100000"/>
                      <a:pt x="114564" y="100000"/>
                      <a:pt x="114564" y="100000"/>
                    </a:cubicBezTo>
                    <a:cubicBezTo>
                      <a:pt x="113728" y="101777"/>
                      <a:pt x="113728" y="101777"/>
                      <a:pt x="113728" y="101777"/>
                    </a:cubicBezTo>
                    <a:cubicBezTo>
                      <a:pt x="112473" y="103555"/>
                      <a:pt x="112473" y="103555"/>
                      <a:pt x="112473" y="103555"/>
                    </a:cubicBezTo>
                    <a:cubicBezTo>
                      <a:pt x="111219" y="108000"/>
                      <a:pt x="111219" y="108000"/>
                      <a:pt x="111219" y="108000"/>
                    </a:cubicBezTo>
                    <a:cubicBezTo>
                      <a:pt x="111219" y="110666"/>
                      <a:pt x="111219" y="110666"/>
                      <a:pt x="111219" y="110666"/>
                    </a:cubicBezTo>
                    <a:cubicBezTo>
                      <a:pt x="109547" y="112888"/>
                      <a:pt x="109547" y="112888"/>
                      <a:pt x="109547" y="112888"/>
                    </a:cubicBezTo>
                    <a:cubicBezTo>
                      <a:pt x="108292" y="115111"/>
                      <a:pt x="108292" y="115111"/>
                      <a:pt x="108292" y="115111"/>
                    </a:cubicBezTo>
                    <a:cubicBezTo>
                      <a:pt x="89059" y="118666"/>
                      <a:pt x="89059" y="118666"/>
                      <a:pt x="89059" y="118666"/>
                    </a:cubicBezTo>
                    <a:cubicBezTo>
                      <a:pt x="88641" y="117777"/>
                      <a:pt x="88641" y="117777"/>
                      <a:pt x="88641" y="117777"/>
                    </a:cubicBezTo>
                    <a:cubicBezTo>
                      <a:pt x="58954" y="120000"/>
                      <a:pt x="58954" y="120000"/>
                      <a:pt x="58954" y="120000"/>
                    </a:cubicBezTo>
                    <a:cubicBezTo>
                      <a:pt x="61045" y="117777"/>
                      <a:pt x="61045" y="117777"/>
                      <a:pt x="61045" y="117777"/>
                    </a:cubicBezTo>
                    <a:cubicBezTo>
                      <a:pt x="61881" y="116000"/>
                      <a:pt x="61881" y="116000"/>
                      <a:pt x="61881" y="116000"/>
                    </a:cubicBezTo>
                    <a:cubicBezTo>
                      <a:pt x="63554" y="112888"/>
                      <a:pt x="63554" y="112888"/>
                      <a:pt x="63554" y="112888"/>
                    </a:cubicBezTo>
                    <a:cubicBezTo>
                      <a:pt x="65226" y="108888"/>
                      <a:pt x="65226" y="108888"/>
                      <a:pt x="65226" y="108888"/>
                    </a:cubicBezTo>
                    <a:cubicBezTo>
                      <a:pt x="66062" y="104444"/>
                      <a:pt x="66062" y="104444"/>
                      <a:pt x="66062" y="104444"/>
                    </a:cubicBezTo>
                    <a:cubicBezTo>
                      <a:pt x="65644" y="96444"/>
                      <a:pt x="65644" y="96444"/>
                      <a:pt x="65644" y="96444"/>
                    </a:cubicBezTo>
                    <a:cubicBezTo>
                      <a:pt x="65644" y="92888"/>
                      <a:pt x="65644" y="92888"/>
                      <a:pt x="65644" y="92888"/>
                    </a:cubicBezTo>
                    <a:cubicBezTo>
                      <a:pt x="63972" y="90222"/>
                      <a:pt x="63972" y="90222"/>
                      <a:pt x="63972" y="90222"/>
                    </a:cubicBezTo>
                    <a:cubicBezTo>
                      <a:pt x="62299" y="86666"/>
                      <a:pt x="62299" y="86666"/>
                      <a:pt x="62299" y="86666"/>
                    </a:cubicBezTo>
                    <a:cubicBezTo>
                      <a:pt x="60627" y="84888"/>
                      <a:pt x="60627" y="84888"/>
                      <a:pt x="60627" y="84888"/>
                    </a:cubicBezTo>
                    <a:cubicBezTo>
                      <a:pt x="59372" y="81777"/>
                      <a:pt x="59372" y="81777"/>
                      <a:pt x="59372" y="81777"/>
                    </a:cubicBezTo>
                    <a:cubicBezTo>
                      <a:pt x="60209" y="79555"/>
                      <a:pt x="60209" y="79555"/>
                      <a:pt x="60209" y="79555"/>
                    </a:cubicBezTo>
                    <a:cubicBezTo>
                      <a:pt x="61045" y="78666"/>
                      <a:pt x="61045" y="78666"/>
                      <a:pt x="61045" y="78666"/>
                    </a:cubicBezTo>
                    <a:cubicBezTo>
                      <a:pt x="61045" y="76888"/>
                      <a:pt x="61045" y="76888"/>
                      <a:pt x="61045" y="76888"/>
                    </a:cubicBezTo>
                    <a:cubicBezTo>
                      <a:pt x="60209" y="73333"/>
                      <a:pt x="60209" y="73333"/>
                      <a:pt x="60209" y="73333"/>
                    </a:cubicBezTo>
                    <a:cubicBezTo>
                      <a:pt x="58954" y="72000"/>
                      <a:pt x="58954" y="72000"/>
                      <a:pt x="58954" y="72000"/>
                    </a:cubicBezTo>
                    <a:cubicBezTo>
                      <a:pt x="60209" y="71111"/>
                      <a:pt x="60209" y="71111"/>
                      <a:pt x="60209" y="71111"/>
                    </a:cubicBezTo>
                    <a:cubicBezTo>
                      <a:pt x="60627" y="68888"/>
                      <a:pt x="60627" y="68888"/>
                      <a:pt x="60627" y="68888"/>
                    </a:cubicBezTo>
                    <a:cubicBezTo>
                      <a:pt x="61045" y="66666"/>
                      <a:pt x="61045" y="66666"/>
                      <a:pt x="61045" y="66666"/>
                    </a:cubicBezTo>
                    <a:cubicBezTo>
                      <a:pt x="61881" y="65333"/>
                      <a:pt x="61881" y="65333"/>
                      <a:pt x="61881" y="65333"/>
                    </a:cubicBezTo>
                    <a:cubicBezTo>
                      <a:pt x="61881" y="61777"/>
                      <a:pt x="61881" y="61777"/>
                      <a:pt x="61881" y="61777"/>
                    </a:cubicBezTo>
                    <a:cubicBezTo>
                      <a:pt x="61463" y="60000"/>
                      <a:pt x="61463" y="60000"/>
                      <a:pt x="61463" y="60000"/>
                    </a:cubicBezTo>
                    <a:cubicBezTo>
                      <a:pt x="61881" y="57777"/>
                      <a:pt x="61881" y="57777"/>
                      <a:pt x="61881" y="57777"/>
                    </a:cubicBezTo>
                    <a:cubicBezTo>
                      <a:pt x="63135" y="56000"/>
                      <a:pt x="63135" y="56000"/>
                      <a:pt x="63135" y="56000"/>
                    </a:cubicBezTo>
                    <a:cubicBezTo>
                      <a:pt x="63972" y="54222"/>
                      <a:pt x="63972" y="54222"/>
                      <a:pt x="63972" y="54222"/>
                    </a:cubicBezTo>
                    <a:cubicBezTo>
                      <a:pt x="63972" y="52000"/>
                      <a:pt x="63972" y="52000"/>
                      <a:pt x="63972" y="52000"/>
                    </a:cubicBezTo>
                    <a:cubicBezTo>
                      <a:pt x="65644" y="51555"/>
                      <a:pt x="65644" y="51555"/>
                      <a:pt x="65644" y="51555"/>
                    </a:cubicBezTo>
                    <a:cubicBezTo>
                      <a:pt x="68153" y="51555"/>
                      <a:pt x="68153" y="51555"/>
                      <a:pt x="68153" y="51555"/>
                    </a:cubicBezTo>
                    <a:cubicBezTo>
                      <a:pt x="68989" y="48000"/>
                      <a:pt x="68989" y="48000"/>
                      <a:pt x="68989" y="48000"/>
                    </a:cubicBezTo>
                    <a:cubicBezTo>
                      <a:pt x="69407" y="47111"/>
                      <a:pt x="69407" y="47111"/>
                      <a:pt x="69407" y="47111"/>
                    </a:cubicBezTo>
                    <a:cubicBezTo>
                      <a:pt x="70243" y="46666"/>
                      <a:pt x="70243" y="46666"/>
                      <a:pt x="70243" y="46666"/>
                    </a:cubicBezTo>
                    <a:cubicBezTo>
                      <a:pt x="71498" y="50666"/>
                      <a:pt x="71498" y="50666"/>
                      <a:pt x="71498" y="50666"/>
                    </a:cubicBezTo>
                    <a:cubicBezTo>
                      <a:pt x="69825" y="52888"/>
                      <a:pt x="69825" y="52888"/>
                      <a:pt x="69825" y="52888"/>
                    </a:cubicBezTo>
                    <a:cubicBezTo>
                      <a:pt x="69825" y="53777"/>
                      <a:pt x="69825" y="53777"/>
                      <a:pt x="69825" y="53777"/>
                    </a:cubicBezTo>
                    <a:cubicBezTo>
                      <a:pt x="69825" y="53777"/>
                      <a:pt x="70243" y="54222"/>
                      <a:pt x="70662" y="54222"/>
                    </a:cubicBezTo>
                    <a:cubicBezTo>
                      <a:pt x="71080" y="54222"/>
                      <a:pt x="71080" y="54222"/>
                      <a:pt x="71080" y="54222"/>
                    </a:cubicBezTo>
                    <a:cubicBezTo>
                      <a:pt x="71080" y="54222"/>
                      <a:pt x="71916" y="53777"/>
                      <a:pt x="71916" y="53777"/>
                    </a:cubicBezTo>
                    <a:cubicBezTo>
                      <a:pt x="71916" y="53333"/>
                      <a:pt x="72334" y="52000"/>
                      <a:pt x="72334" y="52000"/>
                    </a:cubicBezTo>
                    <a:cubicBezTo>
                      <a:pt x="72752" y="51555"/>
                      <a:pt x="72752" y="51555"/>
                      <a:pt x="72752" y="51555"/>
                    </a:cubicBezTo>
                    <a:cubicBezTo>
                      <a:pt x="73170" y="49333"/>
                      <a:pt x="73170" y="49333"/>
                      <a:pt x="73170" y="49333"/>
                    </a:cubicBezTo>
                    <a:cubicBezTo>
                      <a:pt x="73170" y="48000"/>
                      <a:pt x="73170" y="48000"/>
                      <a:pt x="73170" y="48000"/>
                    </a:cubicBezTo>
                    <a:cubicBezTo>
                      <a:pt x="73170" y="46222"/>
                      <a:pt x="73170" y="46222"/>
                      <a:pt x="73170" y="46222"/>
                    </a:cubicBezTo>
                    <a:cubicBezTo>
                      <a:pt x="73170" y="44444"/>
                      <a:pt x="73170" y="44444"/>
                      <a:pt x="73170" y="44444"/>
                    </a:cubicBezTo>
                    <a:cubicBezTo>
                      <a:pt x="74425" y="42666"/>
                      <a:pt x="74425" y="42666"/>
                      <a:pt x="74425" y="42666"/>
                    </a:cubicBezTo>
                    <a:cubicBezTo>
                      <a:pt x="75261" y="41777"/>
                      <a:pt x="75261" y="41777"/>
                      <a:pt x="75261" y="41777"/>
                    </a:cubicBezTo>
                    <a:cubicBezTo>
                      <a:pt x="77351" y="41333"/>
                      <a:pt x="77351" y="41333"/>
                      <a:pt x="77351" y="41333"/>
                    </a:cubicBezTo>
                    <a:cubicBezTo>
                      <a:pt x="78188" y="40444"/>
                      <a:pt x="78188" y="40444"/>
                      <a:pt x="78188" y="40444"/>
                    </a:cubicBezTo>
                    <a:cubicBezTo>
                      <a:pt x="76515" y="38666"/>
                      <a:pt x="76515" y="38666"/>
                      <a:pt x="76515" y="38666"/>
                    </a:cubicBezTo>
                    <a:cubicBezTo>
                      <a:pt x="76097" y="37333"/>
                      <a:pt x="76097" y="37333"/>
                      <a:pt x="76097" y="37333"/>
                    </a:cubicBezTo>
                    <a:cubicBezTo>
                      <a:pt x="76933" y="36000"/>
                      <a:pt x="76933" y="36000"/>
                      <a:pt x="76933" y="36000"/>
                    </a:cubicBezTo>
                    <a:cubicBezTo>
                      <a:pt x="77770" y="34666"/>
                      <a:pt x="77770" y="34666"/>
                      <a:pt x="77770" y="34666"/>
                    </a:cubicBezTo>
                    <a:cubicBezTo>
                      <a:pt x="78188" y="34222"/>
                      <a:pt x="78188" y="34222"/>
                      <a:pt x="78188" y="34222"/>
                    </a:cubicBezTo>
                    <a:cubicBezTo>
                      <a:pt x="78188" y="33333"/>
                      <a:pt x="78188" y="33333"/>
                      <a:pt x="78188" y="33333"/>
                    </a:cubicBezTo>
                    <a:cubicBezTo>
                      <a:pt x="78606" y="32888"/>
                      <a:pt x="78606" y="32888"/>
                      <a:pt x="78606" y="32888"/>
                    </a:cubicBezTo>
                    <a:cubicBezTo>
                      <a:pt x="78606" y="32888"/>
                      <a:pt x="78606" y="32888"/>
                      <a:pt x="79024" y="32888"/>
                    </a:cubicBezTo>
                    <a:cubicBezTo>
                      <a:pt x="79024" y="32888"/>
                      <a:pt x="80696" y="32444"/>
                      <a:pt x="80696" y="32444"/>
                    </a:cubicBezTo>
                    <a:cubicBezTo>
                      <a:pt x="81533" y="32444"/>
                      <a:pt x="81533" y="32444"/>
                      <a:pt x="81533" y="32444"/>
                    </a:cubicBezTo>
                    <a:cubicBezTo>
                      <a:pt x="80696" y="31111"/>
                      <a:pt x="80696" y="31111"/>
                      <a:pt x="80696" y="31111"/>
                    </a:cubicBezTo>
                    <a:cubicBezTo>
                      <a:pt x="79024" y="29777"/>
                      <a:pt x="79024" y="29777"/>
                      <a:pt x="79024" y="29777"/>
                    </a:cubicBezTo>
                    <a:cubicBezTo>
                      <a:pt x="78188" y="28888"/>
                      <a:pt x="78188" y="28888"/>
                      <a:pt x="78188" y="28888"/>
                    </a:cubicBezTo>
                    <a:cubicBezTo>
                      <a:pt x="76933" y="28000"/>
                      <a:pt x="76933" y="28000"/>
                      <a:pt x="76933" y="28000"/>
                    </a:cubicBezTo>
                    <a:cubicBezTo>
                      <a:pt x="74843" y="27111"/>
                      <a:pt x="74843" y="27111"/>
                      <a:pt x="74843" y="27111"/>
                    </a:cubicBezTo>
                    <a:cubicBezTo>
                      <a:pt x="71080" y="26666"/>
                      <a:pt x="71080" y="26666"/>
                      <a:pt x="71080" y="26666"/>
                    </a:cubicBezTo>
                    <a:cubicBezTo>
                      <a:pt x="68153" y="28444"/>
                      <a:pt x="68153" y="28444"/>
                      <a:pt x="68153" y="28444"/>
                    </a:cubicBezTo>
                    <a:cubicBezTo>
                      <a:pt x="66480" y="30222"/>
                      <a:pt x="66480" y="30222"/>
                      <a:pt x="66480" y="30222"/>
                    </a:cubicBezTo>
                    <a:cubicBezTo>
                      <a:pt x="63554" y="30666"/>
                      <a:pt x="63554" y="30666"/>
                      <a:pt x="63554" y="30666"/>
                    </a:cubicBezTo>
                    <a:cubicBezTo>
                      <a:pt x="60209" y="30666"/>
                      <a:pt x="60209" y="30666"/>
                      <a:pt x="60209" y="30666"/>
                    </a:cubicBezTo>
                    <a:cubicBezTo>
                      <a:pt x="58536" y="32000"/>
                      <a:pt x="58536" y="32000"/>
                      <a:pt x="58536" y="32000"/>
                    </a:cubicBezTo>
                    <a:cubicBezTo>
                      <a:pt x="56445" y="36000"/>
                      <a:pt x="56445" y="36000"/>
                      <a:pt x="56445" y="36000"/>
                    </a:cubicBezTo>
                    <a:cubicBezTo>
                      <a:pt x="53937" y="37777"/>
                      <a:pt x="53937" y="37777"/>
                      <a:pt x="53937" y="37777"/>
                    </a:cubicBezTo>
                    <a:cubicBezTo>
                      <a:pt x="53519" y="37333"/>
                      <a:pt x="53519" y="37333"/>
                      <a:pt x="53519" y="37333"/>
                    </a:cubicBezTo>
                    <a:cubicBezTo>
                      <a:pt x="54355" y="35555"/>
                      <a:pt x="54355" y="35555"/>
                      <a:pt x="54355" y="35555"/>
                    </a:cubicBezTo>
                    <a:cubicBezTo>
                      <a:pt x="55609" y="34222"/>
                      <a:pt x="55609" y="34222"/>
                      <a:pt x="55609" y="34222"/>
                    </a:cubicBezTo>
                    <a:cubicBezTo>
                      <a:pt x="54773" y="32888"/>
                      <a:pt x="54773" y="32888"/>
                      <a:pt x="54773" y="32888"/>
                    </a:cubicBezTo>
                    <a:cubicBezTo>
                      <a:pt x="53101" y="33777"/>
                      <a:pt x="53101" y="33777"/>
                      <a:pt x="53101" y="33777"/>
                    </a:cubicBezTo>
                    <a:cubicBezTo>
                      <a:pt x="52264" y="34222"/>
                      <a:pt x="52264" y="34222"/>
                      <a:pt x="52264" y="34222"/>
                    </a:cubicBezTo>
                    <a:cubicBezTo>
                      <a:pt x="51428" y="36000"/>
                      <a:pt x="51428" y="36000"/>
                      <a:pt x="51428" y="36000"/>
                    </a:cubicBezTo>
                    <a:cubicBezTo>
                      <a:pt x="50592" y="36444"/>
                      <a:pt x="50592" y="36444"/>
                      <a:pt x="50592" y="36444"/>
                    </a:cubicBezTo>
                    <a:cubicBezTo>
                      <a:pt x="50174" y="36444"/>
                      <a:pt x="50174" y="36444"/>
                      <a:pt x="50174" y="36444"/>
                    </a:cubicBezTo>
                    <a:cubicBezTo>
                      <a:pt x="49337" y="33333"/>
                      <a:pt x="49337" y="33333"/>
                      <a:pt x="49337" y="33333"/>
                    </a:cubicBezTo>
                    <a:cubicBezTo>
                      <a:pt x="48919" y="33333"/>
                      <a:pt x="48919" y="33333"/>
                      <a:pt x="48919" y="33333"/>
                    </a:cubicBezTo>
                    <a:cubicBezTo>
                      <a:pt x="48083" y="36000"/>
                      <a:pt x="48083" y="36000"/>
                      <a:pt x="48083" y="36000"/>
                    </a:cubicBezTo>
                    <a:cubicBezTo>
                      <a:pt x="47665" y="37777"/>
                      <a:pt x="47665" y="37777"/>
                      <a:pt x="47665" y="37777"/>
                    </a:cubicBezTo>
                    <a:cubicBezTo>
                      <a:pt x="45993" y="40000"/>
                      <a:pt x="45993" y="40000"/>
                      <a:pt x="45993" y="40000"/>
                    </a:cubicBezTo>
                    <a:cubicBezTo>
                      <a:pt x="44738" y="44888"/>
                      <a:pt x="44738" y="44888"/>
                      <a:pt x="44738" y="44888"/>
                    </a:cubicBezTo>
                    <a:cubicBezTo>
                      <a:pt x="43902" y="47555"/>
                      <a:pt x="43902" y="47555"/>
                      <a:pt x="43902" y="47555"/>
                    </a:cubicBezTo>
                    <a:cubicBezTo>
                      <a:pt x="41393" y="49777"/>
                      <a:pt x="41393" y="49777"/>
                      <a:pt x="41393" y="49777"/>
                    </a:cubicBezTo>
                    <a:cubicBezTo>
                      <a:pt x="40557" y="48000"/>
                      <a:pt x="40557" y="48000"/>
                      <a:pt x="40557" y="48000"/>
                    </a:cubicBezTo>
                    <a:cubicBezTo>
                      <a:pt x="40139" y="44888"/>
                      <a:pt x="40139" y="44888"/>
                      <a:pt x="40139" y="44888"/>
                    </a:cubicBezTo>
                    <a:cubicBezTo>
                      <a:pt x="39721" y="44444"/>
                      <a:pt x="39721" y="44444"/>
                      <a:pt x="39721" y="44444"/>
                    </a:cubicBezTo>
                    <a:cubicBezTo>
                      <a:pt x="38885" y="43111"/>
                      <a:pt x="38885" y="43111"/>
                      <a:pt x="38885" y="43111"/>
                    </a:cubicBezTo>
                    <a:cubicBezTo>
                      <a:pt x="39303" y="41777"/>
                      <a:pt x="39303" y="41777"/>
                      <a:pt x="39303" y="41777"/>
                    </a:cubicBezTo>
                    <a:cubicBezTo>
                      <a:pt x="38885" y="39111"/>
                      <a:pt x="38885" y="39111"/>
                      <a:pt x="38885" y="39111"/>
                    </a:cubicBezTo>
                    <a:cubicBezTo>
                      <a:pt x="37630" y="37777"/>
                      <a:pt x="37630" y="37777"/>
                      <a:pt x="37630" y="37777"/>
                    </a:cubicBezTo>
                    <a:cubicBezTo>
                      <a:pt x="35121" y="36000"/>
                      <a:pt x="35121" y="36000"/>
                      <a:pt x="35121" y="36000"/>
                    </a:cubicBezTo>
                    <a:cubicBezTo>
                      <a:pt x="34285" y="34222"/>
                      <a:pt x="34285" y="34222"/>
                      <a:pt x="34285" y="34222"/>
                    </a:cubicBezTo>
                    <a:cubicBezTo>
                      <a:pt x="31358" y="33777"/>
                      <a:pt x="31358" y="33777"/>
                      <a:pt x="31358" y="33777"/>
                    </a:cubicBezTo>
                    <a:cubicBezTo>
                      <a:pt x="27595" y="33777"/>
                      <a:pt x="27595" y="33777"/>
                      <a:pt x="27595" y="33777"/>
                    </a:cubicBezTo>
                    <a:cubicBezTo>
                      <a:pt x="26759" y="32888"/>
                      <a:pt x="26759" y="32888"/>
                      <a:pt x="26759" y="32888"/>
                    </a:cubicBezTo>
                    <a:cubicBezTo>
                      <a:pt x="24250" y="32888"/>
                      <a:pt x="24250" y="32888"/>
                      <a:pt x="24250" y="32888"/>
                    </a:cubicBezTo>
                    <a:cubicBezTo>
                      <a:pt x="20905" y="32444"/>
                      <a:pt x="20905" y="32444"/>
                      <a:pt x="20905" y="32444"/>
                    </a:cubicBezTo>
                    <a:cubicBezTo>
                      <a:pt x="20487" y="31555"/>
                      <a:pt x="20487" y="31555"/>
                      <a:pt x="20487" y="31555"/>
                    </a:cubicBezTo>
                    <a:cubicBezTo>
                      <a:pt x="17979" y="30222"/>
                      <a:pt x="17979" y="30222"/>
                      <a:pt x="17979" y="30222"/>
                    </a:cubicBezTo>
                    <a:cubicBezTo>
                      <a:pt x="15052" y="29777"/>
                      <a:pt x="15052" y="29777"/>
                      <a:pt x="15052" y="29777"/>
                    </a:cubicBezTo>
                    <a:cubicBezTo>
                      <a:pt x="12125" y="28888"/>
                      <a:pt x="12125" y="28888"/>
                      <a:pt x="12125" y="28888"/>
                    </a:cubicBezTo>
                    <a:cubicBezTo>
                      <a:pt x="8780" y="27555"/>
                      <a:pt x="8780" y="27555"/>
                      <a:pt x="8780" y="27555"/>
                    </a:cubicBezTo>
                    <a:cubicBezTo>
                      <a:pt x="6689" y="26222"/>
                      <a:pt x="6689" y="26222"/>
                      <a:pt x="6689" y="26222"/>
                    </a:cubicBezTo>
                    <a:cubicBezTo>
                      <a:pt x="5017" y="26222"/>
                      <a:pt x="5017" y="26222"/>
                      <a:pt x="5017" y="26222"/>
                    </a:cubicBezTo>
                    <a:cubicBezTo>
                      <a:pt x="4599" y="26222"/>
                      <a:pt x="4599" y="26222"/>
                      <a:pt x="4599" y="26222"/>
                    </a:cubicBezTo>
                    <a:cubicBezTo>
                      <a:pt x="3763" y="25333"/>
                      <a:pt x="3763" y="25333"/>
                      <a:pt x="3763" y="25333"/>
                    </a:cubicBezTo>
                    <a:cubicBezTo>
                      <a:pt x="2926" y="24000"/>
                      <a:pt x="2926" y="24000"/>
                      <a:pt x="2926" y="24000"/>
                    </a:cubicBezTo>
                    <a:cubicBezTo>
                      <a:pt x="0" y="23111"/>
                      <a:pt x="0" y="23111"/>
                      <a:pt x="0" y="23111"/>
                    </a:cubicBezTo>
                    <a:lnTo>
                      <a:pt x="0" y="22666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50" name="Shape 1431"/>
              <p:cNvSpPr/>
              <p:nvPr/>
            </p:nvSpPr>
            <p:spPr>
              <a:xfrm>
                <a:off x="4336453" y="2126283"/>
                <a:ext cx="520717" cy="55455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6268" y="38873"/>
                    </a:moveTo>
                    <a:cubicBezTo>
                      <a:pt x="105671" y="38309"/>
                      <a:pt x="105671" y="38309"/>
                      <a:pt x="105671" y="38309"/>
                    </a:cubicBezTo>
                    <a:cubicBezTo>
                      <a:pt x="104477" y="36619"/>
                      <a:pt x="104477" y="36619"/>
                      <a:pt x="104477" y="36619"/>
                    </a:cubicBezTo>
                    <a:cubicBezTo>
                      <a:pt x="105074" y="34929"/>
                      <a:pt x="105074" y="34929"/>
                      <a:pt x="105074" y="34929"/>
                    </a:cubicBezTo>
                    <a:cubicBezTo>
                      <a:pt x="104477" y="31549"/>
                      <a:pt x="104477" y="31549"/>
                      <a:pt x="104477" y="31549"/>
                    </a:cubicBezTo>
                    <a:cubicBezTo>
                      <a:pt x="102686" y="29859"/>
                      <a:pt x="102686" y="29859"/>
                      <a:pt x="102686" y="29859"/>
                    </a:cubicBezTo>
                    <a:cubicBezTo>
                      <a:pt x="99104" y="27605"/>
                      <a:pt x="99104" y="27605"/>
                      <a:pt x="99104" y="27605"/>
                    </a:cubicBezTo>
                    <a:cubicBezTo>
                      <a:pt x="97910" y="25352"/>
                      <a:pt x="97910" y="25352"/>
                      <a:pt x="97910" y="25352"/>
                    </a:cubicBezTo>
                    <a:cubicBezTo>
                      <a:pt x="93731" y="24788"/>
                      <a:pt x="93731" y="24788"/>
                      <a:pt x="93731" y="24788"/>
                    </a:cubicBezTo>
                    <a:cubicBezTo>
                      <a:pt x="88358" y="24788"/>
                      <a:pt x="88358" y="24788"/>
                      <a:pt x="88358" y="24788"/>
                    </a:cubicBezTo>
                    <a:cubicBezTo>
                      <a:pt x="87164" y="23661"/>
                      <a:pt x="87164" y="23661"/>
                      <a:pt x="87164" y="23661"/>
                    </a:cubicBezTo>
                    <a:cubicBezTo>
                      <a:pt x="83582" y="23661"/>
                      <a:pt x="83582" y="23661"/>
                      <a:pt x="83582" y="23661"/>
                    </a:cubicBezTo>
                    <a:cubicBezTo>
                      <a:pt x="78805" y="23098"/>
                      <a:pt x="78805" y="23098"/>
                      <a:pt x="78805" y="23098"/>
                    </a:cubicBezTo>
                    <a:cubicBezTo>
                      <a:pt x="78208" y="21971"/>
                      <a:pt x="78208" y="21971"/>
                      <a:pt x="78208" y="21971"/>
                    </a:cubicBezTo>
                    <a:cubicBezTo>
                      <a:pt x="74626" y="20281"/>
                      <a:pt x="74626" y="20281"/>
                      <a:pt x="74626" y="20281"/>
                    </a:cubicBezTo>
                    <a:cubicBezTo>
                      <a:pt x="70447" y="19718"/>
                      <a:pt x="70447" y="19718"/>
                      <a:pt x="70447" y="19718"/>
                    </a:cubicBezTo>
                    <a:cubicBezTo>
                      <a:pt x="66268" y="18591"/>
                      <a:pt x="66268" y="18591"/>
                      <a:pt x="66268" y="18591"/>
                    </a:cubicBezTo>
                    <a:cubicBezTo>
                      <a:pt x="61492" y="16901"/>
                      <a:pt x="61492" y="16901"/>
                      <a:pt x="61492" y="16901"/>
                    </a:cubicBezTo>
                    <a:cubicBezTo>
                      <a:pt x="58507" y="15211"/>
                      <a:pt x="58507" y="15211"/>
                      <a:pt x="58507" y="15211"/>
                    </a:cubicBezTo>
                    <a:cubicBezTo>
                      <a:pt x="56119" y="15211"/>
                      <a:pt x="56119" y="15211"/>
                      <a:pt x="56119" y="15211"/>
                    </a:cubicBezTo>
                    <a:cubicBezTo>
                      <a:pt x="55522" y="15211"/>
                      <a:pt x="55522" y="15211"/>
                      <a:pt x="55522" y="15211"/>
                    </a:cubicBezTo>
                    <a:cubicBezTo>
                      <a:pt x="54328" y="14084"/>
                      <a:pt x="54328" y="14084"/>
                      <a:pt x="54328" y="14084"/>
                    </a:cubicBezTo>
                    <a:cubicBezTo>
                      <a:pt x="53134" y="12394"/>
                      <a:pt x="53134" y="12394"/>
                      <a:pt x="53134" y="12394"/>
                    </a:cubicBezTo>
                    <a:cubicBezTo>
                      <a:pt x="48955" y="11267"/>
                      <a:pt x="48955" y="11267"/>
                      <a:pt x="48955" y="11267"/>
                    </a:cubicBezTo>
                    <a:cubicBezTo>
                      <a:pt x="48955" y="11267"/>
                      <a:pt x="48955" y="11267"/>
                      <a:pt x="48955" y="11267"/>
                    </a:cubicBezTo>
                    <a:cubicBezTo>
                      <a:pt x="48358" y="11267"/>
                      <a:pt x="48358" y="11267"/>
                      <a:pt x="48358" y="11267"/>
                    </a:cubicBezTo>
                    <a:cubicBezTo>
                      <a:pt x="46567" y="10140"/>
                      <a:pt x="46567" y="10140"/>
                      <a:pt x="46567" y="10140"/>
                    </a:cubicBezTo>
                    <a:cubicBezTo>
                      <a:pt x="44776" y="9014"/>
                      <a:pt x="44776" y="9014"/>
                      <a:pt x="44776" y="9014"/>
                    </a:cubicBezTo>
                    <a:cubicBezTo>
                      <a:pt x="42985" y="8450"/>
                      <a:pt x="42985" y="8450"/>
                      <a:pt x="42985" y="8450"/>
                    </a:cubicBezTo>
                    <a:cubicBezTo>
                      <a:pt x="41791" y="9577"/>
                      <a:pt x="41791" y="9577"/>
                      <a:pt x="41791" y="9577"/>
                    </a:cubicBezTo>
                    <a:cubicBezTo>
                      <a:pt x="40000" y="10140"/>
                      <a:pt x="40000" y="10140"/>
                      <a:pt x="40000" y="10140"/>
                    </a:cubicBezTo>
                    <a:cubicBezTo>
                      <a:pt x="39402" y="9577"/>
                      <a:pt x="39402" y="9577"/>
                      <a:pt x="39402" y="9577"/>
                    </a:cubicBezTo>
                    <a:cubicBezTo>
                      <a:pt x="40000" y="8450"/>
                      <a:pt x="40000" y="8450"/>
                      <a:pt x="40000" y="8450"/>
                    </a:cubicBezTo>
                    <a:cubicBezTo>
                      <a:pt x="40597" y="5070"/>
                      <a:pt x="40597" y="5070"/>
                      <a:pt x="40597" y="5070"/>
                    </a:cubicBezTo>
                    <a:cubicBezTo>
                      <a:pt x="41194" y="3943"/>
                      <a:pt x="41194" y="3943"/>
                      <a:pt x="41194" y="3943"/>
                    </a:cubicBezTo>
                    <a:cubicBezTo>
                      <a:pt x="41791" y="1126"/>
                      <a:pt x="41791" y="1126"/>
                      <a:pt x="41791" y="1126"/>
                    </a:cubicBezTo>
                    <a:cubicBezTo>
                      <a:pt x="40000" y="0"/>
                      <a:pt x="40000" y="0"/>
                      <a:pt x="40000" y="0"/>
                    </a:cubicBezTo>
                    <a:cubicBezTo>
                      <a:pt x="38805" y="563"/>
                      <a:pt x="38805" y="563"/>
                      <a:pt x="38805" y="563"/>
                    </a:cubicBezTo>
                    <a:cubicBezTo>
                      <a:pt x="36417" y="1690"/>
                      <a:pt x="36417" y="1690"/>
                      <a:pt x="36417" y="1690"/>
                    </a:cubicBezTo>
                    <a:cubicBezTo>
                      <a:pt x="34029" y="2253"/>
                      <a:pt x="34029" y="2253"/>
                      <a:pt x="34029" y="2253"/>
                    </a:cubicBezTo>
                    <a:cubicBezTo>
                      <a:pt x="31044" y="3380"/>
                      <a:pt x="31044" y="3380"/>
                      <a:pt x="31044" y="3380"/>
                    </a:cubicBezTo>
                    <a:cubicBezTo>
                      <a:pt x="28059" y="5070"/>
                      <a:pt x="28059" y="5070"/>
                      <a:pt x="28059" y="5070"/>
                    </a:cubicBezTo>
                    <a:cubicBezTo>
                      <a:pt x="23283" y="7323"/>
                      <a:pt x="23283" y="7323"/>
                      <a:pt x="23283" y="7323"/>
                    </a:cubicBezTo>
                    <a:cubicBezTo>
                      <a:pt x="22089" y="9014"/>
                      <a:pt x="22089" y="9014"/>
                      <a:pt x="22089" y="9014"/>
                    </a:cubicBezTo>
                    <a:cubicBezTo>
                      <a:pt x="19701" y="9014"/>
                      <a:pt x="19701" y="9014"/>
                      <a:pt x="19701" y="9014"/>
                    </a:cubicBezTo>
                    <a:cubicBezTo>
                      <a:pt x="16716" y="7887"/>
                      <a:pt x="16716" y="7887"/>
                      <a:pt x="16716" y="7887"/>
                    </a:cubicBezTo>
                    <a:cubicBezTo>
                      <a:pt x="14925" y="6197"/>
                      <a:pt x="14925" y="6197"/>
                      <a:pt x="14925" y="6197"/>
                    </a:cubicBezTo>
                    <a:cubicBezTo>
                      <a:pt x="12537" y="8450"/>
                      <a:pt x="12537" y="8450"/>
                      <a:pt x="12537" y="8450"/>
                    </a:cubicBezTo>
                    <a:cubicBezTo>
                      <a:pt x="11940" y="24225"/>
                      <a:pt x="11940" y="24225"/>
                      <a:pt x="11940" y="24225"/>
                    </a:cubicBezTo>
                    <a:cubicBezTo>
                      <a:pt x="4179" y="28732"/>
                      <a:pt x="4179" y="28732"/>
                      <a:pt x="4179" y="28732"/>
                    </a:cubicBezTo>
                    <a:cubicBezTo>
                      <a:pt x="2985" y="30985"/>
                      <a:pt x="2985" y="30985"/>
                      <a:pt x="2985" y="30985"/>
                    </a:cubicBezTo>
                    <a:cubicBezTo>
                      <a:pt x="0" y="37183"/>
                      <a:pt x="0" y="37183"/>
                      <a:pt x="0" y="37183"/>
                    </a:cubicBezTo>
                    <a:cubicBezTo>
                      <a:pt x="2985" y="40563"/>
                      <a:pt x="2985" y="40563"/>
                      <a:pt x="2985" y="40563"/>
                    </a:cubicBezTo>
                    <a:cubicBezTo>
                      <a:pt x="4179" y="40563"/>
                      <a:pt x="4179" y="40563"/>
                      <a:pt x="4179" y="40563"/>
                    </a:cubicBezTo>
                    <a:cubicBezTo>
                      <a:pt x="2985" y="50140"/>
                      <a:pt x="2985" y="50140"/>
                      <a:pt x="2985" y="50140"/>
                    </a:cubicBezTo>
                    <a:cubicBezTo>
                      <a:pt x="2388" y="60281"/>
                      <a:pt x="2388" y="60281"/>
                      <a:pt x="2388" y="60281"/>
                    </a:cubicBezTo>
                    <a:cubicBezTo>
                      <a:pt x="5970" y="63098"/>
                      <a:pt x="5970" y="63098"/>
                      <a:pt x="5970" y="63098"/>
                    </a:cubicBezTo>
                    <a:cubicBezTo>
                      <a:pt x="11343" y="65915"/>
                      <a:pt x="11343" y="65915"/>
                      <a:pt x="11343" y="65915"/>
                    </a:cubicBezTo>
                    <a:cubicBezTo>
                      <a:pt x="19701" y="70422"/>
                      <a:pt x="19701" y="70422"/>
                      <a:pt x="19701" y="70422"/>
                    </a:cubicBezTo>
                    <a:cubicBezTo>
                      <a:pt x="25074" y="76056"/>
                      <a:pt x="25074" y="76056"/>
                      <a:pt x="25074" y="76056"/>
                    </a:cubicBezTo>
                    <a:cubicBezTo>
                      <a:pt x="26865" y="78309"/>
                      <a:pt x="26865" y="78309"/>
                      <a:pt x="26865" y="78309"/>
                    </a:cubicBezTo>
                    <a:cubicBezTo>
                      <a:pt x="31044" y="81126"/>
                      <a:pt x="31044" y="81126"/>
                      <a:pt x="31044" y="81126"/>
                    </a:cubicBezTo>
                    <a:cubicBezTo>
                      <a:pt x="35820" y="85633"/>
                      <a:pt x="35820" y="85633"/>
                      <a:pt x="35820" y="85633"/>
                    </a:cubicBezTo>
                    <a:cubicBezTo>
                      <a:pt x="36417" y="89577"/>
                      <a:pt x="36417" y="89577"/>
                      <a:pt x="36417" y="89577"/>
                    </a:cubicBezTo>
                    <a:cubicBezTo>
                      <a:pt x="35820" y="93521"/>
                      <a:pt x="35820" y="93521"/>
                      <a:pt x="35820" y="93521"/>
                    </a:cubicBezTo>
                    <a:cubicBezTo>
                      <a:pt x="37611" y="97464"/>
                      <a:pt x="37611" y="97464"/>
                      <a:pt x="37611" y="97464"/>
                    </a:cubicBezTo>
                    <a:cubicBezTo>
                      <a:pt x="38805" y="99154"/>
                      <a:pt x="38805" y="99154"/>
                      <a:pt x="38805" y="99154"/>
                    </a:cubicBezTo>
                    <a:cubicBezTo>
                      <a:pt x="38805" y="103098"/>
                      <a:pt x="38805" y="103098"/>
                      <a:pt x="38805" y="103098"/>
                    </a:cubicBezTo>
                    <a:cubicBezTo>
                      <a:pt x="38805" y="105352"/>
                      <a:pt x="38805" y="105352"/>
                      <a:pt x="38805" y="105352"/>
                    </a:cubicBezTo>
                    <a:cubicBezTo>
                      <a:pt x="38805" y="108732"/>
                      <a:pt x="38805" y="108732"/>
                      <a:pt x="38805" y="108732"/>
                    </a:cubicBezTo>
                    <a:cubicBezTo>
                      <a:pt x="40000" y="111549"/>
                      <a:pt x="40000" y="111549"/>
                      <a:pt x="40000" y="111549"/>
                    </a:cubicBezTo>
                    <a:cubicBezTo>
                      <a:pt x="40000" y="114366"/>
                      <a:pt x="40000" y="114366"/>
                      <a:pt x="40000" y="114366"/>
                    </a:cubicBezTo>
                    <a:cubicBezTo>
                      <a:pt x="42985" y="114366"/>
                      <a:pt x="42985" y="114366"/>
                      <a:pt x="42985" y="114366"/>
                    </a:cubicBezTo>
                    <a:cubicBezTo>
                      <a:pt x="42985" y="114366"/>
                      <a:pt x="45373" y="116619"/>
                      <a:pt x="45970" y="116619"/>
                    </a:cubicBezTo>
                    <a:cubicBezTo>
                      <a:pt x="46567" y="116619"/>
                      <a:pt x="48955" y="117746"/>
                      <a:pt x="48955" y="117746"/>
                    </a:cubicBezTo>
                    <a:cubicBezTo>
                      <a:pt x="50746" y="119999"/>
                      <a:pt x="50746" y="119999"/>
                      <a:pt x="50746" y="119999"/>
                    </a:cubicBezTo>
                    <a:cubicBezTo>
                      <a:pt x="109850" y="116619"/>
                      <a:pt x="109850" y="116619"/>
                      <a:pt x="109850" y="116619"/>
                    </a:cubicBezTo>
                    <a:cubicBezTo>
                      <a:pt x="109850" y="109859"/>
                      <a:pt x="109850" y="109859"/>
                      <a:pt x="109850" y="109859"/>
                    </a:cubicBezTo>
                    <a:cubicBezTo>
                      <a:pt x="109850" y="107605"/>
                      <a:pt x="109850" y="107605"/>
                      <a:pt x="109850" y="107605"/>
                    </a:cubicBezTo>
                    <a:cubicBezTo>
                      <a:pt x="106865" y="100845"/>
                      <a:pt x="106865" y="100845"/>
                      <a:pt x="106865" y="100845"/>
                    </a:cubicBezTo>
                    <a:cubicBezTo>
                      <a:pt x="106268" y="96901"/>
                      <a:pt x="106268" y="96901"/>
                      <a:pt x="106268" y="96901"/>
                    </a:cubicBezTo>
                    <a:cubicBezTo>
                      <a:pt x="106865" y="92394"/>
                      <a:pt x="106865" y="92394"/>
                      <a:pt x="106865" y="92394"/>
                    </a:cubicBezTo>
                    <a:cubicBezTo>
                      <a:pt x="108059" y="89014"/>
                      <a:pt x="108059" y="89014"/>
                      <a:pt x="108059" y="89014"/>
                    </a:cubicBezTo>
                    <a:cubicBezTo>
                      <a:pt x="108656" y="87323"/>
                      <a:pt x="108656" y="87323"/>
                      <a:pt x="108656" y="87323"/>
                    </a:cubicBezTo>
                    <a:cubicBezTo>
                      <a:pt x="109850" y="85633"/>
                      <a:pt x="109850" y="85633"/>
                      <a:pt x="109850" y="85633"/>
                    </a:cubicBezTo>
                    <a:cubicBezTo>
                      <a:pt x="108656" y="82816"/>
                      <a:pt x="108656" y="82816"/>
                      <a:pt x="108656" y="82816"/>
                    </a:cubicBezTo>
                    <a:cubicBezTo>
                      <a:pt x="108656" y="78873"/>
                      <a:pt x="108656" y="78873"/>
                      <a:pt x="108656" y="78873"/>
                    </a:cubicBezTo>
                    <a:cubicBezTo>
                      <a:pt x="108656" y="76619"/>
                      <a:pt x="108656" y="76619"/>
                      <a:pt x="108656" y="76619"/>
                    </a:cubicBezTo>
                    <a:cubicBezTo>
                      <a:pt x="109850" y="74929"/>
                      <a:pt x="109850" y="74929"/>
                      <a:pt x="109850" y="74929"/>
                    </a:cubicBezTo>
                    <a:cubicBezTo>
                      <a:pt x="109850" y="73802"/>
                      <a:pt x="109850" y="73802"/>
                      <a:pt x="109850" y="73802"/>
                    </a:cubicBezTo>
                    <a:cubicBezTo>
                      <a:pt x="112238" y="71549"/>
                      <a:pt x="112238" y="71549"/>
                      <a:pt x="112238" y="71549"/>
                    </a:cubicBezTo>
                    <a:cubicBezTo>
                      <a:pt x="112238" y="70422"/>
                      <a:pt x="112238" y="70422"/>
                      <a:pt x="112238" y="70422"/>
                    </a:cubicBezTo>
                    <a:cubicBezTo>
                      <a:pt x="111044" y="68169"/>
                      <a:pt x="111044" y="68169"/>
                      <a:pt x="111044" y="68169"/>
                    </a:cubicBezTo>
                    <a:cubicBezTo>
                      <a:pt x="111044" y="66478"/>
                      <a:pt x="111044" y="66478"/>
                      <a:pt x="111044" y="66478"/>
                    </a:cubicBezTo>
                    <a:cubicBezTo>
                      <a:pt x="111641" y="61971"/>
                      <a:pt x="111641" y="61971"/>
                      <a:pt x="111641" y="61971"/>
                    </a:cubicBezTo>
                    <a:cubicBezTo>
                      <a:pt x="112238" y="59154"/>
                      <a:pt x="112238" y="59154"/>
                      <a:pt x="112238" y="59154"/>
                    </a:cubicBezTo>
                    <a:cubicBezTo>
                      <a:pt x="114029" y="55774"/>
                      <a:pt x="114029" y="55774"/>
                      <a:pt x="114029" y="55774"/>
                    </a:cubicBezTo>
                    <a:cubicBezTo>
                      <a:pt x="117014" y="50140"/>
                      <a:pt x="117014" y="50140"/>
                      <a:pt x="117014" y="50140"/>
                    </a:cubicBezTo>
                    <a:cubicBezTo>
                      <a:pt x="117611" y="47887"/>
                      <a:pt x="117611" y="47887"/>
                      <a:pt x="117611" y="47887"/>
                    </a:cubicBezTo>
                    <a:cubicBezTo>
                      <a:pt x="117611" y="46197"/>
                      <a:pt x="117611" y="46197"/>
                      <a:pt x="117611" y="46197"/>
                    </a:cubicBezTo>
                    <a:cubicBezTo>
                      <a:pt x="120000" y="45633"/>
                      <a:pt x="120000" y="45633"/>
                      <a:pt x="120000" y="45633"/>
                    </a:cubicBezTo>
                    <a:cubicBezTo>
                      <a:pt x="120000" y="44507"/>
                      <a:pt x="120000" y="44507"/>
                      <a:pt x="120000" y="44507"/>
                    </a:cubicBezTo>
                    <a:cubicBezTo>
                      <a:pt x="120000" y="43380"/>
                      <a:pt x="120000" y="43380"/>
                      <a:pt x="120000" y="43380"/>
                    </a:cubicBezTo>
                    <a:cubicBezTo>
                      <a:pt x="120000" y="42253"/>
                      <a:pt x="120000" y="42253"/>
                      <a:pt x="120000" y="42253"/>
                    </a:cubicBezTo>
                    <a:cubicBezTo>
                      <a:pt x="120000" y="41126"/>
                      <a:pt x="120000" y="41126"/>
                      <a:pt x="120000" y="41126"/>
                    </a:cubicBezTo>
                    <a:cubicBezTo>
                      <a:pt x="120000" y="40000"/>
                      <a:pt x="120000" y="40000"/>
                      <a:pt x="120000" y="40000"/>
                    </a:cubicBezTo>
                    <a:cubicBezTo>
                      <a:pt x="117611" y="42253"/>
                      <a:pt x="117611" y="42253"/>
                      <a:pt x="117611" y="42253"/>
                    </a:cubicBezTo>
                    <a:cubicBezTo>
                      <a:pt x="115820" y="44507"/>
                      <a:pt x="115820" y="44507"/>
                      <a:pt x="115820" y="44507"/>
                    </a:cubicBezTo>
                    <a:cubicBezTo>
                      <a:pt x="115223" y="47323"/>
                      <a:pt x="115223" y="47323"/>
                      <a:pt x="115223" y="47323"/>
                    </a:cubicBezTo>
                    <a:cubicBezTo>
                      <a:pt x="113432" y="50704"/>
                      <a:pt x="113432" y="50704"/>
                      <a:pt x="113432" y="50704"/>
                    </a:cubicBezTo>
                    <a:cubicBezTo>
                      <a:pt x="111641" y="51830"/>
                      <a:pt x="111641" y="51830"/>
                      <a:pt x="111641" y="51830"/>
                    </a:cubicBezTo>
                    <a:cubicBezTo>
                      <a:pt x="108059" y="53521"/>
                      <a:pt x="108059" y="53521"/>
                      <a:pt x="108059" y="53521"/>
                    </a:cubicBezTo>
                    <a:cubicBezTo>
                      <a:pt x="106268" y="55774"/>
                      <a:pt x="106268" y="55774"/>
                      <a:pt x="106268" y="55774"/>
                    </a:cubicBezTo>
                    <a:cubicBezTo>
                      <a:pt x="105671" y="56901"/>
                      <a:pt x="105671" y="56901"/>
                      <a:pt x="105671" y="56901"/>
                    </a:cubicBezTo>
                    <a:cubicBezTo>
                      <a:pt x="104477" y="59154"/>
                      <a:pt x="104477" y="59154"/>
                      <a:pt x="104477" y="59154"/>
                    </a:cubicBezTo>
                    <a:cubicBezTo>
                      <a:pt x="102089" y="61971"/>
                      <a:pt x="102089" y="61971"/>
                      <a:pt x="102089" y="61971"/>
                    </a:cubicBezTo>
                    <a:cubicBezTo>
                      <a:pt x="100298" y="60281"/>
                      <a:pt x="100298" y="60281"/>
                      <a:pt x="100298" y="60281"/>
                    </a:cubicBezTo>
                    <a:cubicBezTo>
                      <a:pt x="102089" y="58028"/>
                      <a:pt x="102089" y="58028"/>
                      <a:pt x="102089" y="58028"/>
                    </a:cubicBezTo>
                    <a:cubicBezTo>
                      <a:pt x="103283" y="54084"/>
                      <a:pt x="103283" y="54084"/>
                      <a:pt x="103283" y="54084"/>
                    </a:cubicBezTo>
                    <a:cubicBezTo>
                      <a:pt x="103880" y="52394"/>
                      <a:pt x="103880" y="52394"/>
                      <a:pt x="103880" y="52394"/>
                    </a:cubicBezTo>
                    <a:cubicBezTo>
                      <a:pt x="104477" y="51267"/>
                      <a:pt x="104477" y="51267"/>
                      <a:pt x="104477" y="51267"/>
                    </a:cubicBezTo>
                    <a:cubicBezTo>
                      <a:pt x="105671" y="50140"/>
                      <a:pt x="105671" y="50140"/>
                      <a:pt x="105671" y="50140"/>
                    </a:cubicBezTo>
                    <a:cubicBezTo>
                      <a:pt x="106865" y="49014"/>
                      <a:pt x="106865" y="49014"/>
                      <a:pt x="106865" y="49014"/>
                    </a:cubicBezTo>
                    <a:cubicBezTo>
                      <a:pt x="107462" y="47887"/>
                      <a:pt x="107462" y="47887"/>
                      <a:pt x="107462" y="47887"/>
                    </a:cubicBezTo>
                    <a:cubicBezTo>
                      <a:pt x="106865" y="45070"/>
                      <a:pt x="106865" y="45070"/>
                      <a:pt x="106865" y="45070"/>
                    </a:cubicBezTo>
                    <a:cubicBezTo>
                      <a:pt x="107462" y="43943"/>
                      <a:pt x="107462" y="43943"/>
                      <a:pt x="107462" y="43943"/>
                    </a:cubicBezTo>
                    <a:cubicBezTo>
                      <a:pt x="106865" y="42816"/>
                      <a:pt x="106865" y="42816"/>
                      <a:pt x="106865" y="42816"/>
                    </a:cubicBezTo>
                    <a:lnTo>
                      <a:pt x="106268" y="38873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51" name="Shape 1432"/>
              <p:cNvSpPr/>
              <p:nvPr/>
            </p:nvSpPr>
            <p:spPr>
              <a:xfrm>
                <a:off x="5099156" y="2650200"/>
                <a:ext cx="416575" cy="47796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6764" y="3846"/>
                    </a:moveTo>
                    <a:lnTo>
                      <a:pt x="100588" y="6153"/>
                    </a:lnTo>
                    <a:lnTo>
                      <a:pt x="95294" y="10000"/>
                    </a:lnTo>
                    <a:lnTo>
                      <a:pt x="89117" y="13076"/>
                    </a:lnTo>
                    <a:lnTo>
                      <a:pt x="84705" y="16153"/>
                    </a:lnTo>
                    <a:lnTo>
                      <a:pt x="82058" y="16923"/>
                    </a:lnTo>
                    <a:lnTo>
                      <a:pt x="80294" y="18461"/>
                    </a:lnTo>
                    <a:lnTo>
                      <a:pt x="77647" y="20769"/>
                    </a:lnTo>
                    <a:lnTo>
                      <a:pt x="75000" y="20769"/>
                    </a:lnTo>
                    <a:lnTo>
                      <a:pt x="72352" y="20769"/>
                    </a:lnTo>
                    <a:lnTo>
                      <a:pt x="68823" y="22307"/>
                    </a:lnTo>
                    <a:lnTo>
                      <a:pt x="65294" y="25384"/>
                    </a:lnTo>
                    <a:lnTo>
                      <a:pt x="62647" y="25384"/>
                    </a:lnTo>
                    <a:lnTo>
                      <a:pt x="60882" y="25384"/>
                    </a:lnTo>
                    <a:lnTo>
                      <a:pt x="60000" y="25384"/>
                    </a:lnTo>
                    <a:lnTo>
                      <a:pt x="57352" y="23846"/>
                    </a:lnTo>
                    <a:lnTo>
                      <a:pt x="54705" y="21538"/>
                    </a:lnTo>
                    <a:lnTo>
                      <a:pt x="52941" y="22307"/>
                    </a:lnTo>
                    <a:lnTo>
                      <a:pt x="49411" y="21538"/>
                    </a:lnTo>
                    <a:lnTo>
                      <a:pt x="48529" y="20769"/>
                    </a:lnTo>
                    <a:lnTo>
                      <a:pt x="45000" y="18461"/>
                    </a:lnTo>
                    <a:lnTo>
                      <a:pt x="41470" y="17692"/>
                    </a:lnTo>
                    <a:lnTo>
                      <a:pt x="34411" y="16923"/>
                    </a:lnTo>
                    <a:lnTo>
                      <a:pt x="0" y="21538"/>
                    </a:lnTo>
                    <a:lnTo>
                      <a:pt x="9705" y="103076"/>
                    </a:lnTo>
                    <a:lnTo>
                      <a:pt x="14117" y="104615"/>
                    </a:lnTo>
                    <a:lnTo>
                      <a:pt x="18529" y="103076"/>
                    </a:lnTo>
                    <a:lnTo>
                      <a:pt x="19411" y="102307"/>
                    </a:lnTo>
                    <a:lnTo>
                      <a:pt x="23823" y="105384"/>
                    </a:lnTo>
                    <a:lnTo>
                      <a:pt x="27352" y="107692"/>
                    </a:lnTo>
                    <a:lnTo>
                      <a:pt x="29117" y="110769"/>
                    </a:lnTo>
                    <a:lnTo>
                      <a:pt x="30000" y="112307"/>
                    </a:lnTo>
                    <a:lnTo>
                      <a:pt x="34411" y="113076"/>
                    </a:lnTo>
                    <a:lnTo>
                      <a:pt x="37058" y="113846"/>
                    </a:lnTo>
                    <a:lnTo>
                      <a:pt x="38823" y="114615"/>
                    </a:lnTo>
                    <a:lnTo>
                      <a:pt x="40588" y="116153"/>
                    </a:lnTo>
                    <a:lnTo>
                      <a:pt x="43235" y="115384"/>
                    </a:lnTo>
                    <a:lnTo>
                      <a:pt x="43235" y="114615"/>
                    </a:lnTo>
                    <a:lnTo>
                      <a:pt x="45000" y="113076"/>
                    </a:lnTo>
                    <a:lnTo>
                      <a:pt x="45882" y="112307"/>
                    </a:lnTo>
                    <a:lnTo>
                      <a:pt x="48529" y="113846"/>
                    </a:lnTo>
                    <a:lnTo>
                      <a:pt x="52941" y="115384"/>
                    </a:lnTo>
                    <a:lnTo>
                      <a:pt x="58235" y="114615"/>
                    </a:lnTo>
                    <a:lnTo>
                      <a:pt x="59117" y="113846"/>
                    </a:lnTo>
                    <a:lnTo>
                      <a:pt x="60882" y="111538"/>
                    </a:lnTo>
                    <a:lnTo>
                      <a:pt x="62647" y="110769"/>
                    </a:lnTo>
                    <a:lnTo>
                      <a:pt x="63529" y="110000"/>
                    </a:lnTo>
                    <a:lnTo>
                      <a:pt x="66176" y="112307"/>
                    </a:lnTo>
                    <a:lnTo>
                      <a:pt x="69705" y="116153"/>
                    </a:lnTo>
                    <a:lnTo>
                      <a:pt x="73235" y="119230"/>
                    </a:lnTo>
                    <a:lnTo>
                      <a:pt x="75882" y="119230"/>
                    </a:lnTo>
                    <a:lnTo>
                      <a:pt x="75000" y="120000"/>
                    </a:lnTo>
                    <a:lnTo>
                      <a:pt x="77647" y="117692"/>
                    </a:lnTo>
                    <a:lnTo>
                      <a:pt x="81176" y="114615"/>
                    </a:lnTo>
                    <a:lnTo>
                      <a:pt x="82941" y="112307"/>
                    </a:lnTo>
                    <a:lnTo>
                      <a:pt x="82941" y="109230"/>
                    </a:lnTo>
                    <a:lnTo>
                      <a:pt x="85588" y="100769"/>
                    </a:lnTo>
                    <a:lnTo>
                      <a:pt x="88235" y="98461"/>
                    </a:lnTo>
                    <a:lnTo>
                      <a:pt x="91764" y="100769"/>
                    </a:lnTo>
                    <a:lnTo>
                      <a:pt x="92647" y="100000"/>
                    </a:lnTo>
                    <a:lnTo>
                      <a:pt x="93529" y="92307"/>
                    </a:lnTo>
                    <a:lnTo>
                      <a:pt x="96176" y="89230"/>
                    </a:lnTo>
                    <a:lnTo>
                      <a:pt x="99705" y="84615"/>
                    </a:lnTo>
                    <a:lnTo>
                      <a:pt x="104117" y="84615"/>
                    </a:lnTo>
                    <a:lnTo>
                      <a:pt x="106764" y="81538"/>
                    </a:lnTo>
                    <a:lnTo>
                      <a:pt x="113823" y="76153"/>
                    </a:lnTo>
                    <a:lnTo>
                      <a:pt x="115588" y="72307"/>
                    </a:lnTo>
                    <a:lnTo>
                      <a:pt x="115588" y="70000"/>
                    </a:lnTo>
                    <a:lnTo>
                      <a:pt x="116470" y="63846"/>
                    </a:lnTo>
                    <a:lnTo>
                      <a:pt x="116470" y="59230"/>
                    </a:lnTo>
                    <a:lnTo>
                      <a:pt x="117352" y="56923"/>
                    </a:lnTo>
                    <a:lnTo>
                      <a:pt x="117352" y="53846"/>
                    </a:lnTo>
                    <a:lnTo>
                      <a:pt x="117352" y="47692"/>
                    </a:lnTo>
                    <a:lnTo>
                      <a:pt x="117352" y="46923"/>
                    </a:lnTo>
                    <a:lnTo>
                      <a:pt x="116470" y="44615"/>
                    </a:lnTo>
                    <a:lnTo>
                      <a:pt x="117352" y="42307"/>
                    </a:lnTo>
                    <a:lnTo>
                      <a:pt x="120000" y="42307"/>
                    </a:lnTo>
                    <a:lnTo>
                      <a:pt x="111176" y="0"/>
                    </a:lnTo>
                    <a:lnTo>
                      <a:pt x="106764" y="3846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52" name="Shape 1433"/>
              <p:cNvSpPr/>
              <p:nvPr/>
            </p:nvSpPr>
            <p:spPr>
              <a:xfrm>
                <a:off x="4829607" y="2732926"/>
                <a:ext cx="306305" cy="52698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000" y="120000"/>
                    </a:moveTo>
                    <a:lnTo>
                      <a:pt x="6000" y="116511"/>
                    </a:lnTo>
                    <a:lnTo>
                      <a:pt x="15600" y="116511"/>
                    </a:lnTo>
                    <a:lnTo>
                      <a:pt x="19200" y="113720"/>
                    </a:lnTo>
                    <a:lnTo>
                      <a:pt x="22800" y="113720"/>
                    </a:lnTo>
                    <a:lnTo>
                      <a:pt x="28800" y="113720"/>
                    </a:lnTo>
                    <a:lnTo>
                      <a:pt x="32400" y="115813"/>
                    </a:lnTo>
                    <a:lnTo>
                      <a:pt x="37200" y="117209"/>
                    </a:lnTo>
                    <a:lnTo>
                      <a:pt x="38400" y="116511"/>
                    </a:lnTo>
                    <a:lnTo>
                      <a:pt x="38400" y="113720"/>
                    </a:lnTo>
                    <a:lnTo>
                      <a:pt x="43200" y="113023"/>
                    </a:lnTo>
                    <a:lnTo>
                      <a:pt x="45600" y="112325"/>
                    </a:lnTo>
                    <a:lnTo>
                      <a:pt x="50400" y="112325"/>
                    </a:lnTo>
                    <a:lnTo>
                      <a:pt x="52800" y="113720"/>
                    </a:lnTo>
                    <a:lnTo>
                      <a:pt x="57600" y="114418"/>
                    </a:lnTo>
                    <a:lnTo>
                      <a:pt x="58800" y="112325"/>
                    </a:lnTo>
                    <a:lnTo>
                      <a:pt x="58800" y="109534"/>
                    </a:lnTo>
                    <a:lnTo>
                      <a:pt x="62400" y="107441"/>
                    </a:lnTo>
                    <a:lnTo>
                      <a:pt x="63600" y="104651"/>
                    </a:lnTo>
                    <a:lnTo>
                      <a:pt x="66000" y="104651"/>
                    </a:lnTo>
                    <a:lnTo>
                      <a:pt x="67200" y="107441"/>
                    </a:lnTo>
                    <a:lnTo>
                      <a:pt x="70800" y="109534"/>
                    </a:lnTo>
                    <a:lnTo>
                      <a:pt x="72000" y="110232"/>
                    </a:lnTo>
                    <a:lnTo>
                      <a:pt x="79200" y="109534"/>
                    </a:lnTo>
                    <a:lnTo>
                      <a:pt x="81600" y="106744"/>
                    </a:lnTo>
                    <a:lnTo>
                      <a:pt x="81600" y="104651"/>
                    </a:lnTo>
                    <a:lnTo>
                      <a:pt x="85200" y="101162"/>
                    </a:lnTo>
                    <a:lnTo>
                      <a:pt x="88800" y="101162"/>
                    </a:lnTo>
                    <a:lnTo>
                      <a:pt x="91200" y="99767"/>
                    </a:lnTo>
                    <a:lnTo>
                      <a:pt x="93600" y="96976"/>
                    </a:lnTo>
                    <a:lnTo>
                      <a:pt x="96000" y="94186"/>
                    </a:lnTo>
                    <a:lnTo>
                      <a:pt x="96000" y="91395"/>
                    </a:lnTo>
                    <a:lnTo>
                      <a:pt x="97200" y="90000"/>
                    </a:lnTo>
                    <a:lnTo>
                      <a:pt x="97200" y="88604"/>
                    </a:lnTo>
                    <a:lnTo>
                      <a:pt x="98400" y="87906"/>
                    </a:lnTo>
                    <a:lnTo>
                      <a:pt x="108000" y="87209"/>
                    </a:lnTo>
                    <a:lnTo>
                      <a:pt x="112800" y="85813"/>
                    </a:lnTo>
                    <a:lnTo>
                      <a:pt x="117600" y="85813"/>
                    </a:lnTo>
                    <a:lnTo>
                      <a:pt x="120000" y="84418"/>
                    </a:lnTo>
                    <a:lnTo>
                      <a:pt x="118800" y="80232"/>
                    </a:lnTo>
                    <a:lnTo>
                      <a:pt x="120000" y="78837"/>
                    </a:lnTo>
                    <a:lnTo>
                      <a:pt x="117600" y="78139"/>
                    </a:lnTo>
                    <a:lnTo>
                      <a:pt x="116400" y="75348"/>
                    </a:lnTo>
                    <a:lnTo>
                      <a:pt x="118800" y="74651"/>
                    </a:lnTo>
                    <a:lnTo>
                      <a:pt x="105600" y="697"/>
                    </a:lnTo>
                    <a:lnTo>
                      <a:pt x="105600" y="0"/>
                    </a:lnTo>
                    <a:lnTo>
                      <a:pt x="32400" y="2790"/>
                    </a:lnTo>
                    <a:lnTo>
                      <a:pt x="32400" y="3488"/>
                    </a:lnTo>
                    <a:lnTo>
                      <a:pt x="24000" y="6279"/>
                    </a:lnTo>
                    <a:lnTo>
                      <a:pt x="19200" y="8372"/>
                    </a:lnTo>
                    <a:lnTo>
                      <a:pt x="15600" y="9069"/>
                    </a:lnTo>
                    <a:lnTo>
                      <a:pt x="9600" y="8372"/>
                    </a:lnTo>
                    <a:lnTo>
                      <a:pt x="13200" y="71860"/>
                    </a:lnTo>
                    <a:lnTo>
                      <a:pt x="12000" y="73953"/>
                    </a:lnTo>
                    <a:lnTo>
                      <a:pt x="12000" y="76046"/>
                    </a:lnTo>
                    <a:lnTo>
                      <a:pt x="12000" y="78837"/>
                    </a:lnTo>
                    <a:lnTo>
                      <a:pt x="13200" y="81627"/>
                    </a:lnTo>
                    <a:lnTo>
                      <a:pt x="18000" y="86511"/>
                    </a:lnTo>
                    <a:lnTo>
                      <a:pt x="19200" y="90697"/>
                    </a:lnTo>
                    <a:lnTo>
                      <a:pt x="19200" y="93488"/>
                    </a:lnTo>
                    <a:lnTo>
                      <a:pt x="15600" y="94883"/>
                    </a:lnTo>
                    <a:lnTo>
                      <a:pt x="13200" y="97674"/>
                    </a:lnTo>
                    <a:lnTo>
                      <a:pt x="12000" y="101162"/>
                    </a:lnTo>
                    <a:lnTo>
                      <a:pt x="9600" y="102558"/>
                    </a:lnTo>
                    <a:lnTo>
                      <a:pt x="6000" y="104651"/>
                    </a:lnTo>
                    <a:lnTo>
                      <a:pt x="4800" y="108837"/>
                    </a:lnTo>
                    <a:lnTo>
                      <a:pt x="2400" y="109534"/>
                    </a:lnTo>
                    <a:lnTo>
                      <a:pt x="0" y="112325"/>
                    </a:lnTo>
                    <a:lnTo>
                      <a:pt x="0" y="116511"/>
                    </a:lnTo>
                    <a:lnTo>
                      <a:pt x="1200" y="119302"/>
                    </a:lnTo>
                    <a:lnTo>
                      <a:pt x="2400" y="120000"/>
                    </a:lnTo>
                    <a:lnTo>
                      <a:pt x="2400" y="120000"/>
                    </a:lnTo>
                    <a:lnTo>
                      <a:pt x="6000" y="12000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53" name="Shape 1434"/>
              <p:cNvSpPr/>
              <p:nvPr/>
            </p:nvSpPr>
            <p:spPr>
              <a:xfrm>
                <a:off x="4483481" y="2665521"/>
                <a:ext cx="395134" cy="69243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0000" y="115752"/>
                    </a:moveTo>
                    <a:lnTo>
                      <a:pt x="81860" y="115221"/>
                    </a:lnTo>
                    <a:lnTo>
                      <a:pt x="85581" y="116283"/>
                    </a:lnTo>
                    <a:lnTo>
                      <a:pt x="89302" y="117876"/>
                    </a:lnTo>
                    <a:lnTo>
                      <a:pt x="92093" y="117876"/>
                    </a:lnTo>
                    <a:lnTo>
                      <a:pt x="94883" y="117876"/>
                    </a:lnTo>
                    <a:lnTo>
                      <a:pt x="96744" y="117345"/>
                    </a:lnTo>
                    <a:lnTo>
                      <a:pt x="94883" y="114690"/>
                    </a:lnTo>
                    <a:lnTo>
                      <a:pt x="94883" y="112035"/>
                    </a:lnTo>
                    <a:lnTo>
                      <a:pt x="97674" y="110973"/>
                    </a:lnTo>
                    <a:lnTo>
                      <a:pt x="103255" y="109911"/>
                    </a:lnTo>
                    <a:lnTo>
                      <a:pt x="105116" y="109380"/>
                    </a:lnTo>
                    <a:lnTo>
                      <a:pt x="104186" y="107787"/>
                    </a:lnTo>
                    <a:lnTo>
                      <a:pt x="104186" y="106194"/>
                    </a:lnTo>
                    <a:lnTo>
                      <a:pt x="104186" y="105663"/>
                    </a:lnTo>
                    <a:lnTo>
                      <a:pt x="104186" y="103539"/>
                    </a:lnTo>
                    <a:lnTo>
                      <a:pt x="106976" y="103008"/>
                    </a:lnTo>
                    <a:lnTo>
                      <a:pt x="106976" y="103008"/>
                    </a:lnTo>
                    <a:lnTo>
                      <a:pt x="106046" y="102477"/>
                    </a:lnTo>
                    <a:lnTo>
                      <a:pt x="105116" y="100353"/>
                    </a:lnTo>
                    <a:lnTo>
                      <a:pt x="105116" y="97168"/>
                    </a:lnTo>
                    <a:lnTo>
                      <a:pt x="106976" y="95044"/>
                    </a:lnTo>
                    <a:lnTo>
                      <a:pt x="108837" y="94513"/>
                    </a:lnTo>
                    <a:lnTo>
                      <a:pt x="109767" y="91327"/>
                    </a:lnTo>
                    <a:lnTo>
                      <a:pt x="112558" y="89734"/>
                    </a:lnTo>
                    <a:lnTo>
                      <a:pt x="114418" y="88672"/>
                    </a:lnTo>
                    <a:lnTo>
                      <a:pt x="115348" y="86017"/>
                    </a:lnTo>
                    <a:lnTo>
                      <a:pt x="117209" y="83893"/>
                    </a:lnTo>
                    <a:lnTo>
                      <a:pt x="120000" y="82831"/>
                    </a:lnTo>
                    <a:lnTo>
                      <a:pt x="120000" y="80707"/>
                    </a:lnTo>
                    <a:lnTo>
                      <a:pt x="119069" y="77522"/>
                    </a:lnTo>
                    <a:lnTo>
                      <a:pt x="115348" y="73805"/>
                    </a:lnTo>
                    <a:lnTo>
                      <a:pt x="114418" y="71681"/>
                    </a:lnTo>
                    <a:lnTo>
                      <a:pt x="114418" y="69557"/>
                    </a:lnTo>
                    <a:lnTo>
                      <a:pt x="114418" y="67964"/>
                    </a:lnTo>
                    <a:lnTo>
                      <a:pt x="115348" y="66371"/>
                    </a:lnTo>
                    <a:lnTo>
                      <a:pt x="112558" y="18053"/>
                    </a:lnTo>
                    <a:lnTo>
                      <a:pt x="113488" y="18053"/>
                    </a:lnTo>
                    <a:lnTo>
                      <a:pt x="109767" y="16460"/>
                    </a:lnTo>
                    <a:lnTo>
                      <a:pt x="107906" y="13805"/>
                    </a:lnTo>
                    <a:lnTo>
                      <a:pt x="106046" y="12212"/>
                    </a:lnTo>
                    <a:lnTo>
                      <a:pt x="105116" y="9026"/>
                    </a:lnTo>
                    <a:lnTo>
                      <a:pt x="101395" y="6902"/>
                    </a:lnTo>
                    <a:lnTo>
                      <a:pt x="99534" y="1592"/>
                    </a:lnTo>
                    <a:lnTo>
                      <a:pt x="99534" y="0"/>
                    </a:lnTo>
                    <a:lnTo>
                      <a:pt x="22325" y="2654"/>
                    </a:lnTo>
                    <a:lnTo>
                      <a:pt x="20465" y="1592"/>
                    </a:lnTo>
                    <a:lnTo>
                      <a:pt x="20465" y="1592"/>
                    </a:lnTo>
                    <a:lnTo>
                      <a:pt x="19534" y="3185"/>
                    </a:lnTo>
                    <a:lnTo>
                      <a:pt x="19534" y="4247"/>
                    </a:lnTo>
                    <a:lnTo>
                      <a:pt x="22325" y="5840"/>
                    </a:lnTo>
                    <a:lnTo>
                      <a:pt x="26046" y="7433"/>
                    </a:lnTo>
                    <a:lnTo>
                      <a:pt x="30697" y="9557"/>
                    </a:lnTo>
                    <a:lnTo>
                      <a:pt x="35348" y="12212"/>
                    </a:lnTo>
                    <a:lnTo>
                      <a:pt x="35348" y="13805"/>
                    </a:lnTo>
                    <a:lnTo>
                      <a:pt x="33488" y="16991"/>
                    </a:lnTo>
                    <a:lnTo>
                      <a:pt x="31627" y="18584"/>
                    </a:lnTo>
                    <a:lnTo>
                      <a:pt x="28837" y="22831"/>
                    </a:lnTo>
                    <a:lnTo>
                      <a:pt x="26976" y="23893"/>
                    </a:lnTo>
                    <a:lnTo>
                      <a:pt x="25116" y="24955"/>
                    </a:lnTo>
                    <a:lnTo>
                      <a:pt x="19534" y="26548"/>
                    </a:lnTo>
                    <a:lnTo>
                      <a:pt x="13953" y="26548"/>
                    </a:lnTo>
                    <a:lnTo>
                      <a:pt x="11162" y="27079"/>
                    </a:lnTo>
                    <a:lnTo>
                      <a:pt x="11162" y="29203"/>
                    </a:lnTo>
                    <a:lnTo>
                      <a:pt x="11162" y="30796"/>
                    </a:lnTo>
                    <a:lnTo>
                      <a:pt x="13953" y="34513"/>
                    </a:lnTo>
                    <a:lnTo>
                      <a:pt x="15813" y="35575"/>
                    </a:lnTo>
                    <a:lnTo>
                      <a:pt x="12093" y="37168"/>
                    </a:lnTo>
                    <a:lnTo>
                      <a:pt x="12093" y="40884"/>
                    </a:lnTo>
                    <a:lnTo>
                      <a:pt x="10232" y="40884"/>
                    </a:lnTo>
                    <a:lnTo>
                      <a:pt x="7441" y="42477"/>
                    </a:lnTo>
                    <a:lnTo>
                      <a:pt x="1860" y="45663"/>
                    </a:lnTo>
                    <a:lnTo>
                      <a:pt x="2790" y="48849"/>
                    </a:lnTo>
                    <a:lnTo>
                      <a:pt x="0" y="50442"/>
                    </a:lnTo>
                    <a:lnTo>
                      <a:pt x="0" y="55221"/>
                    </a:lnTo>
                    <a:lnTo>
                      <a:pt x="0" y="60000"/>
                    </a:lnTo>
                    <a:lnTo>
                      <a:pt x="5581" y="65309"/>
                    </a:lnTo>
                    <a:lnTo>
                      <a:pt x="19534" y="72212"/>
                    </a:lnTo>
                    <a:lnTo>
                      <a:pt x="23255" y="75398"/>
                    </a:lnTo>
                    <a:lnTo>
                      <a:pt x="23255" y="79646"/>
                    </a:lnTo>
                    <a:lnTo>
                      <a:pt x="27906" y="81769"/>
                    </a:lnTo>
                    <a:lnTo>
                      <a:pt x="28837" y="80176"/>
                    </a:lnTo>
                    <a:lnTo>
                      <a:pt x="31627" y="79646"/>
                    </a:lnTo>
                    <a:lnTo>
                      <a:pt x="36279" y="79646"/>
                    </a:lnTo>
                    <a:lnTo>
                      <a:pt x="39069" y="81238"/>
                    </a:lnTo>
                    <a:lnTo>
                      <a:pt x="41860" y="82831"/>
                    </a:lnTo>
                    <a:lnTo>
                      <a:pt x="39069" y="86017"/>
                    </a:lnTo>
                    <a:lnTo>
                      <a:pt x="38139" y="88672"/>
                    </a:lnTo>
                    <a:lnTo>
                      <a:pt x="38139" y="90265"/>
                    </a:lnTo>
                    <a:lnTo>
                      <a:pt x="36279" y="92920"/>
                    </a:lnTo>
                    <a:lnTo>
                      <a:pt x="36279" y="95575"/>
                    </a:lnTo>
                    <a:lnTo>
                      <a:pt x="40930" y="98230"/>
                    </a:lnTo>
                    <a:lnTo>
                      <a:pt x="47441" y="100884"/>
                    </a:lnTo>
                    <a:lnTo>
                      <a:pt x="49302" y="100353"/>
                    </a:lnTo>
                    <a:lnTo>
                      <a:pt x="59534" y="104070"/>
                    </a:lnTo>
                    <a:lnTo>
                      <a:pt x="63255" y="106194"/>
                    </a:lnTo>
                    <a:lnTo>
                      <a:pt x="66046" y="110973"/>
                    </a:lnTo>
                    <a:lnTo>
                      <a:pt x="65116" y="113628"/>
                    </a:lnTo>
                    <a:lnTo>
                      <a:pt x="64186" y="115221"/>
                    </a:lnTo>
                    <a:lnTo>
                      <a:pt x="68837" y="117876"/>
                    </a:lnTo>
                    <a:lnTo>
                      <a:pt x="68837" y="120000"/>
                    </a:lnTo>
                    <a:lnTo>
                      <a:pt x="70697" y="117876"/>
                    </a:lnTo>
                    <a:lnTo>
                      <a:pt x="74418" y="117876"/>
                    </a:lnTo>
                    <a:lnTo>
                      <a:pt x="77209" y="117345"/>
                    </a:lnTo>
                    <a:lnTo>
                      <a:pt x="80000" y="115752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54" name="Shape 1435"/>
              <p:cNvSpPr/>
              <p:nvPr/>
            </p:nvSpPr>
            <p:spPr>
              <a:xfrm>
                <a:off x="3999519" y="2512327"/>
                <a:ext cx="600357" cy="44119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98181" y="113647"/>
                    </a:moveTo>
                    <a:cubicBezTo>
                      <a:pt x="101818" y="108705"/>
                      <a:pt x="101818" y="108705"/>
                      <a:pt x="101818" y="108705"/>
                    </a:cubicBezTo>
                    <a:cubicBezTo>
                      <a:pt x="103376" y="105882"/>
                      <a:pt x="103376" y="105882"/>
                      <a:pt x="103376" y="105882"/>
                    </a:cubicBezTo>
                    <a:cubicBezTo>
                      <a:pt x="104415" y="105882"/>
                      <a:pt x="104415" y="105882"/>
                      <a:pt x="104415" y="105882"/>
                    </a:cubicBezTo>
                    <a:cubicBezTo>
                      <a:pt x="104935" y="100235"/>
                      <a:pt x="104935" y="100235"/>
                      <a:pt x="104935" y="100235"/>
                    </a:cubicBezTo>
                    <a:cubicBezTo>
                      <a:pt x="107012" y="98117"/>
                      <a:pt x="107012" y="98117"/>
                      <a:pt x="107012" y="98117"/>
                    </a:cubicBezTo>
                    <a:cubicBezTo>
                      <a:pt x="105974" y="96000"/>
                      <a:pt x="105974" y="96000"/>
                      <a:pt x="105974" y="96000"/>
                    </a:cubicBezTo>
                    <a:cubicBezTo>
                      <a:pt x="103896" y="90352"/>
                      <a:pt x="103896" y="90352"/>
                      <a:pt x="103896" y="90352"/>
                    </a:cubicBezTo>
                    <a:cubicBezTo>
                      <a:pt x="103896" y="87529"/>
                      <a:pt x="103896" y="87529"/>
                      <a:pt x="103896" y="87529"/>
                    </a:cubicBezTo>
                    <a:cubicBezTo>
                      <a:pt x="103896" y="84705"/>
                      <a:pt x="103896" y="84705"/>
                      <a:pt x="103896" y="84705"/>
                    </a:cubicBezTo>
                    <a:cubicBezTo>
                      <a:pt x="105974" y="83294"/>
                      <a:pt x="105974" y="83294"/>
                      <a:pt x="105974" y="83294"/>
                    </a:cubicBezTo>
                    <a:cubicBezTo>
                      <a:pt x="109610" y="83294"/>
                      <a:pt x="109610" y="83294"/>
                      <a:pt x="109610" y="83294"/>
                    </a:cubicBezTo>
                    <a:cubicBezTo>
                      <a:pt x="113246" y="81176"/>
                      <a:pt x="113246" y="81176"/>
                      <a:pt x="113246" y="81176"/>
                    </a:cubicBezTo>
                    <a:cubicBezTo>
                      <a:pt x="114285" y="79764"/>
                      <a:pt x="114285" y="79764"/>
                      <a:pt x="114285" y="79764"/>
                    </a:cubicBezTo>
                    <a:cubicBezTo>
                      <a:pt x="115844" y="77647"/>
                      <a:pt x="115844" y="77647"/>
                      <a:pt x="115844" y="77647"/>
                    </a:cubicBezTo>
                    <a:cubicBezTo>
                      <a:pt x="117402" y="71294"/>
                      <a:pt x="117402" y="71294"/>
                      <a:pt x="117402" y="71294"/>
                    </a:cubicBezTo>
                    <a:cubicBezTo>
                      <a:pt x="118961" y="68470"/>
                      <a:pt x="118961" y="68470"/>
                      <a:pt x="118961" y="68470"/>
                    </a:cubicBezTo>
                    <a:cubicBezTo>
                      <a:pt x="119999" y="63529"/>
                      <a:pt x="119999" y="63529"/>
                      <a:pt x="119999" y="63529"/>
                    </a:cubicBezTo>
                    <a:cubicBezTo>
                      <a:pt x="119999" y="61411"/>
                      <a:pt x="119999" y="61411"/>
                      <a:pt x="119999" y="61411"/>
                    </a:cubicBezTo>
                    <a:cubicBezTo>
                      <a:pt x="116883" y="57176"/>
                      <a:pt x="116883" y="57176"/>
                      <a:pt x="116883" y="57176"/>
                    </a:cubicBezTo>
                    <a:cubicBezTo>
                      <a:pt x="113766" y="53647"/>
                      <a:pt x="113766" y="53647"/>
                      <a:pt x="113766" y="53647"/>
                    </a:cubicBezTo>
                    <a:cubicBezTo>
                      <a:pt x="111688" y="50823"/>
                      <a:pt x="111688" y="50823"/>
                      <a:pt x="111688" y="50823"/>
                    </a:cubicBezTo>
                    <a:cubicBezTo>
                      <a:pt x="109610" y="48705"/>
                      <a:pt x="109610" y="48705"/>
                      <a:pt x="109610" y="48705"/>
                    </a:cubicBezTo>
                    <a:cubicBezTo>
                      <a:pt x="109610" y="46588"/>
                      <a:pt x="109610" y="46588"/>
                      <a:pt x="109610" y="46588"/>
                    </a:cubicBezTo>
                    <a:cubicBezTo>
                      <a:pt x="110129" y="44470"/>
                      <a:pt x="110129" y="44470"/>
                      <a:pt x="110129" y="44470"/>
                    </a:cubicBezTo>
                    <a:cubicBezTo>
                      <a:pt x="111168" y="45882"/>
                      <a:pt x="111168" y="45882"/>
                      <a:pt x="111168" y="45882"/>
                    </a:cubicBezTo>
                    <a:cubicBezTo>
                      <a:pt x="109610" y="43058"/>
                      <a:pt x="109610" y="43058"/>
                      <a:pt x="109610" y="43058"/>
                    </a:cubicBezTo>
                    <a:cubicBezTo>
                      <a:pt x="109610" y="43058"/>
                      <a:pt x="107532" y="41647"/>
                      <a:pt x="107012" y="41647"/>
                    </a:cubicBezTo>
                    <a:cubicBezTo>
                      <a:pt x="106493" y="41647"/>
                      <a:pt x="104415" y="38823"/>
                      <a:pt x="104415" y="38823"/>
                    </a:cubicBezTo>
                    <a:cubicBezTo>
                      <a:pt x="101818" y="38823"/>
                      <a:pt x="101818" y="38823"/>
                      <a:pt x="101818" y="38823"/>
                    </a:cubicBezTo>
                    <a:cubicBezTo>
                      <a:pt x="101818" y="35294"/>
                      <a:pt x="101818" y="35294"/>
                      <a:pt x="101818" y="35294"/>
                    </a:cubicBezTo>
                    <a:cubicBezTo>
                      <a:pt x="100779" y="31764"/>
                      <a:pt x="100779" y="31764"/>
                      <a:pt x="100779" y="31764"/>
                    </a:cubicBezTo>
                    <a:cubicBezTo>
                      <a:pt x="100779" y="27529"/>
                      <a:pt x="100779" y="27529"/>
                      <a:pt x="100779" y="27529"/>
                    </a:cubicBezTo>
                    <a:cubicBezTo>
                      <a:pt x="100779" y="24705"/>
                      <a:pt x="100779" y="24705"/>
                      <a:pt x="100779" y="24705"/>
                    </a:cubicBezTo>
                    <a:cubicBezTo>
                      <a:pt x="100779" y="19764"/>
                      <a:pt x="100779" y="19764"/>
                      <a:pt x="100779" y="19764"/>
                    </a:cubicBezTo>
                    <a:cubicBezTo>
                      <a:pt x="99740" y="17647"/>
                      <a:pt x="99740" y="17647"/>
                      <a:pt x="99740" y="17647"/>
                    </a:cubicBezTo>
                    <a:cubicBezTo>
                      <a:pt x="98181" y="12705"/>
                      <a:pt x="98181" y="12705"/>
                      <a:pt x="98181" y="12705"/>
                    </a:cubicBezTo>
                    <a:cubicBezTo>
                      <a:pt x="3636" y="15529"/>
                      <a:pt x="3636" y="15529"/>
                      <a:pt x="3636" y="15529"/>
                    </a:cubicBezTo>
                    <a:cubicBezTo>
                      <a:pt x="4155" y="0"/>
                      <a:pt x="4155" y="0"/>
                      <a:pt x="4155" y="0"/>
                    </a:cubicBezTo>
                    <a:cubicBezTo>
                      <a:pt x="4155" y="0"/>
                      <a:pt x="4155" y="0"/>
                      <a:pt x="4155" y="0"/>
                    </a:cubicBezTo>
                    <a:cubicBezTo>
                      <a:pt x="3636" y="16235"/>
                      <a:pt x="3636" y="16235"/>
                      <a:pt x="3636" y="16235"/>
                    </a:cubicBezTo>
                    <a:cubicBezTo>
                      <a:pt x="2077" y="16235"/>
                      <a:pt x="2077" y="16235"/>
                      <a:pt x="2077" y="16235"/>
                    </a:cubicBezTo>
                    <a:cubicBezTo>
                      <a:pt x="2077" y="18352"/>
                      <a:pt x="2077" y="18352"/>
                      <a:pt x="2077" y="18352"/>
                    </a:cubicBezTo>
                    <a:cubicBezTo>
                      <a:pt x="1558" y="21882"/>
                      <a:pt x="1558" y="21882"/>
                      <a:pt x="1558" y="21882"/>
                    </a:cubicBezTo>
                    <a:cubicBezTo>
                      <a:pt x="2597" y="22588"/>
                      <a:pt x="2597" y="22588"/>
                      <a:pt x="2597" y="22588"/>
                    </a:cubicBezTo>
                    <a:cubicBezTo>
                      <a:pt x="3636" y="26117"/>
                      <a:pt x="3636" y="26117"/>
                      <a:pt x="3636" y="26117"/>
                    </a:cubicBezTo>
                    <a:cubicBezTo>
                      <a:pt x="3636" y="28941"/>
                      <a:pt x="3636" y="28941"/>
                      <a:pt x="3636" y="28941"/>
                    </a:cubicBezTo>
                    <a:cubicBezTo>
                      <a:pt x="2597" y="29647"/>
                      <a:pt x="2597" y="29647"/>
                      <a:pt x="2597" y="29647"/>
                    </a:cubicBezTo>
                    <a:cubicBezTo>
                      <a:pt x="2077" y="31764"/>
                      <a:pt x="2077" y="31764"/>
                      <a:pt x="2077" y="31764"/>
                    </a:cubicBezTo>
                    <a:cubicBezTo>
                      <a:pt x="2077" y="36705"/>
                      <a:pt x="2077" y="36705"/>
                      <a:pt x="2077" y="36705"/>
                    </a:cubicBezTo>
                    <a:cubicBezTo>
                      <a:pt x="519" y="37411"/>
                      <a:pt x="519" y="37411"/>
                      <a:pt x="519" y="37411"/>
                    </a:cubicBezTo>
                    <a:cubicBezTo>
                      <a:pt x="0" y="39529"/>
                      <a:pt x="0" y="39529"/>
                      <a:pt x="0" y="39529"/>
                    </a:cubicBezTo>
                    <a:cubicBezTo>
                      <a:pt x="0" y="41647"/>
                      <a:pt x="0" y="41647"/>
                      <a:pt x="0" y="41647"/>
                    </a:cubicBezTo>
                    <a:cubicBezTo>
                      <a:pt x="2077" y="43764"/>
                      <a:pt x="2077" y="43764"/>
                      <a:pt x="2077" y="43764"/>
                    </a:cubicBezTo>
                    <a:cubicBezTo>
                      <a:pt x="2077" y="46588"/>
                      <a:pt x="2077" y="46588"/>
                      <a:pt x="2077" y="46588"/>
                    </a:cubicBezTo>
                    <a:cubicBezTo>
                      <a:pt x="2077" y="48705"/>
                      <a:pt x="2077" y="48705"/>
                      <a:pt x="2077" y="48705"/>
                    </a:cubicBezTo>
                    <a:cubicBezTo>
                      <a:pt x="1558" y="47294"/>
                      <a:pt x="1558" y="47294"/>
                      <a:pt x="1558" y="47294"/>
                    </a:cubicBezTo>
                    <a:cubicBezTo>
                      <a:pt x="3116" y="50117"/>
                      <a:pt x="3116" y="50117"/>
                      <a:pt x="3116" y="50117"/>
                    </a:cubicBezTo>
                    <a:cubicBezTo>
                      <a:pt x="4675" y="56470"/>
                      <a:pt x="4675" y="56470"/>
                      <a:pt x="4675" y="56470"/>
                    </a:cubicBezTo>
                    <a:cubicBezTo>
                      <a:pt x="6233" y="60000"/>
                      <a:pt x="6233" y="60000"/>
                      <a:pt x="6233" y="60000"/>
                    </a:cubicBezTo>
                    <a:cubicBezTo>
                      <a:pt x="7272" y="64235"/>
                      <a:pt x="7272" y="64235"/>
                      <a:pt x="7272" y="64235"/>
                    </a:cubicBezTo>
                    <a:cubicBezTo>
                      <a:pt x="8311" y="67764"/>
                      <a:pt x="8311" y="67764"/>
                      <a:pt x="8311" y="67764"/>
                    </a:cubicBezTo>
                    <a:cubicBezTo>
                      <a:pt x="9350" y="69882"/>
                      <a:pt x="9350" y="69882"/>
                      <a:pt x="9350" y="69882"/>
                    </a:cubicBezTo>
                    <a:cubicBezTo>
                      <a:pt x="9870" y="72000"/>
                      <a:pt x="9870" y="72000"/>
                      <a:pt x="9870" y="72000"/>
                    </a:cubicBezTo>
                    <a:cubicBezTo>
                      <a:pt x="10389" y="72705"/>
                      <a:pt x="10389" y="72705"/>
                      <a:pt x="10389" y="72705"/>
                    </a:cubicBezTo>
                    <a:cubicBezTo>
                      <a:pt x="10389" y="73411"/>
                      <a:pt x="10389" y="73411"/>
                      <a:pt x="10389" y="73411"/>
                    </a:cubicBezTo>
                    <a:cubicBezTo>
                      <a:pt x="8831" y="74117"/>
                      <a:pt x="8831" y="74117"/>
                      <a:pt x="8831" y="74117"/>
                    </a:cubicBezTo>
                    <a:cubicBezTo>
                      <a:pt x="9350" y="76941"/>
                      <a:pt x="9350" y="76941"/>
                      <a:pt x="9350" y="76941"/>
                    </a:cubicBezTo>
                    <a:cubicBezTo>
                      <a:pt x="9870" y="80470"/>
                      <a:pt x="9870" y="80470"/>
                      <a:pt x="9870" y="80470"/>
                    </a:cubicBezTo>
                    <a:cubicBezTo>
                      <a:pt x="10389" y="81882"/>
                      <a:pt x="10389" y="81882"/>
                      <a:pt x="10389" y="81882"/>
                    </a:cubicBezTo>
                    <a:cubicBezTo>
                      <a:pt x="11428" y="81882"/>
                      <a:pt x="11428" y="81882"/>
                      <a:pt x="11428" y="81882"/>
                    </a:cubicBezTo>
                    <a:cubicBezTo>
                      <a:pt x="12467" y="83294"/>
                      <a:pt x="12467" y="83294"/>
                      <a:pt x="12467" y="83294"/>
                    </a:cubicBezTo>
                    <a:cubicBezTo>
                      <a:pt x="13506" y="88235"/>
                      <a:pt x="13506" y="88235"/>
                      <a:pt x="13506" y="88235"/>
                    </a:cubicBezTo>
                    <a:cubicBezTo>
                      <a:pt x="13506" y="95294"/>
                      <a:pt x="13506" y="95294"/>
                      <a:pt x="13506" y="95294"/>
                    </a:cubicBezTo>
                    <a:cubicBezTo>
                      <a:pt x="12987" y="98117"/>
                      <a:pt x="12987" y="98117"/>
                      <a:pt x="12987" y="98117"/>
                    </a:cubicBezTo>
                    <a:cubicBezTo>
                      <a:pt x="14025" y="100235"/>
                      <a:pt x="14025" y="100235"/>
                      <a:pt x="14025" y="100235"/>
                    </a:cubicBezTo>
                    <a:cubicBezTo>
                      <a:pt x="14545" y="101647"/>
                      <a:pt x="14545" y="101647"/>
                      <a:pt x="14545" y="101647"/>
                    </a:cubicBezTo>
                    <a:cubicBezTo>
                      <a:pt x="14545" y="108705"/>
                      <a:pt x="14545" y="108705"/>
                      <a:pt x="14545" y="108705"/>
                    </a:cubicBezTo>
                    <a:cubicBezTo>
                      <a:pt x="15584" y="113647"/>
                      <a:pt x="15584" y="113647"/>
                      <a:pt x="15584" y="113647"/>
                    </a:cubicBezTo>
                    <a:cubicBezTo>
                      <a:pt x="15584" y="114352"/>
                      <a:pt x="15584" y="114352"/>
                      <a:pt x="15584" y="114352"/>
                    </a:cubicBezTo>
                    <a:cubicBezTo>
                      <a:pt x="91428" y="112941"/>
                      <a:pt x="91428" y="112941"/>
                      <a:pt x="91428" y="112941"/>
                    </a:cubicBezTo>
                    <a:cubicBezTo>
                      <a:pt x="97662" y="120000"/>
                      <a:pt x="97662" y="120000"/>
                      <a:pt x="97662" y="120000"/>
                    </a:cubicBezTo>
                    <a:cubicBezTo>
                      <a:pt x="98701" y="118588"/>
                      <a:pt x="98701" y="118588"/>
                      <a:pt x="98701" y="118588"/>
                    </a:cubicBezTo>
                    <a:lnTo>
                      <a:pt x="98181" y="113647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13668B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25714" tIns="12854" rIns="25714" bIns="12854" anchor="t" anchorCtr="0">
                <a:noAutofit/>
              </a:bodyPr>
              <a:lstStyle/>
              <a:p>
                <a:pPr defTabSz="257175"/>
                <a:endParaRPr sz="1000" kern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</p:grpSp>
        <p:sp>
          <p:nvSpPr>
            <p:cNvPr id="1027" name="Rectangle 1026">
              <a:extLst>
                <a:ext uri="{FF2B5EF4-FFF2-40B4-BE49-F238E27FC236}">
                  <a16:creationId xmlns:a16="http://schemas.microsoft.com/office/drawing/2014/main" id="{1704F036-266B-9A6D-69EF-4C27744A77C7}"/>
                </a:ext>
              </a:extLst>
            </p:cNvPr>
            <p:cNvSpPr/>
            <p:nvPr/>
          </p:nvSpPr>
          <p:spPr bwMode="auto">
            <a:xfrm>
              <a:off x="13565" y="258573"/>
              <a:ext cx="8750818" cy="71614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8" name="Title 57">
            <a:extLst>
              <a:ext uri="{FF2B5EF4-FFF2-40B4-BE49-F238E27FC236}">
                <a16:creationId xmlns:a16="http://schemas.microsoft.com/office/drawing/2014/main" id="{4833FFA5-D63C-867B-2642-F295EE8F8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TAVR Clinical Sites</a:t>
            </a:r>
          </a:p>
        </p:txBody>
      </p:sp>
      <p:grpSp>
        <p:nvGrpSpPr>
          <p:cNvPr id="1398" name="Group 1397">
            <a:extLst>
              <a:ext uri="{FF2B5EF4-FFF2-40B4-BE49-F238E27FC236}">
                <a16:creationId xmlns:a16="http://schemas.microsoft.com/office/drawing/2014/main" id="{F2B171E8-C752-7546-A9C3-274C1515C611}"/>
              </a:ext>
            </a:extLst>
          </p:cNvPr>
          <p:cNvGrpSpPr/>
          <p:nvPr/>
        </p:nvGrpSpPr>
        <p:grpSpPr>
          <a:xfrm>
            <a:off x="86979" y="3743509"/>
            <a:ext cx="1291384" cy="1036031"/>
            <a:chOff x="-196347" y="3680264"/>
            <a:chExt cx="1291384" cy="1036031"/>
          </a:xfrm>
        </p:grpSpPr>
        <p:sp>
          <p:nvSpPr>
            <p:cNvPr id="140" name="Rectangle 139"/>
            <p:cNvSpPr/>
            <p:nvPr/>
          </p:nvSpPr>
          <p:spPr>
            <a:xfrm>
              <a:off x="-72567" y="3680264"/>
              <a:ext cx="1043825" cy="521913"/>
            </a:xfrm>
            <a:prstGeom prst="rect">
              <a:avLst/>
            </a:pr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13"/>
            </a:p>
          </p:txBody>
        </p:sp>
        <p:sp>
          <p:nvSpPr>
            <p:cNvPr id="57" name="Content Placeholder 2">
              <a:extLst>
                <a:ext uri="{FF2B5EF4-FFF2-40B4-BE49-F238E27FC236}">
                  <a16:creationId xmlns:a16="http://schemas.microsoft.com/office/drawing/2014/main" id="{A62AA431-9A2B-DD99-FB2F-AB0356C3E3AF}"/>
                </a:ext>
              </a:extLst>
            </p:cNvPr>
            <p:cNvSpPr txBox="1">
              <a:spLocks/>
            </p:cNvSpPr>
            <p:nvPr/>
          </p:nvSpPr>
          <p:spPr>
            <a:xfrm>
              <a:off x="-196347" y="4249432"/>
              <a:ext cx="1291384" cy="466863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08845"/>
                </a:buClr>
                <a:buFont typeface="Arial" panose="020B0604020202020204" pitchFamily="34" charset="0"/>
                <a:buChar char="•"/>
                <a:defRPr sz="21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1pPr>
              <a:lvl2pPr marL="557213" indent="-2143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08845"/>
                </a:buClr>
                <a:buSzPct val="100000"/>
                <a:buFont typeface="Arial" panose="020B0604020202020204" pitchFamily="34" charset="0"/>
                <a:buChar char="•"/>
                <a:defRPr sz="1800">
                  <a:solidFill>
                    <a:srgbClr val="0D445E"/>
                  </a:solidFill>
                  <a:latin typeface="+mn-lt"/>
                </a:defRPr>
              </a:lvl2pPr>
              <a:lvl3pPr marL="857250" indent="-1714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08845"/>
                </a:buClr>
                <a:buFont typeface="Arial" panose="020B0604020202020204" pitchFamily="34" charset="0"/>
                <a:buChar char="•"/>
                <a:defRPr sz="1500">
                  <a:solidFill>
                    <a:srgbClr val="0D445E"/>
                  </a:solidFill>
                  <a:latin typeface="+mn-lt"/>
                </a:defRPr>
              </a:lvl3pPr>
              <a:lvl4pPr marL="1200150" indent="-1714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08845"/>
                </a:buClr>
                <a:buFont typeface="Arial" panose="020B0604020202020204" pitchFamily="34" charset="0"/>
                <a:buChar char="•"/>
                <a:defRPr sz="1500">
                  <a:solidFill>
                    <a:schemeClr val="accent1"/>
                  </a:solidFill>
                  <a:latin typeface="+mn-lt"/>
                </a:defRPr>
              </a:lvl4pPr>
              <a:lvl5pPr marL="1543050" indent="-1714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08845"/>
                </a:buClr>
                <a:buFont typeface="Arial" panose="020B0604020202020204" pitchFamily="34" charset="0"/>
                <a:buChar char="•"/>
                <a:defRPr sz="1200">
                  <a:solidFill>
                    <a:srgbClr val="0D445E"/>
                  </a:solidFill>
                  <a:latin typeface="+mn-lt"/>
                </a:defRPr>
              </a:lvl5pPr>
              <a:lvl6pPr marL="1885950" indent="-17145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AAA04E"/>
                </a:buClr>
                <a:buChar char="•"/>
                <a:defRPr sz="1200">
                  <a:solidFill>
                    <a:srgbClr val="999999"/>
                  </a:solidFill>
                  <a:latin typeface="+mn-lt"/>
                </a:defRPr>
              </a:lvl6pPr>
              <a:lvl7pPr marL="2228850" indent="-17145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AAA04E"/>
                </a:buClr>
                <a:buChar char="•"/>
                <a:defRPr sz="1200">
                  <a:solidFill>
                    <a:srgbClr val="999999"/>
                  </a:solidFill>
                  <a:latin typeface="+mn-lt"/>
                </a:defRPr>
              </a:lvl7pPr>
              <a:lvl8pPr marL="2571750" indent="-17145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AAA04E"/>
                </a:buClr>
                <a:buChar char="•"/>
                <a:defRPr sz="1200">
                  <a:solidFill>
                    <a:srgbClr val="999999"/>
                  </a:solidFill>
                  <a:latin typeface="+mn-lt"/>
                </a:defRPr>
              </a:lvl8pPr>
              <a:lvl9pPr marL="2914650" indent="-17145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AAA04E"/>
                </a:buClr>
                <a:buChar char="•"/>
                <a:defRPr sz="1200">
                  <a:solidFill>
                    <a:srgbClr val="999999"/>
                  </a:solidFill>
                  <a:latin typeface="+mn-lt"/>
                </a:defRPr>
              </a:lvl9pPr>
            </a:lstStyle>
            <a:p>
              <a:pPr marL="0" indent="0" algn="ctr" defTabSz="91440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kern="0" dirty="0">
                  <a:solidFill>
                    <a:schemeClr val="tx1"/>
                  </a:solidFill>
                  <a:latin typeface="+mj-lt"/>
                </a:rPr>
                <a:t>72 US Sites</a:t>
              </a:r>
            </a:p>
            <a:p>
              <a:pPr marL="0" indent="0" algn="ctr" defTabSz="91440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kern="0" dirty="0">
                  <a:solidFill>
                    <a:schemeClr val="tx1"/>
                  </a:solidFill>
                  <a:latin typeface="+mj-lt"/>
                </a:rPr>
                <a:t>97.6% (879 pts)</a:t>
              </a:r>
            </a:p>
          </p:txBody>
        </p:sp>
      </p:grpSp>
      <p:grpSp>
        <p:nvGrpSpPr>
          <p:cNvPr id="1397" name="Group 1396">
            <a:extLst>
              <a:ext uri="{FF2B5EF4-FFF2-40B4-BE49-F238E27FC236}">
                <a16:creationId xmlns:a16="http://schemas.microsoft.com/office/drawing/2014/main" id="{D28BF9C3-5544-2FEB-AC8C-EE89D6C9780C}"/>
              </a:ext>
            </a:extLst>
          </p:cNvPr>
          <p:cNvGrpSpPr/>
          <p:nvPr/>
        </p:nvGrpSpPr>
        <p:grpSpPr>
          <a:xfrm>
            <a:off x="1332550" y="3743509"/>
            <a:ext cx="1435154" cy="1040655"/>
            <a:chOff x="1319323" y="3680264"/>
            <a:chExt cx="1435154" cy="1040655"/>
          </a:xfrm>
        </p:grpSpPr>
        <p:sp>
          <p:nvSpPr>
            <p:cNvPr id="202" name="Content Placeholder 2">
              <a:extLst>
                <a:ext uri="{FF2B5EF4-FFF2-40B4-BE49-F238E27FC236}">
                  <a16:creationId xmlns:a16="http://schemas.microsoft.com/office/drawing/2014/main" id="{389277FC-47D2-79C1-7100-C07005D93888}"/>
                </a:ext>
              </a:extLst>
            </p:cNvPr>
            <p:cNvSpPr txBox="1">
              <a:spLocks/>
            </p:cNvSpPr>
            <p:nvPr/>
          </p:nvSpPr>
          <p:spPr>
            <a:xfrm>
              <a:off x="1319323" y="4249432"/>
              <a:ext cx="1435154" cy="47148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08845"/>
                </a:buClr>
                <a:buFont typeface="Arial" panose="020B0604020202020204" pitchFamily="34" charset="0"/>
                <a:buChar char="•"/>
                <a:defRPr sz="21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1pPr>
              <a:lvl2pPr marL="557213" indent="-2143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08845"/>
                </a:buClr>
                <a:buSzPct val="100000"/>
                <a:buFont typeface="Arial" panose="020B0604020202020204" pitchFamily="34" charset="0"/>
                <a:buChar char="•"/>
                <a:defRPr sz="1800">
                  <a:solidFill>
                    <a:srgbClr val="0D445E"/>
                  </a:solidFill>
                  <a:latin typeface="+mn-lt"/>
                </a:defRPr>
              </a:lvl2pPr>
              <a:lvl3pPr marL="857250" indent="-1714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08845"/>
                </a:buClr>
                <a:buFont typeface="Arial" panose="020B0604020202020204" pitchFamily="34" charset="0"/>
                <a:buChar char="•"/>
                <a:defRPr sz="1500">
                  <a:solidFill>
                    <a:srgbClr val="0D445E"/>
                  </a:solidFill>
                  <a:latin typeface="+mn-lt"/>
                </a:defRPr>
              </a:lvl3pPr>
              <a:lvl4pPr marL="1200150" indent="-1714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08845"/>
                </a:buClr>
                <a:buFont typeface="Arial" panose="020B0604020202020204" pitchFamily="34" charset="0"/>
                <a:buChar char="•"/>
                <a:defRPr sz="1500">
                  <a:solidFill>
                    <a:schemeClr val="accent1"/>
                  </a:solidFill>
                  <a:latin typeface="+mn-lt"/>
                </a:defRPr>
              </a:lvl4pPr>
              <a:lvl5pPr marL="1543050" indent="-1714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08845"/>
                </a:buClr>
                <a:buFont typeface="Arial" panose="020B0604020202020204" pitchFamily="34" charset="0"/>
                <a:buChar char="•"/>
                <a:defRPr sz="1200">
                  <a:solidFill>
                    <a:srgbClr val="0D445E"/>
                  </a:solidFill>
                  <a:latin typeface="+mn-lt"/>
                </a:defRPr>
              </a:lvl5pPr>
              <a:lvl6pPr marL="1885950" indent="-17145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AAA04E"/>
                </a:buClr>
                <a:buChar char="•"/>
                <a:defRPr sz="1200">
                  <a:solidFill>
                    <a:srgbClr val="999999"/>
                  </a:solidFill>
                  <a:latin typeface="+mn-lt"/>
                </a:defRPr>
              </a:lvl6pPr>
              <a:lvl7pPr marL="2228850" indent="-17145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AAA04E"/>
                </a:buClr>
                <a:buChar char="•"/>
                <a:defRPr sz="1200">
                  <a:solidFill>
                    <a:srgbClr val="999999"/>
                  </a:solidFill>
                  <a:latin typeface="+mn-lt"/>
                </a:defRPr>
              </a:lvl7pPr>
              <a:lvl8pPr marL="2571750" indent="-17145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AAA04E"/>
                </a:buClr>
                <a:buChar char="•"/>
                <a:defRPr sz="1200">
                  <a:solidFill>
                    <a:srgbClr val="999999"/>
                  </a:solidFill>
                  <a:latin typeface="+mn-lt"/>
                </a:defRPr>
              </a:lvl8pPr>
              <a:lvl9pPr marL="2914650" indent="-171450" algn="l" rtl="0" fontAlgn="base">
                <a:spcBef>
                  <a:spcPct val="20000"/>
                </a:spcBef>
                <a:spcAft>
                  <a:spcPct val="0"/>
                </a:spcAft>
                <a:buClr>
                  <a:srgbClr val="AAA04E"/>
                </a:buClr>
                <a:buChar char="•"/>
                <a:defRPr sz="1200">
                  <a:solidFill>
                    <a:srgbClr val="999999"/>
                  </a:solidFill>
                  <a:latin typeface="+mn-lt"/>
                </a:defRPr>
              </a:lvl9pPr>
            </a:lstStyle>
            <a:p>
              <a:pPr marL="0" indent="0" algn="ctr" defTabSz="91440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kern="0" dirty="0">
                  <a:solidFill>
                    <a:schemeClr val="tx1"/>
                  </a:solidFill>
                  <a:latin typeface="+mj-lt"/>
                </a:rPr>
                <a:t>3 Canadian Sites</a:t>
              </a:r>
            </a:p>
            <a:p>
              <a:pPr marL="0" indent="0" algn="ctr" defTabSz="91440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kern="0" dirty="0">
                  <a:solidFill>
                    <a:schemeClr val="tx1"/>
                  </a:solidFill>
                  <a:latin typeface="+mj-lt"/>
                </a:rPr>
                <a:t>2.4% (22 pts)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3A1C655D-90C3-1D48-0759-27BA7B180F22}"/>
                </a:ext>
              </a:extLst>
            </p:cNvPr>
            <p:cNvSpPr/>
            <p:nvPr/>
          </p:nvSpPr>
          <p:spPr>
            <a:xfrm>
              <a:off x="1514988" y="3680264"/>
              <a:ext cx="1043825" cy="521913"/>
            </a:xfrm>
            <a:prstGeom prst="rect">
              <a:avLst/>
            </a:pr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solidFill>
                  <a:schemeClr val="accent1"/>
                </a:solidFill>
              </a:endParaRPr>
            </a:p>
          </p:txBody>
        </p:sp>
      </p:grpSp>
      <p:pic>
        <p:nvPicPr>
          <p:cNvPr id="1031" name="Picture 1030" descr="A black and white logo&#10;&#10;Description automatically generated">
            <a:extLst>
              <a:ext uri="{FF2B5EF4-FFF2-40B4-BE49-F238E27FC236}">
                <a16:creationId xmlns:a16="http://schemas.microsoft.com/office/drawing/2014/main" id="{388563B3-94FE-2E9E-49F8-ED7B3DF7D8C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5" y="138746"/>
            <a:ext cx="2086185" cy="344577"/>
          </a:xfrm>
          <a:prstGeom prst="rect">
            <a:avLst/>
          </a:prstGeom>
        </p:spPr>
      </p:pic>
      <p:sp>
        <p:nvSpPr>
          <p:cNvPr id="1277" name="TextBox 1276">
            <a:extLst>
              <a:ext uri="{FF2B5EF4-FFF2-40B4-BE49-F238E27FC236}">
                <a16:creationId xmlns:a16="http://schemas.microsoft.com/office/drawing/2014/main" id="{0CF1ACAF-4BED-BC4A-4BA6-C366759A7904}"/>
              </a:ext>
            </a:extLst>
          </p:cNvPr>
          <p:cNvSpPr txBox="1"/>
          <p:nvPr/>
        </p:nvSpPr>
        <p:spPr>
          <a:xfrm>
            <a:off x="-166086" y="956585"/>
            <a:ext cx="1881653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University of Washington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5DDCE60-1A08-53AD-C3E6-952F9C3BAEFF}"/>
              </a:ext>
            </a:extLst>
          </p:cNvPr>
          <p:cNvCxnSpPr>
            <a:cxnSpLocks/>
          </p:cNvCxnSpPr>
          <p:nvPr/>
        </p:nvCxnSpPr>
        <p:spPr bwMode="auto">
          <a:xfrm flipH="1">
            <a:off x="7449523" y="1850869"/>
            <a:ext cx="179333" cy="8936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1" name="TextBox 160">
            <a:extLst>
              <a:ext uri="{FF2B5EF4-FFF2-40B4-BE49-F238E27FC236}">
                <a16:creationId xmlns:a16="http://schemas.microsoft.com/office/drawing/2014/main" id="{FD9167F0-BE02-00D9-03FE-5D0061564337}"/>
              </a:ext>
            </a:extLst>
          </p:cNvPr>
          <p:cNvSpPr txBox="1"/>
          <p:nvPr/>
        </p:nvSpPr>
        <p:spPr>
          <a:xfrm>
            <a:off x="6805441" y="1170095"/>
            <a:ext cx="1017774" cy="3145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Dartmouth-Hitchcock Medical Center</a:t>
            </a:r>
            <a:endParaRPr lang="en-US" sz="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1220" name="Group 1219">
            <a:extLst>
              <a:ext uri="{FF2B5EF4-FFF2-40B4-BE49-F238E27FC236}">
                <a16:creationId xmlns:a16="http://schemas.microsoft.com/office/drawing/2014/main" id="{D03E2F2C-C083-F8B9-4021-9DDC213E1601}"/>
              </a:ext>
            </a:extLst>
          </p:cNvPr>
          <p:cNvGrpSpPr/>
          <p:nvPr/>
        </p:nvGrpSpPr>
        <p:grpSpPr>
          <a:xfrm>
            <a:off x="6922667" y="2044298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24" name="Graphic 1223" descr="Marker with solid fill">
              <a:extLst>
                <a:ext uri="{FF2B5EF4-FFF2-40B4-BE49-F238E27FC236}">
                  <a16:creationId xmlns:a16="http://schemas.microsoft.com/office/drawing/2014/main" id="{17E6F4F4-24DE-04F2-359C-742A95784FB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25" name="Graphic 1224" descr="Marker outline">
              <a:extLst>
                <a:ext uri="{FF2B5EF4-FFF2-40B4-BE49-F238E27FC236}">
                  <a16:creationId xmlns:a16="http://schemas.microsoft.com/office/drawing/2014/main" id="{543FF55B-5ECC-6CE8-B942-C714246907E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21" name="Group 1120">
            <a:extLst>
              <a:ext uri="{FF2B5EF4-FFF2-40B4-BE49-F238E27FC236}">
                <a16:creationId xmlns:a16="http://schemas.microsoft.com/office/drawing/2014/main" id="{8FD53C7B-31C2-19C5-1FC6-F4F98BEEFF29}"/>
              </a:ext>
            </a:extLst>
          </p:cNvPr>
          <p:cNvGrpSpPr/>
          <p:nvPr/>
        </p:nvGrpSpPr>
        <p:grpSpPr>
          <a:xfrm>
            <a:off x="6950263" y="2040758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94" name="Graphic 1193" descr="Marker with solid fill">
              <a:extLst>
                <a:ext uri="{FF2B5EF4-FFF2-40B4-BE49-F238E27FC236}">
                  <a16:creationId xmlns:a16="http://schemas.microsoft.com/office/drawing/2014/main" id="{A293EE20-8804-6AA4-9B53-81510E16271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95" name="Graphic 1194" descr="Marker outline">
              <a:extLst>
                <a:ext uri="{FF2B5EF4-FFF2-40B4-BE49-F238E27FC236}">
                  <a16:creationId xmlns:a16="http://schemas.microsoft.com/office/drawing/2014/main" id="{62BDD171-033F-3B42-0CEF-8561BAFFFB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24" name="Group 1123">
            <a:extLst>
              <a:ext uri="{FF2B5EF4-FFF2-40B4-BE49-F238E27FC236}">
                <a16:creationId xmlns:a16="http://schemas.microsoft.com/office/drawing/2014/main" id="{88B43DF6-C733-5116-4512-9D9D9D3D743C}"/>
              </a:ext>
            </a:extLst>
          </p:cNvPr>
          <p:cNvGrpSpPr/>
          <p:nvPr/>
        </p:nvGrpSpPr>
        <p:grpSpPr>
          <a:xfrm>
            <a:off x="6920106" y="1734231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88" name="Graphic 1187" descr="Marker with solid fill">
              <a:extLst>
                <a:ext uri="{FF2B5EF4-FFF2-40B4-BE49-F238E27FC236}">
                  <a16:creationId xmlns:a16="http://schemas.microsoft.com/office/drawing/2014/main" id="{3CA0FE16-849C-7EFD-DA23-7366519A69B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89" name="Graphic 1188" descr="Marker outline">
              <a:extLst>
                <a:ext uri="{FF2B5EF4-FFF2-40B4-BE49-F238E27FC236}">
                  <a16:creationId xmlns:a16="http://schemas.microsoft.com/office/drawing/2014/main" id="{E06FF8A7-0AE8-E68A-943E-FB7467F6C5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27" name="Group 1126">
            <a:extLst>
              <a:ext uri="{FF2B5EF4-FFF2-40B4-BE49-F238E27FC236}">
                <a16:creationId xmlns:a16="http://schemas.microsoft.com/office/drawing/2014/main" id="{B8CE2D78-E74C-1A39-7AAC-0DBAFA8BCE04}"/>
              </a:ext>
            </a:extLst>
          </p:cNvPr>
          <p:cNvGrpSpPr/>
          <p:nvPr/>
        </p:nvGrpSpPr>
        <p:grpSpPr>
          <a:xfrm>
            <a:off x="6954019" y="2028995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82" name="Graphic 1181" descr="Marker with solid fill">
              <a:extLst>
                <a:ext uri="{FF2B5EF4-FFF2-40B4-BE49-F238E27FC236}">
                  <a16:creationId xmlns:a16="http://schemas.microsoft.com/office/drawing/2014/main" id="{095CB66D-577A-6619-F0CF-E47562BE35E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83" name="Graphic 1182" descr="Marker outline">
              <a:extLst>
                <a:ext uri="{FF2B5EF4-FFF2-40B4-BE49-F238E27FC236}">
                  <a16:creationId xmlns:a16="http://schemas.microsoft.com/office/drawing/2014/main" id="{625F9FCC-D52A-4FF0-3D54-6803D868A7E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32" name="Group 1131">
            <a:extLst>
              <a:ext uri="{FF2B5EF4-FFF2-40B4-BE49-F238E27FC236}">
                <a16:creationId xmlns:a16="http://schemas.microsoft.com/office/drawing/2014/main" id="{0C435614-4E96-5FD0-28C3-29AF950C5C7D}"/>
              </a:ext>
            </a:extLst>
          </p:cNvPr>
          <p:cNvGrpSpPr/>
          <p:nvPr/>
        </p:nvGrpSpPr>
        <p:grpSpPr>
          <a:xfrm>
            <a:off x="6958571" y="2018465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72" name="Graphic 1171" descr="Marker with solid fill">
              <a:extLst>
                <a:ext uri="{FF2B5EF4-FFF2-40B4-BE49-F238E27FC236}">
                  <a16:creationId xmlns:a16="http://schemas.microsoft.com/office/drawing/2014/main" id="{29F60D17-6688-9710-4ECD-189CC2A4F8B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73" name="Graphic 1172" descr="Marker outline">
              <a:extLst>
                <a:ext uri="{FF2B5EF4-FFF2-40B4-BE49-F238E27FC236}">
                  <a16:creationId xmlns:a16="http://schemas.microsoft.com/office/drawing/2014/main" id="{D02918C4-CEA8-83E9-CF4E-152B235FD11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35" name="Group 1134">
            <a:extLst>
              <a:ext uri="{FF2B5EF4-FFF2-40B4-BE49-F238E27FC236}">
                <a16:creationId xmlns:a16="http://schemas.microsoft.com/office/drawing/2014/main" id="{62B8D28A-A0ED-5E9C-CBE8-7B8F57101504}"/>
              </a:ext>
            </a:extLst>
          </p:cNvPr>
          <p:cNvGrpSpPr/>
          <p:nvPr/>
        </p:nvGrpSpPr>
        <p:grpSpPr>
          <a:xfrm>
            <a:off x="7051755" y="1557749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66" name="Graphic 1165" descr="Marker with solid fill">
              <a:extLst>
                <a:ext uri="{FF2B5EF4-FFF2-40B4-BE49-F238E27FC236}">
                  <a16:creationId xmlns:a16="http://schemas.microsoft.com/office/drawing/2014/main" id="{1C1FE20E-48D2-B378-3AD4-677C6AE1FFB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67" name="Graphic 1166" descr="Marker outline">
              <a:extLst>
                <a:ext uri="{FF2B5EF4-FFF2-40B4-BE49-F238E27FC236}">
                  <a16:creationId xmlns:a16="http://schemas.microsoft.com/office/drawing/2014/main" id="{193699FB-1A81-7DD1-3D94-81DE20168F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37" name="Group 1136">
            <a:extLst>
              <a:ext uri="{FF2B5EF4-FFF2-40B4-BE49-F238E27FC236}">
                <a16:creationId xmlns:a16="http://schemas.microsoft.com/office/drawing/2014/main" id="{193410EA-4EED-EE8D-247F-DE2A0347B935}"/>
              </a:ext>
            </a:extLst>
          </p:cNvPr>
          <p:cNvGrpSpPr/>
          <p:nvPr/>
        </p:nvGrpSpPr>
        <p:grpSpPr>
          <a:xfrm>
            <a:off x="7050882" y="1925890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62" name="Graphic 1161" descr="Marker with solid fill">
              <a:extLst>
                <a:ext uri="{FF2B5EF4-FFF2-40B4-BE49-F238E27FC236}">
                  <a16:creationId xmlns:a16="http://schemas.microsoft.com/office/drawing/2014/main" id="{CD324AA8-D4A4-60C3-6427-5EA893545B0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63" name="Graphic 1162" descr="Marker outline">
              <a:extLst>
                <a:ext uri="{FF2B5EF4-FFF2-40B4-BE49-F238E27FC236}">
                  <a16:creationId xmlns:a16="http://schemas.microsoft.com/office/drawing/2014/main" id="{EBBB1E20-41B5-DA5D-D09B-B311F2C04AE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38" name="Group 1137">
            <a:extLst>
              <a:ext uri="{FF2B5EF4-FFF2-40B4-BE49-F238E27FC236}">
                <a16:creationId xmlns:a16="http://schemas.microsoft.com/office/drawing/2014/main" id="{2CCB1EB2-26A5-B8A1-AFF3-CC869B470C1A}"/>
              </a:ext>
            </a:extLst>
          </p:cNvPr>
          <p:cNvGrpSpPr/>
          <p:nvPr/>
        </p:nvGrpSpPr>
        <p:grpSpPr>
          <a:xfrm>
            <a:off x="6964301" y="2007935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60" name="Graphic 1159" descr="Marker with solid fill">
              <a:extLst>
                <a:ext uri="{FF2B5EF4-FFF2-40B4-BE49-F238E27FC236}">
                  <a16:creationId xmlns:a16="http://schemas.microsoft.com/office/drawing/2014/main" id="{AE3AA5BE-97FE-FC10-D247-CFF94C8DFCA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61" name="Graphic 1160" descr="Marker outline">
              <a:extLst>
                <a:ext uri="{FF2B5EF4-FFF2-40B4-BE49-F238E27FC236}">
                  <a16:creationId xmlns:a16="http://schemas.microsoft.com/office/drawing/2014/main" id="{848FCBDC-CAD1-33CF-2B19-B36AF1F7E60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41" name="Group 1140">
            <a:extLst>
              <a:ext uri="{FF2B5EF4-FFF2-40B4-BE49-F238E27FC236}">
                <a16:creationId xmlns:a16="http://schemas.microsoft.com/office/drawing/2014/main" id="{2B820AE9-3261-75B4-20A9-7D8219356C45}"/>
              </a:ext>
            </a:extLst>
          </p:cNvPr>
          <p:cNvGrpSpPr/>
          <p:nvPr/>
        </p:nvGrpSpPr>
        <p:grpSpPr>
          <a:xfrm>
            <a:off x="7322173" y="1800687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54" name="Graphic 1153" descr="Marker with solid fill">
              <a:extLst>
                <a:ext uri="{FF2B5EF4-FFF2-40B4-BE49-F238E27FC236}">
                  <a16:creationId xmlns:a16="http://schemas.microsoft.com/office/drawing/2014/main" id="{DFA4DE0C-7B04-803F-66C8-ECB818C04E6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55" name="Graphic 1154" descr="Marker outline">
              <a:extLst>
                <a:ext uri="{FF2B5EF4-FFF2-40B4-BE49-F238E27FC236}">
                  <a16:creationId xmlns:a16="http://schemas.microsoft.com/office/drawing/2014/main" id="{E3527BCC-27AA-69E6-2049-711E958191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42" name="Group 1141">
            <a:extLst>
              <a:ext uri="{FF2B5EF4-FFF2-40B4-BE49-F238E27FC236}">
                <a16:creationId xmlns:a16="http://schemas.microsoft.com/office/drawing/2014/main" id="{58A2C16F-6A9D-0FCB-EF3B-FA10CF52E3FD}"/>
              </a:ext>
            </a:extLst>
          </p:cNvPr>
          <p:cNvGrpSpPr/>
          <p:nvPr/>
        </p:nvGrpSpPr>
        <p:grpSpPr>
          <a:xfrm>
            <a:off x="6550999" y="1411390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52" name="Graphic 1151" descr="Marker with solid fill">
              <a:extLst>
                <a:ext uri="{FF2B5EF4-FFF2-40B4-BE49-F238E27FC236}">
                  <a16:creationId xmlns:a16="http://schemas.microsoft.com/office/drawing/2014/main" id="{3E25B01D-32D7-292F-61FD-30DEA38026F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53" name="Graphic 1152" descr="Marker outline">
              <a:extLst>
                <a:ext uri="{FF2B5EF4-FFF2-40B4-BE49-F238E27FC236}">
                  <a16:creationId xmlns:a16="http://schemas.microsoft.com/office/drawing/2014/main" id="{BC39D4D8-32A1-C015-51AB-031AE4E814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14" name="Group 1213">
            <a:extLst>
              <a:ext uri="{FF2B5EF4-FFF2-40B4-BE49-F238E27FC236}">
                <a16:creationId xmlns:a16="http://schemas.microsoft.com/office/drawing/2014/main" id="{D8491A4C-CE96-F659-0CC0-4A66D844DCE5}"/>
              </a:ext>
            </a:extLst>
          </p:cNvPr>
          <p:cNvGrpSpPr/>
          <p:nvPr/>
        </p:nvGrpSpPr>
        <p:grpSpPr>
          <a:xfrm>
            <a:off x="7247703" y="1518139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36" name="Graphic 1235" descr="Marker with solid fill">
              <a:extLst>
                <a:ext uri="{FF2B5EF4-FFF2-40B4-BE49-F238E27FC236}">
                  <a16:creationId xmlns:a16="http://schemas.microsoft.com/office/drawing/2014/main" id="{AC9784B8-6795-52B7-4FC5-9D2C89EFB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37" name="Graphic 1236" descr="Marker outline">
              <a:extLst>
                <a:ext uri="{FF2B5EF4-FFF2-40B4-BE49-F238E27FC236}">
                  <a16:creationId xmlns:a16="http://schemas.microsoft.com/office/drawing/2014/main" id="{6F406B87-A822-07FA-D8DD-0D66C3D349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26" name="Group 1125">
            <a:extLst>
              <a:ext uri="{FF2B5EF4-FFF2-40B4-BE49-F238E27FC236}">
                <a16:creationId xmlns:a16="http://schemas.microsoft.com/office/drawing/2014/main" id="{00ECB018-0935-B66E-3480-5B672F836563}"/>
              </a:ext>
            </a:extLst>
          </p:cNvPr>
          <p:cNvGrpSpPr/>
          <p:nvPr/>
        </p:nvGrpSpPr>
        <p:grpSpPr>
          <a:xfrm>
            <a:off x="7216454" y="1735248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84" name="Graphic 1183" descr="Marker with solid fill">
              <a:extLst>
                <a:ext uri="{FF2B5EF4-FFF2-40B4-BE49-F238E27FC236}">
                  <a16:creationId xmlns:a16="http://schemas.microsoft.com/office/drawing/2014/main" id="{72DC9E3E-A4FF-6F8D-6545-251B99899E1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85" name="Graphic 1184" descr="Marker outline">
              <a:extLst>
                <a:ext uri="{FF2B5EF4-FFF2-40B4-BE49-F238E27FC236}">
                  <a16:creationId xmlns:a16="http://schemas.microsoft.com/office/drawing/2014/main" id="{2AF09402-C753-3C1C-E44E-A3314BAF7FD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594F6D98-A903-B873-E6BE-EB7D58F12C51}"/>
              </a:ext>
            </a:extLst>
          </p:cNvPr>
          <p:cNvCxnSpPr>
            <a:cxnSpLocks/>
          </p:cNvCxnSpPr>
          <p:nvPr/>
        </p:nvCxnSpPr>
        <p:spPr bwMode="auto">
          <a:xfrm flipV="1">
            <a:off x="7342582" y="1729211"/>
            <a:ext cx="285212" cy="40234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E2086021-2C81-C501-8D3D-FE6885DF88E9}"/>
              </a:ext>
            </a:extLst>
          </p:cNvPr>
          <p:cNvCxnSpPr>
            <a:cxnSpLocks/>
          </p:cNvCxnSpPr>
          <p:nvPr/>
        </p:nvCxnSpPr>
        <p:spPr bwMode="auto">
          <a:xfrm flipV="1">
            <a:off x="7393911" y="1613854"/>
            <a:ext cx="230517" cy="23062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EDDC1BAB-F5A9-3D42-7A85-D4870BBFECC7}"/>
              </a:ext>
            </a:extLst>
          </p:cNvPr>
          <p:cNvCxnSpPr>
            <a:cxnSpLocks/>
          </p:cNvCxnSpPr>
          <p:nvPr/>
        </p:nvCxnSpPr>
        <p:spPr bwMode="auto">
          <a:xfrm flipH="1">
            <a:off x="7212365" y="1435838"/>
            <a:ext cx="91440" cy="18288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C1607F43-F390-55BD-0B3F-2ACC29AD542C}"/>
              </a:ext>
            </a:extLst>
          </p:cNvPr>
          <p:cNvCxnSpPr>
            <a:cxnSpLocks/>
          </p:cNvCxnSpPr>
          <p:nvPr/>
        </p:nvCxnSpPr>
        <p:spPr bwMode="auto">
          <a:xfrm>
            <a:off x="7209223" y="1992565"/>
            <a:ext cx="411480" cy="100584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CEE5B269-A8DA-21AE-6042-A31CF4508F71}"/>
              </a:ext>
            </a:extLst>
          </p:cNvPr>
          <p:cNvCxnSpPr>
            <a:cxnSpLocks/>
          </p:cNvCxnSpPr>
          <p:nvPr/>
        </p:nvCxnSpPr>
        <p:spPr bwMode="auto">
          <a:xfrm>
            <a:off x="7038233" y="1880387"/>
            <a:ext cx="585216" cy="93876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2E3C434E-BE13-8A4A-0533-BE22C43E48D2}"/>
              </a:ext>
            </a:extLst>
          </p:cNvPr>
          <p:cNvCxnSpPr>
            <a:cxnSpLocks/>
          </p:cNvCxnSpPr>
          <p:nvPr/>
        </p:nvCxnSpPr>
        <p:spPr bwMode="auto">
          <a:xfrm>
            <a:off x="7210256" y="2072260"/>
            <a:ext cx="411480" cy="147196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30CF5108-69E6-96D2-FB45-46CE402CD092}"/>
              </a:ext>
            </a:extLst>
          </p:cNvPr>
          <p:cNvCxnSpPr>
            <a:cxnSpLocks/>
          </p:cNvCxnSpPr>
          <p:nvPr/>
        </p:nvCxnSpPr>
        <p:spPr bwMode="auto">
          <a:xfrm>
            <a:off x="7094348" y="2148814"/>
            <a:ext cx="521208" cy="292959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213" name="Group 1212">
            <a:extLst>
              <a:ext uri="{FF2B5EF4-FFF2-40B4-BE49-F238E27FC236}">
                <a16:creationId xmlns:a16="http://schemas.microsoft.com/office/drawing/2014/main" id="{2152A3BC-8E23-4F40-3BA5-ECC802F0D19D}"/>
              </a:ext>
            </a:extLst>
          </p:cNvPr>
          <p:cNvGrpSpPr/>
          <p:nvPr/>
        </p:nvGrpSpPr>
        <p:grpSpPr>
          <a:xfrm>
            <a:off x="6894657" y="2042771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38" name="Graphic 1237" descr="Marker with solid fill">
              <a:extLst>
                <a:ext uri="{FF2B5EF4-FFF2-40B4-BE49-F238E27FC236}">
                  <a16:creationId xmlns:a16="http://schemas.microsoft.com/office/drawing/2014/main" id="{47CF2658-8454-2D32-B557-96F25B678C6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39" name="Graphic 1238" descr="Marker outline">
              <a:extLst>
                <a:ext uri="{FF2B5EF4-FFF2-40B4-BE49-F238E27FC236}">
                  <a16:creationId xmlns:a16="http://schemas.microsoft.com/office/drawing/2014/main" id="{1C9158C3-A65F-8CF9-C17B-8A6E426C686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BFFE95D5-A195-0698-D2D5-9D9F3BB693FB}"/>
              </a:ext>
            </a:extLst>
          </p:cNvPr>
          <p:cNvCxnSpPr>
            <a:cxnSpLocks/>
          </p:cNvCxnSpPr>
          <p:nvPr/>
        </p:nvCxnSpPr>
        <p:spPr bwMode="auto">
          <a:xfrm>
            <a:off x="7009917" y="2199366"/>
            <a:ext cx="612648" cy="848302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C156BC76-CD70-815B-05C4-3E4F929A193F}"/>
              </a:ext>
            </a:extLst>
          </p:cNvPr>
          <p:cNvCxnSpPr>
            <a:cxnSpLocks/>
          </p:cNvCxnSpPr>
          <p:nvPr/>
        </p:nvCxnSpPr>
        <p:spPr bwMode="auto">
          <a:xfrm>
            <a:off x="7086347" y="2176675"/>
            <a:ext cx="530352" cy="393935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28200577-8BC9-591B-B484-183B4D420C05}"/>
              </a:ext>
            </a:extLst>
          </p:cNvPr>
          <p:cNvCxnSpPr>
            <a:cxnSpLocks/>
          </p:cNvCxnSpPr>
          <p:nvPr/>
        </p:nvCxnSpPr>
        <p:spPr bwMode="auto">
          <a:xfrm>
            <a:off x="7078827" y="2194096"/>
            <a:ext cx="539496" cy="494654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8B04943F-CC11-4D78-D3FC-A0E530842EE3}"/>
              </a:ext>
            </a:extLst>
          </p:cNvPr>
          <p:cNvCxnSpPr>
            <a:cxnSpLocks/>
          </p:cNvCxnSpPr>
          <p:nvPr/>
        </p:nvCxnSpPr>
        <p:spPr bwMode="auto">
          <a:xfrm>
            <a:off x="7065382" y="2199136"/>
            <a:ext cx="548640" cy="608387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E5FF4ED6-EA11-B4EE-AB0C-E6083E19B475}"/>
              </a:ext>
            </a:extLst>
          </p:cNvPr>
          <p:cNvCxnSpPr>
            <a:cxnSpLocks/>
          </p:cNvCxnSpPr>
          <p:nvPr/>
        </p:nvCxnSpPr>
        <p:spPr bwMode="auto">
          <a:xfrm>
            <a:off x="7042644" y="2205084"/>
            <a:ext cx="576072" cy="715579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6698D8B7-35D2-C230-1B80-5F08CD5C8ABF}"/>
              </a:ext>
            </a:extLst>
          </p:cNvPr>
          <p:cNvCxnSpPr>
            <a:cxnSpLocks/>
          </p:cNvCxnSpPr>
          <p:nvPr/>
        </p:nvCxnSpPr>
        <p:spPr bwMode="auto">
          <a:xfrm>
            <a:off x="6947373" y="2324617"/>
            <a:ext cx="676656" cy="84555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199" name="Group 1198">
            <a:extLst>
              <a:ext uri="{FF2B5EF4-FFF2-40B4-BE49-F238E27FC236}">
                <a16:creationId xmlns:a16="http://schemas.microsoft.com/office/drawing/2014/main" id="{BC144F39-D13D-4174-8036-EB01F1FCDA4F}"/>
              </a:ext>
            </a:extLst>
          </p:cNvPr>
          <p:cNvGrpSpPr/>
          <p:nvPr/>
        </p:nvGrpSpPr>
        <p:grpSpPr>
          <a:xfrm>
            <a:off x="6663813" y="2384505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66" name="Graphic 1265" descr="Marker with solid fill">
              <a:extLst>
                <a:ext uri="{FF2B5EF4-FFF2-40B4-BE49-F238E27FC236}">
                  <a16:creationId xmlns:a16="http://schemas.microsoft.com/office/drawing/2014/main" id="{78B24833-0B9D-6F4E-227A-D7A03F416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67" name="Graphic 1266" descr="Marker outline">
              <a:extLst>
                <a:ext uri="{FF2B5EF4-FFF2-40B4-BE49-F238E27FC236}">
                  <a16:creationId xmlns:a16="http://schemas.microsoft.com/office/drawing/2014/main" id="{D841C802-F6D6-5D75-7C7D-2CC0A7F2E54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10" name="Group 1209">
            <a:extLst>
              <a:ext uri="{FF2B5EF4-FFF2-40B4-BE49-F238E27FC236}">
                <a16:creationId xmlns:a16="http://schemas.microsoft.com/office/drawing/2014/main" id="{A4430D3C-7CFF-C0E0-BAF2-ADF2F580C6F5}"/>
              </a:ext>
            </a:extLst>
          </p:cNvPr>
          <p:cNvGrpSpPr/>
          <p:nvPr/>
        </p:nvGrpSpPr>
        <p:grpSpPr>
          <a:xfrm>
            <a:off x="6512054" y="2556559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44" name="Graphic 1243" descr="Marker with solid fill">
              <a:extLst>
                <a:ext uri="{FF2B5EF4-FFF2-40B4-BE49-F238E27FC236}">
                  <a16:creationId xmlns:a16="http://schemas.microsoft.com/office/drawing/2014/main" id="{382C80C6-3C42-C44D-5396-38A784A458E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45" name="Graphic 1244" descr="Marker outline">
              <a:extLst>
                <a:ext uri="{FF2B5EF4-FFF2-40B4-BE49-F238E27FC236}">
                  <a16:creationId xmlns:a16="http://schemas.microsoft.com/office/drawing/2014/main" id="{88B49D11-4C6B-2C81-E0C9-BCF0921650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11" name="Group 1210">
            <a:extLst>
              <a:ext uri="{FF2B5EF4-FFF2-40B4-BE49-F238E27FC236}">
                <a16:creationId xmlns:a16="http://schemas.microsoft.com/office/drawing/2014/main" id="{36FF940B-AE51-AE92-8EE4-9AC2ECFCB616}"/>
              </a:ext>
            </a:extLst>
          </p:cNvPr>
          <p:cNvGrpSpPr/>
          <p:nvPr/>
        </p:nvGrpSpPr>
        <p:grpSpPr>
          <a:xfrm>
            <a:off x="6694548" y="2322776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42" name="Graphic 1241" descr="Marker with solid fill">
              <a:extLst>
                <a:ext uri="{FF2B5EF4-FFF2-40B4-BE49-F238E27FC236}">
                  <a16:creationId xmlns:a16="http://schemas.microsoft.com/office/drawing/2014/main" id="{B078F065-64DD-30CD-2110-0E5F5E708C1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43" name="Graphic 1242" descr="Marker outline">
              <a:extLst>
                <a:ext uri="{FF2B5EF4-FFF2-40B4-BE49-F238E27FC236}">
                  <a16:creationId xmlns:a16="http://schemas.microsoft.com/office/drawing/2014/main" id="{533309F2-BF85-BDED-49C5-794F3180EDD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cxnSp>
        <p:nvCxnSpPr>
          <p:cNvPr id="1094" name="Straight Connector 1093">
            <a:extLst>
              <a:ext uri="{FF2B5EF4-FFF2-40B4-BE49-F238E27FC236}">
                <a16:creationId xmlns:a16="http://schemas.microsoft.com/office/drawing/2014/main" id="{55F4322F-BEF6-4B54-6872-EE0D5EA33E57}"/>
              </a:ext>
            </a:extLst>
          </p:cNvPr>
          <p:cNvCxnSpPr>
            <a:cxnSpLocks/>
          </p:cNvCxnSpPr>
          <p:nvPr/>
        </p:nvCxnSpPr>
        <p:spPr bwMode="auto">
          <a:xfrm>
            <a:off x="6824707" y="2328728"/>
            <a:ext cx="804672" cy="1094548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128" name="Group 1127">
            <a:extLst>
              <a:ext uri="{FF2B5EF4-FFF2-40B4-BE49-F238E27FC236}">
                <a16:creationId xmlns:a16="http://schemas.microsoft.com/office/drawing/2014/main" id="{C21BF90D-C0AB-8A32-5ED1-4C0F9021C534}"/>
              </a:ext>
            </a:extLst>
          </p:cNvPr>
          <p:cNvGrpSpPr/>
          <p:nvPr/>
        </p:nvGrpSpPr>
        <p:grpSpPr>
          <a:xfrm>
            <a:off x="6830014" y="2186403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80" name="Graphic 1179" descr="Marker with solid fill">
              <a:extLst>
                <a:ext uri="{FF2B5EF4-FFF2-40B4-BE49-F238E27FC236}">
                  <a16:creationId xmlns:a16="http://schemas.microsoft.com/office/drawing/2014/main" id="{5B7FE1A7-EA8D-5060-0561-FC8DADB9246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81" name="Graphic 1180" descr="Marker outline">
              <a:extLst>
                <a:ext uri="{FF2B5EF4-FFF2-40B4-BE49-F238E27FC236}">
                  <a16:creationId xmlns:a16="http://schemas.microsoft.com/office/drawing/2014/main" id="{4EDADD1B-992F-938F-A1EF-E298F4A729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44" name="Group 1143">
            <a:extLst>
              <a:ext uri="{FF2B5EF4-FFF2-40B4-BE49-F238E27FC236}">
                <a16:creationId xmlns:a16="http://schemas.microsoft.com/office/drawing/2014/main" id="{D734521D-CB50-CE0B-5688-36C41F10EBE1}"/>
              </a:ext>
            </a:extLst>
          </p:cNvPr>
          <p:cNvGrpSpPr/>
          <p:nvPr/>
        </p:nvGrpSpPr>
        <p:grpSpPr>
          <a:xfrm>
            <a:off x="6667922" y="2224473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48" name="Graphic 1147" descr="Marker with solid fill">
              <a:extLst>
                <a:ext uri="{FF2B5EF4-FFF2-40B4-BE49-F238E27FC236}">
                  <a16:creationId xmlns:a16="http://schemas.microsoft.com/office/drawing/2014/main" id="{30BFB2D6-FE3B-17BF-A7D4-6110BA2B6EE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49" name="Graphic 1148" descr="Marker outline">
              <a:extLst>
                <a:ext uri="{FF2B5EF4-FFF2-40B4-BE49-F238E27FC236}">
                  <a16:creationId xmlns:a16="http://schemas.microsoft.com/office/drawing/2014/main" id="{C830AABA-EB8B-2290-22B6-8DF8846184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45" name="Group 1144">
            <a:extLst>
              <a:ext uri="{FF2B5EF4-FFF2-40B4-BE49-F238E27FC236}">
                <a16:creationId xmlns:a16="http://schemas.microsoft.com/office/drawing/2014/main" id="{31573E15-1B96-C0DF-8A04-89F516D928D5}"/>
              </a:ext>
            </a:extLst>
          </p:cNvPr>
          <p:cNvGrpSpPr/>
          <p:nvPr/>
        </p:nvGrpSpPr>
        <p:grpSpPr>
          <a:xfrm>
            <a:off x="6637671" y="2179123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46" name="Graphic 1145" descr="Marker with solid fill">
              <a:extLst>
                <a:ext uri="{FF2B5EF4-FFF2-40B4-BE49-F238E27FC236}">
                  <a16:creationId xmlns:a16="http://schemas.microsoft.com/office/drawing/2014/main" id="{28BF81C0-B0EE-E5F7-E22B-C8508DECF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47" name="Graphic 1146" descr="Marker outline">
              <a:extLst>
                <a:ext uri="{FF2B5EF4-FFF2-40B4-BE49-F238E27FC236}">
                  <a16:creationId xmlns:a16="http://schemas.microsoft.com/office/drawing/2014/main" id="{7E165BB1-6E8D-50D9-E4AD-90A2D5A6F98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00" name="Group 1199">
            <a:extLst>
              <a:ext uri="{FF2B5EF4-FFF2-40B4-BE49-F238E27FC236}">
                <a16:creationId xmlns:a16="http://schemas.microsoft.com/office/drawing/2014/main" id="{B5F251BB-88AA-94D9-5B54-DED628E7B0AD}"/>
              </a:ext>
            </a:extLst>
          </p:cNvPr>
          <p:cNvGrpSpPr/>
          <p:nvPr/>
        </p:nvGrpSpPr>
        <p:grpSpPr>
          <a:xfrm>
            <a:off x="6376737" y="2695148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64" name="Graphic 1263" descr="Marker with solid fill">
              <a:extLst>
                <a:ext uri="{FF2B5EF4-FFF2-40B4-BE49-F238E27FC236}">
                  <a16:creationId xmlns:a16="http://schemas.microsoft.com/office/drawing/2014/main" id="{1362360C-6353-BEE2-4362-C60603512F2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65" name="Graphic 1264" descr="Marker outline">
              <a:extLst>
                <a:ext uri="{FF2B5EF4-FFF2-40B4-BE49-F238E27FC236}">
                  <a16:creationId xmlns:a16="http://schemas.microsoft.com/office/drawing/2014/main" id="{DF156E4E-578D-BE2F-282B-EEF47A0A40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43" name="Group 1142">
            <a:extLst>
              <a:ext uri="{FF2B5EF4-FFF2-40B4-BE49-F238E27FC236}">
                <a16:creationId xmlns:a16="http://schemas.microsoft.com/office/drawing/2014/main" id="{02EF8B7F-DFAD-A5DA-0B28-F0F8C637E276}"/>
              </a:ext>
            </a:extLst>
          </p:cNvPr>
          <p:cNvGrpSpPr/>
          <p:nvPr/>
        </p:nvGrpSpPr>
        <p:grpSpPr>
          <a:xfrm>
            <a:off x="6637661" y="2404188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50" name="Graphic 1149" descr="Marker with solid fill">
              <a:extLst>
                <a:ext uri="{FF2B5EF4-FFF2-40B4-BE49-F238E27FC236}">
                  <a16:creationId xmlns:a16="http://schemas.microsoft.com/office/drawing/2014/main" id="{2819D110-BB81-3772-F6C4-0FFCEAC104F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51" name="Graphic 1150" descr="Marker outline">
              <a:extLst>
                <a:ext uri="{FF2B5EF4-FFF2-40B4-BE49-F238E27FC236}">
                  <a16:creationId xmlns:a16="http://schemas.microsoft.com/office/drawing/2014/main" id="{6D494686-C277-59A6-34C3-39213DB6E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252374C2-1B28-A37D-07D4-3F8BD29A0EA3}"/>
              </a:ext>
            </a:extLst>
          </p:cNvPr>
          <p:cNvGrpSpPr/>
          <p:nvPr/>
        </p:nvGrpSpPr>
        <p:grpSpPr>
          <a:xfrm>
            <a:off x="6994876" y="2031166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234" name="Graphic 233" descr="Marker with solid fill">
              <a:extLst>
                <a:ext uri="{FF2B5EF4-FFF2-40B4-BE49-F238E27FC236}">
                  <a16:creationId xmlns:a16="http://schemas.microsoft.com/office/drawing/2014/main" id="{8E3EA1F5-B0F0-F09C-1C34-5F3B9EB7E91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235" name="Graphic 234" descr="Marker outline">
              <a:extLst>
                <a:ext uri="{FF2B5EF4-FFF2-40B4-BE49-F238E27FC236}">
                  <a16:creationId xmlns:a16="http://schemas.microsoft.com/office/drawing/2014/main" id="{F19C7318-7FB4-9C0A-4411-13D8AEE587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25" name="Group 1124">
            <a:extLst>
              <a:ext uri="{FF2B5EF4-FFF2-40B4-BE49-F238E27FC236}">
                <a16:creationId xmlns:a16="http://schemas.microsoft.com/office/drawing/2014/main" id="{E3B31D76-5B90-FC06-EFC9-4601ECDA89D3}"/>
              </a:ext>
            </a:extLst>
          </p:cNvPr>
          <p:cNvGrpSpPr/>
          <p:nvPr/>
        </p:nvGrpSpPr>
        <p:grpSpPr>
          <a:xfrm>
            <a:off x="6495778" y="1759792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86" name="Graphic 1185" descr="Marker with solid fill">
              <a:extLst>
                <a:ext uri="{FF2B5EF4-FFF2-40B4-BE49-F238E27FC236}">
                  <a16:creationId xmlns:a16="http://schemas.microsoft.com/office/drawing/2014/main" id="{31C38099-24B0-587A-C7D6-5A60545C9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87" name="Graphic 1186" descr="Marker outline">
              <a:extLst>
                <a:ext uri="{FF2B5EF4-FFF2-40B4-BE49-F238E27FC236}">
                  <a16:creationId xmlns:a16="http://schemas.microsoft.com/office/drawing/2014/main" id="{9C2068D3-B452-AF39-CAA3-57532BFD17C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sp>
        <p:nvSpPr>
          <p:cNvPr id="240" name="TextBox 239">
            <a:extLst>
              <a:ext uri="{FF2B5EF4-FFF2-40B4-BE49-F238E27FC236}">
                <a16:creationId xmlns:a16="http://schemas.microsoft.com/office/drawing/2014/main" id="{408242C8-F751-D5BE-3C4E-24447CF49328}"/>
              </a:ext>
            </a:extLst>
          </p:cNvPr>
          <p:cNvSpPr txBox="1"/>
          <p:nvPr/>
        </p:nvSpPr>
        <p:spPr>
          <a:xfrm>
            <a:off x="7546640" y="3688044"/>
            <a:ext cx="1600200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Inova Heart and Vascular Institute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6DAAA00C-0CF9-9AD7-A1DF-4B4998D36A47}"/>
              </a:ext>
            </a:extLst>
          </p:cNvPr>
          <p:cNvSpPr txBox="1"/>
          <p:nvPr/>
        </p:nvSpPr>
        <p:spPr>
          <a:xfrm>
            <a:off x="7546640" y="3566377"/>
            <a:ext cx="1600200" cy="19973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  <a:latin typeface="+mj-lt"/>
                <a:cs typeface="Arial" panose="020B0604020202020204" pitchFamily="34" charset="0"/>
              </a:rPr>
              <a:t>Washington Hospital Center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3BDF23B8-D924-41E0-DD37-19A1DCC36384}"/>
              </a:ext>
            </a:extLst>
          </p:cNvPr>
          <p:cNvSpPr txBox="1"/>
          <p:nvPr/>
        </p:nvSpPr>
        <p:spPr>
          <a:xfrm>
            <a:off x="7546640" y="3809261"/>
            <a:ext cx="1600200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Sentara Norfolk General Hospital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C2005E1D-BE5A-3695-4662-57F9294E9A87}"/>
              </a:ext>
            </a:extLst>
          </p:cNvPr>
          <p:cNvSpPr txBox="1"/>
          <p:nvPr/>
        </p:nvSpPr>
        <p:spPr>
          <a:xfrm>
            <a:off x="7546640" y="3930478"/>
            <a:ext cx="1600200" cy="199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/>
              <a:t>University of Virginia</a:t>
            </a:r>
            <a:endParaRPr lang="en-US" sz="700" dirty="0">
              <a:effectLst/>
            </a:endParaRP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415A376C-B263-B5A4-B4C1-E4DDB7F3623D}"/>
              </a:ext>
            </a:extLst>
          </p:cNvPr>
          <p:cNvSpPr txBox="1"/>
          <p:nvPr/>
        </p:nvSpPr>
        <p:spPr>
          <a:xfrm>
            <a:off x="7546640" y="3445160"/>
            <a:ext cx="1600200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/>
              <a:t>University of Maryland</a:t>
            </a:r>
            <a:endParaRPr lang="en-US" sz="700" dirty="0">
              <a:effectLst/>
            </a:endParaRP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DA14FFB5-9331-F547-FACC-90631FCED1B5}"/>
              </a:ext>
            </a:extLst>
          </p:cNvPr>
          <p:cNvSpPr txBox="1"/>
          <p:nvPr/>
        </p:nvSpPr>
        <p:spPr>
          <a:xfrm>
            <a:off x="7546640" y="4051698"/>
            <a:ext cx="1600200" cy="199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Carilion Medical Center</a:t>
            </a:r>
          </a:p>
        </p:txBody>
      </p: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D2E2C764-60B1-E018-FF63-B42DF62FE540}"/>
              </a:ext>
            </a:extLst>
          </p:cNvPr>
          <p:cNvCxnSpPr>
            <a:cxnSpLocks/>
          </p:cNvCxnSpPr>
          <p:nvPr/>
        </p:nvCxnSpPr>
        <p:spPr bwMode="auto">
          <a:xfrm>
            <a:off x="6835116" y="2451268"/>
            <a:ext cx="786384" cy="1073877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53" name="TextBox 252">
            <a:extLst>
              <a:ext uri="{FF2B5EF4-FFF2-40B4-BE49-F238E27FC236}">
                <a16:creationId xmlns:a16="http://schemas.microsoft.com/office/drawing/2014/main" id="{BFDCC71D-1D36-2994-91C5-0061AF93B574}"/>
              </a:ext>
            </a:extLst>
          </p:cNvPr>
          <p:cNvSpPr txBox="1"/>
          <p:nvPr/>
        </p:nvSpPr>
        <p:spPr>
          <a:xfrm>
            <a:off x="6180906" y="1931239"/>
            <a:ext cx="857832" cy="3145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Allegheny General Hospital</a:t>
            </a:r>
          </a:p>
        </p:txBody>
      </p:sp>
      <p:cxnSp>
        <p:nvCxnSpPr>
          <p:cNvPr id="1093" name="Straight Connector 1092">
            <a:extLst>
              <a:ext uri="{FF2B5EF4-FFF2-40B4-BE49-F238E27FC236}">
                <a16:creationId xmlns:a16="http://schemas.microsoft.com/office/drawing/2014/main" id="{AAD9D2DF-B4E5-5DB4-5E42-7D63D7A798A2}"/>
              </a:ext>
            </a:extLst>
          </p:cNvPr>
          <p:cNvCxnSpPr>
            <a:cxnSpLocks/>
          </p:cNvCxnSpPr>
          <p:nvPr/>
        </p:nvCxnSpPr>
        <p:spPr bwMode="auto">
          <a:xfrm>
            <a:off x="6784882" y="2225323"/>
            <a:ext cx="841248" cy="1072319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A55FC27C-4A4A-54E4-11F7-F3069034A41F}"/>
              </a:ext>
            </a:extLst>
          </p:cNvPr>
          <p:cNvCxnSpPr>
            <a:cxnSpLocks/>
          </p:cNvCxnSpPr>
          <p:nvPr/>
        </p:nvCxnSpPr>
        <p:spPr bwMode="auto">
          <a:xfrm>
            <a:off x="6807597" y="2511951"/>
            <a:ext cx="804672" cy="1139474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B35F19DF-16E7-64C5-8E25-76775D2D3ABA}"/>
              </a:ext>
            </a:extLst>
          </p:cNvPr>
          <p:cNvCxnSpPr>
            <a:cxnSpLocks/>
          </p:cNvCxnSpPr>
          <p:nvPr/>
        </p:nvCxnSpPr>
        <p:spPr bwMode="auto">
          <a:xfrm>
            <a:off x="6769786" y="2525883"/>
            <a:ext cx="850392" cy="1252561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209" name="Group 1208">
            <a:extLst>
              <a:ext uri="{FF2B5EF4-FFF2-40B4-BE49-F238E27FC236}">
                <a16:creationId xmlns:a16="http://schemas.microsoft.com/office/drawing/2014/main" id="{F997A755-B13E-30A7-3B51-BB26CDFEA80B}"/>
              </a:ext>
            </a:extLst>
          </p:cNvPr>
          <p:cNvGrpSpPr/>
          <p:nvPr/>
        </p:nvGrpSpPr>
        <p:grpSpPr>
          <a:xfrm>
            <a:off x="6794042" y="2679211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46" name="Graphic 1245" descr="Marker with solid fill">
              <a:extLst>
                <a:ext uri="{FF2B5EF4-FFF2-40B4-BE49-F238E27FC236}">
                  <a16:creationId xmlns:a16="http://schemas.microsoft.com/office/drawing/2014/main" id="{BBE154FF-11B9-B511-3BC6-C1EFC9429C9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47" name="Graphic 1246" descr="Marker outline">
              <a:extLst>
                <a:ext uri="{FF2B5EF4-FFF2-40B4-BE49-F238E27FC236}">
                  <a16:creationId xmlns:a16="http://schemas.microsoft.com/office/drawing/2014/main" id="{8F99388C-0DA7-23A7-CF67-087A86AB8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20A23FB9-E381-D0F3-4E57-287D6929366C}"/>
              </a:ext>
            </a:extLst>
          </p:cNvPr>
          <p:cNvCxnSpPr>
            <a:cxnSpLocks/>
          </p:cNvCxnSpPr>
          <p:nvPr/>
        </p:nvCxnSpPr>
        <p:spPr bwMode="auto">
          <a:xfrm>
            <a:off x="6915067" y="2823761"/>
            <a:ext cx="704088" cy="107087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677FB0DE-E0BD-86E2-F74C-61CB55077157}"/>
              </a:ext>
            </a:extLst>
          </p:cNvPr>
          <p:cNvCxnSpPr>
            <a:cxnSpLocks/>
          </p:cNvCxnSpPr>
          <p:nvPr/>
        </p:nvCxnSpPr>
        <p:spPr bwMode="auto">
          <a:xfrm>
            <a:off x="6667539" y="2651332"/>
            <a:ext cx="950976" cy="1367871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774B1DFB-F6CB-8148-CC90-5519C181AB82}"/>
              </a:ext>
            </a:extLst>
          </p:cNvPr>
          <p:cNvCxnSpPr>
            <a:cxnSpLocks/>
          </p:cNvCxnSpPr>
          <p:nvPr/>
        </p:nvCxnSpPr>
        <p:spPr bwMode="auto">
          <a:xfrm>
            <a:off x="6521833" y="2795848"/>
            <a:ext cx="1097280" cy="1349586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9" name="TextBox 328">
            <a:extLst>
              <a:ext uri="{FF2B5EF4-FFF2-40B4-BE49-F238E27FC236}">
                <a16:creationId xmlns:a16="http://schemas.microsoft.com/office/drawing/2014/main" id="{CB4241E3-11FF-B5AD-8417-2802919CEC4D}"/>
              </a:ext>
            </a:extLst>
          </p:cNvPr>
          <p:cNvSpPr txBox="1"/>
          <p:nvPr/>
        </p:nvSpPr>
        <p:spPr>
          <a:xfrm>
            <a:off x="7546640" y="4173680"/>
            <a:ext cx="1600200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700" dirty="0">
                <a:effectLst/>
              </a:rPr>
              <a:t>North Carolina Heart &amp; Vascular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D99AAC42-DC94-B899-4A74-97C0EDF2E10B}"/>
              </a:ext>
            </a:extLst>
          </p:cNvPr>
          <p:cNvSpPr txBox="1"/>
          <p:nvPr/>
        </p:nvSpPr>
        <p:spPr>
          <a:xfrm>
            <a:off x="7546640" y="4294897"/>
            <a:ext cx="1600200" cy="199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Atrium Health</a:t>
            </a:r>
          </a:p>
        </p:txBody>
      </p: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C04B89D5-D4A6-D68C-D411-D0966033B0C0}"/>
              </a:ext>
            </a:extLst>
          </p:cNvPr>
          <p:cNvCxnSpPr>
            <a:cxnSpLocks/>
          </p:cNvCxnSpPr>
          <p:nvPr/>
        </p:nvCxnSpPr>
        <p:spPr bwMode="auto">
          <a:xfrm>
            <a:off x="6651143" y="3009332"/>
            <a:ext cx="969264" cy="1252537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093DC448-5D10-389E-361C-45234C749A87}"/>
              </a:ext>
            </a:extLst>
          </p:cNvPr>
          <p:cNvCxnSpPr>
            <a:cxnSpLocks/>
          </p:cNvCxnSpPr>
          <p:nvPr/>
        </p:nvCxnSpPr>
        <p:spPr bwMode="auto">
          <a:xfrm>
            <a:off x="6480552" y="3102547"/>
            <a:ext cx="1133856" cy="128016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5" name="TextBox 214">
            <a:extLst>
              <a:ext uri="{FF2B5EF4-FFF2-40B4-BE49-F238E27FC236}">
                <a16:creationId xmlns:a16="http://schemas.microsoft.com/office/drawing/2014/main" id="{1C9632F8-6933-77A7-9C30-D3566A7D170F}"/>
              </a:ext>
            </a:extLst>
          </p:cNvPr>
          <p:cNvSpPr txBox="1"/>
          <p:nvPr/>
        </p:nvSpPr>
        <p:spPr>
          <a:xfrm>
            <a:off x="5725323" y="3340203"/>
            <a:ext cx="993903" cy="3145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Emory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12CCD422-629C-333D-509B-BA2462CFDC49}"/>
              </a:ext>
            </a:extLst>
          </p:cNvPr>
          <p:cNvSpPr txBox="1"/>
          <p:nvPr/>
        </p:nvSpPr>
        <p:spPr>
          <a:xfrm>
            <a:off x="6385017" y="3682322"/>
            <a:ext cx="767256" cy="3145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00" dirty="0"/>
              <a:t>CAMC Clinical Trials Center</a:t>
            </a:r>
          </a:p>
        </p:txBody>
      </p: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90C9EA72-10D7-96B0-8889-2A475880306E}"/>
              </a:ext>
            </a:extLst>
          </p:cNvPr>
          <p:cNvGrpSpPr/>
          <p:nvPr/>
        </p:nvGrpSpPr>
        <p:grpSpPr>
          <a:xfrm>
            <a:off x="6528258" y="2875735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225" name="Graphic 224" descr="Marker with solid fill">
              <a:extLst>
                <a:ext uri="{FF2B5EF4-FFF2-40B4-BE49-F238E27FC236}">
                  <a16:creationId xmlns:a16="http://schemas.microsoft.com/office/drawing/2014/main" id="{65832780-7096-88B6-BA4A-3ACEE84C10A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226" name="Graphic 225" descr="Marker outline">
              <a:extLst>
                <a:ext uri="{FF2B5EF4-FFF2-40B4-BE49-F238E27FC236}">
                  <a16:creationId xmlns:a16="http://schemas.microsoft.com/office/drawing/2014/main" id="{663E12CD-E7F7-1B81-4EFB-6BA7F247CBC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sp>
        <p:nvSpPr>
          <p:cNvPr id="347" name="TextBox 346">
            <a:extLst>
              <a:ext uri="{FF2B5EF4-FFF2-40B4-BE49-F238E27FC236}">
                <a16:creationId xmlns:a16="http://schemas.microsoft.com/office/drawing/2014/main" id="{E56C9A67-2CCA-8A7D-D50C-78149E2409DB}"/>
              </a:ext>
            </a:extLst>
          </p:cNvPr>
          <p:cNvSpPr txBox="1"/>
          <p:nvPr/>
        </p:nvSpPr>
        <p:spPr>
          <a:xfrm>
            <a:off x="6753467" y="4059793"/>
            <a:ext cx="781972" cy="3145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00" dirty="0"/>
              <a:t>University of Florida</a:t>
            </a: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1CE6674B-CE7E-4F14-427E-817B83CE87A7}"/>
              </a:ext>
            </a:extLst>
          </p:cNvPr>
          <p:cNvSpPr txBox="1"/>
          <p:nvPr/>
        </p:nvSpPr>
        <p:spPr>
          <a:xfrm>
            <a:off x="6814060" y="4419127"/>
            <a:ext cx="1442758" cy="3145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00" dirty="0"/>
              <a:t>The Cardiac &amp; Vascular Institute Research Foundation</a:t>
            </a: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556BCA31-388D-7F7F-EFF6-89274ADAA1C1}"/>
              </a:ext>
            </a:extLst>
          </p:cNvPr>
          <p:cNvSpPr txBox="1"/>
          <p:nvPr/>
        </p:nvSpPr>
        <p:spPr>
          <a:xfrm>
            <a:off x="4502960" y="4406346"/>
            <a:ext cx="996260" cy="3145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/>
              <a:t>UT Health Science Center at Houston</a:t>
            </a: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7548701E-6FC4-A27B-9BCB-471149EA5831}"/>
              </a:ext>
            </a:extLst>
          </p:cNvPr>
          <p:cNvSpPr txBox="1"/>
          <p:nvPr/>
        </p:nvSpPr>
        <p:spPr>
          <a:xfrm>
            <a:off x="5401476" y="4246247"/>
            <a:ext cx="996260" cy="3145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/>
              <a:t>Ochsner Clinic Foundation</a:t>
            </a:r>
          </a:p>
        </p:txBody>
      </p: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AD9AC140-BA58-A696-30B4-2F35A8BF1AC4}"/>
              </a:ext>
            </a:extLst>
          </p:cNvPr>
          <p:cNvCxnSpPr>
            <a:cxnSpLocks/>
          </p:cNvCxnSpPr>
          <p:nvPr/>
        </p:nvCxnSpPr>
        <p:spPr bwMode="auto">
          <a:xfrm>
            <a:off x="6393116" y="3996825"/>
            <a:ext cx="423310" cy="157242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72" name="Straight Connector 1271">
            <a:extLst>
              <a:ext uri="{FF2B5EF4-FFF2-40B4-BE49-F238E27FC236}">
                <a16:creationId xmlns:a16="http://schemas.microsoft.com/office/drawing/2014/main" id="{C82BCB0C-EADC-58BC-DEE4-047BFA49C2DC}"/>
              </a:ext>
            </a:extLst>
          </p:cNvPr>
          <p:cNvCxnSpPr>
            <a:cxnSpLocks/>
          </p:cNvCxnSpPr>
          <p:nvPr/>
        </p:nvCxnSpPr>
        <p:spPr bwMode="auto">
          <a:xfrm>
            <a:off x="6351375" y="4007763"/>
            <a:ext cx="519624" cy="529877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76" name="TextBox 1275">
            <a:extLst>
              <a:ext uri="{FF2B5EF4-FFF2-40B4-BE49-F238E27FC236}">
                <a16:creationId xmlns:a16="http://schemas.microsoft.com/office/drawing/2014/main" id="{F37FC3AE-B4A7-DAE5-1B64-0C558E043DF3}"/>
              </a:ext>
            </a:extLst>
          </p:cNvPr>
          <p:cNvSpPr txBox="1"/>
          <p:nvPr/>
        </p:nvSpPr>
        <p:spPr>
          <a:xfrm>
            <a:off x="6409898" y="706157"/>
            <a:ext cx="1017774" cy="199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University of Ottawa</a:t>
            </a:r>
            <a:endParaRPr lang="en-US" sz="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1281" name="Straight Connector 1280">
            <a:extLst>
              <a:ext uri="{FF2B5EF4-FFF2-40B4-BE49-F238E27FC236}">
                <a16:creationId xmlns:a16="http://schemas.microsoft.com/office/drawing/2014/main" id="{16F45CC5-6F19-D36D-C309-04923498B64B}"/>
              </a:ext>
            </a:extLst>
          </p:cNvPr>
          <p:cNvCxnSpPr>
            <a:cxnSpLocks/>
          </p:cNvCxnSpPr>
          <p:nvPr/>
        </p:nvCxnSpPr>
        <p:spPr bwMode="auto">
          <a:xfrm flipV="1">
            <a:off x="6669335" y="850489"/>
            <a:ext cx="81965" cy="60984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85" name="TextBox 1284">
            <a:extLst>
              <a:ext uri="{FF2B5EF4-FFF2-40B4-BE49-F238E27FC236}">
                <a16:creationId xmlns:a16="http://schemas.microsoft.com/office/drawing/2014/main" id="{F233828E-0641-5121-25D4-82D25399BF64}"/>
              </a:ext>
            </a:extLst>
          </p:cNvPr>
          <p:cNvSpPr txBox="1"/>
          <p:nvPr/>
        </p:nvSpPr>
        <p:spPr>
          <a:xfrm>
            <a:off x="6722371" y="914459"/>
            <a:ext cx="1017774" cy="3145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Rochester General Hospital</a:t>
            </a:r>
            <a:endParaRPr lang="en-US" sz="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1288" name="Straight Connector 1287">
            <a:extLst>
              <a:ext uri="{FF2B5EF4-FFF2-40B4-BE49-F238E27FC236}">
                <a16:creationId xmlns:a16="http://schemas.microsoft.com/office/drawing/2014/main" id="{251BAE34-B3D4-70C1-4520-7850C23A17F8}"/>
              </a:ext>
            </a:extLst>
          </p:cNvPr>
          <p:cNvCxnSpPr>
            <a:cxnSpLocks/>
          </p:cNvCxnSpPr>
          <p:nvPr/>
        </p:nvCxnSpPr>
        <p:spPr bwMode="auto">
          <a:xfrm flipV="1">
            <a:off x="6624490" y="1189963"/>
            <a:ext cx="239411" cy="608231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93" name="TextBox 1292">
            <a:extLst>
              <a:ext uri="{FF2B5EF4-FFF2-40B4-BE49-F238E27FC236}">
                <a16:creationId xmlns:a16="http://schemas.microsoft.com/office/drawing/2014/main" id="{1FD94462-5168-8CCB-3797-13CB2C12EAAB}"/>
              </a:ext>
            </a:extLst>
          </p:cNvPr>
          <p:cNvSpPr txBox="1"/>
          <p:nvPr/>
        </p:nvSpPr>
        <p:spPr>
          <a:xfrm>
            <a:off x="7546640" y="2354579"/>
            <a:ext cx="1600200" cy="199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Montefiore Medical Center</a:t>
            </a:r>
          </a:p>
        </p:txBody>
      </p:sp>
      <p:cxnSp>
        <p:nvCxnSpPr>
          <p:cNvPr id="1294" name="Straight Connector 1293">
            <a:extLst>
              <a:ext uri="{FF2B5EF4-FFF2-40B4-BE49-F238E27FC236}">
                <a16:creationId xmlns:a16="http://schemas.microsoft.com/office/drawing/2014/main" id="{466EB8DD-E9FF-DF6F-4D69-56DECCD2AFE7}"/>
              </a:ext>
            </a:extLst>
          </p:cNvPr>
          <p:cNvCxnSpPr>
            <a:cxnSpLocks/>
          </p:cNvCxnSpPr>
          <p:nvPr/>
        </p:nvCxnSpPr>
        <p:spPr bwMode="auto">
          <a:xfrm>
            <a:off x="7110935" y="2175515"/>
            <a:ext cx="502920" cy="160007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131" name="Group 1130">
            <a:extLst>
              <a:ext uri="{FF2B5EF4-FFF2-40B4-BE49-F238E27FC236}">
                <a16:creationId xmlns:a16="http://schemas.microsoft.com/office/drawing/2014/main" id="{AD2F8700-0253-A19F-DEDB-C5C1376E26CF}"/>
              </a:ext>
            </a:extLst>
          </p:cNvPr>
          <p:cNvGrpSpPr/>
          <p:nvPr/>
        </p:nvGrpSpPr>
        <p:grpSpPr>
          <a:xfrm>
            <a:off x="7048314" y="1998494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74" name="Graphic 1173" descr="Marker with solid fill">
              <a:extLst>
                <a:ext uri="{FF2B5EF4-FFF2-40B4-BE49-F238E27FC236}">
                  <a16:creationId xmlns:a16="http://schemas.microsoft.com/office/drawing/2014/main" id="{D3BB97E2-C312-0202-16EC-651AB1881A3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75" name="Graphic 1174" descr="Marker outline">
              <a:extLst>
                <a:ext uri="{FF2B5EF4-FFF2-40B4-BE49-F238E27FC236}">
                  <a16:creationId xmlns:a16="http://schemas.microsoft.com/office/drawing/2014/main" id="{E68D5B94-00D4-4302-EB44-8D50C34239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sp>
        <p:nvSpPr>
          <p:cNvPr id="1318" name="TextBox 1317">
            <a:extLst>
              <a:ext uri="{FF2B5EF4-FFF2-40B4-BE49-F238E27FC236}">
                <a16:creationId xmlns:a16="http://schemas.microsoft.com/office/drawing/2014/main" id="{ECB74244-BA38-46B8-85B5-A89005DCE9CA}"/>
              </a:ext>
            </a:extLst>
          </p:cNvPr>
          <p:cNvSpPr txBox="1"/>
          <p:nvPr/>
        </p:nvSpPr>
        <p:spPr>
          <a:xfrm>
            <a:off x="5942591" y="947698"/>
            <a:ext cx="1017774" cy="3145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University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at Buffalo</a:t>
            </a:r>
            <a:endParaRPr lang="en-US" sz="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1319" name="Straight Connector 1318">
            <a:extLst>
              <a:ext uri="{FF2B5EF4-FFF2-40B4-BE49-F238E27FC236}">
                <a16:creationId xmlns:a16="http://schemas.microsoft.com/office/drawing/2014/main" id="{6E459097-0D94-6016-5935-A93C9F66ACC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478998" y="1222047"/>
            <a:ext cx="1241" cy="621792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22" name="TextBox 1321">
            <a:extLst>
              <a:ext uri="{FF2B5EF4-FFF2-40B4-BE49-F238E27FC236}">
                <a16:creationId xmlns:a16="http://schemas.microsoft.com/office/drawing/2014/main" id="{C4BF1D16-A8BF-54BB-C4BD-184DE883E86F}"/>
              </a:ext>
            </a:extLst>
          </p:cNvPr>
          <p:cNvSpPr txBox="1"/>
          <p:nvPr/>
        </p:nvSpPr>
        <p:spPr>
          <a:xfrm>
            <a:off x="5571816" y="706157"/>
            <a:ext cx="1017774" cy="3145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Toronto General Hospital</a:t>
            </a:r>
            <a:endParaRPr lang="en-US" sz="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1323" name="Straight Connector 1322">
            <a:extLst>
              <a:ext uri="{FF2B5EF4-FFF2-40B4-BE49-F238E27FC236}">
                <a16:creationId xmlns:a16="http://schemas.microsoft.com/office/drawing/2014/main" id="{33E9D1AE-BA92-2E11-7C73-D8F5A661841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103981" y="1000261"/>
            <a:ext cx="274320" cy="73152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26" name="TextBox 1325">
            <a:extLst>
              <a:ext uri="{FF2B5EF4-FFF2-40B4-BE49-F238E27FC236}">
                <a16:creationId xmlns:a16="http://schemas.microsoft.com/office/drawing/2014/main" id="{62175EC1-96FA-57B4-501A-D8BB5A3AE971}"/>
              </a:ext>
            </a:extLst>
          </p:cNvPr>
          <p:cNvSpPr txBox="1"/>
          <p:nvPr/>
        </p:nvSpPr>
        <p:spPr>
          <a:xfrm>
            <a:off x="4434957" y="706157"/>
            <a:ext cx="1518720" cy="199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Hamilton Health Sciences</a:t>
            </a:r>
            <a:endParaRPr lang="en-US" sz="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1327" name="Straight Connector 1326">
            <a:extLst>
              <a:ext uri="{FF2B5EF4-FFF2-40B4-BE49-F238E27FC236}">
                <a16:creationId xmlns:a16="http://schemas.microsoft.com/office/drawing/2014/main" id="{57B7380E-AF0E-2A98-4793-96071C7D641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677928" y="850489"/>
            <a:ext cx="649837" cy="970269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3" name="TextBox 212">
            <a:extLst>
              <a:ext uri="{FF2B5EF4-FFF2-40B4-BE49-F238E27FC236}">
                <a16:creationId xmlns:a16="http://schemas.microsoft.com/office/drawing/2014/main" id="{7F172838-FD42-21F7-7F42-B8C1C42302E6}"/>
              </a:ext>
            </a:extLst>
          </p:cNvPr>
          <p:cNvSpPr txBox="1"/>
          <p:nvPr/>
        </p:nvSpPr>
        <p:spPr>
          <a:xfrm>
            <a:off x="4363462" y="2321120"/>
            <a:ext cx="937545" cy="20005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of Iowa</a:t>
            </a:r>
          </a:p>
        </p:txBody>
      </p:sp>
      <p:grpSp>
        <p:nvGrpSpPr>
          <p:cNvPr id="1047" name="Group 1046">
            <a:extLst>
              <a:ext uri="{FF2B5EF4-FFF2-40B4-BE49-F238E27FC236}">
                <a16:creationId xmlns:a16="http://schemas.microsoft.com/office/drawing/2014/main" id="{DDEB8318-7629-DE1E-07FE-A5600EA2DE22}"/>
              </a:ext>
            </a:extLst>
          </p:cNvPr>
          <p:cNvGrpSpPr/>
          <p:nvPr/>
        </p:nvGrpSpPr>
        <p:grpSpPr>
          <a:xfrm>
            <a:off x="4672823" y="1569908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48" name="Graphic 1047" descr="Marker with solid fill">
              <a:extLst>
                <a:ext uri="{FF2B5EF4-FFF2-40B4-BE49-F238E27FC236}">
                  <a16:creationId xmlns:a16="http://schemas.microsoft.com/office/drawing/2014/main" id="{6B09516F-2FF9-BC6E-7CA6-1588F1E6AB9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49" name="Graphic 1048" descr="Marker outline">
              <a:extLst>
                <a:ext uri="{FF2B5EF4-FFF2-40B4-BE49-F238E27FC236}">
                  <a16:creationId xmlns:a16="http://schemas.microsoft.com/office/drawing/2014/main" id="{A0ADCF86-272A-FC23-AF86-C8E93CCB24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050" name="Group 1049">
            <a:extLst>
              <a:ext uri="{FF2B5EF4-FFF2-40B4-BE49-F238E27FC236}">
                <a16:creationId xmlns:a16="http://schemas.microsoft.com/office/drawing/2014/main" id="{734A423D-80C3-D525-FCE1-660752B8ACFA}"/>
              </a:ext>
            </a:extLst>
          </p:cNvPr>
          <p:cNvGrpSpPr/>
          <p:nvPr/>
        </p:nvGrpSpPr>
        <p:grpSpPr>
          <a:xfrm>
            <a:off x="4864812" y="1804505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51" name="Graphic 1050" descr="Marker with solid fill">
              <a:extLst>
                <a:ext uri="{FF2B5EF4-FFF2-40B4-BE49-F238E27FC236}">
                  <a16:creationId xmlns:a16="http://schemas.microsoft.com/office/drawing/2014/main" id="{8A0F430C-14B6-7D82-6880-077AC3E4ECA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52" name="Graphic 1051" descr="Marker outline">
              <a:extLst>
                <a:ext uri="{FF2B5EF4-FFF2-40B4-BE49-F238E27FC236}">
                  <a16:creationId xmlns:a16="http://schemas.microsoft.com/office/drawing/2014/main" id="{DA5FC49D-D3DB-AF70-69A6-3B6F1D408B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056" name="Group 1055">
            <a:extLst>
              <a:ext uri="{FF2B5EF4-FFF2-40B4-BE49-F238E27FC236}">
                <a16:creationId xmlns:a16="http://schemas.microsoft.com/office/drawing/2014/main" id="{E79BFB00-855D-9176-874E-004282F1B7A5}"/>
              </a:ext>
            </a:extLst>
          </p:cNvPr>
          <p:cNvGrpSpPr/>
          <p:nvPr/>
        </p:nvGrpSpPr>
        <p:grpSpPr>
          <a:xfrm>
            <a:off x="4967186" y="2154270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57" name="Graphic 1056" descr="Marker with solid fill">
              <a:extLst>
                <a:ext uri="{FF2B5EF4-FFF2-40B4-BE49-F238E27FC236}">
                  <a16:creationId xmlns:a16="http://schemas.microsoft.com/office/drawing/2014/main" id="{F23D9A7D-A74A-D6F1-AD19-65B57EFA012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58" name="Graphic 1057" descr="Marker outline">
              <a:extLst>
                <a:ext uri="{FF2B5EF4-FFF2-40B4-BE49-F238E27FC236}">
                  <a16:creationId xmlns:a16="http://schemas.microsoft.com/office/drawing/2014/main" id="{A14DF109-B11A-3A1E-E67F-849C33EE50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080" name="Group 1079">
            <a:extLst>
              <a:ext uri="{FF2B5EF4-FFF2-40B4-BE49-F238E27FC236}">
                <a16:creationId xmlns:a16="http://schemas.microsoft.com/office/drawing/2014/main" id="{E2B19E40-FCAE-7193-B067-57A5909868A6}"/>
              </a:ext>
            </a:extLst>
          </p:cNvPr>
          <p:cNvGrpSpPr/>
          <p:nvPr/>
        </p:nvGrpSpPr>
        <p:grpSpPr>
          <a:xfrm>
            <a:off x="4777415" y="1654639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81" name="Graphic 1080" descr="Marker with solid fill">
              <a:extLst>
                <a:ext uri="{FF2B5EF4-FFF2-40B4-BE49-F238E27FC236}">
                  <a16:creationId xmlns:a16="http://schemas.microsoft.com/office/drawing/2014/main" id="{30FB7817-9104-7D13-4D70-30959CC80EC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82" name="Graphic 1081" descr="Marker outline">
              <a:extLst>
                <a:ext uri="{FF2B5EF4-FFF2-40B4-BE49-F238E27FC236}">
                  <a16:creationId xmlns:a16="http://schemas.microsoft.com/office/drawing/2014/main" id="{7D9DB644-F556-0625-5EDD-B8821A2657A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13" name="Group 1112">
            <a:extLst>
              <a:ext uri="{FF2B5EF4-FFF2-40B4-BE49-F238E27FC236}">
                <a16:creationId xmlns:a16="http://schemas.microsoft.com/office/drawing/2014/main" id="{0178E75F-D3F9-508E-C040-31D52EBC3B5A}"/>
              </a:ext>
            </a:extLst>
          </p:cNvPr>
          <p:cNvGrpSpPr/>
          <p:nvPr/>
        </p:nvGrpSpPr>
        <p:grpSpPr>
          <a:xfrm>
            <a:off x="4715638" y="2167117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14" name="Graphic 1113" descr="Marker with solid fill">
              <a:extLst>
                <a:ext uri="{FF2B5EF4-FFF2-40B4-BE49-F238E27FC236}">
                  <a16:creationId xmlns:a16="http://schemas.microsoft.com/office/drawing/2014/main" id="{D18A94DF-FBEA-ABA1-5BC1-F85B06898F4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15" name="Graphic 1114" descr="Marker outline">
              <a:extLst>
                <a:ext uri="{FF2B5EF4-FFF2-40B4-BE49-F238E27FC236}">
                  <a16:creationId xmlns:a16="http://schemas.microsoft.com/office/drawing/2014/main" id="{1D48B36A-C91B-381F-68FE-7915AD87A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98" name="Group 1197">
            <a:extLst>
              <a:ext uri="{FF2B5EF4-FFF2-40B4-BE49-F238E27FC236}">
                <a16:creationId xmlns:a16="http://schemas.microsoft.com/office/drawing/2014/main" id="{64536CE3-0576-7A77-560B-1EB7B692ED6B}"/>
              </a:ext>
            </a:extLst>
          </p:cNvPr>
          <p:cNvGrpSpPr/>
          <p:nvPr/>
        </p:nvGrpSpPr>
        <p:grpSpPr>
          <a:xfrm>
            <a:off x="5405731" y="2067549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68" name="Graphic 1267" descr="Marker with solid fill">
              <a:extLst>
                <a:ext uri="{FF2B5EF4-FFF2-40B4-BE49-F238E27FC236}">
                  <a16:creationId xmlns:a16="http://schemas.microsoft.com/office/drawing/2014/main" id="{05029282-7C52-7C39-E092-E340E0874B3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69" name="Graphic 1268" descr="Marker outline">
              <a:extLst>
                <a:ext uri="{FF2B5EF4-FFF2-40B4-BE49-F238E27FC236}">
                  <a16:creationId xmlns:a16="http://schemas.microsoft.com/office/drawing/2014/main" id="{45D26257-D96D-6CA4-0478-585DDB999B6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07" name="Group 1206">
            <a:extLst>
              <a:ext uri="{FF2B5EF4-FFF2-40B4-BE49-F238E27FC236}">
                <a16:creationId xmlns:a16="http://schemas.microsoft.com/office/drawing/2014/main" id="{A59CFC51-9845-B48E-C1B6-66C6088288C3}"/>
              </a:ext>
            </a:extLst>
          </p:cNvPr>
          <p:cNvGrpSpPr/>
          <p:nvPr/>
        </p:nvGrpSpPr>
        <p:grpSpPr>
          <a:xfrm>
            <a:off x="5345958" y="1940062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50" name="Graphic 1249" descr="Marker with solid fill">
              <a:extLst>
                <a:ext uri="{FF2B5EF4-FFF2-40B4-BE49-F238E27FC236}">
                  <a16:creationId xmlns:a16="http://schemas.microsoft.com/office/drawing/2014/main" id="{0F353E1D-7D64-D583-C853-5CC74E9029A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51" name="Graphic 1250" descr="Marker outline">
              <a:extLst>
                <a:ext uri="{FF2B5EF4-FFF2-40B4-BE49-F238E27FC236}">
                  <a16:creationId xmlns:a16="http://schemas.microsoft.com/office/drawing/2014/main" id="{E96F3132-9777-7973-E623-6FA3C7CFFB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17" name="Group 1216">
            <a:extLst>
              <a:ext uri="{FF2B5EF4-FFF2-40B4-BE49-F238E27FC236}">
                <a16:creationId xmlns:a16="http://schemas.microsoft.com/office/drawing/2014/main" id="{C1EE21CA-C4F0-2B43-86A0-20DD968CDAAC}"/>
              </a:ext>
            </a:extLst>
          </p:cNvPr>
          <p:cNvGrpSpPr/>
          <p:nvPr/>
        </p:nvGrpSpPr>
        <p:grpSpPr>
          <a:xfrm>
            <a:off x="5401289" y="2107924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30" name="Graphic 1229" descr="Marker with solid fill">
              <a:extLst>
                <a:ext uri="{FF2B5EF4-FFF2-40B4-BE49-F238E27FC236}">
                  <a16:creationId xmlns:a16="http://schemas.microsoft.com/office/drawing/2014/main" id="{5D903E3F-D9D2-C0A3-5225-B2DF67201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31" name="Graphic 1230" descr="Marker outline">
              <a:extLst>
                <a:ext uri="{FF2B5EF4-FFF2-40B4-BE49-F238E27FC236}">
                  <a16:creationId xmlns:a16="http://schemas.microsoft.com/office/drawing/2014/main" id="{51773E96-0AB6-9CBD-5049-0EEE0243C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02" name="Group 1201">
            <a:extLst>
              <a:ext uri="{FF2B5EF4-FFF2-40B4-BE49-F238E27FC236}">
                <a16:creationId xmlns:a16="http://schemas.microsoft.com/office/drawing/2014/main" id="{3D5E42E6-0252-F982-9F75-65A1B9FCA33D}"/>
              </a:ext>
            </a:extLst>
          </p:cNvPr>
          <p:cNvGrpSpPr/>
          <p:nvPr/>
        </p:nvGrpSpPr>
        <p:grpSpPr>
          <a:xfrm>
            <a:off x="5365263" y="2073807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60" name="Graphic 1259" descr="Marker with solid fill">
              <a:extLst>
                <a:ext uri="{FF2B5EF4-FFF2-40B4-BE49-F238E27FC236}">
                  <a16:creationId xmlns:a16="http://schemas.microsoft.com/office/drawing/2014/main" id="{68350C28-CB79-C7B0-8180-E081ED52839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61" name="Graphic 1260" descr="Marker outline">
              <a:extLst>
                <a:ext uri="{FF2B5EF4-FFF2-40B4-BE49-F238E27FC236}">
                  <a16:creationId xmlns:a16="http://schemas.microsoft.com/office/drawing/2014/main" id="{3FAF975A-83F6-CD3F-26F4-8ACE9DA85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12" name="Group 1211">
            <a:extLst>
              <a:ext uri="{FF2B5EF4-FFF2-40B4-BE49-F238E27FC236}">
                <a16:creationId xmlns:a16="http://schemas.microsoft.com/office/drawing/2014/main" id="{9E9A2145-D30D-DBFA-B366-80356E0537E8}"/>
              </a:ext>
            </a:extLst>
          </p:cNvPr>
          <p:cNvGrpSpPr/>
          <p:nvPr/>
        </p:nvGrpSpPr>
        <p:grpSpPr>
          <a:xfrm>
            <a:off x="5352517" y="2116108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40" name="Graphic 1239" descr="Marker with solid fill">
              <a:extLst>
                <a:ext uri="{FF2B5EF4-FFF2-40B4-BE49-F238E27FC236}">
                  <a16:creationId xmlns:a16="http://schemas.microsoft.com/office/drawing/2014/main" id="{2000E3CF-62CD-5F7C-E6A4-BE948E38567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41" name="Graphic 1240" descr="Marker outline">
              <a:extLst>
                <a:ext uri="{FF2B5EF4-FFF2-40B4-BE49-F238E27FC236}">
                  <a16:creationId xmlns:a16="http://schemas.microsoft.com/office/drawing/2014/main" id="{CB2D6BAD-B5E4-04E1-89D5-9025287346B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03" name="Group 1202">
            <a:extLst>
              <a:ext uri="{FF2B5EF4-FFF2-40B4-BE49-F238E27FC236}">
                <a16:creationId xmlns:a16="http://schemas.microsoft.com/office/drawing/2014/main" id="{0C426719-5DA2-D09D-1C39-1C4DC857E9D7}"/>
              </a:ext>
            </a:extLst>
          </p:cNvPr>
          <p:cNvGrpSpPr/>
          <p:nvPr/>
        </p:nvGrpSpPr>
        <p:grpSpPr>
          <a:xfrm>
            <a:off x="5902027" y="1972952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58" name="Graphic 1257" descr="Marker with solid fill">
              <a:extLst>
                <a:ext uri="{FF2B5EF4-FFF2-40B4-BE49-F238E27FC236}">
                  <a16:creationId xmlns:a16="http://schemas.microsoft.com/office/drawing/2014/main" id="{60335A0D-4A84-502A-BCB1-DD07F0DAE2A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59" name="Graphic 1258" descr="Marker outline">
              <a:extLst>
                <a:ext uri="{FF2B5EF4-FFF2-40B4-BE49-F238E27FC236}">
                  <a16:creationId xmlns:a16="http://schemas.microsoft.com/office/drawing/2014/main" id="{0E1594E1-CF15-DA79-DC48-A455E463BFE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053" name="Group 1052">
            <a:extLst>
              <a:ext uri="{FF2B5EF4-FFF2-40B4-BE49-F238E27FC236}">
                <a16:creationId xmlns:a16="http://schemas.microsoft.com/office/drawing/2014/main" id="{4D6F8039-5CB4-FE0E-F775-3FF531873E17}"/>
              </a:ext>
            </a:extLst>
          </p:cNvPr>
          <p:cNvGrpSpPr/>
          <p:nvPr/>
        </p:nvGrpSpPr>
        <p:grpSpPr>
          <a:xfrm>
            <a:off x="4634019" y="2563546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54" name="Graphic 1053" descr="Marker with solid fill">
              <a:extLst>
                <a:ext uri="{FF2B5EF4-FFF2-40B4-BE49-F238E27FC236}">
                  <a16:creationId xmlns:a16="http://schemas.microsoft.com/office/drawing/2014/main" id="{0382109F-7C37-1CB1-8B94-70119AABF3C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55" name="Graphic 1054" descr="Marker outline">
              <a:extLst>
                <a:ext uri="{FF2B5EF4-FFF2-40B4-BE49-F238E27FC236}">
                  <a16:creationId xmlns:a16="http://schemas.microsoft.com/office/drawing/2014/main" id="{5B58C58E-E9D7-08FB-284C-1570925B19A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08" name="Group 1207">
            <a:extLst>
              <a:ext uri="{FF2B5EF4-FFF2-40B4-BE49-F238E27FC236}">
                <a16:creationId xmlns:a16="http://schemas.microsoft.com/office/drawing/2014/main" id="{B925F9EE-F7C7-B79E-D74E-345008084592}"/>
              </a:ext>
            </a:extLst>
          </p:cNvPr>
          <p:cNvGrpSpPr/>
          <p:nvPr/>
        </p:nvGrpSpPr>
        <p:grpSpPr>
          <a:xfrm>
            <a:off x="6165564" y="2572663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48" name="Graphic 1247" descr="Marker with solid fill">
              <a:extLst>
                <a:ext uri="{FF2B5EF4-FFF2-40B4-BE49-F238E27FC236}">
                  <a16:creationId xmlns:a16="http://schemas.microsoft.com/office/drawing/2014/main" id="{11E95BE7-F7B5-E8DC-2C59-168E4976956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49" name="Graphic 1248" descr="Marker outline">
              <a:extLst>
                <a:ext uri="{FF2B5EF4-FFF2-40B4-BE49-F238E27FC236}">
                  <a16:creationId xmlns:a16="http://schemas.microsoft.com/office/drawing/2014/main" id="{6E613DCF-B6DF-4443-0490-C8202A2C400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083" name="Group 1082">
            <a:extLst>
              <a:ext uri="{FF2B5EF4-FFF2-40B4-BE49-F238E27FC236}">
                <a16:creationId xmlns:a16="http://schemas.microsoft.com/office/drawing/2014/main" id="{63EF95E7-14B1-E89E-6148-91F5E48C57C5}"/>
              </a:ext>
            </a:extLst>
          </p:cNvPr>
          <p:cNvGrpSpPr/>
          <p:nvPr/>
        </p:nvGrpSpPr>
        <p:grpSpPr>
          <a:xfrm>
            <a:off x="5197320" y="2430861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84" name="Graphic 1083" descr="Marker with solid fill">
              <a:extLst>
                <a:ext uri="{FF2B5EF4-FFF2-40B4-BE49-F238E27FC236}">
                  <a16:creationId xmlns:a16="http://schemas.microsoft.com/office/drawing/2014/main" id="{0B831894-E6AC-FDC5-C4A0-C75FC74FA77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85" name="Graphic 1084" descr="Marker outline">
              <a:extLst>
                <a:ext uri="{FF2B5EF4-FFF2-40B4-BE49-F238E27FC236}">
                  <a16:creationId xmlns:a16="http://schemas.microsoft.com/office/drawing/2014/main" id="{9A9C80EA-D133-13A2-8D09-12F0F12940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97" name="Group 1196">
            <a:extLst>
              <a:ext uri="{FF2B5EF4-FFF2-40B4-BE49-F238E27FC236}">
                <a16:creationId xmlns:a16="http://schemas.microsoft.com/office/drawing/2014/main" id="{2F6E231D-4E1D-0786-EF79-8BD246B97945}"/>
              </a:ext>
            </a:extLst>
          </p:cNvPr>
          <p:cNvGrpSpPr/>
          <p:nvPr/>
        </p:nvGrpSpPr>
        <p:grpSpPr>
          <a:xfrm>
            <a:off x="5789580" y="2483005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70" name="Graphic 1269" descr="Marker with solid fill">
              <a:extLst>
                <a:ext uri="{FF2B5EF4-FFF2-40B4-BE49-F238E27FC236}">
                  <a16:creationId xmlns:a16="http://schemas.microsoft.com/office/drawing/2014/main" id="{A9EDABC2-5FD0-EB96-DCE6-CA8DEFA46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71" name="Graphic 1270" descr="Marker outline">
              <a:extLst>
                <a:ext uri="{FF2B5EF4-FFF2-40B4-BE49-F238E27FC236}">
                  <a16:creationId xmlns:a16="http://schemas.microsoft.com/office/drawing/2014/main" id="{3907C686-3692-CA7F-5628-C530D7D22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04" name="Group 1203">
            <a:extLst>
              <a:ext uri="{FF2B5EF4-FFF2-40B4-BE49-F238E27FC236}">
                <a16:creationId xmlns:a16="http://schemas.microsoft.com/office/drawing/2014/main" id="{416810CE-61C9-6A0D-1967-718946A64CF2}"/>
              </a:ext>
            </a:extLst>
          </p:cNvPr>
          <p:cNvGrpSpPr/>
          <p:nvPr/>
        </p:nvGrpSpPr>
        <p:grpSpPr>
          <a:xfrm>
            <a:off x="5975132" y="2336058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56" name="Graphic 1255" descr="Marker with solid fill">
              <a:extLst>
                <a:ext uri="{FF2B5EF4-FFF2-40B4-BE49-F238E27FC236}">
                  <a16:creationId xmlns:a16="http://schemas.microsoft.com/office/drawing/2014/main" id="{84638EDD-4BF0-78E2-AF26-FA45D771519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57" name="Graphic 1256" descr="Marker outline">
              <a:extLst>
                <a:ext uri="{FF2B5EF4-FFF2-40B4-BE49-F238E27FC236}">
                  <a16:creationId xmlns:a16="http://schemas.microsoft.com/office/drawing/2014/main" id="{CCAC8A73-5F8B-A2AC-95E8-95E520233E5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05" name="Group 1204">
            <a:extLst>
              <a:ext uri="{FF2B5EF4-FFF2-40B4-BE49-F238E27FC236}">
                <a16:creationId xmlns:a16="http://schemas.microsoft.com/office/drawing/2014/main" id="{B342D59E-05CD-596C-314E-034A0E753C8C}"/>
              </a:ext>
            </a:extLst>
          </p:cNvPr>
          <p:cNvGrpSpPr/>
          <p:nvPr/>
        </p:nvGrpSpPr>
        <p:grpSpPr>
          <a:xfrm>
            <a:off x="5943640" y="2340714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54" name="Graphic 1253" descr="Marker with solid fill">
              <a:extLst>
                <a:ext uri="{FF2B5EF4-FFF2-40B4-BE49-F238E27FC236}">
                  <a16:creationId xmlns:a16="http://schemas.microsoft.com/office/drawing/2014/main" id="{2F8EF237-6743-5C43-5EDF-DF94D8C2A8F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55" name="Graphic 1254" descr="Marker outline">
              <a:extLst>
                <a:ext uri="{FF2B5EF4-FFF2-40B4-BE49-F238E27FC236}">
                  <a16:creationId xmlns:a16="http://schemas.microsoft.com/office/drawing/2014/main" id="{4DF2B836-D27B-F7BE-2217-CCBF4196B12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01" name="Group 1200">
            <a:extLst>
              <a:ext uri="{FF2B5EF4-FFF2-40B4-BE49-F238E27FC236}">
                <a16:creationId xmlns:a16="http://schemas.microsoft.com/office/drawing/2014/main" id="{EDC629F5-C90A-427F-13B9-AA419C192C7E}"/>
              </a:ext>
            </a:extLst>
          </p:cNvPr>
          <p:cNvGrpSpPr/>
          <p:nvPr/>
        </p:nvGrpSpPr>
        <p:grpSpPr>
          <a:xfrm>
            <a:off x="6289399" y="2210796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62" name="Graphic 1261" descr="Marker with solid fill">
              <a:extLst>
                <a:ext uri="{FF2B5EF4-FFF2-40B4-BE49-F238E27FC236}">
                  <a16:creationId xmlns:a16="http://schemas.microsoft.com/office/drawing/2014/main" id="{F5D535F7-94CE-89A9-BE2A-361DC14831A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63" name="Graphic 1262" descr="Marker outline">
              <a:extLst>
                <a:ext uri="{FF2B5EF4-FFF2-40B4-BE49-F238E27FC236}">
                  <a16:creationId xmlns:a16="http://schemas.microsoft.com/office/drawing/2014/main" id="{7D38D04F-6C13-8B8F-B87D-9F35EC177B8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19" name="Group 1218">
            <a:extLst>
              <a:ext uri="{FF2B5EF4-FFF2-40B4-BE49-F238E27FC236}">
                <a16:creationId xmlns:a16="http://schemas.microsoft.com/office/drawing/2014/main" id="{D9B99BCD-92B3-4294-2CDE-D909FFF10B7D}"/>
              </a:ext>
            </a:extLst>
          </p:cNvPr>
          <p:cNvGrpSpPr/>
          <p:nvPr/>
        </p:nvGrpSpPr>
        <p:grpSpPr>
          <a:xfrm>
            <a:off x="6076987" y="2092760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26" name="Graphic 1225" descr="Marker with solid fill">
              <a:extLst>
                <a:ext uri="{FF2B5EF4-FFF2-40B4-BE49-F238E27FC236}">
                  <a16:creationId xmlns:a16="http://schemas.microsoft.com/office/drawing/2014/main" id="{877802B9-5CE7-4137-EC2E-F0C291CAC71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27" name="Graphic 1226" descr="Marker outline">
              <a:extLst>
                <a:ext uri="{FF2B5EF4-FFF2-40B4-BE49-F238E27FC236}">
                  <a16:creationId xmlns:a16="http://schemas.microsoft.com/office/drawing/2014/main" id="{141A6AE2-7B68-C2CE-E549-DB28EFA602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33" name="Group 1132">
            <a:extLst>
              <a:ext uri="{FF2B5EF4-FFF2-40B4-BE49-F238E27FC236}">
                <a16:creationId xmlns:a16="http://schemas.microsoft.com/office/drawing/2014/main" id="{949F716C-1A37-FCA2-2F20-B0EB07064C4D}"/>
              </a:ext>
            </a:extLst>
          </p:cNvPr>
          <p:cNvGrpSpPr/>
          <p:nvPr/>
        </p:nvGrpSpPr>
        <p:grpSpPr>
          <a:xfrm>
            <a:off x="6264808" y="1691965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70" name="Graphic 1169" descr="Marker with solid fill">
              <a:extLst>
                <a:ext uri="{FF2B5EF4-FFF2-40B4-BE49-F238E27FC236}">
                  <a16:creationId xmlns:a16="http://schemas.microsoft.com/office/drawing/2014/main" id="{55BE448C-0DF5-368F-AE5A-FE4083EB374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71" name="Graphic 1170" descr="Marker outline">
              <a:extLst>
                <a:ext uri="{FF2B5EF4-FFF2-40B4-BE49-F238E27FC236}">
                  <a16:creationId xmlns:a16="http://schemas.microsoft.com/office/drawing/2014/main" id="{D310C4BE-6446-7A61-73C2-7A060953F8E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34" name="Group 1133">
            <a:extLst>
              <a:ext uri="{FF2B5EF4-FFF2-40B4-BE49-F238E27FC236}">
                <a16:creationId xmlns:a16="http://schemas.microsoft.com/office/drawing/2014/main" id="{3FC93D86-3E86-A898-66E1-25E70B9D06A7}"/>
              </a:ext>
            </a:extLst>
          </p:cNvPr>
          <p:cNvGrpSpPr/>
          <p:nvPr/>
        </p:nvGrpSpPr>
        <p:grpSpPr>
          <a:xfrm>
            <a:off x="6229078" y="1777019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68" name="Graphic 1167" descr="Marker with solid fill">
              <a:extLst>
                <a:ext uri="{FF2B5EF4-FFF2-40B4-BE49-F238E27FC236}">
                  <a16:creationId xmlns:a16="http://schemas.microsoft.com/office/drawing/2014/main" id="{BDD6E3A0-456A-3C66-25AC-FF26D1961AC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69" name="Graphic 1168" descr="Marker outline">
              <a:extLst>
                <a:ext uri="{FF2B5EF4-FFF2-40B4-BE49-F238E27FC236}">
                  <a16:creationId xmlns:a16="http://schemas.microsoft.com/office/drawing/2014/main" id="{E16E466A-33B4-D41B-366C-ABB2699C9D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36" name="Group 1135">
            <a:extLst>
              <a:ext uri="{FF2B5EF4-FFF2-40B4-BE49-F238E27FC236}">
                <a16:creationId xmlns:a16="http://schemas.microsoft.com/office/drawing/2014/main" id="{DC514653-926C-9D5F-7FE4-77495C79F3F9}"/>
              </a:ext>
            </a:extLst>
          </p:cNvPr>
          <p:cNvGrpSpPr/>
          <p:nvPr/>
        </p:nvGrpSpPr>
        <p:grpSpPr>
          <a:xfrm>
            <a:off x="6362112" y="1807996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64" name="Graphic 1163" descr="Marker with solid fill">
              <a:extLst>
                <a:ext uri="{FF2B5EF4-FFF2-40B4-BE49-F238E27FC236}">
                  <a16:creationId xmlns:a16="http://schemas.microsoft.com/office/drawing/2014/main" id="{972C22C5-1E78-620C-468A-1CF900F9084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65" name="Graphic 1164" descr="Marker outline">
              <a:extLst>
                <a:ext uri="{FF2B5EF4-FFF2-40B4-BE49-F238E27FC236}">
                  <a16:creationId xmlns:a16="http://schemas.microsoft.com/office/drawing/2014/main" id="{A2DDEB7D-59FA-0502-BEDB-1C2842E9428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sp>
        <p:nvSpPr>
          <p:cNvPr id="251" name="TextBox 250">
            <a:extLst>
              <a:ext uri="{FF2B5EF4-FFF2-40B4-BE49-F238E27FC236}">
                <a16:creationId xmlns:a16="http://schemas.microsoft.com/office/drawing/2014/main" id="{A13F69B3-4169-D33D-1736-9BD6A0233C30}"/>
              </a:ext>
            </a:extLst>
          </p:cNvPr>
          <p:cNvSpPr txBox="1"/>
          <p:nvPr/>
        </p:nvSpPr>
        <p:spPr>
          <a:xfrm>
            <a:off x="5645815" y="1277910"/>
            <a:ext cx="615669" cy="3145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Cleveland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</a:t>
            </a:r>
          </a:p>
        </p:txBody>
      </p: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B823AFC3-886F-575D-E9AC-C18D3CEDBEF2}"/>
              </a:ext>
            </a:extLst>
          </p:cNvPr>
          <p:cNvCxnSpPr>
            <a:cxnSpLocks/>
          </p:cNvCxnSpPr>
          <p:nvPr/>
        </p:nvCxnSpPr>
        <p:spPr bwMode="auto">
          <a:xfrm>
            <a:off x="6283049" y="2733613"/>
            <a:ext cx="270790" cy="977785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116" name="Group 1115">
            <a:extLst>
              <a:ext uri="{FF2B5EF4-FFF2-40B4-BE49-F238E27FC236}">
                <a16:creationId xmlns:a16="http://schemas.microsoft.com/office/drawing/2014/main" id="{2AA73B3F-38F8-EC1B-4F1F-CC3E6D5C0467}"/>
              </a:ext>
            </a:extLst>
          </p:cNvPr>
          <p:cNvGrpSpPr/>
          <p:nvPr/>
        </p:nvGrpSpPr>
        <p:grpSpPr>
          <a:xfrm>
            <a:off x="4524302" y="3988306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17" name="Graphic 1116" descr="Marker with solid fill">
              <a:extLst>
                <a:ext uri="{FF2B5EF4-FFF2-40B4-BE49-F238E27FC236}">
                  <a16:creationId xmlns:a16="http://schemas.microsoft.com/office/drawing/2014/main" id="{3DDBFE95-E788-0061-C61A-458659BB3C6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18" name="Graphic 1117" descr="Marker outline">
              <a:extLst>
                <a:ext uri="{FF2B5EF4-FFF2-40B4-BE49-F238E27FC236}">
                  <a16:creationId xmlns:a16="http://schemas.microsoft.com/office/drawing/2014/main" id="{66D7CF53-D0E2-AF69-32BA-47124C552EA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086" name="Group 1085">
            <a:extLst>
              <a:ext uri="{FF2B5EF4-FFF2-40B4-BE49-F238E27FC236}">
                <a16:creationId xmlns:a16="http://schemas.microsoft.com/office/drawing/2014/main" id="{E36CE990-1DCA-3F8A-CB09-A23D1708C79B}"/>
              </a:ext>
            </a:extLst>
          </p:cNvPr>
          <p:cNvGrpSpPr/>
          <p:nvPr/>
        </p:nvGrpSpPr>
        <p:grpSpPr>
          <a:xfrm>
            <a:off x="5218208" y="3921441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87" name="Graphic 1086" descr="Marker with solid fill">
              <a:extLst>
                <a:ext uri="{FF2B5EF4-FFF2-40B4-BE49-F238E27FC236}">
                  <a16:creationId xmlns:a16="http://schemas.microsoft.com/office/drawing/2014/main" id="{2C854E88-F943-4D76-CAA4-1AE0A1BD0F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88" name="Graphic 1087" descr="Marker outline">
              <a:extLst>
                <a:ext uri="{FF2B5EF4-FFF2-40B4-BE49-F238E27FC236}">
                  <a16:creationId xmlns:a16="http://schemas.microsoft.com/office/drawing/2014/main" id="{69F12CBE-7AC8-E5BF-8DEA-DA3D3ED7D15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15" name="Group 1214">
            <a:extLst>
              <a:ext uri="{FF2B5EF4-FFF2-40B4-BE49-F238E27FC236}">
                <a16:creationId xmlns:a16="http://schemas.microsoft.com/office/drawing/2014/main" id="{B3E717CF-69D7-5DEB-2D28-43B45885AD7D}"/>
              </a:ext>
            </a:extLst>
          </p:cNvPr>
          <p:cNvGrpSpPr/>
          <p:nvPr/>
        </p:nvGrpSpPr>
        <p:grpSpPr>
          <a:xfrm>
            <a:off x="6251203" y="3870488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34" name="Graphic 1233" descr="Marker with solid fill">
              <a:extLst>
                <a:ext uri="{FF2B5EF4-FFF2-40B4-BE49-F238E27FC236}">
                  <a16:creationId xmlns:a16="http://schemas.microsoft.com/office/drawing/2014/main" id="{F016DAB6-2536-0BDE-8754-B89A79C648B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35" name="Graphic 1234" descr="Marker outline">
              <a:extLst>
                <a:ext uri="{FF2B5EF4-FFF2-40B4-BE49-F238E27FC236}">
                  <a16:creationId xmlns:a16="http://schemas.microsoft.com/office/drawing/2014/main" id="{F578D998-B33F-3D2A-103E-A4CD4ADFAC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077" name="Group 1076">
            <a:extLst>
              <a:ext uri="{FF2B5EF4-FFF2-40B4-BE49-F238E27FC236}">
                <a16:creationId xmlns:a16="http://schemas.microsoft.com/office/drawing/2014/main" id="{CCA15030-F6FA-411E-8E9B-4D9034E35D91}"/>
              </a:ext>
            </a:extLst>
          </p:cNvPr>
          <p:cNvGrpSpPr/>
          <p:nvPr/>
        </p:nvGrpSpPr>
        <p:grpSpPr>
          <a:xfrm>
            <a:off x="4298576" y="2761155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78" name="Graphic 1077" descr="Marker with solid fill">
              <a:extLst>
                <a:ext uri="{FF2B5EF4-FFF2-40B4-BE49-F238E27FC236}">
                  <a16:creationId xmlns:a16="http://schemas.microsoft.com/office/drawing/2014/main" id="{6DBCFFB9-5C08-B47D-0845-8A41ACA2A38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79" name="Graphic 1078" descr="Marker outline">
              <a:extLst>
                <a:ext uri="{FF2B5EF4-FFF2-40B4-BE49-F238E27FC236}">
                  <a16:creationId xmlns:a16="http://schemas.microsoft.com/office/drawing/2014/main" id="{D91D746A-BF5A-9F92-F2FF-E3D74CD0684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sp>
        <p:nvSpPr>
          <p:cNvPr id="211" name="TextBox 210">
            <a:extLst>
              <a:ext uri="{FF2B5EF4-FFF2-40B4-BE49-F238E27FC236}">
                <a16:creationId xmlns:a16="http://schemas.microsoft.com/office/drawing/2014/main" id="{4C751303-41F5-AB8F-BC41-E655267DFCB9}"/>
              </a:ext>
            </a:extLst>
          </p:cNvPr>
          <p:cNvSpPr txBox="1"/>
          <p:nvPr/>
        </p:nvSpPr>
        <p:spPr>
          <a:xfrm>
            <a:off x="3955039" y="3237124"/>
            <a:ext cx="996260" cy="3145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Heart Hospital Baylor Plano</a:t>
            </a:r>
          </a:p>
        </p:txBody>
      </p:sp>
      <p:grpSp>
        <p:nvGrpSpPr>
          <p:cNvPr id="1218" name="Group 1217">
            <a:extLst>
              <a:ext uri="{FF2B5EF4-FFF2-40B4-BE49-F238E27FC236}">
                <a16:creationId xmlns:a16="http://schemas.microsoft.com/office/drawing/2014/main" id="{1FA8A855-D6E9-CCF9-2AF1-9254FC9A6211}"/>
              </a:ext>
            </a:extLst>
          </p:cNvPr>
          <p:cNvGrpSpPr/>
          <p:nvPr/>
        </p:nvGrpSpPr>
        <p:grpSpPr>
          <a:xfrm>
            <a:off x="5571816" y="2957533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28" name="Graphic 1227" descr="Marker with solid fill">
              <a:extLst>
                <a:ext uri="{FF2B5EF4-FFF2-40B4-BE49-F238E27FC236}">
                  <a16:creationId xmlns:a16="http://schemas.microsoft.com/office/drawing/2014/main" id="{12CC415F-73ED-2F63-9B02-C0499730C8F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29" name="Graphic 1228" descr="Marker outline">
              <a:extLst>
                <a:ext uri="{FF2B5EF4-FFF2-40B4-BE49-F238E27FC236}">
                  <a16:creationId xmlns:a16="http://schemas.microsoft.com/office/drawing/2014/main" id="{63DEDEAE-5B9A-80C1-8CEA-0875369B3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06" name="Group 1205">
            <a:extLst>
              <a:ext uri="{FF2B5EF4-FFF2-40B4-BE49-F238E27FC236}">
                <a16:creationId xmlns:a16="http://schemas.microsoft.com/office/drawing/2014/main" id="{18F9E733-0893-A38D-06F5-E81BC535B1F7}"/>
              </a:ext>
            </a:extLst>
          </p:cNvPr>
          <p:cNvGrpSpPr/>
          <p:nvPr/>
        </p:nvGrpSpPr>
        <p:grpSpPr>
          <a:xfrm>
            <a:off x="6228015" y="3865240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52" name="Graphic 1251" descr="Marker with solid fill">
              <a:extLst>
                <a:ext uri="{FF2B5EF4-FFF2-40B4-BE49-F238E27FC236}">
                  <a16:creationId xmlns:a16="http://schemas.microsoft.com/office/drawing/2014/main" id="{874EFD0C-FEA2-CAE5-666A-7003BCF898A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53" name="Graphic 1252" descr="Marker outline">
              <a:extLst>
                <a:ext uri="{FF2B5EF4-FFF2-40B4-BE49-F238E27FC236}">
                  <a16:creationId xmlns:a16="http://schemas.microsoft.com/office/drawing/2014/main" id="{9BD2DE4D-5D0E-257B-E4D6-3C118D346C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16" name="Group 1215">
            <a:extLst>
              <a:ext uri="{FF2B5EF4-FFF2-40B4-BE49-F238E27FC236}">
                <a16:creationId xmlns:a16="http://schemas.microsoft.com/office/drawing/2014/main" id="{61CBD061-9B16-A796-B91D-A3C2705DF93A}"/>
              </a:ext>
            </a:extLst>
          </p:cNvPr>
          <p:cNvGrpSpPr/>
          <p:nvPr/>
        </p:nvGrpSpPr>
        <p:grpSpPr>
          <a:xfrm>
            <a:off x="5907999" y="3280459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32" name="Graphic 1231" descr="Marker with solid fill">
              <a:extLst>
                <a:ext uri="{FF2B5EF4-FFF2-40B4-BE49-F238E27FC236}">
                  <a16:creationId xmlns:a16="http://schemas.microsoft.com/office/drawing/2014/main" id="{36A8FFDD-19C5-0379-CEBB-D22E3AFDEDF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33" name="Graphic 1232" descr="Marker outline">
              <a:extLst>
                <a:ext uri="{FF2B5EF4-FFF2-40B4-BE49-F238E27FC236}">
                  <a16:creationId xmlns:a16="http://schemas.microsoft.com/office/drawing/2014/main" id="{2B8A3A50-6CA4-74A4-E5D8-0E8560D2B01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221" name="Group 1220">
            <a:extLst>
              <a:ext uri="{FF2B5EF4-FFF2-40B4-BE49-F238E27FC236}">
                <a16:creationId xmlns:a16="http://schemas.microsoft.com/office/drawing/2014/main" id="{78502A1F-573B-6FA0-BEA5-507498FB1EA0}"/>
              </a:ext>
            </a:extLst>
          </p:cNvPr>
          <p:cNvGrpSpPr/>
          <p:nvPr/>
        </p:nvGrpSpPr>
        <p:grpSpPr>
          <a:xfrm>
            <a:off x="5887881" y="3285108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222" name="Graphic 1221" descr="Marker with solid fill">
              <a:extLst>
                <a:ext uri="{FF2B5EF4-FFF2-40B4-BE49-F238E27FC236}">
                  <a16:creationId xmlns:a16="http://schemas.microsoft.com/office/drawing/2014/main" id="{CF1BAC12-173F-EBFE-0A5E-D097DCF0892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223" name="Graphic 1222" descr="Marker outline">
              <a:extLst>
                <a:ext uri="{FF2B5EF4-FFF2-40B4-BE49-F238E27FC236}">
                  <a16:creationId xmlns:a16="http://schemas.microsoft.com/office/drawing/2014/main" id="{9140F01C-95AC-256A-F9A9-055C0F7B408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4EB47023-E204-8CF3-DD43-0A5F4461B41E}"/>
              </a:ext>
            </a:extLst>
          </p:cNvPr>
          <p:cNvGrpSpPr/>
          <p:nvPr/>
        </p:nvGrpSpPr>
        <p:grpSpPr>
          <a:xfrm>
            <a:off x="6314537" y="3016972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222" name="Graphic 221" descr="Marker with solid fill">
              <a:extLst>
                <a:ext uri="{FF2B5EF4-FFF2-40B4-BE49-F238E27FC236}">
                  <a16:creationId xmlns:a16="http://schemas.microsoft.com/office/drawing/2014/main" id="{FD1C890A-5EE1-1991-9598-A4CF7868C64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223" name="Graphic 222" descr="Marker outline">
              <a:extLst>
                <a:ext uri="{FF2B5EF4-FFF2-40B4-BE49-F238E27FC236}">
                  <a16:creationId xmlns:a16="http://schemas.microsoft.com/office/drawing/2014/main" id="{F956EC4E-ADC6-AA2B-DFC9-07FA81D063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sp>
        <p:nvSpPr>
          <p:cNvPr id="345" name="TextBox 344">
            <a:extLst>
              <a:ext uri="{FF2B5EF4-FFF2-40B4-BE49-F238E27FC236}">
                <a16:creationId xmlns:a16="http://schemas.microsoft.com/office/drawing/2014/main" id="{D147717B-B2EA-A23B-FB14-B9F50D728E70}"/>
              </a:ext>
            </a:extLst>
          </p:cNvPr>
          <p:cNvSpPr txBox="1"/>
          <p:nvPr/>
        </p:nvSpPr>
        <p:spPr>
          <a:xfrm>
            <a:off x="5132314" y="3102143"/>
            <a:ext cx="1116235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Vanderbilt University</a:t>
            </a:r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C2FD32DF-687D-3451-1606-B16A57BFE148}"/>
              </a:ext>
            </a:extLst>
          </p:cNvPr>
          <p:cNvSpPr txBox="1"/>
          <p:nvPr/>
        </p:nvSpPr>
        <p:spPr>
          <a:xfrm>
            <a:off x="5161031" y="3364133"/>
            <a:ext cx="988825" cy="3145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Piedmont Heart Institute</a:t>
            </a:r>
          </a:p>
        </p:txBody>
      </p:sp>
      <p:grpSp>
        <p:nvGrpSpPr>
          <p:cNvPr id="227" name="Group 226">
            <a:extLst>
              <a:ext uri="{FF2B5EF4-FFF2-40B4-BE49-F238E27FC236}">
                <a16:creationId xmlns:a16="http://schemas.microsoft.com/office/drawing/2014/main" id="{2FEB1785-C118-2F4C-1C20-20993613DEE9}"/>
              </a:ext>
            </a:extLst>
          </p:cNvPr>
          <p:cNvGrpSpPr/>
          <p:nvPr/>
        </p:nvGrpSpPr>
        <p:grpSpPr>
          <a:xfrm>
            <a:off x="4349895" y="3472243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228" name="Graphic 227" descr="Marker with solid fill">
              <a:extLst>
                <a:ext uri="{FF2B5EF4-FFF2-40B4-BE49-F238E27FC236}">
                  <a16:creationId xmlns:a16="http://schemas.microsoft.com/office/drawing/2014/main" id="{C091A79D-7BF5-3BEE-37DD-2AD800E9A63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229" name="Graphic 228" descr="Marker outline">
              <a:extLst>
                <a:ext uri="{FF2B5EF4-FFF2-40B4-BE49-F238E27FC236}">
                  <a16:creationId xmlns:a16="http://schemas.microsoft.com/office/drawing/2014/main" id="{C1DCD862-E355-0B1D-8DDA-9F3FC02F26F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074" name="Group 1073">
            <a:extLst>
              <a:ext uri="{FF2B5EF4-FFF2-40B4-BE49-F238E27FC236}">
                <a16:creationId xmlns:a16="http://schemas.microsoft.com/office/drawing/2014/main" id="{6493ADC7-BE4D-964D-7C34-665DD84D77E8}"/>
              </a:ext>
            </a:extLst>
          </p:cNvPr>
          <p:cNvGrpSpPr/>
          <p:nvPr/>
        </p:nvGrpSpPr>
        <p:grpSpPr>
          <a:xfrm>
            <a:off x="4347558" y="3509841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75" name="Graphic 1074" descr="Marker with solid fill">
              <a:extLst>
                <a:ext uri="{FF2B5EF4-FFF2-40B4-BE49-F238E27FC236}">
                  <a16:creationId xmlns:a16="http://schemas.microsoft.com/office/drawing/2014/main" id="{839C0149-AA75-271C-6F31-25AA588AB4C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76" name="Graphic 1075" descr="Marker outline">
              <a:extLst>
                <a:ext uri="{FF2B5EF4-FFF2-40B4-BE49-F238E27FC236}">
                  <a16:creationId xmlns:a16="http://schemas.microsoft.com/office/drawing/2014/main" id="{F1825764-5BE1-B95F-B490-36C12615B1B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sp>
        <p:nvSpPr>
          <p:cNvPr id="349" name="TextBox 348">
            <a:extLst>
              <a:ext uri="{FF2B5EF4-FFF2-40B4-BE49-F238E27FC236}">
                <a16:creationId xmlns:a16="http://schemas.microsoft.com/office/drawing/2014/main" id="{F5705BC5-87AB-65BB-E905-A8E8F7E24DEA}"/>
              </a:ext>
            </a:extLst>
          </p:cNvPr>
          <p:cNvSpPr txBox="1"/>
          <p:nvPr/>
        </p:nvSpPr>
        <p:spPr>
          <a:xfrm>
            <a:off x="3985623" y="3628024"/>
            <a:ext cx="996260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Texas Health Dallas</a:t>
            </a:r>
          </a:p>
        </p:txBody>
      </p: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DA656BD8-037E-95ED-D5FF-81CDBB0FA78D}"/>
              </a:ext>
            </a:extLst>
          </p:cNvPr>
          <p:cNvCxnSpPr>
            <a:cxnSpLocks/>
          </p:cNvCxnSpPr>
          <p:nvPr/>
        </p:nvCxnSpPr>
        <p:spPr bwMode="auto">
          <a:xfrm>
            <a:off x="4662287" y="4121690"/>
            <a:ext cx="292608" cy="310896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475C4946-C313-6BE9-494C-11D56E493271}"/>
              </a:ext>
            </a:extLst>
          </p:cNvPr>
          <p:cNvCxnSpPr>
            <a:cxnSpLocks/>
          </p:cNvCxnSpPr>
          <p:nvPr/>
        </p:nvCxnSpPr>
        <p:spPr bwMode="auto">
          <a:xfrm>
            <a:off x="5350405" y="4050492"/>
            <a:ext cx="548640" cy="237744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36" name="TextBox 1335">
            <a:extLst>
              <a:ext uri="{FF2B5EF4-FFF2-40B4-BE49-F238E27FC236}">
                <a16:creationId xmlns:a16="http://schemas.microsoft.com/office/drawing/2014/main" id="{8D37D4DF-CAD7-B9B0-0DF8-9AD4AD6B7F78}"/>
              </a:ext>
            </a:extLst>
          </p:cNvPr>
          <p:cNvSpPr txBox="1"/>
          <p:nvPr/>
        </p:nvSpPr>
        <p:spPr>
          <a:xfrm>
            <a:off x="5459177" y="2596575"/>
            <a:ext cx="919406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Christ Hospital</a:t>
            </a:r>
          </a:p>
        </p:txBody>
      </p:sp>
      <p:sp>
        <p:nvSpPr>
          <p:cNvPr id="1337" name="TextBox 1336">
            <a:extLst>
              <a:ext uri="{FF2B5EF4-FFF2-40B4-BE49-F238E27FC236}">
                <a16:creationId xmlns:a16="http://schemas.microsoft.com/office/drawing/2014/main" id="{36879D56-2633-D592-C5F7-956786AD5CE5}"/>
              </a:ext>
            </a:extLst>
          </p:cNvPr>
          <p:cNvSpPr txBox="1"/>
          <p:nvPr/>
        </p:nvSpPr>
        <p:spPr>
          <a:xfrm>
            <a:off x="3139029" y="2790348"/>
            <a:ext cx="1282960" cy="3145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Cardiovascular Research Institute of Kansas</a:t>
            </a:r>
          </a:p>
        </p:txBody>
      </p:sp>
      <p:cxnSp>
        <p:nvCxnSpPr>
          <p:cNvPr id="1367" name="Straight Connector 1366">
            <a:extLst>
              <a:ext uri="{FF2B5EF4-FFF2-40B4-BE49-F238E27FC236}">
                <a16:creationId xmlns:a16="http://schemas.microsoft.com/office/drawing/2014/main" id="{8BDDB2B9-20E2-3054-3816-8A0580A1CB85}"/>
              </a:ext>
            </a:extLst>
          </p:cNvPr>
          <p:cNvCxnSpPr>
            <a:cxnSpLocks/>
          </p:cNvCxnSpPr>
          <p:nvPr/>
        </p:nvCxnSpPr>
        <p:spPr bwMode="auto">
          <a:xfrm flipH="1">
            <a:off x="6429035" y="2176377"/>
            <a:ext cx="91440" cy="154857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69" name="TextBox 1368">
            <a:extLst>
              <a:ext uri="{FF2B5EF4-FFF2-40B4-BE49-F238E27FC236}">
                <a16:creationId xmlns:a16="http://schemas.microsoft.com/office/drawing/2014/main" id="{D167B4AC-67CF-39D3-8C83-740F58DC2356}"/>
              </a:ext>
            </a:extLst>
          </p:cNvPr>
          <p:cNvSpPr txBox="1"/>
          <p:nvPr/>
        </p:nvSpPr>
        <p:spPr>
          <a:xfrm>
            <a:off x="5443932" y="1743700"/>
            <a:ext cx="733475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Henry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Ford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Hospital</a:t>
            </a:r>
          </a:p>
        </p:txBody>
      </p:sp>
      <p:cxnSp>
        <p:nvCxnSpPr>
          <p:cNvPr id="1370" name="Straight Connector 1369">
            <a:extLst>
              <a:ext uri="{FF2B5EF4-FFF2-40B4-BE49-F238E27FC236}">
                <a16:creationId xmlns:a16="http://schemas.microsoft.com/office/drawing/2014/main" id="{A373328D-5DBB-6518-80CE-5BFAE1BD745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002924" y="1527744"/>
            <a:ext cx="153265" cy="624338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73" name="TextBox 1372">
            <a:extLst>
              <a:ext uri="{FF2B5EF4-FFF2-40B4-BE49-F238E27FC236}">
                <a16:creationId xmlns:a16="http://schemas.microsoft.com/office/drawing/2014/main" id="{77BB85C0-3A0A-1FF6-BF98-8280852730D9}"/>
              </a:ext>
            </a:extLst>
          </p:cNvPr>
          <p:cNvSpPr txBox="1"/>
          <p:nvPr/>
        </p:nvSpPr>
        <p:spPr>
          <a:xfrm>
            <a:off x="5023839" y="2554617"/>
            <a:ext cx="649725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Prairie Education &amp; Research</a:t>
            </a:r>
          </a:p>
        </p:txBody>
      </p:sp>
      <p:sp>
        <p:nvSpPr>
          <p:cNvPr id="1374" name="TextBox 1373">
            <a:extLst>
              <a:ext uri="{FF2B5EF4-FFF2-40B4-BE49-F238E27FC236}">
                <a16:creationId xmlns:a16="http://schemas.microsoft.com/office/drawing/2014/main" id="{F541F5BB-00A1-F016-FF29-81992D66381F}"/>
              </a:ext>
            </a:extLst>
          </p:cNvPr>
          <p:cNvSpPr txBox="1"/>
          <p:nvPr/>
        </p:nvSpPr>
        <p:spPr>
          <a:xfrm>
            <a:off x="3917648" y="2144491"/>
            <a:ext cx="946986" cy="20005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Iowa Heart Center</a:t>
            </a:r>
          </a:p>
        </p:txBody>
      </p:sp>
      <p:sp>
        <p:nvSpPr>
          <p:cNvPr id="1375" name="TextBox 1374">
            <a:extLst>
              <a:ext uri="{FF2B5EF4-FFF2-40B4-BE49-F238E27FC236}">
                <a16:creationId xmlns:a16="http://schemas.microsoft.com/office/drawing/2014/main" id="{501EE0E1-7FB6-4D9E-3982-13C96B3E3FB8}"/>
              </a:ext>
            </a:extLst>
          </p:cNvPr>
          <p:cNvSpPr txBox="1"/>
          <p:nvPr/>
        </p:nvSpPr>
        <p:spPr>
          <a:xfrm>
            <a:off x="4425537" y="2694903"/>
            <a:ext cx="690722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St. Luke’s Hospital</a:t>
            </a:r>
          </a:p>
        </p:txBody>
      </p:sp>
      <p:cxnSp>
        <p:nvCxnSpPr>
          <p:cNvPr id="1376" name="Straight Connector 1375">
            <a:extLst>
              <a:ext uri="{FF2B5EF4-FFF2-40B4-BE49-F238E27FC236}">
                <a16:creationId xmlns:a16="http://schemas.microsoft.com/office/drawing/2014/main" id="{15945AE0-52D3-B9AD-1BE0-7700931ABD61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1496" y="2285088"/>
            <a:ext cx="91440" cy="91381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038" name="Group 1037">
            <a:extLst>
              <a:ext uri="{FF2B5EF4-FFF2-40B4-BE49-F238E27FC236}">
                <a16:creationId xmlns:a16="http://schemas.microsoft.com/office/drawing/2014/main" id="{9A1F703E-A3A2-7A56-FEFF-60147B64D6E4}"/>
              </a:ext>
            </a:extLst>
          </p:cNvPr>
          <p:cNvGrpSpPr/>
          <p:nvPr/>
        </p:nvGrpSpPr>
        <p:grpSpPr>
          <a:xfrm>
            <a:off x="1796817" y="883770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39" name="Graphic 1038" descr="Marker with solid fill">
              <a:extLst>
                <a:ext uri="{FF2B5EF4-FFF2-40B4-BE49-F238E27FC236}">
                  <a16:creationId xmlns:a16="http://schemas.microsoft.com/office/drawing/2014/main" id="{F051BCE3-3C4E-AC6A-FB73-C07AC444C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40" name="Graphic 1039" descr="Marker outline">
              <a:extLst>
                <a:ext uri="{FF2B5EF4-FFF2-40B4-BE49-F238E27FC236}">
                  <a16:creationId xmlns:a16="http://schemas.microsoft.com/office/drawing/2014/main" id="{89E04630-3A9D-E0A7-E6FC-B725731A766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041" name="Group 1040">
            <a:extLst>
              <a:ext uri="{FF2B5EF4-FFF2-40B4-BE49-F238E27FC236}">
                <a16:creationId xmlns:a16="http://schemas.microsoft.com/office/drawing/2014/main" id="{882099E2-DE5C-200D-F825-A51D051CEA5A}"/>
              </a:ext>
            </a:extLst>
          </p:cNvPr>
          <p:cNvGrpSpPr/>
          <p:nvPr/>
        </p:nvGrpSpPr>
        <p:grpSpPr>
          <a:xfrm>
            <a:off x="2674996" y="2149497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42" name="Graphic 1041" descr="Marker with solid fill">
              <a:extLst>
                <a:ext uri="{FF2B5EF4-FFF2-40B4-BE49-F238E27FC236}">
                  <a16:creationId xmlns:a16="http://schemas.microsoft.com/office/drawing/2014/main" id="{8633D0ED-207D-DBE3-1EB9-7047468A89D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43" name="Graphic 1042" descr="Marker outline">
              <a:extLst>
                <a:ext uri="{FF2B5EF4-FFF2-40B4-BE49-F238E27FC236}">
                  <a16:creationId xmlns:a16="http://schemas.microsoft.com/office/drawing/2014/main" id="{D4031C6C-00BF-66A4-67B3-C70FF26E0B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065" name="Group 1064">
            <a:extLst>
              <a:ext uri="{FF2B5EF4-FFF2-40B4-BE49-F238E27FC236}">
                <a16:creationId xmlns:a16="http://schemas.microsoft.com/office/drawing/2014/main" id="{4C1A0BD8-3643-55A6-25A6-DD3BD2D72D9D}"/>
              </a:ext>
            </a:extLst>
          </p:cNvPr>
          <p:cNvGrpSpPr/>
          <p:nvPr/>
        </p:nvGrpSpPr>
        <p:grpSpPr>
          <a:xfrm>
            <a:off x="1683265" y="1184004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66" name="Graphic 1065" descr="Marker with solid fill">
              <a:extLst>
                <a:ext uri="{FF2B5EF4-FFF2-40B4-BE49-F238E27FC236}">
                  <a16:creationId xmlns:a16="http://schemas.microsoft.com/office/drawing/2014/main" id="{F2E988C2-20A1-6696-49C0-E5055DACC1E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67" name="Graphic 1066" descr="Marker outline">
              <a:extLst>
                <a:ext uri="{FF2B5EF4-FFF2-40B4-BE49-F238E27FC236}">
                  <a16:creationId xmlns:a16="http://schemas.microsoft.com/office/drawing/2014/main" id="{76779047-05A7-8A8F-1AF0-83933ED4817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068" name="Group 1067">
            <a:extLst>
              <a:ext uri="{FF2B5EF4-FFF2-40B4-BE49-F238E27FC236}">
                <a16:creationId xmlns:a16="http://schemas.microsoft.com/office/drawing/2014/main" id="{903928B9-4958-E357-E275-222E6276F1B1}"/>
              </a:ext>
            </a:extLst>
          </p:cNvPr>
          <p:cNvGrpSpPr/>
          <p:nvPr/>
        </p:nvGrpSpPr>
        <p:grpSpPr>
          <a:xfrm>
            <a:off x="1818250" y="842984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69" name="Graphic 1068" descr="Marker with solid fill">
              <a:extLst>
                <a:ext uri="{FF2B5EF4-FFF2-40B4-BE49-F238E27FC236}">
                  <a16:creationId xmlns:a16="http://schemas.microsoft.com/office/drawing/2014/main" id="{00CCDEDA-021A-42C6-2EDC-27F4C360BF6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70" name="Graphic 1069" descr="Marker outline">
              <a:extLst>
                <a:ext uri="{FF2B5EF4-FFF2-40B4-BE49-F238E27FC236}">
                  <a16:creationId xmlns:a16="http://schemas.microsoft.com/office/drawing/2014/main" id="{04DE7E1A-BC02-1E24-9079-E4D43C59DA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071" name="Group 1070">
            <a:extLst>
              <a:ext uri="{FF2B5EF4-FFF2-40B4-BE49-F238E27FC236}">
                <a16:creationId xmlns:a16="http://schemas.microsoft.com/office/drawing/2014/main" id="{58B42B4E-5B6D-77A9-4A9D-E18E1AEB169F}"/>
              </a:ext>
            </a:extLst>
          </p:cNvPr>
          <p:cNvGrpSpPr/>
          <p:nvPr/>
        </p:nvGrpSpPr>
        <p:grpSpPr>
          <a:xfrm>
            <a:off x="2624219" y="1176931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72" name="Graphic 1071" descr="Marker with solid fill">
              <a:extLst>
                <a:ext uri="{FF2B5EF4-FFF2-40B4-BE49-F238E27FC236}">
                  <a16:creationId xmlns:a16="http://schemas.microsoft.com/office/drawing/2014/main" id="{870CCCD0-AFFB-28F9-8171-315A57117B2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73" name="Graphic 1072" descr="Marker outline">
              <a:extLst>
                <a:ext uri="{FF2B5EF4-FFF2-40B4-BE49-F238E27FC236}">
                  <a16:creationId xmlns:a16="http://schemas.microsoft.com/office/drawing/2014/main" id="{E5B34258-4011-641D-925B-BF7C055CBD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07" name="Group 1106">
            <a:extLst>
              <a:ext uri="{FF2B5EF4-FFF2-40B4-BE49-F238E27FC236}">
                <a16:creationId xmlns:a16="http://schemas.microsoft.com/office/drawing/2014/main" id="{1C1AB5ED-8FE5-8770-928E-56AB08D70C95}"/>
              </a:ext>
            </a:extLst>
          </p:cNvPr>
          <p:cNvGrpSpPr/>
          <p:nvPr/>
        </p:nvGrpSpPr>
        <p:grpSpPr>
          <a:xfrm>
            <a:off x="2289397" y="981471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08" name="Graphic 1107" descr="Marker with solid fill">
              <a:extLst>
                <a:ext uri="{FF2B5EF4-FFF2-40B4-BE49-F238E27FC236}">
                  <a16:creationId xmlns:a16="http://schemas.microsoft.com/office/drawing/2014/main" id="{11130C02-A040-9B85-025E-43D8051B2CA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09" name="Graphic 1108" descr="Marker outline">
              <a:extLst>
                <a:ext uri="{FF2B5EF4-FFF2-40B4-BE49-F238E27FC236}">
                  <a16:creationId xmlns:a16="http://schemas.microsoft.com/office/drawing/2014/main" id="{2C69E407-90C4-F823-B8C9-88FF6837F70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sp>
        <p:nvSpPr>
          <p:cNvPr id="1278" name="TextBox 1277">
            <a:extLst>
              <a:ext uri="{FF2B5EF4-FFF2-40B4-BE49-F238E27FC236}">
                <a16:creationId xmlns:a16="http://schemas.microsoft.com/office/drawing/2014/main" id="{1F0FD39D-1AA9-A791-23B8-70008E82A957}"/>
              </a:ext>
            </a:extLst>
          </p:cNvPr>
          <p:cNvSpPr txBox="1"/>
          <p:nvPr/>
        </p:nvSpPr>
        <p:spPr>
          <a:xfrm>
            <a:off x="1128862" y="1449022"/>
            <a:ext cx="1173410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Kaiser Portland</a:t>
            </a:r>
          </a:p>
        </p:txBody>
      </p:sp>
      <p:grpSp>
        <p:nvGrpSpPr>
          <p:cNvPr id="1044" name="Group 1043">
            <a:extLst>
              <a:ext uri="{FF2B5EF4-FFF2-40B4-BE49-F238E27FC236}">
                <a16:creationId xmlns:a16="http://schemas.microsoft.com/office/drawing/2014/main" id="{DFB52621-11BA-2192-424A-1335E9352E15}"/>
              </a:ext>
            </a:extLst>
          </p:cNvPr>
          <p:cNvGrpSpPr/>
          <p:nvPr/>
        </p:nvGrpSpPr>
        <p:grpSpPr>
          <a:xfrm>
            <a:off x="3448232" y="2290525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45" name="Graphic 1044" descr="Marker with solid fill">
              <a:extLst>
                <a:ext uri="{FF2B5EF4-FFF2-40B4-BE49-F238E27FC236}">
                  <a16:creationId xmlns:a16="http://schemas.microsoft.com/office/drawing/2014/main" id="{8365CB9D-E32F-DEEB-810F-F75811B0E8C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46" name="Graphic 1045" descr="Marker outline">
              <a:extLst>
                <a:ext uri="{FF2B5EF4-FFF2-40B4-BE49-F238E27FC236}">
                  <a16:creationId xmlns:a16="http://schemas.microsoft.com/office/drawing/2014/main" id="{059D36DA-EC49-BED1-3EAB-C317987A15E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sp>
        <p:nvSpPr>
          <p:cNvPr id="1280" name="TextBox 1279">
            <a:extLst>
              <a:ext uri="{FF2B5EF4-FFF2-40B4-BE49-F238E27FC236}">
                <a16:creationId xmlns:a16="http://schemas.microsoft.com/office/drawing/2014/main" id="{2D582531-5560-148B-331E-3B8544200604}"/>
              </a:ext>
            </a:extLst>
          </p:cNvPr>
          <p:cNvSpPr txBox="1"/>
          <p:nvPr/>
        </p:nvSpPr>
        <p:spPr>
          <a:xfrm>
            <a:off x="377365" y="3123481"/>
            <a:ext cx="1360226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Cedars-Sinai Medical Center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5D2E02E-1D7F-85A4-25D9-030464DDC15C}"/>
              </a:ext>
            </a:extLst>
          </p:cNvPr>
          <p:cNvCxnSpPr>
            <a:cxnSpLocks/>
          </p:cNvCxnSpPr>
          <p:nvPr/>
        </p:nvCxnSpPr>
        <p:spPr bwMode="auto">
          <a:xfrm flipH="1">
            <a:off x="1590588" y="909650"/>
            <a:ext cx="320040" cy="288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90EEB3B2-C9F7-9706-9F40-662F83E0C360}"/>
              </a:ext>
            </a:extLst>
          </p:cNvPr>
          <p:cNvGrpSpPr/>
          <p:nvPr/>
        </p:nvGrpSpPr>
        <p:grpSpPr>
          <a:xfrm>
            <a:off x="1737388" y="2957533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231" name="Graphic 230" descr="Marker with solid fill">
              <a:extLst>
                <a:ext uri="{FF2B5EF4-FFF2-40B4-BE49-F238E27FC236}">
                  <a16:creationId xmlns:a16="http://schemas.microsoft.com/office/drawing/2014/main" id="{937DA052-807C-D289-620A-19485C1620D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232" name="Graphic 231" descr="Marker outline">
              <a:extLst>
                <a:ext uri="{FF2B5EF4-FFF2-40B4-BE49-F238E27FC236}">
                  <a16:creationId xmlns:a16="http://schemas.microsoft.com/office/drawing/2014/main" id="{FB284756-D793-0314-2F97-4EBD6BFC71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AA37B0BF-4F42-890B-94D8-A9EEC8F33A73}"/>
              </a:ext>
            </a:extLst>
          </p:cNvPr>
          <p:cNvGrpSpPr/>
          <p:nvPr/>
        </p:nvGrpSpPr>
        <p:grpSpPr>
          <a:xfrm>
            <a:off x="1398168" y="2316483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237" name="Graphic 236" descr="Marker with solid fill">
              <a:extLst>
                <a:ext uri="{FF2B5EF4-FFF2-40B4-BE49-F238E27FC236}">
                  <a16:creationId xmlns:a16="http://schemas.microsoft.com/office/drawing/2014/main" id="{3C7EC3E8-DAB3-8D4C-51D2-DC10817C6B0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238" name="Graphic 237" descr="Marker outline">
              <a:extLst>
                <a:ext uri="{FF2B5EF4-FFF2-40B4-BE49-F238E27FC236}">
                  <a16:creationId xmlns:a16="http://schemas.microsoft.com/office/drawing/2014/main" id="{2368CAA6-57C2-117F-2C9F-D440C20F829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032" name="Group 1031">
            <a:extLst>
              <a:ext uri="{FF2B5EF4-FFF2-40B4-BE49-F238E27FC236}">
                <a16:creationId xmlns:a16="http://schemas.microsoft.com/office/drawing/2014/main" id="{39D7F31E-4261-383E-7354-49EB7C20199A}"/>
              </a:ext>
            </a:extLst>
          </p:cNvPr>
          <p:cNvGrpSpPr/>
          <p:nvPr/>
        </p:nvGrpSpPr>
        <p:grpSpPr>
          <a:xfrm>
            <a:off x="1713319" y="2976435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33" name="Graphic 1032" descr="Marker with solid fill">
              <a:extLst>
                <a:ext uri="{FF2B5EF4-FFF2-40B4-BE49-F238E27FC236}">
                  <a16:creationId xmlns:a16="http://schemas.microsoft.com/office/drawing/2014/main" id="{B5B37ECD-5759-D01A-5BD2-FBFDAC3EF2C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34" name="Graphic 1033" descr="Marker outline">
              <a:extLst>
                <a:ext uri="{FF2B5EF4-FFF2-40B4-BE49-F238E27FC236}">
                  <a16:creationId xmlns:a16="http://schemas.microsoft.com/office/drawing/2014/main" id="{C174FBDA-DC51-06AC-4328-91EB9E267B4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035" name="Group 1034">
            <a:extLst>
              <a:ext uri="{FF2B5EF4-FFF2-40B4-BE49-F238E27FC236}">
                <a16:creationId xmlns:a16="http://schemas.microsoft.com/office/drawing/2014/main" id="{7769A4C9-E848-1F62-3A92-DD2BDBB3C4EB}"/>
              </a:ext>
            </a:extLst>
          </p:cNvPr>
          <p:cNvGrpSpPr/>
          <p:nvPr/>
        </p:nvGrpSpPr>
        <p:grpSpPr>
          <a:xfrm>
            <a:off x="1751762" y="3032816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36" name="Graphic 1035" descr="Marker with solid fill">
              <a:extLst>
                <a:ext uri="{FF2B5EF4-FFF2-40B4-BE49-F238E27FC236}">
                  <a16:creationId xmlns:a16="http://schemas.microsoft.com/office/drawing/2014/main" id="{B9D0248A-65E9-CD89-24B5-D5042A3A3C0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37" name="Graphic 1036" descr="Marker outline">
              <a:extLst>
                <a:ext uri="{FF2B5EF4-FFF2-40B4-BE49-F238E27FC236}">
                  <a16:creationId xmlns:a16="http://schemas.microsoft.com/office/drawing/2014/main" id="{487EA6B7-F8B0-A563-EFF7-73296E7627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10" name="Group 1109">
            <a:extLst>
              <a:ext uri="{FF2B5EF4-FFF2-40B4-BE49-F238E27FC236}">
                <a16:creationId xmlns:a16="http://schemas.microsoft.com/office/drawing/2014/main" id="{DE0FE04A-D716-D32C-8A80-B094A8A62171}"/>
              </a:ext>
            </a:extLst>
          </p:cNvPr>
          <p:cNvGrpSpPr/>
          <p:nvPr/>
        </p:nvGrpSpPr>
        <p:grpSpPr>
          <a:xfrm>
            <a:off x="2474299" y="3204990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11" name="Graphic 1110" descr="Marker with solid fill">
              <a:extLst>
                <a:ext uri="{FF2B5EF4-FFF2-40B4-BE49-F238E27FC236}">
                  <a16:creationId xmlns:a16="http://schemas.microsoft.com/office/drawing/2014/main" id="{F25D0F6D-36F6-688A-B366-89BA6FEBB14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12" name="Graphic 1111" descr="Marker outline">
              <a:extLst>
                <a:ext uri="{FF2B5EF4-FFF2-40B4-BE49-F238E27FC236}">
                  <a16:creationId xmlns:a16="http://schemas.microsoft.com/office/drawing/2014/main" id="{553F1870-D9B8-6793-ED42-0C9B95DCED3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366" name="Group 365">
            <a:extLst>
              <a:ext uri="{FF2B5EF4-FFF2-40B4-BE49-F238E27FC236}">
                <a16:creationId xmlns:a16="http://schemas.microsoft.com/office/drawing/2014/main" id="{F2B2A313-D96A-36D9-9C46-76F52EBA7116}"/>
              </a:ext>
            </a:extLst>
          </p:cNvPr>
          <p:cNvGrpSpPr/>
          <p:nvPr/>
        </p:nvGrpSpPr>
        <p:grpSpPr>
          <a:xfrm>
            <a:off x="1505310" y="2235761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363" name="Graphic 362" descr="Marker with solid fill">
              <a:extLst>
                <a:ext uri="{FF2B5EF4-FFF2-40B4-BE49-F238E27FC236}">
                  <a16:creationId xmlns:a16="http://schemas.microsoft.com/office/drawing/2014/main" id="{EC0FFA06-383A-6B68-964B-84DDD5181D9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365" name="Graphic 364" descr="Marker outline">
              <a:extLst>
                <a:ext uri="{FF2B5EF4-FFF2-40B4-BE49-F238E27FC236}">
                  <a16:creationId xmlns:a16="http://schemas.microsoft.com/office/drawing/2014/main" id="{42B9384D-93E3-E4EC-E057-9A44B8FAC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059" name="Group 1058">
            <a:extLst>
              <a:ext uri="{FF2B5EF4-FFF2-40B4-BE49-F238E27FC236}">
                <a16:creationId xmlns:a16="http://schemas.microsoft.com/office/drawing/2014/main" id="{EA29545A-01BA-ED51-2E80-B9FA8D5AFD6E}"/>
              </a:ext>
            </a:extLst>
          </p:cNvPr>
          <p:cNvGrpSpPr/>
          <p:nvPr/>
        </p:nvGrpSpPr>
        <p:grpSpPr>
          <a:xfrm>
            <a:off x="1369031" y="2347195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060" name="Graphic 1059" descr="Marker with solid fill">
              <a:extLst>
                <a:ext uri="{FF2B5EF4-FFF2-40B4-BE49-F238E27FC236}">
                  <a16:creationId xmlns:a16="http://schemas.microsoft.com/office/drawing/2014/main" id="{5CE208D0-CD17-9F4B-B302-07FFE09BBC9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061" name="Graphic 1060" descr="Marker outline">
              <a:extLst>
                <a:ext uri="{FF2B5EF4-FFF2-40B4-BE49-F238E27FC236}">
                  <a16:creationId xmlns:a16="http://schemas.microsoft.com/office/drawing/2014/main" id="{B1928034-2B9E-39AB-DD29-BE57D2B1D1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grpSp>
        <p:nvGrpSpPr>
          <p:cNvPr id="1104" name="Group 1103">
            <a:extLst>
              <a:ext uri="{FF2B5EF4-FFF2-40B4-BE49-F238E27FC236}">
                <a16:creationId xmlns:a16="http://schemas.microsoft.com/office/drawing/2014/main" id="{C9B19999-9008-C454-CA9A-728CA788565B}"/>
              </a:ext>
            </a:extLst>
          </p:cNvPr>
          <p:cNvGrpSpPr/>
          <p:nvPr/>
        </p:nvGrpSpPr>
        <p:grpSpPr>
          <a:xfrm>
            <a:off x="1393318" y="2365170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105" name="Graphic 1104" descr="Marker with solid fill">
              <a:extLst>
                <a:ext uri="{FF2B5EF4-FFF2-40B4-BE49-F238E27FC236}">
                  <a16:creationId xmlns:a16="http://schemas.microsoft.com/office/drawing/2014/main" id="{2E42573C-3A95-CFFD-5EA7-00CBA300D54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106" name="Graphic 1105" descr="Marker outline">
              <a:extLst>
                <a:ext uri="{FF2B5EF4-FFF2-40B4-BE49-F238E27FC236}">
                  <a16:creationId xmlns:a16="http://schemas.microsoft.com/office/drawing/2014/main" id="{08063288-6B71-8129-BE4C-6A8896289E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sp>
        <p:nvSpPr>
          <p:cNvPr id="1382" name="TextBox 1381">
            <a:extLst>
              <a:ext uri="{FF2B5EF4-FFF2-40B4-BE49-F238E27FC236}">
                <a16:creationId xmlns:a16="http://schemas.microsoft.com/office/drawing/2014/main" id="{04EFEAF1-80E4-29DE-49ED-2C9932CB12AA}"/>
              </a:ext>
            </a:extLst>
          </p:cNvPr>
          <p:cNvSpPr txBox="1"/>
          <p:nvPr/>
        </p:nvSpPr>
        <p:spPr>
          <a:xfrm>
            <a:off x="2246592" y="2294006"/>
            <a:ext cx="938221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Intermountain Medical Center</a:t>
            </a:r>
          </a:p>
        </p:txBody>
      </p:sp>
      <p:sp>
        <p:nvSpPr>
          <p:cNvPr id="1383" name="TextBox 1382">
            <a:extLst>
              <a:ext uri="{FF2B5EF4-FFF2-40B4-BE49-F238E27FC236}">
                <a16:creationId xmlns:a16="http://schemas.microsoft.com/office/drawing/2014/main" id="{4F545BE6-D7B7-369D-C78F-0A6BC3E24A70}"/>
              </a:ext>
            </a:extLst>
          </p:cNvPr>
          <p:cNvSpPr txBox="1"/>
          <p:nvPr/>
        </p:nvSpPr>
        <p:spPr>
          <a:xfrm>
            <a:off x="3177632" y="2411604"/>
            <a:ext cx="845211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Medical Center of the Rockies</a:t>
            </a:r>
          </a:p>
        </p:txBody>
      </p:sp>
      <p:sp>
        <p:nvSpPr>
          <p:cNvPr id="1384" name="TextBox 1383">
            <a:extLst>
              <a:ext uri="{FF2B5EF4-FFF2-40B4-BE49-F238E27FC236}">
                <a16:creationId xmlns:a16="http://schemas.microsoft.com/office/drawing/2014/main" id="{EFECEF17-AF11-6D60-85F8-25255F017C94}"/>
              </a:ext>
            </a:extLst>
          </p:cNvPr>
          <p:cNvSpPr txBox="1"/>
          <p:nvPr/>
        </p:nvSpPr>
        <p:spPr>
          <a:xfrm>
            <a:off x="2151849" y="3329355"/>
            <a:ext cx="1210580" cy="20005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Banner University</a:t>
            </a:r>
          </a:p>
        </p:txBody>
      </p:sp>
      <p:sp>
        <p:nvSpPr>
          <p:cNvPr id="1385" name="TextBox 1384">
            <a:extLst>
              <a:ext uri="{FF2B5EF4-FFF2-40B4-BE49-F238E27FC236}">
                <a16:creationId xmlns:a16="http://schemas.microsoft.com/office/drawing/2014/main" id="{00822B97-4B11-8824-2C23-3B35CA31FCA3}"/>
              </a:ext>
            </a:extLst>
          </p:cNvPr>
          <p:cNvSpPr txBox="1"/>
          <p:nvPr/>
        </p:nvSpPr>
        <p:spPr>
          <a:xfrm>
            <a:off x="2684445" y="1295765"/>
            <a:ext cx="938221" cy="20005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St. Patrick Hospital</a:t>
            </a:r>
          </a:p>
        </p:txBody>
      </p:sp>
      <p:sp>
        <p:nvSpPr>
          <p:cNvPr id="1386" name="TextBox 1385">
            <a:extLst>
              <a:ext uri="{FF2B5EF4-FFF2-40B4-BE49-F238E27FC236}">
                <a16:creationId xmlns:a16="http://schemas.microsoft.com/office/drawing/2014/main" id="{592C13D5-61D7-F6CD-FF0F-2649BD52469F}"/>
              </a:ext>
            </a:extLst>
          </p:cNvPr>
          <p:cNvSpPr txBox="1"/>
          <p:nvPr/>
        </p:nvSpPr>
        <p:spPr>
          <a:xfrm>
            <a:off x="1841323" y="1131300"/>
            <a:ext cx="938221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Sacred Heart Medical Center</a:t>
            </a:r>
          </a:p>
        </p:txBody>
      </p:sp>
      <p:sp>
        <p:nvSpPr>
          <p:cNvPr id="1387" name="TextBox 1386">
            <a:extLst>
              <a:ext uri="{FF2B5EF4-FFF2-40B4-BE49-F238E27FC236}">
                <a16:creationId xmlns:a16="http://schemas.microsoft.com/office/drawing/2014/main" id="{BA9F3503-CF0E-247C-8208-AF063EB14AAB}"/>
              </a:ext>
            </a:extLst>
          </p:cNvPr>
          <p:cNvSpPr txBox="1"/>
          <p:nvPr/>
        </p:nvSpPr>
        <p:spPr>
          <a:xfrm>
            <a:off x="687001" y="811446"/>
            <a:ext cx="990466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Providence Everett</a:t>
            </a:r>
          </a:p>
        </p:txBody>
      </p:sp>
      <p:cxnSp>
        <p:nvCxnSpPr>
          <p:cNvPr id="1391" name="Straight Connector 1390">
            <a:extLst>
              <a:ext uri="{FF2B5EF4-FFF2-40B4-BE49-F238E27FC236}">
                <a16:creationId xmlns:a16="http://schemas.microsoft.com/office/drawing/2014/main" id="{12A98C0B-7E72-43DF-63DB-70925E835A80}"/>
              </a:ext>
            </a:extLst>
          </p:cNvPr>
          <p:cNvCxnSpPr/>
          <p:nvPr/>
        </p:nvCxnSpPr>
        <p:spPr bwMode="auto">
          <a:xfrm>
            <a:off x="0" y="669283"/>
            <a:ext cx="9144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D0CDA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2" name="Straight Connector 1391">
            <a:extLst>
              <a:ext uri="{FF2B5EF4-FFF2-40B4-BE49-F238E27FC236}">
                <a16:creationId xmlns:a16="http://schemas.microsoft.com/office/drawing/2014/main" id="{F2F40CF0-8990-D3E5-C7E4-60B76C1C2B0A}"/>
              </a:ext>
            </a:extLst>
          </p:cNvPr>
          <p:cNvCxnSpPr>
            <a:cxnSpLocks/>
          </p:cNvCxnSpPr>
          <p:nvPr/>
        </p:nvCxnSpPr>
        <p:spPr bwMode="auto">
          <a:xfrm flipV="1">
            <a:off x="5545888" y="1309383"/>
            <a:ext cx="164592" cy="91440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99" name="TextBox 1398">
            <a:extLst>
              <a:ext uri="{FF2B5EF4-FFF2-40B4-BE49-F238E27FC236}">
                <a16:creationId xmlns:a16="http://schemas.microsoft.com/office/drawing/2014/main" id="{06CC9EBE-75F5-C35D-D8AC-C6CF144F7480}"/>
              </a:ext>
            </a:extLst>
          </p:cNvPr>
          <p:cNvSpPr txBox="1"/>
          <p:nvPr/>
        </p:nvSpPr>
        <p:spPr>
          <a:xfrm>
            <a:off x="6002411" y="2308436"/>
            <a:ext cx="856721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Mount Carmel Health System</a:t>
            </a:r>
          </a:p>
        </p:txBody>
      </p:sp>
      <p:sp>
        <p:nvSpPr>
          <p:cNvPr id="1400" name="TextBox 1399">
            <a:extLst>
              <a:ext uri="{FF2B5EF4-FFF2-40B4-BE49-F238E27FC236}">
                <a16:creationId xmlns:a16="http://schemas.microsoft.com/office/drawing/2014/main" id="{D5BA3570-A28E-2DA8-558D-079A493547FE}"/>
              </a:ext>
            </a:extLst>
          </p:cNvPr>
          <p:cNvSpPr txBox="1"/>
          <p:nvPr/>
        </p:nvSpPr>
        <p:spPr>
          <a:xfrm>
            <a:off x="5407700" y="2131221"/>
            <a:ext cx="856721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Ohio Health Research Institute</a:t>
            </a:r>
          </a:p>
        </p:txBody>
      </p:sp>
      <p:sp>
        <p:nvSpPr>
          <p:cNvPr id="1402" name="TextBox 1401">
            <a:extLst>
              <a:ext uri="{FF2B5EF4-FFF2-40B4-BE49-F238E27FC236}">
                <a16:creationId xmlns:a16="http://schemas.microsoft.com/office/drawing/2014/main" id="{C69434A4-E4B9-6CD8-6071-8406704C394D}"/>
              </a:ext>
            </a:extLst>
          </p:cNvPr>
          <p:cNvSpPr txBox="1"/>
          <p:nvPr/>
        </p:nvSpPr>
        <p:spPr>
          <a:xfrm>
            <a:off x="4615850" y="856999"/>
            <a:ext cx="615669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Endeavor Health</a:t>
            </a:r>
          </a:p>
        </p:txBody>
      </p:sp>
      <p:sp>
        <p:nvSpPr>
          <p:cNvPr id="1403" name="TextBox 1402">
            <a:extLst>
              <a:ext uri="{FF2B5EF4-FFF2-40B4-BE49-F238E27FC236}">
                <a16:creationId xmlns:a16="http://schemas.microsoft.com/office/drawing/2014/main" id="{D0A6C946-86DC-9B48-8B0C-C9562340C04B}"/>
              </a:ext>
            </a:extLst>
          </p:cNvPr>
          <p:cNvSpPr txBox="1"/>
          <p:nvPr/>
        </p:nvSpPr>
        <p:spPr>
          <a:xfrm>
            <a:off x="5091219" y="832784"/>
            <a:ext cx="728853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Northwestern University</a:t>
            </a:r>
          </a:p>
        </p:txBody>
      </p:sp>
      <p:sp>
        <p:nvSpPr>
          <p:cNvPr id="1404" name="TextBox 1403">
            <a:extLst>
              <a:ext uri="{FF2B5EF4-FFF2-40B4-BE49-F238E27FC236}">
                <a16:creationId xmlns:a16="http://schemas.microsoft.com/office/drawing/2014/main" id="{810C3FF5-DE90-D5C9-D653-EECAA4CD8D2A}"/>
              </a:ext>
            </a:extLst>
          </p:cNvPr>
          <p:cNvSpPr txBox="1"/>
          <p:nvPr/>
        </p:nvSpPr>
        <p:spPr>
          <a:xfrm>
            <a:off x="5335261" y="1048667"/>
            <a:ext cx="728853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Rush University</a:t>
            </a:r>
          </a:p>
        </p:txBody>
      </p:sp>
      <p:cxnSp>
        <p:nvCxnSpPr>
          <p:cNvPr id="1414" name="Straight Connector 1413">
            <a:extLst>
              <a:ext uri="{FF2B5EF4-FFF2-40B4-BE49-F238E27FC236}">
                <a16:creationId xmlns:a16="http://schemas.microsoft.com/office/drawing/2014/main" id="{946B1425-6B8E-C431-97E1-82579EE3BAD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456385" y="1085048"/>
            <a:ext cx="78090" cy="1034781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16" name="Straight Connector 1415">
            <a:extLst>
              <a:ext uri="{FF2B5EF4-FFF2-40B4-BE49-F238E27FC236}">
                <a16:creationId xmlns:a16="http://schemas.microsoft.com/office/drawing/2014/main" id="{D32CCE19-8D82-1348-DCCE-84679B92E56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75532" y="1031493"/>
            <a:ext cx="384048" cy="109728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05" name="TextBox 1404">
            <a:extLst>
              <a:ext uri="{FF2B5EF4-FFF2-40B4-BE49-F238E27FC236}">
                <a16:creationId xmlns:a16="http://schemas.microsoft.com/office/drawing/2014/main" id="{CA0661F6-F211-3387-4C1E-AE7AC06F8DF3}"/>
              </a:ext>
            </a:extLst>
          </p:cNvPr>
          <p:cNvSpPr txBox="1"/>
          <p:nvPr/>
        </p:nvSpPr>
        <p:spPr>
          <a:xfrm>
            <a:off x="4366520" y="1178583"/>
            <a:ext cx="911688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Alexian Brothers Hospital Network</a:t>
            </a:r>
          </a:p>
        </p:txBody>
      </p:sp>
      <p:cxnSp>
        <p:nvCxnSpPr>
          <p:cNvPr id="1418" name="Straight Connector 1417">
            <a:extLst>
              <a:ext uri="{FF2B5EF4-FFF2-40B4-BE49-F238E27FC236}">
                <a16:creationId xmlns:a16="http://schemas.microsoft.com/office/drawing/2014/main" id="{15F98A9F-CB09-1E98-EECC-333792C78D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883575" y="1453116"/>
            <a:ext cx="548640" cy="73152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06" name="TextBox 1405">
            <a:extLst>
              <a:ext uri="{FF2B5EF4-FFF2-40B4-BE49-F238E27FC236}">
                <a16:creationId xmlns:a16="http://schemas.microsoft.com/office/drawing/2014/main" id="{86477B9B-481E-FE80-A91B-C0FE75DF6293}"/>
              </a:ext>
            </a:extLst>
          </p:cNvPr>
          <p:cNvSpPr txBox="1"/>
          <p:nvPr/>
        </p:nvSpPr>
        <p:spPr>
          <a:xfrm>
            <a:off x="4833198" y="1620365"/>
            <a:ext cx="827867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Medical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 of Wisconsin</a:t>
            </a:r>
          </a:p>
        </p:txBody>
      </p:sp>
      <p:sp>
        <p:nvSpPr>
          <p:cNvPr id="1422" name="TextBox 1421">
            <a:extLst>
              <a:ext uri="{FF2B5EF4-FFF2-40B4-BE49-F238E27FC236}">
                <a16:creationId xmlns:a16="http://schemas.microsoft.com/office/drawing/2014/main" id="{45C25C95-F4AC-B2BC-2F96-27C22523C299}"/>
              </a:ext>
            </a:extLst>
          </p:cNvPr>
          <p:cNvSpPr txBox="1"/>
          <p:nvPr/>
        </p:nvSpPr>
        <p:spPr>
          <a:xfrm>
            <a:off x="3403702" y="1539747"/>
            <a:ext cx="1392816" cy="20005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CentraCare Heart &amp; Vascular </a:t>
            </a:r>
          </a:p>
        </p:txBody>
      </p:sp>
      <p:sp>
        <p:nvSpPr>
          <p:cNvPr id="1423" name="TextBox 1422">
            <a:extLst>
              <a:ext uri="{FF2B5EF4-FFF2-40B4-BE49-F238E27FC236}">
                <a16:creationId xmlns:a16="http://schemas.microsoft.com/office/drawing/2014/main" id="{A424A13C-616A-7C46-8C44-AE09935C4277}"/>
              </a:ext>
            </a:extLst>
          </p:cNvPr>
          <p:cNvSpPr txBox="1"/>
          <p:nvPr/>
        </p:nvSpPr>
        <p:spPr>
          <a:xfrm>
            <a:off x="3047157" y="1672293"/>
            <a:ext cx="1779505" cy="20005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Minneapolis Heart Institute Foundation</a:t>
            </a:r>
          </a:p>
        </p:txBody>
      </p:sp>
      <p:sp>
        <p:nvSpPr>
          <p:cNvPr id="1424" name="TextBox 1423">
            <a:extLst>
              <a:ext uri="{FF2B5EF4-FFF2-40B4-BE49-F238E27FC236}">
                <a16:creationId xmlns:a16="http://schemas.microsoft.com/office/drawing/2014/main" id="{076E95AC-7083-684F-C667-2DF78C18CD7D}"/>
              </a:ext>
            </a:extLst>
          </p:cNvPr>
          <p:cNvSpPr txBox="1"/>
          <p:nvPr/>
        </p:nvSpPr>
        <p:spPr>
          <a:xfrm>
            <a:off x="4379910" y="1939071"/>
            <a:ext cx="946986" cy="20005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Clinic</a:t>
            </a:r>
          </a:p>
        </p:txBody>
      </p:sp>
      <p:sp>
        <p:nvSpPr>
          <p:cNvPr id="1425" name="TextBox 1424">
            <a:extLst>
              <a:ext uri="{FF2B5EF4-FFF2-40B4-BE49-F238E27FC236}">
                <a16:creationId xmlns:a16="http://schemas.microsoft.com/office/drawing/2014/main" id="{0C7CAB4B-FB2E-177A-F8AE-11D53592AAAE}"/>
              </a:ext>
            </a:extLst>
          </p:cNvPr>
          <p:cNvSpPr txBox="1"/>
          <p:nvPr/>
        </p:nvSpPr>
        <p:spPr>
          <a:xfrm>
            <a:off x="3078038" y="787145"/>
            <a:ext cx="946986" cy="2308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CANADA</a:t>
            </a:r>
          </a:p>
        </p:txBody>
      </p:sp>
      <p:grpSp>
        <p:nvGrpSpPr>
          <p:cNvPr id="1426" name="Group 1425">
            <a:extLst>
              <a:ext uri="{FF2B5EF4-FFF2-40B4-BE49-F238E27FC236}">
                <a16:creationId xmlns:a16="http://schemas.microsoft.com/office/drawing/2014/main" id="{2A39607E-567A-3A16-4C36-AEAC21AFABB5}"/>
              </a:ext>
            </a:extLst>
          </p:cNvPr>
          <p:cNvGrpSpPr/>
          <p:nvPr/>
        </p:nvGrpSpPr>
        <p:grpSpPr>
          <a:xfrm>
            <a:off x="4756798" y="1653917"/>
            <a:ext cx="236462" cy="201401"/>
            <a:chOff x="473111" y="1657350"/>
            <a:chExt cx="915210" cy="914400"/>
          </a:xfrm>
          <a:solidFill>
            <a:srgbClr val="DDDBAD"/>
          </a:solidFill>
        </p:grpSpPr>
        <p:pic>
          <p:nvPicPr>
            <p:cNvPr id="1427" name="Graphic 1426" descr="Marker with solid fill">
              <a:extLst>
                <a:ext uri="{FF2B5EF4-FFF2-40B4-BE49-F238E27FC236}">
                  <a16:creationId xmlns:a16="http://schemas.microsoft.com/office/drawing/2014/main" id="{CC7B3445-DA9A-4FC9-0244-E20B8F5A319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73111" y="1657350"/>
              <a:ext cx="914400" cy="914400"/>
            </a:xfrm>
            <a:prstGeom prst="rect">
              <a:avLst/>
            </a:prstGeom>
          </p:spPr>
        </p:pic>
        <p:pic>
          <p:nvPicPr>
            <p:cNvPr id="1428" name="Graphic 1427" descr="Marker outline">
              <a:extLst>
                <a:ext uri="{FF2B5EF4-FFF2-40B4-BE49-F238E27FC236}">
                  <a16:creationId xmlns:a16="http://schemas.microsoft.com/office/drawing/2014/main" id="{A4E3545F-E3EA-59FF-6769-4057C07D7A7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73921" y="1657350"/>
              <a:ext cx="914400" cy="914400"/>
            </a:xfrm>
            <a:prstGeom prst="rect">
              <a:avLst/>
            </a:prstGeom>
          </p:spPr>
        </p:pic>
      </p:grpSp>
      <p:sp>
        <p:nvSpPr>
          <p:cNvPr id="1429" name="TextBox 1428">
            <a:extLst>
              <a:ext uri="{FF2B5EF4-FFF2-40B4-BE49-F238E27FC236}">
                <a16:creationId xmlns:a16="http://schemas.microsoft.com/office/drawing/2014/main" id="{FC6C379A-44BE-D18C-9410-7D9F80711AC8}"/>
              </a:ext>
            </a:extLst>
          </p:cNvPr>
          <p:cNvSpPr txBox="1"/>
          <p:nvPr/>
        </p:nvSpPr>
        <p:spPr>
          <a:xfrm>
            <a:off x="3137588" y="1804840"/>
            <a:ext cx="1779505" cy="20005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of Minnesota</a:t>
            </a:r>
          </a:p>
        </p:txBody>
      </p:sp>
      <p:cxnSp>
        <p:nvCxnSpPr>
          <p:cNvPr id="1430" name="Straight Connector 1429">
            <a:extLst>
              <a:ext uri="{FF2B5EF4-FFF2-40B4-BE49-F238E27FC236}">
                <a16:creationId xmlns:a16="http://schemas.microsoft.com/office/drawing/2014/main" id="{9B5CF81A-550C-1562-DFFB-F5FE2AD6F2C6}"/>
              </a:ext>
            </a:extLst>
          </p:cNvPr>
          <p:cNvCxnSpPr>
            <a:cxnSpLocks/>
          </p:cNvCxnSpPr>
          <p:nvPr/>
        </p:nvCxnSpPr>
        <p:spPr bwMode="auto">
          <a:xfrm>
            <a:off x="4757308" y="1781913"/>
            <a:ext cx="91440" cy="1472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36" name="Straight Connector 1435">
            <a:extLst>
              <a:ext uri="{FF2B5EF4-FFF2-40B4-BE49-F238E27FC236}">
                <a16:creationId xmlns:a16="http://schemas.microsoft.com/office/drawing/2014/main" id="{651CB496-1E46-FE2F-FE02-F818EE1F29A4}"/>
              </a:ext>
            </a:extLst>
          </p:cNvPr>
          <p:cNvCxnSpPr>
            <a:cxnSpLocks/>
          </p:cNvCxnSpPr>
          <p:nvPr/>
        </p:nvCxnSpPr>
        <p:spPr bwMode="auto">
          <a:xfrm>
            <a:off x="4708103" y="1661664"/>
            <a:ext cx="73152" cy="4572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38" name="Straight Connector 1437">
            <a:extLst>
              <a:ext uri="{FF2B5EF4-FFF2-40B4-BE49-F238E27FC236}">
                <a16:creationId xmlns:a16="http://schemas.microsoft.com/office/drawing/2014/main" id="{ACBB34E2-3707-A9C1-0BCC-BCDDE6D56255}"/>
              </a:ext>
            </a:extLst>
          </p:cNvPr>
          <p:cNvCxnSpPr>
            <a:cxnSpLocks/>
          </p:cNvCxnSpPr>
          <p:nvPr/>
        </p:nvCxnSpPr>
        <p:spPr bwMode="auto">
          <a:xfrm flipV="1">
            <a:off x="4831480" y="1806824"/>
            <a:ext cx="73152" cy="109728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41" name="TextBox 1440">
            <a:extLst>
              <a:ext uri="{FF2B5EF4-FFF2-40B4-BE49-F238E27FC236}">
                <a16:creationId xmlns:a16="http://schemas.microsoft.com/office/drawing/2014/main" id="{BB4B3E0A-8812-E79F-ADCE-44A8C8F83728}"/>
              </a:ext>
            </a:extLst>
          </p:cNvPr>
          <p:cNvSpPr txBox="1"/>
          <p:nvPr/>
        </p:nvSpPr>
        <p:spPr>
          <a:xfrm>
            <a:off x="501619" y="2495910"/>
            <a:ext cx="972833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Stanford University</a:t>
            </a:r>
          </a:p>
        </p:txBody>
      </p:sp>
      <p:sp>
        <p:nvSpPr>
          <p:cNvPr id="1442" name="TextBox 1441">
            <a:extLst>
              <a:ext uri="{FF2B5EF4-FFF2-40B4-BE49-F238E27FC236}">
                <a16:creationId xmlns:a16="http://schemas.microsoft.com/office/drawing/2014/main" id="{003DCE0D-726F-3BBE-E6FB-030943176238}"/>
              </a:ext>
            </a:extLst>
          </p:cNvPr>
          <p:cNvSpPr txBox="1"/>
          <p:nvPr/>
        </p:nvSpPr>
        <p:spPr>
          <a:xfrm>
            <a:off x="1591710" y="2260318"/>
            <a:ext cx="804639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 Davis</a:t>
            </a:r>
          </a:p>
        </p:txBody>
      </p:sp>
      <p:sp>
        <p:nvSpPr>
          <p:cNvPr id="1443" name="TextBox 1442">
            <a:extLst>
              <a:ext uri="{FF2B5EF4-FFF2-40B4-BE49-F238E27FC236}">
                <a16:creationId xmlns:a16="http://schemas.microsoft.com/office/drawing/2014/main" id="{6C1D1C91-DB31-A84C-E7A7-19E519234A09}"/>
              </a:ext>
            </a:extLst>
          </p:cNvPr>
          <p:cNvSpPr txBox="1"/>
          <p:nvPr/>
        </p:nvSpPr>
        <p:spPr>
          <a:xfrm>
            <a:off x="189045" y="2024111"/>
            <a:ext cx="1225987" cy="3145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Kaiser San Francisco Medical Center</a:t>
            </a:r>
          </a:p>
        </p:txBody>
      </p:sp>
      <p:sp>
        <p:nvSpPr>
          <p:cNvPr id="1444" name="TextBox 1443">
            <a:extLst>
              <a:ext uri="{FF2B5EF4-FFF2-40B4-BE49-F238E27FC236}">
                <a16:creationId xmlns:a16="http://schemas.microsoft.com/office/drawing/2014/main" id="{9AA33D26-2969-C7B9-B6E0-581081167F40}"/>
              </a:ext>
            </a:extLst>
          </p:cNvPr>
          <p:cNvSpPr txBox="1"/>
          <p:nvPr/>
        </p:nvSpPr>
        <p:spPr>
          <a:xfrm>
            <a:off x="195395" y="2260011"/>
            <a:ext cx="1228239" cy="3145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Bay Area Structural Heart at Sutter Health</a:t>
            </a:r>
          </a:p>
        </p:txBody>
      </p:sp>
      <p:sp>
        <p:nvSpPr>
          <p:cNvPr id="1445" name="TextBox 1444">
            <a:extLst>
              <a:ext uri="{FF2B5EF4-FFF2-40B4-BE49-F238E27FC236}">
                <a16:creationId xmlns:a16="http://schemas.microsoft.com/office/drawing/2014/main" id="{1DB71C09-262D-975E-19B4-E0437BE09023}"/>
              </a:ext>
            </a:extLst>
          </p:cNvPr>
          <p:cNvSpPr txBox="1"/>
          <p:nvPr/>
        </p:nvSpPr>
        <p:spPr>
          <a:xfrm>
            <a:off x="490458" y="3244461"/>
            <a:ext cx="1360226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Hoag Memorial Hospital</a:t>
            </a:r>
          </a:p>
        </p:txBody>
      </p:sp>
      <p:sp>
        <p:nvSpPr>
          <p:cNvPr id="1446" name="TextBox 1445">
            <a:extLst>
              <a:ext uri="{FF2B5EF4-FFF2-40B4-BE49-F238E27FC236}">
                <a16:creationId xmlns:a16="http://schemas.microsoft.com/office/drawing/2014/main" id="{7AFA7D1F-AC98-26AE-392A-5A169DEADE43}"/>
              </a:ext>
            </a:extLst>
          </p:cNvPr>
          <p:cNvSpPr txBox="1"/>
          <p:nvPr/>
        </p:nvSpPr>
        <p:spPr>
          <a:xfrm>
            <a:off x="321042" y="3002500"/>
            <a:ext cx="1360226" cy="1992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</a:rPr>
              <a:t>Huntington Hospital </a:t>
            </a:r>
          </a:p>
        </p:txBody>
      </p:sp>
      <p:cxnSp>
        <p:nvCxnSpPr>
          <p:cNvPr id="1448" name="Straight Connector 1447">
            <a:extLst>
              <a:ext uri="{FF2B5EF4-FFF2-40B4-BE49-F238E27FC236}">
                <a16:creationId xmlns:a16="http://schemas.microsoft.com/office/drawing/2014/main" id="{E3025866-B5D2-62D2-AE28-C6E0A31FCDA3}"/>
              </a:ext>
            </a:extLst>
          </p:cNvPr>
          <p:cNvCxnSpPr>
            <a:cxnSpLocks/>
            <a:stCxn id="1070" idx="2"/>
          </p:cNvCxnSpPr>
          <p:nvPr/>
        </p:nvCxnSpPr>
        <p:spPr bwMode="auto">
          <a:xfrm flipH="1">
            <a:off x="1629532" y="1044385"/>
            <a:ext cx="283464" cy="27432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50" name="Straight Connector 1449">
            <a:extLst>
              <a:ext uri="{FF2B5EF4-FFF2-40B4-BE49-F238E27FC236}">
                <a16:creationId xmlns:a16="http://schemas.microsoft.com/office/drawing/2014/main" id="{F69490A4-376E-355B-2891-33EED59CA010}"/>
              </a:ext>
            </a:extLst>
          </p:cNvPr>
          <p:cNvCxnSpPr>
            <a:cxnSpLocks/>
          </p:cNvCxnSpPr>
          <p:nvPr/>
        </p:nvCxnSpPr>
        <p:spPr bwMode="auto">
          <a:xfrm>
            <a:off x="1795028" y="1322855"/>
            <a:ext cx="36576" cy="164592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51" name="Straight Connector 1450">
            <a:extLst>
              <a:ext uri="{FF2B5EF4-FFF2-40B4-BE49-F238E27FC236}">
                <a16:creationId xmlns:a16="http://schemas.microsoft.com/office/drawing/2014/main" id="{E231F0C2-AF32-8E79-8339-0C6F74E716C9}"/>
              </a:ext>
            </a:extLst>
          </p:cNvPr>
          <p:cNvCxnSpPr>
            <a:cxnSpLocks/>
          </p:cNvCxnSpPr>
          <p:nvPr/>
        </p:nvCxnSpPr>
        <p:spPr bwMode="auto">
          <a:xfrm flipH="1">
            <a:off x="1775142" y="3200277"/>
            <a:ext cx="91440" cy="13716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54" name="Straight Connector 1453">
            <a:extLst>
              <a:ext uri="{FF2B5EF4-FFF2-40B4-BE49-F238E27FC236}">
                <a16:creationId xmlns:a16="http://schemas.microsoft.com/office/drawing/2014/main" id="{13231991-4527-1467-3CC5-134ED83967FA}"/>
              </a:ext>
            </a:extLst>
          </p:cNvPr>
          <p:cNvCxnSpPr>
            <a:cxnSpLocks/>
          </p:cNvCxnSpPr>
          <p:nvPr/>
        </p:nvCxnSpPr>
        <p:spPr bwMode="auto">
          <a:xfrm flipH="1">
            <a:off x="1668139" y="3124702"/>
            <a:ext cx="146304" cy="109728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56" name="Straight Connector 1455">
            <a:extLst>
              <a:ext uri="{FF2B5EF4-FFF2-40B4-BE49-F238E27FC236}">
                <a16:creationId xmlns:a16="http://schemas.microsoft.com/office/drawing/2014/main" id="{D58AA219-6AE4-5507-4DB4-9F840B03BDAE}"/>
              </a:ext>
            </a:extLst>
          </p:cNvPr>
          <p:cNvCxnSpPr>
            <a:cxnSpLocks/>
          </p:cNvCxnSpPr>
          <p:nvPr/>
        </p:nvCxnSpPr>
        <p:spPr bwMode="auto">
          <a:xfrm flipH="1">
            <a:off x="1620942" y="2987561"/>
            <a:ext cx="228600" cy="118872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58" name="Straight Connector 1457">
            <a:extLst>
              <a:ext uri="{FF2B5EF4-FFF2-40B4-BE49-F238E27FC236}">
                <a16:creationId xmlns:a16="http://schemas.microsoft.com/office/drawing/2014/main" id="{E0BAA6A8-518A-4D4C-CA3B-8E8348995541}"/>
              </a:ext>
            </a:extLst>
          </p:cNvPr>
          <p:cNvCxnSpPr>
            <a:cxnSpLocks/>
          </p:cNvCxnSpPr>
          <p:nvPr/>
        </p:nvCxnSpPr>
        <p:spPr bwMode="auto">
          <a:xfrm flipH="1">
            <a:off x="1355842" y="2496375"/>
            <a:ext cx="166925" cy="111954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61" name="Straight Connector 1460">
            <a:extLst>
              <a:ext uri="{FF2B5EF4-FFF2-40B4-BE49-F238E27FC236}">
                <a16:creationId xmlns:a16="http://schemas.microsoft.com/office/drawing/2014/main" id="{47D61A6D-0A87-4755-CDF8-DE3D162AABB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43998" y="2360546"/>
            <a:ext cx="118872" cy="36576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62" name="Straight Connector 1461">
            <a:extLst>
              <a:ext uri="{FF2B5EF4-FFF2-40B4-BE49-F238E27FC236}">
                <a16:creationId xmlns:a16="http://schemas.microsoft.com/office/drawing/2014/main" id="{F5188CD6-3C5A-8CEF-4BD5-A9294E9DF3C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41057" y="2133085"/>
            <a:ext cx="164592" cy="219456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879262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4CE45-D803-B83A-28B5-4ABA76FB3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8030" y="0"/>
            <a:ext cx="4687557" cy="685800"/>
          </a:xfrm>
        </p:spPr>
        <p:txBody>
          <a:bodyPr/>
          <a:lstStyle/>
          <a:p>
            <a:r>
              <a:rPr lang="en-US" dirty="0"/>
              <a:t>Key Inclusion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9863A-2392-42F1-CAB1-CBFBEA048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855999"/>
            <a:ext cx="8304963" cy="339447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200" b="1" i="0" u="none" strike="noStrike" kern="100" baseline="0" dirty="0">
                <a:latin typeface="+mj-lt"/>
                <a:cs typeface="Times New Roman" panose="02020603050405020304" pitchFamily="18" charset="0"/>
              </a:rPr>
              <a:t>Age ≥ </a:t>
            </a:r>
            <a:r>
              <a:rPr lang="en-US" sz="2200" b="1" i="0" u="none" strike="noStrike" baseline="0" dirty="0">
                <a:latin typeface="+mj-lt"/>
              </a:rPr>
              <a:t>65 years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200" b="1" i="0" u="none" strike="noStrike" baseline="0" dirty="0">
                <a:latin typeface="+mj-lt"/>
              </a:rPr>
              <a:t>Severe aortic stenosis 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+mj-lt"/>
              </a:rPr>
              <a:t>AVA ≤ 1.0 cm</a:t>
            </a:r>
            <a:r>
              <a:rPr lang="en-US" sz="1800" b="0" i="0" u="none" strike="noStrike" baseline="30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sz="1800" b="0" i="0" u="none" strike="noStrike" baseline="0" dirty="0">
                <a:solidFill>
                  <a:schemeClr val="tx1"/>
                </a:solidFill>
                <a:latin typeface="+mj-lt"/>
              </a:rPr>
              <a:t> or AVA index ≤ 0.6 cm</a:t>
            </a:r>
            <a:r>
              <a:rPr lang="en-US" sz="1800" b="0" i="0" u="none" strike="noStrike" baseline="30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sz="1800" b="0" i="0" u="none" strike="noStrike" baseline="0" dirty="0">
                <a:solidFill>
                  <a:schemeClr val="tx1"/>
                </a:solidFill>
                <a:latin typeface="+mj-lt"/>
              </a:rPr>
              <a:t>/m</a:t>
            </a:r>
            <a:r>
              <a:rPr lang="en-US" sz="1800" b="0" i="0" u="none" strike="noStrike" baseline="30000" dirty="0">
                <a:solidFill>
                  <a:schemeClr val="tx1"/>
                </a:solidFill>
                <a:latin typeface="+mj-lt"/>
              </a:rPr>
              <a:t>2 </a:t>
            </a:r>
            <a:r>
              <a:rPr lang="en-US" sz="1800" b="0" i="0" u="none" strike="noStrike" baseline="0" dirty="0">
                <a:solidFill>
                  <a:schemeClr val="tx1"/>
                </a:solidFill>
                <a:latin typeface="+mj-lt"/>
              </a:rPr>
              <a:t>AND</a:t>
            </a:r>
            <a:endParaRPr lang="en-US" sz="1800" b="0" i="0" u="none" strike="noStrike" baseline="30000" dirty="0">
              <a:solidFill>
                <a:schemeClr val="tx1"/>
              </a:solidFill>
              <a:latin typeface="+mj-lt"/>
            </a:endParaRPr>
          </a:p>
          <a:p>
            <a:pPr lvl="2">
              <a:spcBef>
                <a:spcPts val="0"/>
              </a:spcBef>
              <a:spcAft>
                <a:spcPts val="800"/>
              </a:spcAft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+mj-lt"/>
              </a:rPr>
              <a:t>Mean gradient ≥ 40 mmHg or peak jet velocity ≥ 4.0 m/s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200" b="1" i="0" u="none" strike="noStrike" baseline="0" dirty="0">
                <a:latin typeface="+mj-lt"/>
              </a:rPr>
              <a:t>LV ejection fraction ≥ 50</a:t>
            </a:r>
            <a:r>
              <a:rPr lang="en-US" sz="2200" b="1" dirty="0">
                <a:latin typeface="+mj-lt"/>
              </a:rPr>
              <a:t>%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200" b="1" dirty="0">
                <a:latin typeface="+mj-lt"/>
              </a:rPr>
              <a:t>Asymptomatic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Negative stress test and detailed clinical history OR</a:t>
            </a:r>
          </a:p>
          <a:p>
            <a:pPr lvl="2"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Detailed clinical history alone if patient is unable to perform a stress test (e.g., due to orthopedic reasons) </a:t>
            </a:r>
            <a:endParaRPr lang="en-US" sz="1800" b="0" i="0" u="none" strike="noStrike" baseline="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b="1" i="0" u="none" strike="noStrike" baseline="0" dirty="0">
                <a:latin typeface="+mj-lt"/>
              </a:rPr>
              <a:t>STS score ≤ 10% </a:t>
            </a:r>
          </a:p>
        </p:txBody>
      </p:sp>
    </p:spTree>
    <p:extLst>
      <p:ext uri="{BB962C8B-B14F-4D97-AF65-F5344CB8AC3E}">
        <p14:creationId xmlns:p14="http://schemas.microsoft.com/office/powerpoint/2010/main" val="1670215704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95BB8B-F25C-B475-3CCA-A95AD34E8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1C3A1-B8F3-0E4C-8E04-D30645D7A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853" y="796759"/>
            <a:ext cx="8277368" cy="34722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b="1" i="0" u="none" strike="noStrike" baseline="0" dirty="0">
                <a:latin typeface="Arial" panose="020B0604020202020204" pitchFamily="34" charset="0"/>
              </a:rPr>
              <a:t>Class I indication for AVR </a:t>
            </a:r>
            <a:endParaRPr lang="en-US" sz="1800" b="1" i="0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b="1" i="0" u="none" strike="noStrike" baseline="0" dirty="0">
                <a:latin typeface="Arial" panose="020B0604020202020204" pitchFamily="34" charset="0"/>
              </a:rPr>
              <a:t>Un</a:t>
            </a:r>
            <a:r>
              <a:rPr lang="en-US" sz="2000" b="1" dirty="0">
                <a:latin typeface="Arial" panose="020B0604020202020204" pitchFamily="34" charset="0"/>
              </a:rPr>
              <a:t>s</a:t>
            </a:r>
            <a:r>
              <a:rPr lang="en-US" sz="2000" b="1" i="0" u="none" strike="noStrike" baseline="0" dirty="0">
                <a:latin typeface="Arial" panose="020B0604020202020204" pitchFamily="34" charset="0"/>
              </a:rPr>
              <a:t>uitable anatomy for TF-TAVR 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using the S3/S3 Ultra valve   </a:t>
            </a:r>
            <a:r>
              <a:rPr lang="en-US" sz="1800" i="1" dirty="0">
                <a:solidFill>
                  <a:schemeClr val="tx1"/>
                </a:solidFill>
                <a:latin typeface="Arial" panose="020B0604020202020204" pitchFamily="34" charset="0"/>
              </a:rPr>
              <a:t>(Bicuspid valves w/ favorable anatomy for TAVR were permitted)  </a:t>
            </a:r>
            <a:endParaRPr lang="en-US" sz="1800" i="1" u="none" strike="noStrike" baseline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</a:rPr>
              <a:t>Severe AR or MR 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(&gt;3+) or ≥ moderate mitral stenosis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Renal insufficiency (</a:t>
            </a:r>
            <a:r>
              <a:rPr lang="en-US" sz="2000" kern="1200" dirty="0">
                <a:solidFill>
                  <a:schemeClr val="dk1"/>
                </a:solidFill>
                <a:effectLst/>
                <a:latin typeface="+mj-lt"/>
                <a:ea typeface="+mn-ea"/>
                <a:cs typeface="+mn-cs"/>
              </a:rPr>
              <a:t>eGFR &lt;30 mL/min/ 1.73 m</a:t>
            </a:r>
            <a:r>
              <a:rPr lang="en-US" sz="2000" kern="1200" baseline="30000" dirty="0">
                <a:solidFill>
                  <a:schemeClr val="dk1"/>
                </a:solidFill>
                <a:effectLst/>
                <a:latin typeface="+mj-lt"/>
                <a:ea typeface="+mn-ea"/>
                <a:cs typeface="+mn-cs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) and/or renal replacement therapy </a:t>
            </a:r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Severe lung disease or severe pulmonary hypertension </a:t>
            </a:r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b="0" i="0" u="none" baseline="0" dirty="0">
                <a:solidFill>
                  <a:srgbClr val="000000"/>
                </a:solidFill>
                <a:latin typeface="Arial" panose="020B0604020202020204" pitchFamily="34" charset="0"/>
              </a:rPr>
              <a:t>Pre-existing mechanical or bioprosthetic valve in any position </a:t>
            </a:r>
            <a:endParaRPr lang="en-US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</a:rPr>
              <a:t>Active COVID-19 infection or previous 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diagnosis with sequelae</a:t>
            </a:r>
            <a:endParaRPr lang="en-US" sz="20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623F696-9EC9-ADB4-BADD-F6ED67A3CCC6}"/>
              </a:ext>
            </a:extLst>
          </p:cNvPr>
          <p:cNvSpPr txBox="1">
            <a:spLocks/>
          </p:cNvSpPr>
          <p:nvPr/>
        </p:nvSpPr>
        <p:spPr bwMode="auto">
          <a:xfrm>
            <a:off x="2708030" y="0"/>
            <a:ext cx="468755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914400"/>
            <a:r>
              <a:rPr lang="en-US" kern="0"/>
              <a:t>Key Exclusion Criteria</a:t>
            </a:r>
          </a:p>
        </p:txBody>
      </p:sp>
    </p:spTree>
    <p:extLst>
      <p:ext uri="{BB962C8B-B14F-4D97-AF65-F5344CB8AC3E}">
        <p14:creationId xmlns:p14="http://schemas.microsoft.com/office/powerpoint/2010/main" val="186085602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948FD-CF35-B549-5B69-3C3DA934F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387" y="0"/>
            <a:ext cx="4441999" cy="685800"/>
          </a:xfrm>
        </p:spPr>
        <p:txBody>
          <a:bodyPr/>
          <a:lstStyle/>
          <a:p>
            <a:pPr algn="ctr"/>
            <a:r>
              <a:rPr lang="en-US"/>
              <a:t>Primary Endpoint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FEA20F7-CB1F-3653-FDD6-D4D2B180C613}"/>
              </a:ext>
            </a:extLst>
          </p:cNvPr>
          <p:cNvGrpSpPr/>
          <p:nvPr/>
        </p:nvGrpSpPr>
        <p:grpSpPr>
          <a:xfrm>
            <a:off x="424282" y="907948"/>
            <a:ext cx="8295436" cy="1038759"/>
            <a:chOff x="424282" y="914402"/>
            <a:chExt cx="8295436" cy="103875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5AE546A-1F8E-F8C3-C2C6-6149D127322B}"/>
                </a:ext>
              </a:extLst>
            </p:cNvPr>
            <p:cNvSpPr/>
            <p:nvPr/>
          </p:nvSpPr>
          <p:spPr bwMode="auto">
            <a:xfrm>
              <a:off x="424282" y="914402"/>
              <a:ext cx="8295436" cy="1038759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i="1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ヒラギノ角ゴ Pro W3" pitchFamily="-111" charset="-128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7F988E3-4CEB-E1F3-E50F-FD18E2649FED}"/>
                </a:ext>
              </a:extLst>
            </p:cNvPr>
            <p:cNvSpPr txBox="1"/>
            <p:nvPr/>
          </p:nvSpPr>
          <p:spPr>
            <a:xfrm>
              <a:off x="424282" y="996338"/>
              <a:ext cx="8193024" cy="892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500" b="1" i="1" dirty="0">
                  <a:solidFill>
                    <a:srgbClr val="DDDBA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Composite of all-cause mortality, any stroke, or unplanned CV hospitalization</a:t>
              </a:r>
            </a:p>
          </p:txBody>
        </p:sp>
      </p:grp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273A382-C708-CD2B-CE8D-5B2B1DC29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456" y="1977853"/>
            <a:ext cx="8706482" cy="247391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+mj-lt"/>
              </a:rPr>
              <a:t>Tested for </a:t>
            </a:r>
            <a:r>
              <a:rPr lang="en-US" sz="2000" b="1" i="0" u="none" strike="noStrike" baseline="0" dirty="0">
                <a:latin typeface="+mj-lt"/>
              </a:rPr>
              <a:t>superiority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+mj-lt"/>
              </a:rPr>
              <a:t> in the </a:t>
            </a:r>
            <a:r>
              <a:rPr lang="en-US" sz="2000" b="1" i="0" u="none" strike="noStrike" baseline="0" dirty="0">
                <a:latin typeface="+mj-lt"/>
              </a:rPr>
              <a:t>intent-to-treat population </a:t>
            </a:r>
            <a:r>
              <a:rPr lang="en-US" sz="2000" i="0" u="none" strike="noStrike" baseline="0" dirty="0">
                <a:solidFill>
                  <a:schemeClr val="tx1"/>
                </a:solidFill>
                <a:latin typeface="+mj-lt"/>
              </a:rPr>
              <a:t>after a </a:t>
            </a:r>
            <a:r>
              <a:rPr lang="en-US" sz="2000" b="1" i="0" u="none" strike="noStrike" baseline="0" dirty="0">
                <a:latin typeface="+mj-lt"/>
              </a:rPr>
              <a:t>minimum follow-up of 2 years 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b="1" i="0" u="none" strike="noStrike" baseline="0" dirty="0">
                <a:latin typeface="+mj-lt"/>
              </a:rPr>
              <a:t>Unplanned CV hospitalization </a:t>
            </a:r>
            <a:r>
              <a:rPr lang="en-US" sz="2000" i="0" u="none" strike="noStrike" baseline="0" dirty="0">
                <a:solidFill>
                  <a:schemeClr val="tx1"/>
                </a:solidFill>
                <a:latin typeface="+mj-lt"/>
              </a:rPr>
              <a:t>was defined as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follows: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latin typeface="+mj-lt"/>
              </a:rPr>
              <a:t>Any</a:t>
            </a:r>
            <a:r>
              <a:rPr lang="en-US" b="1" dirty="0">
                <a:solidFill>
                  <a:schemeClr val="accent1"/>
                </a:solidFill>
                <a:latin typeface="+mj-lt"/>
              </a:rPr>
              <a:t> CV hospitalization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through an ED or admission from clinic </a:t>
            </a:r>
            <a:r>
              <a:rPr lang="en-US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f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or therapy intensification</a:t>
            </a:r>
            <a:r>
              <a:rPr lang="en-US" baseline="30000" dirty="0">
                <a:solidFill>
                  <a:schemeClr val="tx1"/>
                </a:solidFill>
                <a:latin typeface="+mj-lt"/>
              </a:rPr>
              <a:t>*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or lasting </a:t>
            </a:r>
            <a:r>
              <a:rPr lang="en-US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≥ 24h </a:t>
            </a:r>
            <a:endParaRPr lang="en-US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latin typeface="+mj-lt"/>
              </a:rPr>
              <a:t>Any </a:t>
            </a:r>
            <a:r>
              <a:rPr lang="en-US" b="1" dirty="0">
                <a:solidFill>
                  <a:schemeClr val="accent1"/>
                </a:solidFill>
                <a:latin typeface="+mj-lt"/>
              </a:rPr>
              <a:t>aortic valve intervention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(CS arm) or </a:t>
            </a:r>
            <a:r>
              <a:rPr lang="en-US" b="1" dirty="0">
                <a:solidFill>
                  <a:schemeClr val="accent1"/>
                </a:solidFill>
                <a:latin typeface="+mj-lt"/>
              </a:rPr>
              <a:t>reintervention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(TAVR arm) that occurred within </a:t>
            </a:r>
            <a:r>
              <a:rPr lang="en-US" b="1" dirty="0">
                <a:solidFill>
                  <a:schemeClr val="accent1"/>
                </a:solidFill>
                <a:latin typeface="+mj-lt"/>
              </a:rPr>
              <a:t>6 months</a:t>
            </a:r>
            <a:r>
              <a:rPr lang="en-US" b="1" baseline="30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(minimum guideline-indicated follow-up) 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54B4EB-2D9A-F853-F87B-58B9DD1A4E60}"/>
              </a:ext>
            </a:extLst>
          </p:cNvPr>
          <p:cNvSpPr txBox="1"/>
          <p:nvPr/>
        </p:nvSpPr>
        <p:spPr>
          <a:xfrm>
            <a:off x="221067" y="4862423"/>
            <a:ext cx="892795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100" i="1" baseline="30000">
                <a:effectLst/>
                <a:latin typeface="+mj-lt"/>
                <a:ea typeface="Times New Roman" panose="02020603050405020304" pitchFamily="18" charset="0"/>
              </a:rPr>
              <a:t>*</a:t>
            </a:r>
            <a:r>
              <a:rPr lang="en-US" sz="1100" i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Includes IV diuretics, ≥50% increase in drug therapy dosages, or addition of new pharmacotherapy agents</a:t>
            </a:r>
            <a:endParaRPr lang="en-US" sz="1100" i="1"/>
          </a:p>
        </p:txBody>
      </p:sp>
    </p:spTree>
    <p:extLst>
      <p:ext uri="{BB962C8B-B14F-4D97-AF65-F5344CB8AC3E}">
        <p14:creationId xmlns:p14="http://schemas.microsoft.com/office/powerpoint/2010/main" val="868768215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100FC2-F7FF-D9AD-226C-2ED0F4DF8B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C343F-D8FB-D8F1-3889-2F443F6BB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646" y="855202"/>
            <a:ext cx="8686800" cy="3837819"/>
          </a:xfrm>
        </p:spPr>
        <p:txBody>
          <a:bodyPr/>
          <a:lstStyle/>
          <a:p>
            <a:pPr marL="385763" indent="-38576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/>
              <a:t>Favorable Health Status Outcome</a:t>
            </a:r>
            <a:r>
              <a:rPr lang="en-US" sz="2000" b="1" baseline="30000" dirty="0"/>
              <a:t>*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lvl="1">
              <a:spcBef>
                <a:spcPts val="0"/>
              </a:spcBef>
              <a:spcAft>
                <a:spcPts val="1400"/>
              </a:spcAft>
            </a:pPr>
            <a:r>
              <a:rPr lang="en-US" sz="1600" dirty="0">
                <a:solidFill>
                  <a:schemeClr val="tx1"/>
                </a:solidFill>
              </a:rPr>
              <a:t>Alive at 2Y w/ a KCCQ score ≥ 75 that did not decrease by &gt; 10 points from baseline</a:t>
            </a:r>
          </a:p>
          <a:p>
            <a:pPr marL="385763" indent="-38576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/>
              <a:t>Integrated LV/LA health at 2 years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– </a:t>
            </a:r>
            <a:r>
              <a:rPr lang="en-US" sz="1800" dirty="0">
                <a:solidFill>
                  <a:schemeClr val="tx1"/>
                </a:solidFill>
              </a:rPr>
              <a:t>composite of: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tx1"/>
                </a:solidFill>
              </a:rPr>
              <a:t>LV global longitudinal strain (GLS) ≥ 15% </a:t>
            </a:r>
            <a:r>
              <a:rPr lang="en-US" sz="1600" b="1" dirty="0">
                <a:solidFill>
                  <a:schemeClr val="tx1"/>
                </a:solidFill>
              </a:rPr>
              <a:t>and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tx1"/>
                </a:solidFill>
              </a:rPr>
              <a:t>LV mass index &lt; 115 g/m</a:t>
            </a:r>
            <a:r>
              <a:rPr lang="en-US" sz="1600" baseline="300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for men or &lt; 95 g/m</a:t>
            </a:r>
            <a:r>
              <a:rPr lang="en-US" sz="1600" baseline="300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for women </a:t>
            </a:r>
            <a:r>
              <a:rPr lang="en-US" sz="1600" b="1" dirty="0">
                <a:solidFill>
                  <a:schemeClr val="tx1"/>
                </a:solidFill>
              </a:rPr>
              <a:t>and</a:t>
            </a:r>
          </a:p>
          <a:p>
            <a:pPr lvl="1">
              <a:spcBef>
                <a:spcPts val="0"/>
              </a:spcBef>
              <a:spcAft>
                <a:spcPts val="1400"/>
              </a:spcAft>
            </a:pPr>
            <a:r>
              <a:rPr lang="en-US" sz="1600" dirty="0">
                <a:solidFill>
                  <a:schemeClr val="tx1"/>
                </a:solidFill>
              </a:rPr>
              <a:t>LA volume index ≤ 34 mL/m</a:t>
            </a:r>
            <a:r>
              <a:rPr lang="en-US" sz="1600" baseline="30000" dirty="0">
                <a:solidFill>
                  <a:schemeClr val="tx1"/>
                </a:solidFill>
              </a:rPr>
              <a:t>2</a:t>
            </a:r>
          </a:p>
          <a:p>
            <a:pPr marL="385763" indent="-385763">
              <a:spcBef>
                <a:spcPts val="0"/>
              </a:spcBef>
              <a:spcAft>
                <a:spcPts val="1400"/>
              </a:spcAft>
              <a:buFont typeface="+mj-lt"/>
              <a:buAutoNum type="arabicPeriod"/>
            </a:pPr>
            <a:r>
              <a:rPr lang="en-US" sz="2000" b="1" dirty="0"/>
              <a:t>Change in LVEF from baseline to 2 years</a:t>
            </a:r>
          </a:p>
          <a:p>
            <a:pPr marL="385763" indent="-385763">
              <a:spcBef>
                <a:spcPts val="0"/>
              </a:spcBef>
              <a:spcAft>
                <a:spcPts val="1400"/>
              </a:spcAft>
              <a:buFont typeface="+mj-lt"/>
              <a:buAutoNum type="arabicPeriod"/>
            </a:pPr>
            <a:r>
              <a:rPr lang="en-US" sz="2000" b="1" dirty="0"/>
              <a:t>New-onset atrial fibrillation </a:t>
            </a:r>
          </a:p>
          <a:p>
            <a:pPr marL="385763" indent="-385763">
              <a:spcBef>
                <a:spcPts val="0"/>
              </a:spcBef>
              <a:spcAft>
                <a:spcPts val="1400"/>
              </a:spcAft>
              <a:buFont typeface="+mj-lt"/>
              <a:buAutoNum type="arabicPeriod"/>
            </a:pPr>
            <a:r>
              <a:rPr lang="en-US" sz="2000" b="1" dirty="0"/>
              <a:t>Death or disabling stroke</a:t>
            </a:r>
            <a:endParaRPr lang="en-US" sz="1800" b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E43FD4B-607A-83F3-4963-BB45A7290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8431" y="0"/>
            <a:ext cx="7045569" cy="685800"/>
          </a:xfrm>
        </p:spPr>
        <p:txBody>
          <a:bodyPr/>
          <a:lstStyle/>
          <a:p>
            <a:pPr algn="ctr"/>
            <a:r>
              <a:rPr lang="en-US" sz="3000"/>
              <a:t>Secondary Endpoints (Hierarchical)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7A4FA2-B592-FBD4-64B5-04517948BA84}"/>
              </a:ext>
            </a:extLst>
          </p:cNvPr>
          <p:cNvSpPr txBox="1"/>
          <p:nvPr/>
        </p:nvSpPr>
        <p:spPr>
          <a:xfrm>
            <a:off x="221067" y="4862423"/>
            <a:ext cx="892795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100" i="1" baseline="30000">
                <a:effectLst/>
                <a:latin typeface="+mj-lt"/>
                <a:ea typeface="Times New Roman" panose="02020603050405020304" pitchFamily="18" charset="0"/>
              </a:rPr>
              <a:t>*</a:t>
            </a:r>
            <a:r>
              <a:rPr lang="en-US" sz="1100" i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Evaluated at 2Y; If an AV intervention/reintervention occurred w</a:t>
            </a:r>
            <a:r>
              <a:rPr lang="en-US" sz="1100" i="1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ith</a:t>
            </a:r>
            <a:r>
              <a:rPr lang="en-US" sz="1100" i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 6M, pre-procedure (CS) or 30D (TAVR) KCCQ score was used</a:t>
            </a:r>
            <a:endParaRPr lang="en-US" sz="1100" i="1"/>
          </a:p>
        </p:txBody>
      </p:sp>
    </p:spTree>
    <p:extLst>
      <p:ext uri="{BB962C8B-B14F-4D97-AF65-F5344CB8AC3E}">
        <p14:creationId xmlns:p14="http://schemas.microsoft.com/office/powerpoint/2010/main" val="3444564906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Default Design">
  <a:themeElements>
    <a:clrScheme name="Custom 5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D445E"/>
      </a:accent1>
      <a:accent2>
        <a:srgbClr val="908845"/>
      </a:accent2>
      <a:accent3>
        <a:srgbClr val="79A0AE"/>
      </a:accent3>
      <a:accent4>
        <a:srgbClr val="D0CDAF"/>
      </a:accent4>
      <a:accent5>
        <a:srgbClr val="678E9E"/>
      </a:accent5>
      <a:accent6>
        <a:srgbClr val="0D445E"/>
      </a:accent6>
      <a:hlink>
        <a:srgbClr val="0D445E"/>
      </a:hlink>
      <a:folHlink>
        <a:srgbClr val="90884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0EB2651872214981027069BE76FBCA" ma:contentTypeVersion="14" ma:contentTypeDescription="Create a new document." ma:contentTypeScope="" ma:versionID="2bee2b9f4f1b2660a6d90891179340a1">
  <xsd:schema xmlns:xsd="http://www.w3.org/2001/XMLSchema" xmlns:xs="http://www.w3.org/2001/XMLSchema" xmlns:p="http://schemas.microsoft.com/office/2006/metadata/properties" xmlns:ns2="7547d50e-b111-49eb-8a0f-a1f09d4ca800" xmlns:ns3="4ac204f7-122a-4977-ae89-a5984e1cab5a" targetNamespace="http://schemas.microsoft.com/office/2006/metadata/properties" ma:root="true" ma:fieldsID="1021fb5e9bd8f48681b6fdba36dceb67" ns2:_="" ns3:_="">
    <xsd:import namespace="7547d50e-b111-49eb-8a0f-a1f09d4ca800"/>
    <xsd:import namespace="4ac204f7-122a-4977-ae89-a5984e1cab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7d50e-b111-49eb-8a0f-a1f09d4ca8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dc905fd-82e1-4e74-81a8-2114958a16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c204f7-122a-4977-ae89-a5984e1cab5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97b5527-6d33-4675-8a10-40feedce207f}" ma:internalName="TaxCatchAll" ma:showField="CatchAllData" ma:web="4ac204f7-122a-4977-ae89-a5984e1cab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ac204f7-122a-4977-ae89-a5984e1cab5a"/>
    <lcf76f155ced4ddcb4097134ff3c332f xmlns="7547d50e-b111-49eb-8a0f-a1f09d4ca8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D8DABB2-DCED-4F01-BCFB-D1980FEA7078}">
  <ds:schemaRefs>
    <ds:schemaRef ds:uri="4ac204f7-122a-4977-ae89-a5984e1cab5a"/>
    <ds:schemaRef ds:uri="7547d50e-b111-49eb-8a0f-a1f09d4ca80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21333DE-998E-4160-8A53-B0439548F2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950F62-BEA3-4E11-A2E8-CA417091DC11}">
  <ds:schemaRefs>
    <ds:schemaRef ds:uri="4ac204f7-122a-4977-ae89-a5984e1cab5a"/>
    <ds:schemaRef ds:uri="http://schemas.microsoft.com/office/2006/metadata/properties"/>
    <ds:schemaRef ds:uri="7547d50e-b111-49eb-8a0f-a1f09d4ca800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purl.org/dc/elements/1.1/"/>
  </ds:schemaRefs>
</ds:datastoreItem>
</file>

<file path=docMetadata/LabelInfo.xml><?xml version="1.0" encoding="utf-8"?>
<clbl:labelList xmlns:clbl="http://schemas.microsoft.com/office/2020/mipLabelMetadata">
  <clbl:label id="{c8fe7995-06f0-4bdf-8f2a-0c8a7986480d}" enabled="0" method="" siteId="{c8fe7995-06f0-4bdf-8f2a-0c8a7986480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1904</TotalTime>
  <Words>3260</Words>
  <Application>Microsoft Macintosh PowerPoint</Application>
  <PresentationFormat>On-screen Show (16:9)</PresentationFormat>
  <Paragraphs>870</Paragraphs>
  <Slides>33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Tahoma</vt:lpstr>
      <vt:lpstr>Times New Roman</vt:lpstr>
      <vt:lpstr>Default Design</vt:lpstr>
      <vt:lpstr>PowerPoint Presentation</vt:lpstr>
      <vt:lpstr>Background</vt:lpstr>
      <vt:lpstr>Purpose</vt:lpstr>
      <vt:lpstr>Study Design</vt:lpstr>
      <vt:lpstr>EARLY TAVR Clinical Sites</vt:lpstr>
      <vt:lpstr>Key Inclusion Criteria</vt:lpstr>
      <vt:lpstr>PowerPoint Presentation</vt:lpstr>
      <vt:lpstr>Primary Endpoint</vt:lpstr>
      <vt:lpstr>Secondary Endpoints (Hierarchical)</vt:lpstr>
      <vt:lpstr>Patient Flow</vt:lpstr>
      <vt:lpstr>Patient Follow-up</vt:lpstr>
      <vt:lpstr>Baseline Characteristics</vt:lpstr>
      <vt:lpstr>Baseline Echo Characteristics</vt:lpstr>
      <vt:lpstr>Primary Endpoint</vt:lpstr>
      <vt:lpstr>Primary Endpoint Components</vt:lpstr>
      <vt:lpstr>All-cause Death</vt:lpstr>
      <vt:lpstr>Stroke</vt:lpstr>
      <vt:lpstr>Unplanned CV Hospitalization</vt:lpstr>
      <vt:lpstr>Primary Endpoint Subgroup Analyses</vt:lpstr>
      <vt:lpstr>Death, Stroke, or Hosp. for HF*</vt:lpstr>
      <vt:lpstr>Pre-specified Secondary Endpoints</vt:lpstr>
      <vt:lpstr>Time to Conversion to AVR</vt:lpstr>
      <vt:lpstr>AVR Conversions – With Symptoms </vt:lpstr>
      <vt:lpstr>Clinical Presentation of AVR Conversions</vt:lpstr>
      <vt:lpstr>Time to Conversion to AVR</vt:lpstr>
      <vt:lpstr>Clinical Presentation at Time of AVR</vt:lpstr>
      <vt:lpstr>Exploratory Analysis of the PE</vt:lpstr>
      <vt:lpstr>Promptness of Treatment</vt:lpstr>
      <vt:lpstr>Periprocedural* Outcomes</vt:lpstr>
      <vt:lpstr>Limitations</vt:lpstr>
      <vt:lpstr>Conclusions</vt:lpstr>
      <vt:lpstr>Clinical Implications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Prince</dc:creator>
  <cp:lastModifiedBy>Philippe Genereux</cp:lastModifiedBy>
  <cp:revision>4</cp:revision>
  <dcterms:created xsi:type="dcterms:W3CDTF">2013-07-15T20:26:40Z</dcterms:created>
  <dcterms:modified xsi:type="dcterms:W3CDTF">2024-10-23T14:37:01Z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0x010100490EB2651872214981027069BE76FBCA</vt:lpwstr>
  </property>
  <property fmtid="{D5CDD505-2E9C-101B-9397-08002B2CF9AE}" pid="3" name="MediaServiceImageTags">
    <vt:lpwstr/>
  </property>
</Properties>
</file>