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ms-office.chartcolorstyle+xml" PartName="/ppt/charts/colors2.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2.xml"/>
  <Override ContentType="application/vnd.openxmlformats-officedocument.drawingml.chart+xml" PartName="/ppt/charts/char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themeOverride+xml" PartName="/ppt/theme/themeOverride2.xml"/>
  <Override ContentType="application/vnd.openxmlformats-officedocument.themeOverride+xml" PartName="/ppt/theme/themeOverride1.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firstSlideNum="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7086600" cy="93726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52">
          <p15:clr>
            <a:srgbClr val="A4A3A4"/>
          </p15:clr>
        </p15:guide>
        <p15:guide id="2" orient="horz" pos="492">
          <p15:clr>
            <a:srgbClr val="A4A3A4"/>
          </p15:clr>
        </p15:guide>
        <p15:guide id="3" pos="336">
          <p15:clr>
            <a:srgbClr val="A4A3A4"/>
          </p15:clr>
        </p15:guide>
        <p15:guide id="4" pos="5617">
          <p15:clr>
            <a:srgbClr val="A4A3A4"/>
          </p15:clr>
        </p15:guide>
        <p15:guide id="5" orient="horz" pos="414">
          <p15:clr>
            <a:srgbClr val="A4A3A4"/>
          </p15:clr>
        </p15:guide>
      </p15:sldGuideLst>
    </p:ext>
    <p:ext uri="GoogleSlidesCustomDataVersion2">
      <go:slidesCustomData xmlns:go="http://customooxmlschemas.google.com/" r:id="rId26" roundtripDataSignature="AMtx7mgrP6IK/oDhCifh4FRmlIcyIRmtA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9BD739E-7F49-4DDF-B04D-B54316BA75A6}">
  <a:tblStyle styleId="{B9BD739E-7F49-4DDF-B04D-B54316BA75A6}"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CE7E7"/>
          </a:solidFill>
        </a:fill>
      </a:tcStyle>
    </a:wholeTbl>
    <a:band1H>
      <a:tcTxStyle/>
      <a:tcStyle>
        <a:fill>
          <a:solidFill>
            <a:srgbClr val="F8CBCC"/>
          </a:solidFill>
        </a:fill>
      </a:tcStyle>
    </a:band1H>
    <a:band2H>
      <a:tcTxStyle/>
    </a:band2H>
    <a:band1V>
      <a:tcTxStyle/>
      <a:tcStyle>
        <a:fill>
          <a:solidFill>
            <a:srgbClr val="F8CBCC"/>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C458628E-65B6-405E-BEFD-41F082CAC077}"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52" orient="horz"/>
        <p:guide pos="492" orient="horz"/>
        <p:guide pos="336"/>
        <p:guide pos="5617"/>
        <p:guide pos="414"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customschemas.google.com/relationships/presentationmetadata" Target="metadata"/><Relationship Id="rId25"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themeOverride" Target="../theme/themeOverride2.xml"/><Relationship Id="rId4"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themeOverride" Target="../theme/themeOverride1.xml"/><Relationship Id="rId4"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1862" b="1" i="0" u="none" strike="noStrike" kern="1200" spc="0" baseline="0">
                <a:solidFill>
                  <a:schemeClr val="accent6"/>
                </a:solidFill>
                <a:latin typeface="Aptos Black" panose="020B0004020202020204" pitchFamily="34" charset="0"/>
                <a:ea typeface="+mn-ea"/>
                <a:cs typeface="+mn-cs"/>
              </a:defRPr>
            </a:pPr>
            <a:r>
              <a:rPr lang="en-US" sz="1900" b="1" i="0" dirty="0">
                <a:latin typeface="Aptos Black" panose="020B0004020202020204" pitchFamily="34" charset="0"/>
              </a:rPr>
              <a:t>AUC</a:t>
            </a:r>
          </a:p>
        </c:rich>
      </c:tx>
      <c:layout>
        <c:manualLayout>
          <c:xMode val="edge"/>
          <c:yMode val="edge"/>
          <c:x val="0.47780200131233597"/>
          <c:y val="5.6249884201744205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accent6"/>
              </a:solidFill>
              <a:latin typeface="Aptos Black" panose="020B0004020202020204" pitchFamily="34" charset="0"/>
              <a:ea typeface="+mn-ea"/>
              <a:cs typeface="+mn-cs"/>
            </a:defRPr>
          </a:pPr>
          <a:endParaRPr lang="LID4096"/>
        </a:p>
      </c:txPr>
    </c:title>
    <c:autoTitleDeleted val="0"/>
    <c:plotArea>
      <c:layout>
        <c:manualLayout>
          <c:layoutTarget val="inner"/>
          <c:xMode val="edge"/>
          <c:yMode val="edge"/>
          <c:x val="7.0328248031496066E-2"/>
          <c:y val="0.16571112204724409"/>
          <c:w val="0.90675508530183724"/>
          <c:h val="0.63867962598425188"/>
        </c:manualLayout>
      </c:layout>
      <c:barChart>
        <c:barDir val="col"/>
        <c:grouping val="clustered"/>
        <c:varyColors val="0"/>
        <c:ser>
          <c:idx val="0"/>
          <c:order val="0"/>
          <c:tx>
            <c:strRef>
              <c:f>Blad1!$B$1</c:f>
              <c:strCache>
                <c:ptCount val="1"/>
                <c:pt idx="0">
                  <c:v>Reeks 1</c:v>
                </c:pt>
              </c:strCache>
            </c:strRef>
          </c:tx>
          <c:spPr>
            <a:solidFill>
              <a:schemeClr val="accent1"/>
            </a:solidFill>
            <a:ln>
              <a:noFill/>
            </a:ln>
            <a:effectLst/>
          </c:spPr>
          <c:invertIfNegative val="0"/>
          <c:cat>
            <c:strRef>
              <c:f>Blad1!$A$2:$A$4</c:f>
              <c:strCache>
                <c:ptCount val="3"/>
                <c:pt idx="0">
                  <c:v>Diamond Forrester PTP for obstructive CAD</c:v>
                </c:pt>
                <c:pt idx="1">
                  <c:v>Add Clinical Risk Factors</c:v>
                </c:pt>
                <c:pt idx="2">
                  <c:v>Add Optimal AI-QCT model</c:v>
                </c:pt>
              </c:strCache>
            </c:strRef>
          </c:cat>
          <c:val>
            <c:numRef>
              <c:f>Blad1!$B$2:$B$4</c:f>
              <c:numCache>
                <c:formatCode>General</c:formatCode>
                <c:ptCount val="3"/>
                <c:pt idx="0">
                  <c:v>0.56999999999999995</c:v>
                </c:pt>
                <c:pt idx="1">
                  <c:v>0.62</c:v>
                </c:pt>
                <c:pt idx="2">
                  <c:v>0.75</c:v>
                </c:pt>
              </c:numCache>
            </c:numRef>
          </c:val>
          <c:extLst>
            <c:ext xmlns:c16="http://schemas.microsoft.com/office/drawing/2014/chart" uri="{C3380CC4-5D6E-409C-BE32-E72D297353CC}">
              <c16:uniqueId val="{00000000-B46F-8749-9ED3-A2D3B1D0A421}"/>
            </c:ext>
          </c:extLst>
        </c:ser>
        <c:dLbls>
          <c:showLegendKey val="0"/>
          <c:showVal val="0"/>
          <c:showCatName val="0"/>
          <c:showSerName val="0"/>
          <c:showPercent val="0"/>
          <c:showBubbleSize val="0"/>
        </c:dLbls>
        <c:gapWidth val="219"/>
        <c:overlap val="-27"/>
        <c:axId val="153778879"/>
        <c:axId val="153780127"/>
      </c:barChart>
      <c:catAx>
        <c:axId val="153778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accent6"/>
                </a:solidFill>
                <a:latin typeface="Aptos" panose="020B0004020202020204" pitchFamily="34" charset="0"/>
                <a:ea typeface="+mn-ea"/>
                <a:cs typeface="+mn-cs"/>
              </a:defRPr>
            </a:pPr>
            <a:endParaRPr lang="LID4096"/>
          </a:p>
        </c:txPr>
        <c:crossAx val="153780127"/>
        <c:crosses val="autoZero"/>
        <c:auto val="1"/>
        <c:lblAlgn val="ctr"/>
        <c:lblOffset val="100"/>
        <c:noMultiLvlLbl val="0"/>
      </c:catAx>
      <c:valAx>
        <c:axId val="153780127"/>
        <c:scaling>
          <c:orientation val="minMax"/>
          <c:max val="1"/>
          <c:min val="0.5"/>
        </c:scaling>
        <c:delete val="0"/>
        <c:axPos val="l"/>
        <c:majorGridlines>
          <c:spPr>
            <a:ln w="9525" cap="flat" cmpd="sng" algn="ctr">
              <a:solidFill>
                <a:srgbClr val="DADADA"/>
              </a:solidFill>
              <a:prstDash val="solid"/>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just">
              <a:defRPr sz="1197" b="0" i="0" u="none" strike="noStrike" kern="1200" baseline="0">
                <a:solidFill>
                  <a:schemeClr val="accent6"/>
                </a:solidFill>
                <a:latin typeface="Aptos" panose="020B0004020202020204" pitchFamily="34" charset="0"/>
                <a:ea typeface="+mn-ea"/>
                <a:cs typeface="+mn-cs"/>
              </a:defRPr>
            </a:pPr>
            <a:endParaRPr lang="LID4096"/>
          </a:p>
        </c:txPr>
        <c:crossAx val="153778879"/>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solidFill>
            <a:schemeClr val="accent6"/>
          </a:solidFill>
          <a:latin typeface="Aptos" panose="020B0004020202020204" pitchFamily="34" charset="0"/>
        </a:defRPr>
      </a:pPr>
      <a:endParaRPr lang="LID4096"/>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1862" b="1" i="0" u="none" strike="noStrike" kern="1200" spc="0" baseline="0">
                <a:solidFill>
                  <a:schemeClr val="accent6"/>
                </a:solidFill>
                <a:latin typeface="Aptos Black" panose="020B0004020202020204" pitchFamily="34" charset="0"/>
                <a:ea typeface="+mn-ea"/>
                <a:cs typeface="+mn-cs"/>
              </a:defRPr>
            </a:pPr>
            <a:r>
              <a:rPr lang="en-US" sz="1900" b="1" i="0" dirty="0">
                <a:latin typeface="Aptos Black" panose="020B0004020202020204" pitchFamily="34" charset="0"/>
              </a:rPr>
              <a:t>AUC</a:t>
            </a:r>
          </a:p>
        </c:rich>
      </c:tx>
      <c:layout>
        <c:manualLayout>
          <c:xMode val="edge"/>
          <c:yMode val="edge"/>
          <c:x val="0.47780200131233597"/>
          <c:y val="5.6249884201744205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accent6"/>
              </a:solidFill>
              <a:latin typeface="Aptos Black" panose="020B0004020202020204" pitchFamily="34" charset="0"/>
              <a:ea typeface="+mn-ea"/>
              <a:cs typeface="+mn-cs"/>
            </a:defRPr>
          </a:pPr>
          <a:endParaRPr lang="LID4096"/>
        </a:p>
      </c:txPr>
    </c:title>
    <c:autoTitleDeleted val="0"/>
    <c:plotArea>
      <c:layout>
        <c:manualLayout>
          <c:layoutTarget val="inner"/>
          <c:xMode val="edge"/>
          <c:yMode val="edge"/>
          <c:x val="7.0328248031496066E-2"/>
          <c:y val="0.16571112204724409"/>
          <c:w val="0.90675508530183724"/>
          <c:h val="0.63867962598425188"/>
        </c:manualLayout>
      </c:layout>
      <c:barChart>
        <c:barDir val="col"/>
        <c:grouping val="clustered"/>
        <c:varyColors val="0"/>
        <c:ser>
          <c:idx val="0"/>
          <c:order val="0"/>
          <c:tx>
            <c:strRef>
              <c:f>Blad1!$B$1</c:f>
              <c:strCache>
                <c:ptCount val="1"/>
                <c:pt idx="0">
                  <c:v>Reeks 1</c:v>
                </c:pt>
              </c:strCache>
            </c:strRef>
          </c:tx>
          <c:spPr>
            <a:solidFill>
              <a:schemeClr val="accent1"/>
            </a:solidFill>
            <a:ln>
              <a:noFill/>
            </a:ln>
            <a:effectLst/>
          </c:spPr>
          <c:invertIfNegative val="0"/>
          <c:cat>
            <c:strRef>
              <c:f>Blad1!$A$2:$A$4</c:f>
              <c:strCache>
                <c:ptCount val="3"/>
                <c:pt idx="0">
                  <c:v>Diamond Forrester PTP for obstructive CAD</c:v>
                </c:pt>
                <c:pt idx="1">
                  <c:v>Add Clinical Risk Factors</c:v>
                </c:pt>
                <c:pt idx="2">
                  <c:v>Add Optimal AI-QCT model</c:v>
                </c:pt>
              </c:strCache>
            </c:strRef>
          </c:cat>
          <c:val>
            <c:numRef>
              <c:f>Blad1!$B$2:$B$4</c:f>
              <c:numCache>
                <c:formatCode>General</c:formatCode>
                <c:ptCount val="3"/>
                <c:pt idx="0">
                  <c:v>0.56999999999999995</c:v>
                </c:pt>
                <c:pt idx="1">
                  <c:v>0.62</c:v>
                </c:pt>
                <c:pt idx="2">
                  <c:v>0.75</c:v>
                </c:pt>
              </c:numCache>
            </c:numRef>
          </c:val>
          <c:extLst>
            <c:ext xmlns:c16="http://schemas.microsoft.com/office/drawing/2014/chart" uri="{C3380CC4-5D6E-409C-BE32-E72D297353CC}">
              <c16:uniqueId val="{00000000-4E4E-4A6B-803A-CDDECC7D1CE3}"/>
            </c:ext>
          </c:extLst>
        </c:ser>
        <c:dLbls>
          <c:showLegendKey val="0"/>
          <c:showVal val="0"/>
          <c:showCatName val="0"/>
          <c:showSerName val="0"/>
          <c:showPercent val="0"/>
          <c:showBubbleSize val="0"/>
        </c:dLbls>
        <c:gapWidth val="219"/>
        <c:overlap val="-27"/>
        <c:axId val="153778879"/>
        <c:axId val="153780127"/>
      </c:barChart>
      <c:catAx>
        <c:axId val="153778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accent6"/>
                </a:solidFill>
                <a:latin typeface="Aptos" panose="020B0004020202020204" pitchFamily="34" charset="0"/>
                <a:ea typeface="+mn-ea"/>
                <a:cs typeface="+mn-cs"/>
              </a:defRPr>
            </a:pPr>
            <a:endParaRPr lang="LID4096"/>
          </a:p>
        </c:txPr>
        <c:crossAx val="153780127"/>
        <c:crosses val="autoZero"/>
        <c:auto val="1"/>
        <c:lblAlgn val="ctr"/>
        <c:lblOffset val="100"/>
        <c:noMultiLvlLbl val="0"/>
      </c:catAx>
      <c:valAx>
        <c:axId val="153780127"/>
        <c:scaling>
          <c:orientation val="minMax"/>
          <c:max val="1"/>
          <c:min val="0.5"/>
        </c:scaling>
        <c:delete val="0"/>
        <c:axPos val="l"/>
        <c:majorGridlines>
          <c:spPr>
            <a:ln w="9525" cap="flat" cmpd="sng" algn="ctr">
              <a:solidFill>
                <a:srgbClr val="DADADA"/>
              </a:solidFill>
              <a:prstDash val="solid"/>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just">
              <a:defRPr sz="1197" b="0" i="0" u="none" strike="noStrike" kern="1200" baseline="0">
                <a:solidFill>
                  <a:schemeClr val="accent6"/>
                </a:solidFill>
                <a:latin typeface="Aptos" panose="020B0004020202020204" pitchFamily="34" charset="0"/>
                <a:ea typeface="+mn-ea"/>
                <a:cs typeface="+mn-cs"/>
              </a:defRPr>
            </a:pPr>
            <a:endParaRPr lang="LID4096"/>
          </a:p>
        </c:txPr>
        <c:crossAx val="153778879"/>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solidFill>
            <a:schemeClr val="accent6"/>
          </a:solidFill>
          <a:latin typeface="Aptos" panose="020B0004020202020204" pitchFamily="34" charset="0"/>
        </a:defRPr>
      </a:pPr>
      <a:endParaRPr lang="LID4096"/>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70225" cy="468313"/>
          </a:xfrm>
          <a:prstGeom prst="rect">
            <a:avLst/>
          </a:prstGeom>
          <a:noFill/>
          <a:ln>
            <a:noFill/>
          </a:ln>
        </p:spPr>
        <p:txBody>
          <a:bodyPr anchorCtr="0" anchor="t" bIns="47000" lIns="94025" spcFirstLastPara="1" rIns="94025" wrap="square" tIns="470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1" i="1" sz="1800" u="none" cap="none" strike="noStrike">
                <a:solidFill>
                  <a:srgbClr val="FFCC99"/>
                </a:solidFill>
                <a:latin typeface="Arial"/>
                <a:ea typeface="Arial"/>
                <a:cs typeface="Arial"/>
                <a:sym typeface="Arial"/>
              </a:defRPr>
            </a:lvl2pPr>
            <a:lvl3pPr lvl="2" marR="0" rtl="0" algn="l">
              <a:spcBef>
                <a:spcPts val="0"/>
              </a:spcBef>
              <a:spcAft>
                <a:spcPts val="0"/>
              </a:spcAft>
              <a:buSzPts val="1400"/>
              <a:buNone/>
              <a:defRPr b="1" i="1" sz="1800" u="none" cap="none" strike="noStrike">
                <a:solidFill>
                  <a:srgbClr val="FFCC99"/>
                </a:solidFill>
                <a:latin typeface="Arial"/>
                <a:ea typeface="Arial"/>
                <a:cs typeface="Arial"/>
                <a:sym typeface="Arial"/>
              </a:defRPr>
            </a:lvl3pPr>
            <a:lvl4pPr lvl="3" marR="0" rtl="0" algn="l">
              <a:spcBef>
                <a:spcPts val="0"/>
              </a:spcBef>
              <a:spcAft>
                <a:spcPts val="0"/>
              </a:spcAft>
              <a:buSzPts val="1400"/>
              <a:buNone/>
              <a:defRPr b="1" i="1" sz="1800" u="none" cap="none" strike="noStrike">
                <a:solidFill>
                  <a:srgbClr val="FFCC99"/>
                </a:solidFill>
                <a:latin typeface="Arial"/>
                <a:ea typeface="Arial"/>
                <a:cs typeface="Arial"/>
                <a:sym typeface="Arial"/>
              </a:defRPr>
            </a:lvl4pPr>
            <a:lvl5pPr lvl="4" marR="0" rtl="0" algn="l">
              <a:spcBef>
                <a:spcPts val="0"/>
              </a:spcBef>
              <a:spcAft>
                <a:spcPts val="0"/>
              </a:spcAft>
              <a:buSzPts val="1400"/>
              <a:buNone/>
              <a:defRPr b="1" i="1" sz="1800" u="none" cap="none" strike="noStrike">
                <a:solidFill>
                  <a:srgbClr val="FFCC99"/>
                </a:solidFill>
                <a:latin typeface="Arial"/>
                <a:ea typeface="Arial"/>
                <a:cs typeface="Arial"/>
                <a:sym typeface="Arial"/>
              </a:defRPr>
            </a:lvl5pPr>
            <a:lvl6pPr lvl="5" marR="0" rtl="0" algn="l">
              <a:spcBef>
                <a:spcPts val="0"/>
              </a:spcBef>
              <a:spcAft>
                <a:spcPts val="0"/>
              </a:spcAft>
              <a:buSzPts val="1400"/>
              <a:buNone/>
              <a:defRPr b="1" i="1" sz="1800" u="none" cap="none" strike="noStrike">
                <a:solidFill>
                  <a:srgbClr val="FFCC99"/>
                </a:solidFill>
                <a:latin typeface="Arial"/>
                <a:ea typeface="Arial"/>
                <a:cs typeface="Arial"/>
                <a:sym typeface="Arial"/>
              </a:defRPr>
            </a:lvl6pPr>
            <a:lvl7pPr lvl="6" marR="0" rtl="0" algn="l">
              <a:spcBef>
                <a:spcPts val="0"/>
              </a:spcBef>
              <a:spcAft>
                <a:spcPts val="0"/>
              </a:spcAft>
              <a:buSzPts val="1400"/>
              <a:buNone/>
              <a:defRPr b="1" i="1" sz="1800" u="none" cap="none" strike="noStrike">
                <a:solidFill>
                  <a:srgbClr val="FFCC99"/>
                </a:solidFill>
                <a:latin typeface="Arial"/>
                <a:ea typeface="Arial"/>
                <a:cs typeface="Arial"/>
                <a:sym typeface="Arial"/>
              </a:defRPr>
            </a:lvl7pPr>
            <a:lvl8pPr lvl="7" marR="0" rtl="0" algn="l">
              <a:spcBef>
                <a:spcPts val="0"/>
              </a:spcBef>
              <a:spcAft>
                <a:spcPts val="0"/>
              </a:spcAft>
              <a:buSzPts val="1400"/>
              <a:buNone/>
              <a:defRPr b="1" i="1" sz="1800" u="none" cap="none" strike="noStrike">
                <a:solidFill>
                  <a:srgbClr val="FFCC99"/>
                </a:solidFill>
                <a:latin typeface="Arial"/>
                <a:ea typeface="Arial"/>
                <a:cs typeface="Arial"/>
                <a:sym typeface="Arial"/>
              </a:defRPr>
            </a:lvl8pPr>
            <a:lvl9pPr lvl="8" marR="0" rtl="0" algn="l">
              <a:spcBef>
                <a:spcPts val="0"/>
              </a:spcBef>
              <a:spcAft>
                <a:spcPts val="0"/>
              </a:spcAft>
              <a:buSzPts val="1400"/>
              <a:buNone/>
              <a:defRPr b="1" i="1" sz="1800" u="none" cap="none" strike="noStrike">
                <a:solidFill>
                  <a:srgbClr val="FFCC99"/>
                </a:solidFill>
                <a:latin typeface="Arial"/>
                <a:ea typeface="Arial"/>
                <a:cs typeface="Arial"/>
                <a:sym typeface="Arial"/>
              </a:defRPr>
            </a:lvl9pPr>
          </a:lstStyle>
          <a:p/>
        </p:txBody>
      </p:sp>
      <p:sp>
        <p:nvSpPr>
          <p:cNvPr id="4" name="Google Shape;4;n"/>
          <p:cNvSpPr txBox="1"/>
          <p:nvPr>
            <p:ph idx="10" type="dt"/>
          </p:nvPr>
        </p:nvSpPr>
        <p:spPr>
          <a:xfrm>
            <a:off x="4016375" y="0"/>
            <a:ext cx="3070225" cy="468313"/>
          </a:xfrm>
          <a:prstGeom prst="rect">
            <a:avLst/>
          </a:prstGeom>
          <a:noFill/>
          <a:ln>
            <a:noFill/>
          </a:ln>
        </p:spPr>
        <p:txBody>
          <a:bodyPr anchorCtr="0" anchor="t" bIns="47000" lIns="94025" spcFirstLastPara="1" rIns="94025" wrap="square" tIns="470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1" i="1" sz="1800" u="none" cap="none" strike="noStrike">
                <a:solidFill>
                  <a:srgbClr val="FFCC99"/>
                </a:solidFill>
                <a:latin typeface="Arial"/>
                <a:ea typeface="Arial"/>
                <a:cs typeface="Arial"/>
                <a:sym typeface="Arial"/>
              </a:defRPr>
            </a:lvl2pPr>
            <a:lvl3pPr lvl="2" marR="0" rtl="0" algn="l">
              <a:spcBef>
                <a:spcPts val="0"/>
              </a:spcBef>
              <a:spcAft>
                <a:spcPts val="0"/>
              </a:spcAft>
              <a:buSzPts val="1400"/>
              <a:buNone/>
              <a:defRPr b="1" i="1" sz="1800" u="none" cap="none" strike="noStrike">
                <a:solidFill>
                  <a:srgbClr val="FFCC99"/>
                </a:solidFill>
                <a:latin typeface="Arial"/>
                <a:ea typeface="Arial"/>
                <a:cs typeface="Arial"/>
                <a:sym typeface="Arial"/>
              </a:defRPr>
            </a:lvl3pPr>
            <a:lvl4pPr lvl="3" marR="0" rtl="0" algn="l">
              <a:spcBef>
                <a:spcPts val="0"/>
              </a:spcBef>
              <a:spcAft>
                <a:spcPts val="0"/>
              </a:spcAft>
              <a:buSzPts val="1400"/>
              <a:buNone/>
              <a:defRPr b="1" i="1" sz="1800" u="none" cap="none" strike="noStrike">
                <a:solidFill>
                  <a:srgbClr val="FFCC99"/>
                </a:solidFill>
                <a:latin typeface="Arial"/>
                <a:ea typeface="Arial"/>
                <a:cs typeface="Arial"/>
                <a:sym typeface="Arial"/>
              </a:defRPr>
            </a:lvl4pPr>
            <a:lvl5pPr lvl="4" marR="0" rtl="0" algn="l">
              <a:spcBef>
                <a:spcPts val="0"/>
              </a:spcBef>
              <a:spcAft>
                <a:spcPts val="0"/>
              </a:spcAft>
              <a:buSzPts val="1400"/>
              <a:buNone/>
              <a:defRPr b="1" i="1" sz="1800" u="none" cap="none" strike="noStrike">
                <a:solidFill>
                  <a:srgbClr val="FFCC99"/>
                </a:solidFill>
                <a:latin typeface="Arial"/>
                <a:ea typeface="Arial"/>
                <a:cs typeface="Arial"/>
                <a:sym typeface="Arial"/>
              </a:defRPr>
            </a:lvl5pPr>
            <a:lvl6pPr lvl="5" marR="0" rtl="0" algn="l">
              <a:spcBef>
                <a:spcPts val="0"/>
              </a:spcBef>
              <a:spcAft>
                <a:spcPts val="0"/>
              </a:spcAft>
              <a:buSzPts val="1400"/>
              <a:buNone/>
              <a:defRPr b="1" i="1" sz="1800" u="none" cap="none" strike="noStrike">
                <a:solidFill>
                  <a:srgbClr val="FFCC99"/>
                </a:solidFill>
                <a:latin typeface="Arial"/>
                <a:ea typeface="Arial"/>
                <a:cs typeface="Arial"/>
                <a:sym typeface="Arial"/>
              </a:defRPr>
            </a:lvl6pPr>
            <a:lvl7pPr lvl="6" marR="0" rtl="0" algn="l">
              <a:spcBef>
                <a:spcPts val="0"/>
              </a:spcBef>
              <a:spcAft>
                <a:spcPts val="0"/>
              </a:spcAft>
              <a:buSzPts val="1400"/>
              <a:buNone/>
              <a:defRPr b="1" i="1" sz="1800" u="none" cap="none" strike="noStrike">
                <a:solidFill>
                  <a:srgbClr val="FFCC99"/>
                </a:solidFill>
                <a:latin typeface="Arial"/>
                <a:ea typeface="Arial"/>
                <a:cs typeface="Arial"/>
                <a:sym typeface="Arial"/>
              </a:defRPr>
            </a:lvl7pPr>
            <a:lvl8pPr lvl="7" marR="0" rtl="0" algn="l">
              <a:spcBef>
                <a:spcPts val="0"/>
              </a:spcBef>
              <a:spcAft>
                <a:spcPts val="0"/>
              </a:spcAft>
              <a:buSzPts val="1400"/>
              <a:buNone/>
              <a:defRPr b="1" i="1" sz="1800" u="none" cap="none" strike="noStrike">
                <a:solidFill>
                  <a:srgbClr val="FFCC99"/>
                </a:solidFill>
                <a:latin typeface="Arial"/>
                <a:ea typeface="Arial"/>
                <a:cs typeface="Arial"/>
                <a:sym typeface="Arial"/>
              </a:defRPr>
            </a:lvl8pPr>
            <a:lvl9pPr lvl="8" marR="0" rtl="0" algn="l">
              <a:spcBef>
                <a:spcPts val="0"/>
              </a:spcBef>
              <a:spcAft>
                <a:spcPts val="0"/>
              </a:spcAft>
              <a:buSzPts val="1400"/>
              <a:buNone/>
              <a:defRPr b="1" i="1" sz="1800" u="none" cap="none" strike="noStrike">
                <a:solidFill>
                  <a:srgbClr val="FFCC99"/>
                </a:solidFill>
                <a:latin typeface="Arial"/>
                <a:ea typeface="Arial"/>
                <a:cs typeface="Arial"/>
                <a:sym typeface="Arial"/>
              </a:defRPr>
            </a:lvl9pPr>
          </a:lstStyle>
          <a:p/>
        </p:txBody>
      </p:sp>
      <p:sp>
        <p:nvSpPr>
          <p:cNvPr id="5" name="Google Shape;5;n"/>
          <p:cNvSpPr/>
          <p:nvPr>
            <p:ph idx="3" type="sldImg"/>
          </p:nvPr>
        </p:nvSpPr>
        <p:spPr>
          <a:xfrm>
            <a:off x="419100" y="703263"/>
            <a:ext cx="6248400" cy="35163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44563" y="4452938"/>
            <a:ext cx="5197475" cy="4216400"/>
          </a:xfrm>
          <a:prstGeom prst="rect">
            <a:avLst/>
          </a:prstGeom>
          <a:noFill/>
          <a:ln>
            <a:noFill/>
          </a:ln>
        </p:spPr>
        <p:txBody>
          <a:bodyPr anchorCtr="0" anchor="t" bIns="47000" lIns="94025" spcFirstLastPara="1" rIns="94025" wrap="square" tIns="47000">
            <a:noAutofit/>
          </a:bodyPr>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904288"/>
            <a:ext cx="3070225" cy="468312"/>
          </a:xfrm>
          <a:prstGeom prst="rect">
            <a:avLst/>
          </a:prstGeom>
          <a:noFill/>
          <a:ln>
            <a:noFill/>
          </a:ln>
        </p:spPr>
        <p:txBody>
          <a:bodyPr anchorCtr="0" anchor="b" bIns="47000" lIns="94025" spcFirstLastPara="1" rIns="94025" wrap="square" tIns="470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1" i="1" sz="1800" u="none" cap="none" strike="noStrike">
                <a:solidFill>
                  <a:srgbClr val="FFCC99"/>
                </a:solidFill>
                <a:latin typeface="Arial"/>
                <a:ea typeface="Arial"/>
                <a:cs typeface="Arial"/>
                <a:sym typeface="Arial"/>
              </a:defRPr>
            </a:lvl2pPr>
            <a:lvl3pPr lvl="2" marR="0" rtl="0" algn="l">
              <a:spcBef>
                <a:spcPts val="0"/>
              </a:spcBef>
              <a:spcAft>
                <a:spcPts val="0"/>
              </a:spcAft>
              <a:buSzPts val="1400"/>
              <a:buNone/>
              <a:defRPr b="1" i="1" sz="1800" u="none" cap="none" strike="noStrike">
                <a:solidFill>
                  <a:srgbClr val="FFCC99"/>
                </a:solidFill>
                <a:latin typeface="Arial"/>
                <a:ea typeface="Arial"/>
                <a:cs typeface="Arial"/>
                <a:sym typeface="Arial"/>
              </a:defRPr>
            </a:lvl3pPr>
            <a:lvl4pPr lvl="3" marR="0" rtl="0" algn="l">
              <a:spcBef>
                <a:spcPts val="0"/>
              </a:spcBef>
              <a:spcAft>
                <a:spcPts val="0"/>
              </a:spcAft>
              <a:buSzPts val="1400"/>
              <a:buNone/>
              <a:defRPr b="1" i="1" sz="1800" u="none" cap="none" strike="noStrike">
                <a:solidFill>
                  <a:srgbClr val="FFCC99"/>
                </a:solidFill>
                <a:latin typeface="Arial"/>
                <a:ea typeface="Arial"/>
                <a:cs typeface="Arial"/>
                <a:sym typeface="Arial"/>
              </a:defRPr>
            </a:lvl4pPr>
            <a:lvl5pPr lvl="4" marR="0" rtl="0" algn="l">
              <a:spcBef>
                <a:spcPts val="0"/>
              </a:spcBef>
              <a:spcAft>
                <a:spcPts val="0"/>
              </a:spcAft>
              <a:buSzPts val="1400"/>
              <a:buNone/>
              <a:defRPr b="1" i="1" sz="1800" u="none" cap="none" strike="noStrike">
                <a:solidFill>
                  <a:srgbClr val="FFCC99"/>
                </a:solidFill>
                <a:latin typeface="Arial"/>
                <a:ea typeface="Arial"/>
                <a:cs typeface="Arial"/>
                <a:sym typeface="Arial"/>
              </a:defRPr>
            </a:lvl5pPr>
            <a:lvl6pPr lvl="5" marR="0" rtl="0" algn="l">
              <a:spcBef>
                <a:spcPts val="0"/>
              </a:spcBef>
              <a:spcAft>
                <a:spcPts val="0"/>
              </a:spcAft>
              <a:buSzPts val="1400"/>
              <a:buNone/>
              <a:defRPr b="1" i="1" sz="1800" u="none" cap="none" strike="noStrike">
                <a:solidFill>
                  <a:srgbClr val="FFCC99"/>
                </a:solidFill>
                <a:latin typeface="Arial"/>
                <a:ea typeface="Arial"/>
                <a:cs typeface="Arial"/>
                <a:sym typeface="Arial"/>
              </a:defRPr>
            </a:lvl6pPr>
            <a:lvl7pPr lvl="6" marR="0" rtl="0" algn="l">
              <a:spcBef>
                <a:spcPts val="0"/>
              </a:spcBef>
              <a:spcAft>
                <a:spcPts val="0"/>
              </a:spcAft>
              <a:buSzPts val="1400"/>
              <a:buNone/>
              <a:defRPr b="1" i="1" sz="1800" u="none" cap="none" strike="noStrike">
                <a:solidFill>
                  <a:srgbClr val="FFCC99"/>
                </a:solidFill>
                <a:latin typeface="Arial"/>
                <a:ea typeface="Arial"/>
                <a:cs typeface="Arial"/>
                <a:sym typeface="Arial"/>
              </a:defRPr>
            </a:lvl7pPr>
            <a:lvl8pPr lvl="7" marR="0" rtl="0" algn="l">
              <a:spcBef>
                <a:spcPts val="0"/>
              </a:spcBef>
              <a:spcAft>
                <a:spcPts val="0"/>
              </a:spcAft>
              <a:buSzPts val="1400"/>
              <a:buNone/>
              <a:defRPr b="1" i="1" sz="1800" u="none" cap="none" strike="noStrike">
                <a:solidFill>
                  <a:srgbClr val="FFCC99"/>
                </a:solidFill>
                <a:latin typeface="Arial"/>
                <a:ea typeface="Arial"/>
                <a:cs typeface="Arial"/>
                <a:sym typeface="Arial"/>
              </a:defRPr>
            </a:lvl8pPr>
            <a:lvl9pPr lvl="8" marR="0" rtl="0" algn="l">
              <a:spcBef>
                <a:spcPts val="0"/>
              </a:spcBef>
              <a:spcAft>
                <a:spcPts val="0"/>
              </a:spcAft>
              <a:buSzPts val="1400"/>
              <a:buNone/>
              <a:defRPr b="1" i="1" sz="1800" u="none" cap="none" strike="noStrike">
                <a:solidFill>
                  <a:srgbClr val="FFCC99"/>
                </a:solidFill>
                <a:latin typeface="Arial"/>
                <a:ea typeface="Arial"/>
                <a:cs typeface="Arial"/>
                <a:sym typeface="Arial"/>
              </a:defRPr>
            </a:lvl9pPr>
          </a:lstStyle>
          <a:p/>
        </p:txBody>
      </p:sp>
      <p:sp>
        <p:nvSpPr>
          <p:cNvPr id="8" name="Google Shape;8;n"/>
          <p:cNvSpPr txBox="1"/>
          <p:nvPr>
            <p:ph idx="12" type="sldNum"/>
          </p:nvPr>
        </p:nvSpPr>
        <p:spPr>
          <a:xfrm>
            <a:off x="4016375" y="8904288"/>
            <a:ext cx="3070225" cy="468312"/>
          </a:xfrm>
          <a:prstGeom prst="rect">
            <a:avLst/>
          </a:prstGeom>
          <a:noFill/>
          <a:ln>
            <a:noFill/>
          </a:ln>
        </p:spPr>
        <p:txBody>
          <a:bodyPr anchorCtr="0" anchor="b" bIns="47000" lIns="94025" spcFirstLastPara="1" rIns="94025" wrap="square" tIns="47000">
            <a:noAutofit/>
          </a:bodyPr>
          <a:lstStyle/>
          <a:p>
            <a:pPr indent="0" lvl="0" marL="0" marR="0" rtl="0" algn="r">
              <a:spcBef>
                <a:spcPts val="0"/>
              </a:spcBef>
              <a:spcAft>
                <a:spcPts val="0"/>
              </a:spcAft>
              <a:buNone/>
            </a:pPr>
            <a:fld id="{00000000-1234-1234-1234-123412341234}" type="slidenum">
              <a:rPr b="0" i="0" lang="nl-NL"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1:notes"/>
          <p:cNvSpPr txBox="1"/>
          <p:nvPr>
            <p:ph idx="12" type="sldNum"/>
          </p:nvPr>
        </p:nvSpPr>
        <p:spPr>
          <a:xfrm>
            <a:off x="4016375" y="8904288"/>
            <a:ext cx="3070225" cy="468312"/>
          </a:xfrm>
          <a:prstGeom prst="rect">
            <a:avLst/>
          </a:prstGeom>
          <a:noFill/>
          <a:ln>
            <a:noFill/>
          </a:ln>
        </p:spPr>
        <p:txBody>
          <a:bodyPr anchorCtr="0" anchor="b" bIns="47000" lIns="94025" spcFirstLastPara="1" rIns="94025" wrap="square" tIns="47000">
            <a:noAutofit/>
          </a:bodyPr>
          <a:lstStyle/>
          <a:p>
            <a:pPr indent="0" lvl="0" marL="0" rtl="0" algn="r">
              <a:spcBef>
                <a:spcPts val="0"/>
              </a:spcBef>
              <a:spcAft>
                <a:spcPts val="0"/>
              </a:spcAft>
              <a:buNone/>
            </a:pPr>
            <a:fld id="{00000000-1234-1234-1234-123412341234}" type="slidenum">
              <a:rPr lang="nl-NL"/>
              <a:t>‹#›</a:t>
            </a:fld>
            <a:endParaRPr/>
          </a:p>
        </p:txBody>
      </p:sp>
      <p:sp>
        <p:nvSpPr>
          <p:cNvPr id="49" name="Google Shape;49;p1:notes"/>
          <p:cNvSpPr/>
          <p:nvPr>
            <p:ph idx="2" type="sldImg"/>
          </p:nvPr>
        </p:nvSpPr>
        <p:spPr>
          <a:xfrm>
            <a:off x="419100" y="703263"/>
            <a:ext cx="6248400" cy="3516312"/>
          </a:xfrm>
          <a:custGeom>
            <a:rect b="b" l="l" r="r" t="t"/>
            <a:pathLst>
              <a:path extrusionOk="0" h="120000" w="120000">
                <a:moveTo>
                  <a:pt x="0" y="0"/>
                </a:moveTo>
                <a:lnTo>
                  <a:pt x="120000" y="0"/>
                </a:lnTo>
                <a:lnTo>
                  <a:pt x="120000" y="120000"/>
                </a:lnTo>
                <a:lnTo>
                  <a:pt x="0" y="120000"/>
                </a:lnTo>
                <a:close/>
              </a:path>
            </a:pathLst>
          </a:custGeom>
          <a:noFill/>
          <a:ln>
            <a:noFill/>
          </a:ln>
        </p:spPr>
      </p:sp>
      <p:sp>
        <p:nvSpPr>
          <p:cNvPr id="50" name="Google Shape;50;p1:notes"/>
          <p:cNvSpPr txBox="1"/>
          <p:nvPr>
            <p:ph idx="1" type="body"/>
          </p:nvPr>
        </p:nvSpPr>
        <p:spPr>
          <a:xfrm>
            <a:off x="944563" y="4452938"/>
            <a:ext cx="5197475" cy="4216400"/>
          </a:xfrm>
          <a:prstGeom prst="rect">
            <a:avLst/>
          </a:prstGeom>
          <a:noFill/>
          <a:ln>
            <a:noFill/>
          </a:ln>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0:notes"/>
          <p:cNvSpPr txBox="1"/>
          <p:nvPr>
            <p:ph idx="1" type="body"/>
          </p:nvPr>
        </p:nvSpPr>
        <p:spPr>
          <a:xfrm>
            <a:off x="944563" y="4452938"/>
            <a:ext cx="5197475" cy="4216400"/>
          </a:xfrm>
          <a:prstGeom prst="rect">
            <a:avLst/>
          </a:prstGeom>
        </p:spPr>
        <p:txBody>
          <a:bodyPr anchorCtr="0" anchor="t" bIns="47000" lIns="94025" spcFirstLastPara="1" rIns="94025" wrap="square" tIns="47000">
            <a:noAutofit/>
          </a:bodyPr>
          <a:lstStyle/>
          <a:p>
            <a:pPr indent="0" lvl="0" marL="0" rtl="0" algn="l">
              <a:spcBef>
                <a:spcPts val="360"/>
              </a:spcBef>
              <a:spcAft>
                <a:spcPts val="0"/>
              </a:spcAft>
              <a:buNone/>
            </a:pPr>
            <a:r>
              <a:t/>
            </a:r>
            <a:endParaRPr/>
          </a:p>
        </p:txBody>
      </p:sp>
      <p:sp>
        <p:nvSpPr>
          <p:cNvPr id="121" name="Google Shape;121;p10:notes"/>
          <p:cNvSpPr/>
          <p:nvPr>
            <p:ph idx="2" type="sldImg"/>
          </p:nvPr>
        </p:nvSpPr>
        <p:spPr>
          <a:xfrm>
            <a:off x="419100" y="703263"/>
            <a:ext cx="6248400" cy="35163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1:notes"/>
          <p:cNvSpPr txBox="1"/>
          <p:nvPr>
            <p:ph idx="1" type="body"/>
          </p:nvPr>
        </p:nvSpPr>
        <p:spPr>
          <a:xfrm>
            <a:off x="944563" y="4452938"/>
            <a:ext cx="5197475" cy="4216400"/>
          </a:xfrm>
          <a:prstGeom prst="rect">
            <a:avLst/>
          </a:prstGeom>
        </p:spPr>
        <p:txBody>
          <a:bodyPr anchorCtr="0" anchor="t" bIns="47000" lIns="94025" spcFirstLastPara="1" rIns="94025" wrap="square" tIns="47000">
            <a:noAutofit/>
          </a:bodyPr>
          <a:lstStyle/>
          <a:p>
            <a:pPr indent="0" lvl="0" marL="0" rtl="0" algn="l">
              <a:spcBef>
                <a:spcPts val="360"/>
              </a:spcBef>
              <a:spcAft>
                <a:spcPts val="0"/>
              </a:spcAft>
              <a:buNone/>
            </a:pPr>
            <a:r>
              <a:t/>
            </a:r>
            <a:endParaRPr/>
          </a:p>
        </p:txBody>
      </p:sp>
      <p:sp>
        <p:nvSpPr>
          <p:cNvPr id="127" name="Google Shape;127;p11:notes"/>
          <p:cNvSpPr/>
          <p:nvPr>
            <p:ph idx="2" type="sldImg"/>
          </p:nvPr>
        </p:nvSpPr>
        <p:spPr>
          <a:xfrm>
            <a:off x="419100" y="703263"/>
            <a:ext cx="6248400" cy="35163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2:notes"/>
          <p:cNvSpPr txBox="1"/>
          <p:nvPr>
            <p:ph idx="1" type="body"/>
          </p:nvPr>
        </p:nvSpPr>
        <p:spPr>
          <a:xfrm>
            <a:off x="944563" y="4452938"/>
            <a:ext cx="5197475" cy="4216400"/>
          </a:xfrm>
          <a:prstGeom prst="rect">
            <a:avLst/>
          </a:prstGeom>
        </p:spPr>
        <p:txBody>
          <a:bodyPr anchorCtr="0" anchor="t" bIns="47000" lIns="94025" spcFirstLastPara="1" rIns="94025" wrap="square" tIns="47000">
            <a:noAutofit/>
          </a:bodyPr>
          <a:lstStyle/>
          <a:p>
            <a:pPr indent="0" lvl="0" marL="0" rtl="0" algn="l">
              <a:spcBef>
                <a:spcPts val="360"/>
              </a:spcBef>
              <a:spcAft>
                <a:spcPts val="0"/>
              </a:spcAft>
              <a:buNone/>
            </a:pPr>
            <a:r>
              <a:t/>
            </a:r>
            <a:endParaRPr/>
          </a:p>
        </p:txBody>
      </p:sp>
      <p:sp>
        <p:nvSpPr>
          <p:cNvPr id="136" name="Google Shape;136;p12:notes"/>
          <p:cNvSpPr/>
          <p:nvPr>
            <p:ph idx="2" type="sldImg"/>
          </p:nvPr>
        </p:nvSpPr>
        <p:spPr>
          <a:xfrm>
            <a:off x="419100" y="703263"/>
            <a:ext cx="6248400" cy="35163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3:notes"/>
          <p:cNvSpPr txBox="1"/>
          <p:nvPr>
            <p:ph idx="1" type="body"/>
          </p:nvPr>
        </p:nvSpPr>
        <p:spPr>
          <a:xfrm>
            <a:off x="944563" y="4452938"/>
            <a:ext cx="5197475" cy="4216400"/>
          </a:xfrm>
          <a:prstGeom prst="rect">
            <a:avLst/>
          </a:prstGeom>
        </p:spPr>
        <p:txBody>
          <a:bodyPr anchorCtr="0" anchor="t" bIns="47000" lIns="94025" spcFirstLastPara="1" rIns="94025" wrap="square" tIns="47000">
            <a:noAutofit/>
          </a:bodyPr>
          <a:lstStyle/>
          <a:p>
            <a:pPr indent="0" lvl="0" marL="0" rtl="0" algn="l">
              <a:spcBef>
                <a:spcPts val="360"/>
              </a:spcBef>
              <a:spcAft>
                <a:spcPts val="0"/>
              </a:spcAft>
              <a:buNone/>
            </a:pPr>
            <a:r>
              <a:t/>
            </a:r>
            <a:endParaRPr/>
          </a:p>
        </p:txBody>
      </p:sp>
      <p:sp>
        <p:nvSpPr>
          <p:cNvPr id="142" name="Google Shape;142;p13:notes"/>
          <p:cNvSpPr/>
          <p:nvPr>
            <p:ph idx="2" type="sldImg"/>
          </p:nvPr>
        </p:nvSpPr>
        <p:spPr>
          <a:xfrm>
            <a:off x="419100" y="703263"/>
            <a:ext cx="6248400" cy="35163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4:notes"/>
          <p:cNvSpPr txBox="1"/>
          <p:nvPr>
            <p:ph idx="1" type="body"/>
          </p:nvPr>
        </p:nvSpPr>
        <p:spPr>
          <a:xfrm>
            <a:off x="944563" y="4452938"/>
            <a:ext cx="5197475" cy="4216400"/>
          </a:xfrm>
          <a:prstGeom prst="rect">
            <a:avLst/>
          </a:prstGeom>
        </p:spPr>
        <p:txBody>
          <a:bodyPr anchorCtr="0" anchor="t" bIns="47000" lIns="94025" spcFirstLastPara="1" rIns="94025" wrap="square" tIns="47000">
            <a:noAutofit/>
          </a:bodyPr>
          <a:lstStyle/>
          <a:p>
            <a:pPr indent="0" lvl="0" marL="0" rtl="0" algn="l">
              <a:spcBef>
                <a:spcPts val="360"/>
              </a:spcBef>
              <a:spcAft>
                <a:spcPts val="0"/>
              </a:spcAft>
              <a:buNone/>
            </a:pPr>
            <a:r>
              <a:t/>
            </a:r>
            <a:endParaRPr/>
          </a:p>
        </p:txBody>
      </p:sp>
      <p:sp>
        <p:nvSpPr>
          <p:cNvPr id="148" name="Google Shape;148;p14:notes"/>
          <p:cNvSpPr/>
          <p:nvPr>
            <p:ph idx="2" type="sldImg"/>
          </p:nvPr>
        </p:nvSpPr>
        <p:spPr>
          <a:xfrm>
            <a:off x="419100" y="703263"/>
            <a:ext cx="6248400" cy="35163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5:notes"/>
          <p:cNvSpPr/>
          <p:nvPr>
            <p:ph idx="2" type="sldImg"/>
          </p:nvPr>
        </p:nvSpPr>
        <p:spPr>
          <a:xfrm>
            <a:off x="419100" y="703263"/>
            <a:ext cx="6248400" cy="35163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5" name="Google Shape;155;p15:notes"/>
          <p:cNvSpPr txBox="1"/>
          <p:nvPr>
            <p:ph idx="1" type="body"/>
          </p:nvPr>
        </p:nvSpPr>
        <p:spPr>
          <a:xfrm>
            <a:off x="944563" y="4452938"/>
            <a:ext cx="5197475" cy="4216400"/>
          </a:xfrm>
          <a:prstGeom prst="rect">
            <a:avLst/>
          </a:prstGeom>
          <a:noFill/>
          <a:ln>
            <a:noFill/>
          </a:ln>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156" name="Google Shape;156;p15:notes"/>
          <p:cNvSpPr txBox="1"/>
          <p:nvPr>
            <p:ph idx="12" type="sldNum"/>
          </p:nvPr>
        </p:nvSpPr>
        <p:spPr>
          <a:xfrm>
            <a:off x="4016375" y="8904288"/>
            <a:ext cx="3070225" cy="468312"/>
          </a:xfrm>
          <a:prstGeom prst="rect">
            <a:avLst/>
          </a:prstGeom>
          <a:noFill/>
          <a:ln>
            <a:noFill/>
          </a:ln>
        </p:spPr>
        <p:txBody>
          <a:bodyPr anchorCtr="0" anchor="b" bIns="47000" lIns="94025" spcFirstLastPara="1" rIns="94025" wrap="square" tIns="470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6:notes"/>
          <p:cNvSpPr txBox="1"/>
          <p:nvPr>
            <p:ph idx="1" type="body"/>
          </p:nvPr>
        </p:nvSpPr>
        <p:spPr>
          <a:xfrm>
            <a:off x="944563" y="4452938"/>
            <a:ext cx="5197475" cy="4216400"/>
          </a:xfrm>
          <a:prstGeom prst="rect">
            <a:avLst/>
          </a:prstGeom>
        </p:spPr>
        <p:txBody>
          <a:bodyPr anchorCtr="0" anchor="t" bIns="47000" lIns="94025" spcFirstLastPara="1" rIns="94025" wrap="square" tIns="47000">
            <a:noAutofit/>
          </a:bodyPr>
          <a:lstStyle/>
          <a:p>
            <a:pPr indent="0" lvl="0" marL="0" rtl="0" algn="l">
              <a:spcBef>
                <a:spcPts val="360"/>
              </a:spcBef>
              <a:spcAft>
                <a:spcPts val="0"/>
              </a:spcAft>
              <a:buNone/>
            </a:pPr>
            <a:r>
              <a:t/>
            </a:r>
            <a:endParaRPr/>
          </a:p>
        </p:txBody>
      </p:sp>
      <p:sp>
        <p:nvSpPr>
          <p:cNvPr id="190" name="Google Shape;190;p16:notes"/>
          <p:cNvSpPr/>
          <p:nvPr>
            <p:ph idx="2" type="sldImg"/>
          </p:nvPr>
        </p:nvSpPr>
        <p:spPr>
          <a:xfrm>
            <a:off x="419100" y="703263"/>
            <a:ext cx="6248400" cy="35163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7:notes"/>
          <p:cNvSpPr/>
          <p:nvPr>
            <p:ph idx="2" type="sldImg"/>
          </p:nvPr>
        </p:nvSpPr>
        <p:spPr>
          <a:xfrm>
            <a:off x="419100" y="703263"/>
            <a:ext cx="6248400" cy="35163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04" name="Google Shape;204;p17:notes"/>
          <p:cNvSpPr txBox="1"/>
          <p:nvPr>
            <p:ph idx="1" type="body"/>
          </p:nvPr>
        </p:nvSpPr>
        <p:spPr>
          <a:xfrm>
            <a:off x="944563" y="4452938"/>
            <a:ext cx="5197475" cy="4216400"/>
          </a:xfrm>
          <a:prstGeom prst="rect">
            <a:avLst/>
          </a:prstGeom>
          <a:noFill/>
          <a:ln>
            <a:noFill/>
          </a:ln>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205" name="Google Shape;205;p17:notes"/>
          <p:cNvSpPr txBox="1"/>
          <p:nvPr>
            <p:ph idx="12" type="sldNum"/>
          </p:nvPr>
        </p:nvSpPr>
        <p:spPr>
          <a:xfrm>
            <a:off x="4016375" y="8904288"/>
            <a:ext cx="3070225" cy="468312"/>
          </a:xfrm>
          <a:prstGeom prst="rect">
            <a:avLst/>
          </a:prstGeom>
          <a:noFill/>
          <a:ln>
            <a:noFill/>
          </a:ln>
        </p:spPr>
        <p:txBody>
          <a:bodyPr anchorCtr="0" anchor="b" bIns="47000" lIns="94025" spcFirstLastPara="1" rIns="94025" wrap="square" tIns="470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8:notes"/>
          <p:cNvSpPr txBox="1"/>
          <p:nvPr>
            <p:ph idx="1" type="body"/>
          </p:nvPr>
        </p:nvSpPr>
        <p:spPr>
          <a:xfrm>
            <a:off x="944563" y="4452938"/>
            <a:ext cx="5197475" cy="4216400"/>
          </a:xfrm>
          <a:prstGeom prst="rect">
            <a:avLst/>
          </a:prstGeom>
        </p:spPr>
        <p:txBody>
          <a:bodyPr anchorCtr="0" anchor="t" bIns="47000" lIns="94025" spcFirstLastPara="1" rIns="94025" wrap="square" tIns="47000">
            <a:noAutofit/>
          </a:bodyPr>
          <a:lstStyle/>
          <a:p>
            <a:pPr indent="0" lvl="0" marL="0" rtl="0" algn="l">
              <a:spcBef>
                <a:spcPts val="360"/>
              </a:spcBef>
              <a:spcAft>
                <a:spcPts val="0"/>
              </a:spcAft>
              <a:buNone/>
            </a:pPr>
            <a:r>
              <a:t/>
            </a:r>
            <a:endParaRPr/>
          </a:p>
        </p:txBody>
      </p:sp>
      <p:sp>
        <p:nvSpPr>
          <p:cNvPr id="238" name="Google Shape;238;p18:notes"/>
          <p:cNvSpPr/>
          <p:nvPr>
            <p:ph idx="2" type="sldImg"/>
          </p:nvPr>
        </p:nvSpPr>
        <p:spPr>
          <a:xfrm>
            <a:off x="419100" y="703263"/>
            <a:ext cx="6248400" cy="35163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9:notes"/>
          <p:cNvSpPr txBox="1"/>
          <p:nvPr>
            <p:ph idx="1" type="body"/>
          </p:nvPr>
        </p:nvSpPr>
        <p:spPr>
          <a:xfrm>
            <a:off x="944563" y="4452938"/>
            <a:ext cx="5197475" cy="4216400"/>
          </a:xfrm>
          <a:prstGeom prst="rect">
            <a:avLst/>
          </a:prstGeom>
        </p:spPr>
        <p:txBody>
          <a:bodyPr anchorCtr="0" anchor="t" bIns="47000" lIns="94025" spcFirstLastPara="1" rIns="94025" wrap="square" tIns="47000">
            <a:noAutofit/>
          </a:bodyPr>
          <a:lstStyle/>
          <a:p>
            <a:pPr indent="0" lvl="0" marL="0" rtl="0" algn="l">
              <a:spcBef>
                <a:spcPts val="360"/>
              </a:spcBef>
              <a:spcAft>
                <a:spcPts val="0"/>
              </a:spcAft>
              <a:buNone/>
            </a:pPr>
            <a:r>
              <a:t/>
            </a:r>
            <a:endParaRPr/>
          </a:p>
        </p:txBody>
      </p:sp>
      <p:sp>
        <p:nvSpPr>
          <p:cNvPr id="252" name="Google Shape;252;p19:notes"/>
          <p:cNvSpPr/>
          <p:nvPr>
            <p:ph idx="2" type="sldImg"/>
          </p:nvPr>
        </p:nvSpPr>
        <p:spPr>
          <a:xfrm>
            <a:off x="419100" y="703263"/>
            <a:ext cx="6248400" cy="35163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2:notes"/>
          <p:cNvSpPr txBox="1"/>
          <p:nvPr>
            <p:ph idx="1" type="body"/>
          </p:nvPr>
        </p:nvSpPr>
        <p:spPr>
          <a:xfrm>
            <a:off x="944563" y="4452938"/>
            <a:ext cx="5197475" cy="4216400"/>
          </a:xfrm>
          <a:prstGeom prst="rect">
            <a:avLst/>
          </a:prstGeom>
        </p:spPr>
        <p:txBody>
          <a:bodyPr anchorCtr="0" anchor="t" bIns="47000" lIns="94025" spcFirstLastPara="1" rIns="94025" wrap="square" tIns="47000">
            <a:noAutofit/>
          </a:bodyPr>
          <a:lstStyle/>
          <a:p>
            <a:pPr indent="0" lvl="0" marL="0" rtl="0" algn="l">
              <a:spcBef>
                <a:spcPts val="360"/>
              </a:spcBef>
              <a:spcAft>
                <a:spcPts val="0"/>
              </a:spcAft>
              <a:buNone/>
            </a:pPr>
            <a:r>
              <a:t/>
            </a:r>
            <a:endParaRPr/>
          </a:p>
        </p:txBody>
      </p:sp>
      <p:sp>
        <p:nvSpPr>
          <p:cNvPr id="59" name="Google Shape;59;p2:notes"/>
          <p:cNvSpPr/>
          <p:nvPr>
            <p:ph idx="2" type="sldImg"/>
          </p:nvPr>
        </p:nvSpPr>
        <p:spPr>
          <a:xfrm>
            <a:off x="419100" y="703263"/>
            <a:ext cx="6248400" cy="35163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3:notes"/>
          <p:cNvSpPr txBox="1"/>
          <p:nvPr>
            <p:ph idx="12" type="sldNum"/>
          </p:nvPr>
        </p:nvSpPr>
        <p:spPr>
          <a:xfrm>
            <a:off x="4016375" y="8904288"/>
            <a:ext cx="3070225" cy="468312"/>
          </a:xfrm>
          <a:prstGeom prst="rect">
            <a:avLst/>
          </a:prstGeom>
          <a:noFill/>
          <a:ln>
            <a:noFill/>
          </a:ln>
        </p:spPr>
        <p:txBody>
          <a:bodyPr anchorCtr="0" anchor="b" bIns="47000" lIns="94025" spcFirstLastPara="1" rIns="94025" wrap="square" tIns="47000">
            <a:noAutofit/>
          </a:bodyPr>
          <a:lstStyle/>
          <a:p>
            <a:pPr indent="0" lvl="0" marL="0" rtl="0" algn="r">
              <a:spcBef>
                <a:spcPts val="0"/>
              </a:spcBef>
              <a:spcAft>
                <a:spcPts val="0"/>
              </a:spcAft>
              <a:buNone/>
            </a:pPr>
            <a:fld id="{00000000-1234-1234-1234-123412341234}" type="slidenum">
              <a:rPr lang="nl-NL"/>
              <a:t>‹#›</a:t>
            </a:fld>
            <a:endParaRPr/>
          </a:p>
        </p:txBody>
      </p:sp>
      <p:sp>
        <p:nvSpPr>
          <p:cNvPr id="67" name="Google Shape;67;p3:notes"/>
          <p:cNvSpPr txBox="1"/>
          <p:nvPr/>
        </p:nvSpPr>
        <p:spPr>
          <a:xfrm>
            <a:off x="4016375" y="8904288"/>
            <a:ext cx="3070225" cy="468312"/>
          </a:xfrm>
          <a:prstGeom prst="rect">
            <a:avLst/>
          </a:prstGeom>
          <a:noFill/>
          <a:ln>
            <a:noFill/>
          </a:ln>
        </p:spPr>
        <p:txBody>
          <a:bodyPr anchorCtr="0" anchor="b" bIns="47000" lIns="94025" spcFirstLastPara="1" rIns="94025" wrap="square" tIns="47000">
            <a:noAutofit/>
          </a:bodyPr>
          <a:lstStyle/>
          <a:p>
            <a:pPr indent="0" lvl="0" marL="0" marR="0" rtl="0" algn="r">
              <a:spcBef>
                <a:spcPts val="0"/>
              </a:spcBef>
              <a:spcAft>
                <a:spcPts val="0"/>
              </a:spcAft>
              <a:buNone/>
            </a:pPr>
            <a:fld id="{00000000-1234-1234-1234-123412341234}" type="slidenum">
              <a:rPr b="0" i="0" lang="nl-NL"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68" name="Google Shape;68;p3:notes"/>
          <p:cNvSpPr/>
          <p:nvPr>
            <p:ph idx="2" type="sldImg"/>
          </p:nvPr>
        </p:nvSpPr>
        <p:spPr>
          <a:xfrm>
            <a:off x="419100" y="703263"/>
            <a:ext cx="6248400" cy="3516312"/>
          </a:xfrm>
          <a:custGeom>
            <a:rect b="b" l="l" r="r" t="t"/>
            <a:pathLst>
              <a:path extrusionOk="0" h="120000" w="120000">
                <a:moveTo>
                  <a:pt x="0" y="0"/>
                </a:moveTo>
                <a:lnTo>
                  <a:pt x="120000" y="0"/>
                </a:lnTo>
                <a:lnTo>
                  <a:pt x="120000" y="120000"/>
                </a:lnTo>
                <a:lnTo>
                  <a:pt x="0" y="120000"/>
                </a:lnTo>
                <a:close/>
              </a:path>
            </a:pathLst>
          </a:custGeom>
          <a:noFill/>
          <a:ln>
            <a:noFill/>
          </a:ln>
        </p:spPr>
      </p:sp>
      <p:sp>
        <p:nvSpPr>
          <p:cNvPr id="69" name="Google Shape;69;p3:notes"/>
          <p:cNvSpPr txBox="1"/>
          <p:nvPr>
            <p:ph idx="1" type="body"/>
          </p:nvPr>
        </p:nvSpPr>
        <p:spPr>
          <a:xfrm>
            <a:off x="944563" y="4452938"/>
            <a:ext cx="5197475" cy="4216400"/>
          </a:xfrm>
          <a:prstGeom prst="rect">
            <a:avLst/>
          </a:prstGeom>
          <a:noFill/>
          <a:ln>
            <a:noFill/>
          </a:ln>
        </p:spPr>
        <p:txBody>
          <a:bodyPr anchorCtr="0" anchor="t" bIns="46200" lIns="92425" spcFirstLastPara="1" rIns="92425" wrap="square" tIns="46200">
            <a:noAutofit/>
          </a:bodyPr>
          <a:lstStyle/>
          <a:p>
            <a:pPr indent="-228600" lvl="0" marL="228600" rtl="0" algn="l">
              <a:spcBef>
                <a:spcPts val="0"/>
              </a:spcBef>
              <a:spcAft>
                <a:spcPts val="0"/>
              </a:spcAft>
              <a:buNone/>
            </a:pPr>
            <a:r>
              <a:rPr lang="nl-NL"/>
              <a:t>This is the </a:t>
            </a:r>
            <a:r>
              <a:rPr b="1" lang="nl-NL"/>
              <a:t>Bulleted List</a:t>
            </a:r>
            <a:r>
              <a:rPr lang="nl-NL"/>
              <a:t> slide.</a:t>
            </a:r>
            <a:endParaRPr/>
          </a:p>
          <a:p>
            <a:pPr indent="-228600" lvl="0" marL="228600" rtl="0" algn="l">
              <a:spcBef>
                <a:spcPts val="360"/>
              </a:spcBef>
              <a:spcAft>
                <a:spcPts val="0"/>
              </a:spcAft>
              <a:buNone/>
            </a:pPr>
            <a:r>
              <a:rPr lang="nl-NL"/>
              <a:t>To create this particular slide, click the </a:t>
            </a:r>
            <a:r>
              <a:rPr b="1" i="1" lang="nl-NL"/>
              <a:t>NEW SLIDE</a:t>
            </a:r>
            <a:r>
              <a:rPr lang="nl-NL"/>
              <a:t> button on your toolbar and choose the </a:t>
            </a:r>
            <a:r>
              <a:rPr b="1" i="1" lang="nl-NL"/>
              <a:t>BULLETED LIST</a:t>
            </a:r>
            <a:r>
              <a:rPr lang="nl-NL"/>
              <a:t> format. (Top row, second from left)</a:t>
            </a:r>
            <a:endParaRPr/>
          </a:p>
          <a:p>
            <a:pPr indent="-228600" lvl="0" marL="228600" rtl="0" algn="l">
              <a:spcBef>
                <a:spcPts val="360"/>
              </a:spcBef>
              <a:spcAft>
                <a:spcPts val="0"/>
              </a:spcAft>
              <a:buNone/>
            </a:pPr>
            <a:r>
              <a:rPr lang="nl-NL"/>
              <a:t>The </a:t>
            </a:r>
            <a:r>
              <a:rPr b="1" lang="nl-NL"/>
              <a:t>Sub-Heading</a:t>
            </a:r>
            <a:r>
              <a:rPr lang="nl-NL"/>
              <a:t> and </a:t>
            </a:r>
            <a:r>
              <a:rPr b="1" lang="nl-NL"/>
              <a:t>footnote</a:t>
            </a:r>
            <a:r>
              <a:rPr lang="nl-NL"/>
              <a:t> will not appear when you insert a new slide. If you need either one, copy and paste it from the sample slide.</a:t>
            </a:r>
            <a:endParaRPr/>
          </a:p>
          <a:p>
            <a:pPr indent="-228600" lvl="0" marL="228600" rtl="0" algn="l">
              <a:spcBef>
                <a:spcPts val="360"/>
              </a:spcBef>
              <a:spcAft>
                <a:spcPts val="0"/>
              </a:spcAft>
              <a:buNone/>
            </a:pPr>
            <a:r>
              <a:rPr lang="nl-NL"/>
              <a:t>If you choose not to use a </a:t>
            </a:r>
            <a:r>
              <a:rPr b="1" lang="nl-NL"/>
              <a:t>Sub-Heading</a:t>
            </a:r>
            <a:r>
              <a:rPr lang="nl-NL"/>
              <a:t>, let us know when you hand in your presentation for clean-up and we’ll adjust where the bullets begin on your master page.</a:t>
            </a:r>
            <a:endParaRPr/>
          </a:p>
          <a:p>
            <a:pPr indent="-228600" lvl="0" marL="228600" rtl="0" algn="l">
              <a:spcBef>
                <a:spcPts val="360"/>
              </a:spcBef>
              <a:spcAft>
                <a:spcPts val="0"/>
              </a:spcAft>
              <a:buNone/>
            </a:pPr>
            <a:r>
              <a:rPr lang="nl-NL"/>
              <a:t>Also, be sure to insert the presentation title onto the </a:t>
            </a:r>
            <a:r>
              <a:rPr b="1" i="1" lang="nl-NL"/>
              <a:t>BULLETED LIST</a:t>
            </a:r>
            <a:r>
              <a:rPr lang="nl-NL"/>
              <a:t> </a:t>
            </a:r>
            <a:r>
              <a:rPr b="1" i="1" lang="nl-NL"/>
              <a:t>MASTER</a:t>
            </a:r>
            <a:r>
              <a:rPr lang="nl-NL"/>
              <a:t> as follows:</a:t>
            </a:r>
            <a:endParaRPr/>
          </a:p>
          <a:p>
            <a:pPr indent="-228600" lvl="0" marL="228600" rtl="0" algn="l">
              <a:spcBef>
                <a:spcPts val="360"/>
              </a:spcBef>
              <a:spcAft>
                <a:spcPts val="0"/>
              </a:spcAft>
              <a:buClr>
                <a:schemeClr val="dk1"/>
              </a:buClr>
              <a:buSzPts val="1200"/>
              <a:buFont typeface="Arial"/>
              <a:buAutoNum type="arabicPeriod"/>
            </a:pPr>
            <a:r>
              <a:rPr lang="nl-NL"/>
              <a:t>Choose </a:t>
            </a:r>
            <a:r>
              <a:rPr b="1" i="1" lang="nl-NL"/>
              <a:t>View / Master / Slide Master</a:t>
            </a:r>
            <a:r>
              <a:rPr lang="nl-NL"/>
              <a:t> from your menu.</a:t>
            </a:r>
            <a:endParaRPr/>
          </a:p>
          <a:p>
            <a:pPr indent="-228600" lvl="0" marL="228600" rtl="0" algn="l">
              <a:spcBef>
                <a:spcPts val="360"/>
              </a:spcBef>
              <a:spcAft>
                <a:spcPts val="0"/>
              </a:spcAft>
              <a:buClr>
                <a:schemeClr val="dk1"/>
              </a:buClr>
              <a:buSzPts val="1200"/>
              <a:buFont typeface="Arial"/>
              <a:buAutoNum type="arabicPeriod"/>
            </a:pPr>
            <a:r>
              <a:rPr lang="nl-NL"/>
              <a:t>Select the text at the bottom of the slide and type in a short version of your presentation title.</a:t>
            </a:r>
            <a:endParaRPr/>
          </a:p>
          <a:p>
            <a:pPr indent="-228600" lvl="0" marL="228600" rtl="0" algn="l">
              <a:spcBef>
                <a:spcPts val="360"/>
              </a:spcBef>
              <a:spcAft>
                <a:spcPts val="0"/>
              </a:spcAft>
              <a:buClr>
                <a:schemeClr val="dk1"/>
              </a:buClr>
              <a:buSzPts val="1200"/>
              <a:buFont typeface="Arial"/>
              <a:buAutoNum type="arabicPeriod"/>
            </a:pPr>
            <a:r>
              <a:rPr lang="nl-NL"/>
              <a:t>Click the </a:t>
            </a:r>
            <a:r>
              <a:rPr b="1" i="1" lang="nl-NL"/>
              <a:t>SLIDE VIEW</a:t>
            </a:r>
            <a:r>
              <a:rPr lang="nl-NL"/>
              <a:t> button in the lower left hand part of your screen to return to the slide show. (Small white rectangle)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4:notes"/>
          <p:cNvSpPr txBox="1"/>
          <p:nvPr>
            <p:ph idx="1" type="body"/>
          </p:nvPr>
        </p:nvSpPr>
        <p:spPr>
          <a:xfrm>
            <a:off x="944563" y="4452938"/>
            <a:ext cx="5197475" cy="4216400"/>
          </a:xfrm>
          <a:prstGeom prst="rect">
            <a:avLst/>
          </a:prstGeom>
        </p:spPr>
        <p:txBody>
          <a:bodyPr anchorCtr="0" anchor="t" bIns="47000" lIns="94025" spcFirstLastPara="1" rIns="94025" wrap="square" tIns="47000">
            <a:noAutofit/>
          </a:bodyPr>
          <a:lstStyle/>
          <a:p>
            <a:pPr indent="0" lvl="0" marL="0" rtl="0" algn="l">
              <a:spcBef>
                <a:spcPts val="360"/>
              </a:spcBef>
              <a:spcAft>
                <a:spcPts val="0"/>
              </a:spcAft>
              <a:buNone/>
            </a:pPr>
            <a:r>
              <a:t/>
            </a:r>
            <a:endParaRPr/>
          </a:p>
        </p:txBody>
      </p:sp>
      <p:sp>
        <p:nvSpPr>
          <p:cNvPr id="77" name="Google Shape;77;p4:notes"/>
          <p:cNvSpPr/>
          <p:nvPr>
            <p:ph idx="2" type="sldImg"/>
          </p:nvPr>
        </p:nvSpPr>
        <p:spPr>
          <a:xfrm>
            <a:off x="419100" y="703263"/>
            <a:ext cx="6248400" cy="35163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5:notes"/>
          <p:cNvSpPr txBox="1"/>
          <p:nvPr>
            <p:ph idx="1" type="body"/>
          </p:nvPr>
        </p:nvSpPr>
        <p:spPr>
          <a:xfrm>
            <a:off x="944563" y="4452938"/>
            <a:ext cx="5197475" cy="4216400"/>
          </a:xfrm>
          <a:prstGeom prst="rect">
            <a:avLst/>
          </a:prstGeom>
        </p:spPr>
        <p:txBody>
          <a:bodyPr anchorCtr="0" anchor="t" bIns="47000" lIns="94025" spcFirstLastPara="1" rIns="94025" wrap="square" tIns="47000">
            <a:noAutofit/>
          </a:bodyPr>
          <a:lstStyle/>
          <a:p>
            <a:pPr indent="0" lvl="0" marL="0" rtl="0" algn="l">
              <a:spcBef>
                <a:spcPts val="360"/>
              </a:spcBef>
              <a:spcAft>
                <a:spcPts val="0"/>
              </a:spcAft>
              <a:buNone/>
            </a:pPr>
            <a:r>
              <a:t/>
            </a:r>
            <a:endParaRPr/>
          </a:p>
        </p:txBody>
      </p:sp>
      <p:sp>
        <p:nvSpPr>
          <p:cNvPr id="83" name="Google Shape;83;p5:notes"/>
          <p:cNvSpPr/>
          <p:nvPr>
            <p:ph idx="2" type="sldImg"/>
          </p:nvPr>
        </p:nvSpPr>
        <p:spPr>
          <a:xfrm>
            <a:off x="419100" y="703263"/>
            <a:ext cx="6248400" cy="35163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6:notes"/>
          <p:cNvSpPr txBox="1"/>
          <p:nvPr>
            <p:ph idx="1" type="body"/>
          </p:nvPr>
        </p:nvSpPr>
        <p:spPr>
          <a:xfrm>
            <a:off x="944563" y="4452938"/>
            <a:ext cx="5197475" cy="4216400"/>
          </a:xfrm>
          <a:prstGeom prst="rect">
            <a:avLst/>
          </a:prstGeom>
        </p:spPr>
        <p:txBody>
          <a:bodyPr anchorCtr="0" anchor="t" bIns="47000" lIns="94025" spcFirstLastPara="1" rIns="94025" wrap="square" tIns="47000">
            <a:noAutofit/>
          </a:bodyPr>
          <a:lstStyle/>
          <a:p>
            <a:pPr indent="0" lvl="0" marL="0" rtl="0" algn="l">
              <a:spcBef>
                <a:spcPts val="360"/>
              </a:spcBef>
              <a:spcAft>
                <a:spcPts val="0"/>
              </a:spcAft>
              <a:buNone/>
            </a:pPr>
            <a:r>
              <a:t/>
            </a:r>
            <a:endParaRPr/>
          </a:p>
        </p:txBody>
      </p:sp>
      <p:sp>
        <p:nvSpPr>
          <p:cNvPr id="89" name="Google Shape;89;p6:notes"/>
          <p:cNvSpPr/>
          <p:nvPr>
            <p:ph idx="2" type="sldImg"/>
          </p:nvPr>
        </p:nvSpPr>
        <p:spPr>
          <a:xfrm>
            <a:off x="419100" y="703263"/>
            <a:ext cx="6248400" cy="35163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7:notes"/>
          <p:cNvSpPr txBox="1"/>
          <p:nvPr>
            <p:ph idx="1" type="body"/>
          </p:nvPr>
        </p:nvSpPr>
        <p:spPr>
          <a:xfrm>
            <a:off x="944563" y="4452938"/>
            <a:ext cx="5197475" cy="4216400"/>
          </a:xfrm>
          <a:prstGeom prst="rect">
            <a:avLst/>
          </a:prstGeom>
        </p:spPr>
        <p:txBody>
          <a:bodyPr anchorCtr="0" anchor="t" bIns="47000" lIns="94025" spcFirstLastPara="1" rIns="94025" wrap="square" tIns="47000">
            <a:noAutofit/>
          </a:bodyPr>
          <a:lstStyle/>
          <a:p>
            <a:pPr indent="0" lvl="0" marL="0" rtl="0" algn="l">
              <a:spcBef>
                <a:spcPts val="360"/>
              </a:spcBef>
              <a:spcAft>
                <a:spcPts val="0"/>
              </a:spcAft>
              <a:buNone/>
            </a:pPr>
            <a:r>
              <a:t/>
            </a:r>
            <a:endParaRPr/>
          </a:p>
        </p:txBody>
      </p:sp>
      <p:sp>
        <p:nvSpPr>
          <p:cNvPr id="95" name="Google Shape;95;p7:notes"/>
          <p:cNvSpPr/>
          <p:nvPr>
            <p:ph idx="2" type="sldImg"/>
          </p:nvPr>
        </p:nvSpPr>
        <p:spPr>
          <a:xfrm>
            <a:off x="419100" y="703263"/>
            <a:ext cx="6248400" cy="35163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8:notes"/>
          <p:cNvSpPr txBox="1"/>
          <p:nvPr>
            <p:ph idx="1" type="body"/>
          </p:nvPr>
        </p:nvSpPr>
        <p:spPr>
          <a:xfrm>
            <a:off x="944563" y="4452938"/>
            <a:ext cx="5197475" cy="4216400"/>
          </a:xfrm>
          <a:prstGeom prst="rect">
            <a:avLst/>
          </a:prstGeom>
        </p:spPr>
        <p:txBody>
          <a:bodyPr anchorCtr="0" anchor="t" bIns="47000" lIns="94025" spcFirstLastPara="1" rIns="94025" wrap="square" tIns="47000">
            <a:noAutofit/>
          </a:bodyPr>
          <a:lstStyle/>
          <a:p>
            <a:pPr indent="0" lvl="0" marL="0" rtl="0" algn="l">
              <a:spcBef>
                <a:spcPts val="360"/>
              </a:spcBef>
              <a:spcAft>
                <a:spcPts val="0"/>
              </a:spcAft>
              <a:buNone/>
            </a:pPr>
            <a:r>
              <a:t/>
            </a:r>
            <a:endParaRPr/>
          </a:p>
        </p:txBody>
      </p:sp>
      <p:sp>
        <p:nvSpPr>
          <p:cNvPr id="102" name="Google Shape;102;p8:notes"/>
          <p:cNvSpPr/>
          <p:nvPr>
            <p:ph idx="2" type="sldImg"/>
          </p:nvPr>
        </p:nvSpPr>
        <p:spPr>
          <a:xfrm>
            <a:off x="419100" y="703263"/>
            <a:ext cx="6248400" cy="35163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9:notes"/>
          <p:cNvSpPr txBox="1"/>
          <p:nvPr>
            <p:ph idx="1" type="body"/>
          </p:nvPr>
        </p:nvSpPr>
        <p:spPr>
          <a:xfrm>
            <a:off x="944563" y="4452938"/>
            <a:ext cx="5197475" cy="4216400"/>
          </a:xfrm>
          <a:prstGeom prst="rect">
            <a:avLst/>
          </a:prstGeom>
        </p:spPr>
        <p:txBody>
          <a:bodyPr anchorCtr="0" anchor="t" bIns="47000" lIns="94025" spcFirstLastPara="1" rIns="94025" wrap="square" tIns="47000">
            <a:noAutofit/>
          </a:bodyPr>
          <a:lstStyle/>
          <a:p>
            <a:pPr indent="0" lvl="0" marL="0" rtl="0" algn="l">
              <a:spcBef>
                <a:spcPts val="360"/>
              </a:spcBef>
              <a:spcAft>
                <a:spcPts val="0"/>
              </a:spcAft>
              <a:buNone/>
            </a:pPr>
            <a:r>
              <a:t/>
            </a:r>
            <a:endParaRPr/>
          </a:p>
        </p:txBody>
      </p:sp>
      <p:sp>
        <p:nvSpPr>
          <p:cNvPr id="108" name="Google Shape;108;p9:notes"/>
          <p:cNvSpPr/>
          <p:nvPr>
            <p:ph idx="2" type="sldImg"/>
          </p:nvPr>
        </p:nvSpPr>
        <p:spPr>
          <a:xfrm>
            <a:off x="419100" y="703263"/>
            <a:ext cx="6248400" cy="35163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p:spTree>
      <p:nvGrpSpPr>
        <p:cNvPr id="12" name="Shape 12"/>
        <p:cNvGrpSpPr/>
        <p:nvPr/>
      </p:nvGrpSpPr>
      <p:grpSpPr>
        <a:xfrm>
          <a:off x="0" y="0"/>
          <a:ext cx="0" cy="0"/>
          <a:chOff x="0" y="0"/>
          <a:chExt cx="0" cy="0"/>
        </a:xfrm>
      </p:grpSpPr>
      <p:pic>
        <p:nvPicPr>
          <p:cNvPr descr="United States Capitol with a dome&#10;&#10;Description automatically generated" id="13" name="Google Shape;13;p21"/>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4" name="Google Shape;14;p21"/>
          <p:cNvSpPr/>
          <p:nvPr/>
        </p:nvSpPr>
        <p:spPr>
          <a:xfrm>
            <a:off x="5551" y="0"/>
            <a:ext cx="9138449" cy="5143500"/>
          </a:xfrm>
          <a:prstGeom prst="roundRect">
            <a:avLst>
              <a:gd fmla="val 0" name="adj"/>
            </a:avLst>
          </a:prstGeom>
          <a:solidFill>
            <a:srgbClr val="003559">
              <a:alpha val="69411"/>
            </a:srgbClr>
          </a:solid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FFCC99"/>
              </a:buClr>
              <a:buSzPts val="1800"/>
              <a:buFont typeface="Arial"/>
              <a:buNone/>
            </a:pPr>
            <a:r>
              <a:t/>
            </a:r>
            <a:endParaRPr b="1" i="1" sz="1800" u="none" cap="none" strike="noStrike">
              <a:solidFill>
                <a:srgbClr val="FFCC99"/>
              </a:solidFill>
              <a:latin typeface="Arial"/>
              <a:ea typeface="Arial"/>
              <a:cs typeface="Arial"/>
              <a:sym typeface="Arial"/>
            </a:endParaRPr>
          </a:p>
        </p:txBody>
      </p:sp>
      <p:cxnSp>
        <p:nvCxnSpPr>
          <p:cNvPr id="15" name="Google Shape;15;p21"/>
          <p:cNvCxnSpPr/>
          <p:nvPr/>
        </p:nvCxnSpPr>
        <p:spPr>
          <a:xfrm rot="10800000">
            <a:off x="638816" y="3615106"/>
            <a:ext cx="7493021" cy="0"/>
          </a:xfrm>
          <a:prstGeom prst="straightConnector1">
            <a:avLst/>
          </a:prstGeom>
          <a:solidFill>
            <a:schemeClr val="accent1"/>
          </a:solidFill>
          <a:ln cap="flat" cmpd="sng" w="9525">
            <a:solidFill>
              <a:schemeClr val="lt1"/>
            </a:solidFill>
            <a:prstDash val="solid"/>
            <a:round/>
            <a:headEnd len="sm" w="sm" type="none"/>
            <a:tailEnd len="sm" w="sm" type="none"/>
          </a:ln>
        </p:spPr>
      </p:cxnSp>
      <p:pic>
        <p:nvPicPr>
          <p:cNvPr descr="A black and white logo&#10;&#10;Description automatically generated" id="16" name="Google Shape;16;p21"/>
          <p:cNvPicPr preferRelativeResize="0"/>
          <p:nvPr/>
        </p:nvPicPr>
        <p:blipFill rotWithShape="1">
          <a:blip r:embed="rId3">
            <a:alphaModFix/>
          </a:blip>
          <a:srcRect b="0" l="0" r="0" t="0"/>
          <a:stretch/>
        </p:blipFill>
        <p:spPr>
          <a:xfrm>
            <a:off x="638816" y="3819083"/>
            <a:ext cx="3021100" cy="949489"/>
          </a:xfrm>
          <a:prstGeom prst="rect">
            <a:avLst/>
          </a:prstGeom>
          <a:noFill/>
          <a:ln>
            <a:noFill/>
          </a:ln>
        </p:spPr>
      </p:pic>
      <p:sp>
        <p:nvSpPr>
          <p:cNvPr id="17" name="Google Shape;17;p21"/>
          <p:cNvSpPr txBox="1"/>
          <p:nvPr>
            <p:ph type="title"/>
          </p:nvPr>
        </p:nvSpPr>
        <p:spPr>
          <a:xfrm>
            <a:off x="417743" y="374928"/>
            <a:ext cx="7769225" cy="464750"/>
          </a:xfrm>
          <a:prstGeom prst="rect">
            <a:avLst/>
          </a:prstGeom>
          <a:noFill/>
          <a:ln>
            <a:noFill/>
          </a:ln>
        </p:spPr>
        <p:txBody>
          <a:bodyPr anchorCtr="0" anchor="t" bIns="45700" lIns="45700" spcFirstLastPara="1" rIns="45700" wrap="square" tIns="45700">
            <a:noAutofit/>
          </a:bodyPr>
          <a:lstStyle>
            <a:lvl1pPr lvl="0" algn="l">
              <a:spcBef>
                <a:spcPts val="0"/>
              </a:spcBef>
              <a:spcAft>
                <a:spcPts val="0"/>
              </a:spcAft>
              <a:buSzPts val="1400"/>
              <a:buNone/>
              <a:defRPr sz="4400">
                <a:solidFill>
                  <a:schemeClr val="lt1"/>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8" name="Google Shape;18;p21"/>
          <p:cNvSpPr txBox="1"/>
          <p:nvPr>
            <p:ph idx="1" type="body"/>
          </p:nvPr>
        </p:nvSpPr>
        <p:spPr>
          <a:xfrm>
            <a:off x="640080" y="2542032"/>
            <a:ext cx="7546888" cy="914400"/>
          </a:xfrm>
          <a:prstGeom prst="rect">
            <a:avLst/>
          </a:prstGeom>
          <a:noFill/>
          <a:ln>
            <a:noFill/>
          </a:ln>
        </p:spPr>
        <p:txBody>
          <a:bodyPr anchorCtr="0" anchor="t" bIns="45700" lIns="91425" spcFirstLastPara="1" rIns="91425" wrap="square" tIns="45700">
            <a:noAutofit/>
          </a:bodyPr>
          <a:lstStyle>
            <a:lvl1pPr indent="-228600" lvl="0" marL="457200" algn="l">
              <a:spcBef>
                <a:spcPts val="840"/>
              </a:spcBef>
              <a:spcAft>
                <a:spcPts val="0"/>
              </a:spcAft>
              <a:buSzPts val="2800"/>
              <a:buFont typeface="Arial"/>
              <a:buNone/>
              <a:defRPr b="1" i="1" sz="2800">
                <a:solidFill>
                  <a:schemeClr val="accent2"/>
                </a:solidFill>
              </a:defRPr>
            </a:lvl1pPr>
            <a:lvl2pPr indent="-228600" lvl="1" marL="914400" algn="l">
              <a:spcBef>
                <a:spcPts val="840"/>
              </a:spcBef>
              <a:spcAft>
                <a:spcPts val="0"/>
              </a:spcAft>
              <a:buSzPts val="2800"/>
              <a:buFont typeface="Arial"/>
              <a:buNone/>
              <a:defRPr b="1" i="1" sz="2800">
                <a:solidFill>
                  <a:schemeClr val="accent2"/>
                </a:solidFill>
              </a:defRPr>
            </a:lvl2pPr>
            <a:lvl3pPr indent="-228600" lvl="2" marL="1371600" algn="l">
              <a:spcBef>
                <a:spcPts val="840"/>
              </a:spcBef>
              <a:spcAft>
                <a:spcPts val="0"/>
              </a:spcAft>
              <a:buSzPts val="2800"/>
              <a:buFont typeface="Arial"/>
              <a:buNone/>
              <a:defRPr b="1" i="1" sz="2800">
                <a:solidFill>
                  <a:schemeClr val="accent2"/>
                </a:solidFill>
              </a:defRPr>
            </a:lvl3pPr>
            <a:lvl4pPr indent="-228600" lvl="3" marL="1828800" algn="l">
              <a:spcBef>
                <a:spcPts val="840"/>
              </a:spcBef>
              <a:spcAft>
                <a:spcPts val="0"/>
              </a:spcAft>
              <a:buSzPts val="2800"/>
              <a:buFont typeface="Arial"/>
              <a:buNone/>
              <a:defRPr b="1" i="1" sz="2800">
                <a:solidFill>
                  <a:schemeClr val="accent2"/>
                </a:solidFill>
              </a:defRPr>
            </a:lvl4pPr>
            <a:lvl5pPr indent="-228600" lvl="4" marL="2286000" algn="l">
              <a:spcBef>
                <a:spcPts val="840"/>
              </a:spcBef>
              <a:spcAft>
                <a:spcPts val="0"/>
              </a:spcAft>
              <a:buSzPts val="2800"/>
              <a:buFont typeface="Arial"/>
              <a:buNone/>
              <a:defRPr b="1" i="1" sz="2800">
                <a:solidFill>
                  <a:schemeClr val="accent2"/>
                </a:solidFill>
              </a:defRPr>
            </a:lvl5pPr>
            <a:lvl6pPr indent="-342900" lvl="5" marL="2743200" algn="l">
              <a:spcBef>
                <a:spcPts val="540"/>
              </a:spcBef>
              <a:spcAft>
                <a:spcPts val="0"/>
              </a:spcAft>
              <a:buClr>
                <a:schemeClr val="lt1"/>
              </a:buClr>
              <a:buSzPts val="1800"/>
              <a:buChar char="»"/>
              <a:defRPr/>
            </a:lvl6pPr>
            <a:lvl7pPr indent="-342900" lvl="6" marL="3200400" algn="l">
              <a:spcBef>
                <a:spcPts val="540"/>
              </a:spcBef>
              <a:spcAft>
                <a:spcPts val="0"/>
              </a:spcAft>
              <a:buClr>
                <a:schemeClr val="lt1"/>
              </a:buClr>
              <a:buSzPts val="1800"/>
              <a:buChar char="»"/>
              <a:defRPr/>
            </a:lvl7pPr>
            <a:lvl8pPr indent="-342900" lvl="7" marL="3657600" algn="l">
              <a:spcBef>
                <a:spcPts val="540"/>
              </a:spcBef>
              <a:spcAft>
                <a:spcPts val="0"/>
              </a:spcAft>
              <a:buClr>
                <a:schemeClr val="lt1"/>
              </a:buClr>
              <a:buSzPts val="1800"/>
              <a:buChar char="»"/>
              <a:defRPr/>
            </a:lvl8pPr>
            <a:lvl9pPr indent="-342900" lvl="8" marL="4114800" algn="l">
              <a:spcBef>
                <a:spcPts val="540"/>
              </a:spcBef>
              <a:spcAft>
                <a:spcPts val="0"/>
              </a:spcAft>
              <a:buClr>
                <a:schemeClr val="lt1"/>
              </a:buClr>
              <a:buSzPts val="1800"/>
              <a:buChar char="»"/>
              <a:defRPr/>
            </a:lvl9pPr>
          </a:lstStyle>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22"/>
          <p:cNvSpPr txBox="1"/>
          <p:nvPr>
            <p:ph type="title"/>
          </p:nvPr>
        </p:nvSpPr>
        <p:spPr>
          <a:xfrm>
            <a:off x="684214" y="263825"/>
            <a:ext cx="7769225" cy="566738"/>
          </a:xfrm>
          <a:prstGeom prst="rect">
            <a:avLst/>
          </a:prstGeom>
          <a:noFill/>
          <a:ln>
            <a:noFill/>
          </a:ln>
        </p:spPr>
        <p:txBody>
          <a:bodyPr anchorCtr="0" anchor="t" bIns="45700" lIns="45700" spcFirstLastPara="1" rIns="45700" wrap="square" tIns="45700">
            <a:noAutofit/>
          </a:bodyPr>
          <a:lstStyle>
            <a:lvl1pPr lvl="0" algn="ctr">
              <a:spcBef>
                <a:spcPts val="0"/>
              </a:spcBef>
              <a:spcAft>
                <a:spcPts val="0"/>
              </a:spcAft>
              <a:buSzPts val="1400"/>
              <a:buNone/>
              <a:defRPr b="1" i="0" sz="2500">
                <a:solidFill>
                  <a:schemeClr val="accent1"/>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 name="Google Shape;21;p22"/>
          <p:cNvSpPr txBox="1"/>
          <p:nvPr>
            <p:ph idx="1" type="body"/>
          </p:nvPr>
        </p:nvSpPr>
        <p:spPr>
          <a:xfrm>
            <a:off x="685800" y="1109663"/>
            <a:ext cx="7772400" cy="3086100"/>
          </a:xfrm>
          <a:prstGeom prst="rect">
            <a:avLst/>
          </a:prstGeom>
          <a:noFill/>
          <a:ln>
            <a:noFill/>
          </a:ln>
        </p:spPr>
        <p:txBody>
          <a:bodyPr anchorCtr="0" anchor="t" bIns="45700" lIns="91425" spcFirstLastPara="1" rIns="91425" wrap="square" tIns="45700">
            <a:noAutofit/>
          </a:bodyPr>
          <a:lstStyle>
            <a:lvl1pPr indent="-361950" lvl="0" marL="457200" algn="l">
              <a:spcBef>
                <a:spcPts val="630"/>
              </a:spcBef>
              <a:spcAft>
                <a:spcPts val="0"/>
              </a:spcAft>
              <a:buSzPts val="2100"/>
              <a:buFont typeface="Arial"/>
              <a:buChar char="•"/>
              <a:defRPr sz="2100">
                <a:latin typeface="Arial"/>
                <a:ea typeface="Arial"/>
                <a:cs typeface="Arial"/>
                <a:sym typeface="Arial"/>
              </a:defRPr>
            </a:lvl1pPr>
            <a:lvl2pPr indent="-342900" lvl="1" marL="914400" algn="l">
              <a:spcBef>
                <a:spcPts val="540"/>
              </a:spcBef>
              <a:spcAft>
                <a:spcPts val="0"/>
              </a:spcAft>
              <a:buSzPts val="1800"/>
              <a:buChar char="◼"/>
              <a:defRPr sz="1800">
                <a:latin typeface="Arial"/>
                <a:ea typeface="Arial"/>
                <a:cs typeface="Arial"/>
                <a:sym typeface="Arial"/>
              </a:defRPr>
            </a:lvl2pPr>
            <a:lvl3pPr indent="-330200" lvl="2" marL="1371600" algn="l">
              <a:spcBef>
                <a:spcPts val="480"/>
              </a:spcBef>
              <a:spcAft>
                <a:spcPts val="0"/>
              </a:spcAft>
              <a:buSzPts val="1600"/>
              <a:buFont typeface="Arial"/>
              <a:buChar char="•"/>
              <a:defRPr sz="1600">
                <a:latin typeface="Arial"/>
                <a:ea typeface="Arial"/>
                <a:cs typeface="Arial"/>
                <a:sym typeface="Arial"/>
              </a:defRPr>
            </a:lvl3pPr>
            <a:lvl4pPr indent="-317500" lvl="3" marL="1828800" algn="l">
              <a:spcBef>
                <a:spcPts val="420"/>
              </a:spcBef>
              <a:spcAft>
                <a:spcPts val="0"/>
              </a:spcAft>
              <a:buSzPts val="1400"/>
              <a:buFont typeface="Arial"/>
              <a:buChar char="–"/>
              <a:defRPr sz="1400">
                <a:latin typeface="Arial"/>
                <a:ea typeface="Arial"/>
                <a:cs typeface="Arial"/>
                <a:sym typeface="Arial"/>
              </a:defRPr>
            </a:lvl4pPr>
            <a:lvl5pPr indent="-304800" lvl="4" marL="2286000" algn="l">
              <a:spcBef>
                <a:spcPts val="360"/>
              </a:spcBef>
              <a:spcAft>
                <a:spcPts val="0"/>
              </a:spcAft>
              <a:buSzPts val="1200"/>
              <a:buFont typeface="Arial"/>
              <a:buChar char="»"/>
              <a:defRPr sz="1200">
                <a:latin typeface="Arial"/>
                <a:ea typeface="Arial"/>
                <a:cs typeface="Arial"/>
                <a:sym typeface="Arial"/>
              </a:defRPr>
            </a:lvl5pPr>
            <a:lvl6pPr indent="-342900" lvl="5" marL="2743200" algn="l">
              <a:spcBef>
                <a:spcPts val="540"/>
              </a:spcBef>
              <a:spcAft>
                <a:spcPts val="0"/>
              </a:spcAft>
              <a:buClr>
                <a:schemeClr val="lt1"/>
              </a:buClr>
              <a:buSzPts val="1800"/>
              <a:buChar char="»"/>
              <a:defRPr/>
            </a:lvl6pPr>
            <a:lvl7pPr indent="-342900" lvl="6" marL="3200400" algn="l">
              <a:spcBef>
                <a:spcPts val="540"/>
              </a:spcBef>
              <a:spcAft>
                <a:spcPts val="0"/>
              </a:spcAft>
              <a:buClr>
                <a:schemeClr val="lt1"/>
              </a:buClr>
              <a:buSzPts val="1800"/>
              <a:buChar char="»"/>
              <a:defRPr/>
            </a:lvl7pPr>
            <a:lvl8pPr indent="-342900" lvl="7" marL="3657600" algn="l">
              <a:spcBef>
                <a:spcPts val="540"/>
              </a:spcBef>
              <a:spcAft>
                <a:spcPts val="0"/>
              </a:spcAft>
              <a:buClr>
                <a:schemeClr val="lt1"/>
              </a:buClr>
              <a:buSzPts val="1800"/>
              <a:buChar char="»"/>
              <a:defRPr/>
            </a:lvl8pPr>
            <a:lvl9pPr indent="-342900" lvl="8" marL="4114800" algn="l">
              <a:spcBef>
                <a:spcPts val="540"/>
              </a:spcBef>
              <a:spcAft>
                <a:spcPts val="0"/>
              </a:spcAft>
              <a:buClr>
                <a:schemeClr val="lt1"/>
              </a:buClr>
              <a:buSzPts val="1800"/>
              <a:buChar char="»"/>
              <a:defRPr/>
            </a:lvl9pPr>
          </a:lstStyle>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 name="Shape 22"/>
        <p:cNvGrpSpPr/>
        <p:nvPr/>
      </p:nvGrpSpPr>
      <p:grpSpPr>
        <a:xfrm>
          <a:off x="0" y="0"/>
          <a:ext cx="0" cy="0"/>
          <a:chOff x="0" y="0"/>
          <a:chExt cx="0" cy="0"/>
        </a:xfrm>
      </p:grpSpPr>
      <p:sp>
        <p:nvSpPr>
          <p:cNvPr id="23" name="Google Shape;23;p23"/>
          <p:cNvSpPr/>
          <p:nvPr/>
        </p:nvSpPr>
        <p:spPr>
          <a:xfrm>
            <a:off x="561975" y="2959894"/>
            <a:ext cx="8185150" cy="709613"/>
          </a:xfrm>
          <a:prstGeom prst="rect">
            <a:avLst/>
          </a:prstGeom>
          <a:noFill/>
          <a:ln>
            <a:noFill/>
          </a:ln>
          <a:effectLst>
            <a:outerShdw rotWithShape="0" algn="ctr" dir="8778596" dist="45791">
              <a:schemeClr val="dk1"/>
            </a:outerShdw>
          </a:effectLst>
        </p:spPr>
        <p:txBody>
          <a:bodyPr anchorCtr="1" anchor="ctr" bIns="45700" lIns="91425" spcFirstLastPara="1" rIns="91425" wrap="square" tIns="45700">
            <a:noAutofit/>
          </a:bodyPr>
          <a:lstStyle/>
          <a:p>
            <a:pPr indent="0" lvl="0" marL="0" marR="0" rtl="0" algn="ctr">
              <a:lnSpc>
                <a:spcPct val="95000"/>
              </a:lnSpc>
              <a:spcBef>
                <a:spcPts val="0"/>
              </a:spcBef>
              <a:spcAft>
                <a:spcPts val="0"/>
              </a:spcAft>
              <a:buNone/>
            </a:pPr>
            <a:r>
              <a:t/>
            </a:r>
            <a:endParaRPr b="1" i="1" sz="1950">
              <a:solidFill>
                <a:srgbClr val="DDDDDD"/>
              </a:solidFill>
              <a:latin typeface="Arial"/>
              <a:ea typeface="Arial"/>
              <a:cs typeface="Arial"/>
              <a:sym typeface="Arial"/>
            </a:endParaRPr>
          </a:p>
          <a:p>
            <a:pPr indent="0" lvl="0" marL="0" marR="0" rtl="0" algn="ctr">
              <a:lnSpc>
                <a:spcPct val="95000"/>
              </a:lnSpc>
              <a:spcBef>
                <a:spcPts val="0"/>
              </a:spcBef>
              <a:spcAft>
                <a:spcPts val="0"/>
              </a:spcAft>
              <a:buNone/>
            </a:pPr>
            <a:r>
              <a:t/>
            </a:r>
            <a:endParaRPr b="1" i="1" sz="1950">
              <a:solidFill>
                <a:srgbClr val="DDDDDD"/>
              </a:solidFill>
              <a:latin typeface="Arial"/>
              <a:ea typeface="Arial"/>
              <a:cs typeface="Arial"/>
              <a:sym typeface="Arial"/>
            </a:endParaRPr>
          </a:p>
        </p:txBody>
      </p:sp>
      <p:sp>
        <p:nvSpPr>
          <p:cNvPr id="24" name="Google Shape;24;p23"/>
          <p:cNvSpPr txBox="1"/>
          <p:nvPr>
            <p:ph type="ctrTitle"/>
          </p:nvPr>
        </p:nvSpPr>
        <p:spPr>
          <a:xfrm>
            <a:off x="792164" y="1056598"/>
            <a:ext cx="7589837" cy="484748"/>
          </a:xfrm>
          <a:prstGeom prst="rect">
            <a:avLst/>
          </a:prstGeom>
          <a:noFill/>
          <a:ln>
            <a:noFill/>
          </a:ln>
        </p:spPr>
        <p:txBody>
          <a:bodyPr anchorCtr="0" anchor="ctr" bIns="45700" lIns="0" spcFirstLastPara="1" rIns="0" wrap="square" tIns="45700">
            <a:spAutoFit/>
          </a:bodyPr>
          <a:lstStyle>
            <a:lvl1pPr lvl="0" algn="ctr">
              <a:lnSpc>
                <a:spcPct val="85000"/>
              </a:lnSpc>
              <a:spcBef>
                <a:spcPts val="0"/>
              </a:spcBef>
              <a:spcAft>
                <a:spcPts val="0"/>
              </a:spcAft>
              <a:buSzPts val="1400"/>
              <a:buNone/>
              <a:defRPr sz="3000">
                <a:solidFill>
                  <a:schemeClr val="dk2"/>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5" name="Google Shape;25;p23"/>
          <p:cNvSpPr txBox="1"/>
          <p:nvPr>
            <p:ph idx="1" type="subTitle"/>
          </p:nvPr>
        </p:nvSpPr>
        <p:spPr>
          <a:xfrm>
            <a:off x="457200" y="2418160"/>
            <a:ext cx="8185150" cy="666750"/>
          </a:xfrm>
          <a:prstGeom prst="rect">
            <a:avLst/>
          </a:prstGeom>
          <a:noFill/>
          <a:ln>
            <a:noFill/>
          </a:ln>
        </p:spPr>
        <p:txBody>
          <a:bodyPr anchorCtr="1" anchor="t" bIns="45700" lIns="91425" spcFirstLastPara="1" rIns="91425" wrap="square" tIns="45700">
            <a:noAutofit/>
          </a:bodyPr>
          <a:lstStyle>
            <a:lvl1pPr lvl="0" algn="ctr">
              <a:spcBef>
                <a:spcPts val="750"/>
              </a:spcBef>
              <a:spcAft>
                <a:spcPts val="0"/>
              </a:spcAft>
              <a:buSzPts val="2500"/>
              <a:buFont typeface="Arial"/>
              <a:buNone/>
              <a:defRPr i="1" sz="2500"/>
            </a:lvl1pPr>
            <a:lvl2pPr lvl="1" algn="l">
              <a:spcBef>
                <a:spcPts val="540"/>
              </a:spcBef>
              <a:spcAft>
                <a:spcPts val="0"/>
              </a:spcAft>
              <a:buSzPts val="1800"/>
              <a:buChar char="◼"/>
              <a:defRPr/>
            </a:lvl2pPr>
            <a:lvl3pPr lvl="2" algn="l">
              <a:spcBef>
                <a:spcPts val="540"/>
              </a:spcBef>
              <a:spcAft>
                <a:spcPts val="0"/>
              </a:spcAft>
              <a:buSzPts val="1800"/>
              <a:buChar char="•"/>
              <a:defRPr/>
            </a:lvl3pPr>
            <a:lvl4pPr lvl="3" algn="l">
              <a:spcBef>
                <a:spcPts val="540"/>
              </a:spcBef>
              <a:spcAft>
                <a:spcPts val="0"/>
              </a:spcAft>
              <a:buSzPts val="1800"/>
              <a:buChar char="–"/>
              <a:defRPr/>
            </a:lvl4pPr>
            <a:lvl5pPr lvl="4" algn="l">
              <a:spcBef>
                <a:spcPts val="540"/>
              </a:spcBef>
              <a:spcAft>
                <a:spcPts val="0"/>
              </a:spcAft>
              <a:buSzPts val="1800"/>
              <a:buChar char="»"/>
              <a:defRPr/>
            </a:lvl5pPr>
            <a:lvl6pPr lvl="5" algn="l">
              <a:spcBef>
                <a:spcPts val="540"/>
              </a:spcBef>
              <a:spcAft>
                <a:spcPts val="0"/>
              </a:spcAft>
              <a:buClr>
                <a:schemeClr val="lt1"/>
              </a:buClr>
              <a:buSzPts val="1800"/>
              <a:buChar char="»"/>
              <a:defRPr/>
            </a:lvl6pPr>
            <a:lvl7pPr lvl="6" algn="l">
              <a:spcBef>
                <a:spcPts val="540"/>
              </a:spcBef>
              <a:spcAft>
                <a:spcPts val="0"/>
              </a:spcAft>
              <a:buClr>
                <a:schemeClr val="lt1"/>
              </a:buClr>
              <a:buSzPts val="1800"/>
              <a:buChar char="»"/>
              <a:defRPr/>
            </a:lvl7pPr>
            <a:lvl8pPr lvl="7" algn="l">
              <a:spcBef>
                <a:spcPts val="540"/>
              </a:spcBef>
              <a:spcAft>
                <a:spcPts val="0"/>
              </a:spcAft>
              <a:buClr>
                <a:schemeClr val="lt1"/>
              </a:buClr>
              <a:buSzPts val="1800"/>
              <a:buChar char="»"/>
              <a:defRPr/>
            </a:lvl8pPr>
            <a:lvl9pPr lvl="8" algn="l">
              <a:spcBef>
                <a:spcPts val="540"/>
              </a:spcBef>
              <a:spcAft>
                <a:spcPts val="0"/>
              </a:spcAft>
              <a:buClr>
                <a:schemeClr val="lt1"/>
              </a:buClr>
              <a:buSzPts val="1800"/>
              <a:buChar char="»"/>
              <a:defRPr/>
            </a:lvl9pPr>
          </a:lstStyle>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6" name="Shape 26"/>
        <p:cNvGrpSpPr/>
        <p:nvPr/>
      </p:nvGrpSpPr>
      <p:grpSpPr>
        <a:xfrm>
          <a:off x="0" y="0"/>
          <a:ext cx="0" cy="0"/>
          <a:chOff x="0" y="0"/>
          <a:chExt cx="0" cy="0"/>
        </a:xfrm>
      </p:grpSpPr>
      <p:sp>
        <p:nvSpPr>
          <p:cNvPr id="27" name="Google Shape;27;p24"/>
          <p:cNvSpPr txBox="1"/>
          <p:nvPr>
            <p:ph type="title"/>
          </p:nvPr>
        </p:nvSpPr>
        <p:spPr>
          <a:xfrm>
            <a:off x="684214" y="190251"/>
            <a:ext cx="7769225" cy="566738"/>
          </a:xfrm>
          <a:prstGeom prst="rect">
            <a:avLst/>
          </a:prstGeom>
          <a:noFill/>
          <a:ln>
            <a:noFill/>
          </a:ln>
        </p:spPr>
        <p:txBody>
          <a:bodyPr anchorCtr="0" anchor="t" bIns="45700" lIns="45700" spcFirstLastPara="1" rIns="45700"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8" name="Google Shape;28;p24"/>
          <p:cNvSpPr txBox="1"/>
          <p:nvPr>
            <p:ph idx="1" type="body"/>
          </p:nvPr>
        </p:nvSpPr>
        <p:spPr>
          <a:xfrm>
            <a:off x="685800" y="1109663"/>
            <a:ext cx="3810000" cy="3086100"/>
          </a:xfrm>
          <a:prstGeom prst="rect">
            <a:avLst/>
          </a:prstGeom>
          <a:noFill/>
          <a:ln>
            <a:noFill/>
          </a:ln>
        </p:spPr>
        <p:txBody>
          <a:bodyPr anchorCtr="0" anchor="t" bIns="45700" lIns="91425" spcFirstLastPara="1" rIns="91425" wrap="square" tIns="45700">
            <a:noAutofit/>
          </a:bodyPr>
          <a:lstStyle>
            <a:lvl1pPr indent="-361950" lvl="0" marL="457200" algn="l">
              <a:spcBef>
                <a:spcPts val="630"/>
              </a:spcBef>
              <a:spcAft>
                <a:spcPts val="0"/>
              </a:spcAft>
              <a:buSzPts val="2100"/>
              <a:buFont typeface="Arial"/>
              <a:buChar char="•"/>
              <a:defRPr sz="2100"/>
            </a:lvl1pPr>
            <a:lvl2pPr indent="-342900" lvl="1" marL="914400" algn="l">
              <a:spcBef>
                <a:spcPts val="540"/>
              </a:spcBef>
              <a:spcAft>
                <a:spcPts val="0"/>
              </a:spcAft>
              <a:buSzPts val="1800"/>
              <a:buChar char="◼"/>
              <a:defRPr sz="1800"/>
            </a:lvl2pPr>
            <a:lvl3pPr indent="-323850" lvl="2" marL="1371600" algn="l">
              <a:spcBef>
                <a:spcPts val="450"/>
              </a:spcBef>
              <a:spcAft>
                <a:spcPts val="0"/>
              </a:spcAft>
              <a:buSzPts val="1500"/>
              <a:buFont typeface="Arial"/>
              <a:buChar char="•"/>
              <a:defRPr sz="1500"/>
            </a:lvl3pPr>
            <a:lvl4pPr indent="-314325" lvl="3" marL="1828800" algn="l">
              <a:spcBef>
                <a:spcPts val="405"/>
              </a:spcBef>
              <a:spcAft>
                <a:spcPts val="0"/>
              </a:spcAft>
              <a:buSzPts val="1350"/>
              <a:buFont typeface="Arial"/>
              <a:buChar char="–"/>
              <a:defRPr sz="1350"/>
            </a:lvl4pPr>
            <a:lvl5pPr indent="-314325" lvl="4" marL="2286000" algn="l">
              <a:spcBef>
                <a:spcPts val="405"/>
              </a:spcBef>
              <a:spcAft>
                <a:spcPts val="0"/>
              </a:spcAft>
              <a:buSzPts val="1350"/>
              <a:buFont typeface="Arial"/>
              <a:buChar char="»"/>
              <a:defRPr sz="1350"/>
            </a:lvl5pPr>
            <a:lvl6pPr indent="-314325" lvl="5" marL="2743200" algn="l">
              <a:spcBef>
                <a:spcPts val="405"/>
              </a:spcBef>
              <a:spcAft>
                <a:spcPts val="0"/>
              </a:spcAft>
              <a:buClr>
                <a:schemeClr val="lt1"/>
              </a:buClr>
              <a:buSzPts val="1350"/>
              <a:buFont typeface="Arial"/>
              <a:buChar char="»"/>
              <a:defRPr sz="1350"/>
            </a:lvl6pPr>
            <a:lvl7pPr indent="-314325" lvl="6" marL="3200400" algn="l">
              <a:spcBef>
                <a:spcPts val="405"/>
              </a:spcBef>
              <a:spcAft>
                <a:spcPts val="0"/>
              </a:spcAft>
              <a:buClr>
                <a:schemeClr val="lt1"/>
              </a:buClr>
              <a:buSzPts val="1350"/>
              <a:buFont typeface="Arial"/>
              <a:buChar char="»"/>
              <a:defRPr sz="1350"/>
            </a:lvl7pPr>
            <a:lvl8pPr indent="-314325" lvl="7" marL="3657600" algn="l">
              <a:spcBef>
                <a:spcPts val="405"/>
              </a:spcBef>
              <a:spcAft>
                <a:spcPts val="0"/>
              </a:spcAft>
              <a:buClr>
                <a:schemeClr val="lt1"/>
              </a:buClr>
              <a:buSzPts val="1350"/>
              <a:buFont typeface="Arial"/>
              <a:buChar char="»"/>
              <a:defRPr sz="1350"/>
            </a:lvl8pPr>
            <a:lvl9pPr indent="-314325" lvl="8" marL="4114800" algn="l">
              <a:spcBef>
                <a:spcPts val="405"/>
              </a:spcBef>
              <a:spcAft>
                <a:spcPts val="0"/>
              </a:spcAft>
              <a:buClr>
                <a:schemeClr val="lt1"/>
              </a:buClr>
              <a:buSzPts val="1350"/>
              <a:buFont typeface="Arial"/>
              <a:buChar char="»"/>
              <a:defRPr sz="1350"/>
            </a:lvl9pPr>
          </a:lstStyle>
          <a:p/>
        </p:txBody>
      </p:sp>
      <p:sp>
        <p:nvSpPr>
          <p:cNvPr id="29" name="Google Shape;29;p24"/>
          <p:cNvSpPr txBox="1"/>
          <p:nvPr>
            <p:ph idx="2" type="body"/>
          </p:nvPr>
        </p:nvSpPr>
        <p:spPr>
          <a:xfrm>
            <a:off x="4648200" y="1109663"/>
            <a:ext cx="3810000" cy="3086100"/>
          </a:xfrm>
          <a:prstGeom prst="rect">
            <a:avLst/>
          </a:prstGeom>
          <a:noFill/>
          <a:ln>
            <a:noFill/>
          </a:ln>
        </p:spPr>
        <p:txBody>
          <a:bodyPr anchorCtr="0" anchor="t" bIns="45700" lIns="91425" spcFirstLastPara="1" rIns="91425" wrap="square" tIns="45700">
            <a:noAutofit/>
          </a:bodyPr>
          <a:lstStyle>
            <a:lvl1pPr indent="-361950" lvl="0" marL="457200" algn="l">
              <a:spcBef>
                <a:spcPts val="630"/>
              </a:spcBef>
              <a:spcAft>
                <a:spcPts val="0"/>
              </a:spcAft>
              <a:buSzPts val="2100"/>
              <a:buFont typeface="Arial"/>
              <a:buChar char="•"/>
              <a:defRPr sz="2100"/>
            </a:lvl1pPr>
            <a:lvl2pPr indent="-342900" lvl="1" marL="914400" algn="l">
              <a:spcBef>
                <a:spcPts val="540"/>
              </a:spcBef>
              <a:spcAft>
                <a:spcPts val="0"/>
              </a:spcAft>
              <a:buSzPts val="1800"/>
              <a:buChar char="◼"/>
              <a:defRPr sz="1800"/>
            </a:lvl2pPr>
            <a:lvl3pPr indent="-323850" lvl="2" marL="1371600" algn="l">
              <a:spcBef>
                <a:spcPts val="450"/>
              </a:spcBef>
              <a:spcAft>
                <a:spcPts val="0"/>
              </a:spcAft>
              <a:buSzPts val="1500"/>
              <a:buFont typeface="Arial"/>
              <a:buChar char="•"/>
              <a:defRPr sz="1500"/>
            </a:lvl3pPr>
            <a:lvl4pPr indent="-314325" lvl="3" marL="1828800" algn="l">
              <a:spcBef>
                <a:spcPts val="405"/>
              </a:spcBef>
              <a:spcAft>
                <a:spcPts val="0"/>
              </a:spcAft>
              <a:buSzPts val="1350"/>
              <a:buFont typeface="Arial"/>
              <a:buChar char="–"/>
              <a:defRPr sz="1350"/>
            </a:lvl4pPr>
            <a:lvl5pPr indent="-314325" lvl="4" marL="2286000" algn="l">
              <a:spcBef>
                <a:spcPts val="405"/>
              </a:spcBef>
              <a:spcAft>
                <a:spcPts val="0"/>
              </a:spcAft>
              <a:buSzPts val="1350"/>
              <a:buFont typeface="Arial"/>
              <a:buChar char="»"/>
              <a:defRPr sz="1350"/>
            </a:lvl5pPr>
            <a:lvl6pPr indent="-314325" lvl="5" marL="2743200" algn="l">
              <a:spcBef>
                <a:spcPts val="405"/>
              </a:spcBef>
              <a:spcAft>
                <a:spcPts val="0"/>
              </a:spcAft>
              <a:buClr>
                <a:schemeClr val="lt1"/>
              </a:buClr>
              <a:buSzPts val="1350"/>
              <a:buFont typeface="Arial"/>
              <a:buChar char="»"/>
              <a:defRPr sz="1350"/>
            </a:lvl6pPr>
            <a:lvl7pPr indent="-314325" lvl="6" marL="3200400" algn="l">
              <a:spcBef>
                <a:spcPts val="405"/>
              </a:spcBef>
              <a:spcAft>
                <a:spcPts val="0"/>
              </a:spcAft>
              <a:buClr>
                <a:schemeClr val="lt1"/>
              </a:buClr>
              <a:buSzPts val="1350"/>
              <a:buFont typeface="Arial"/>
              <a:buChar char="»"/>
              <a:defRPr sz="1350"/>
            </a:lvl7pPr>
            <a:lvl8pPr indent="-314325" lvl="7" marL="3657600" algn="l">
              <a:spcBef>
                <a:spcPts val="405"/>
              </a:spcBef>
              <a:spcAft>
                <a:spcPts val="0"/>
              </a:spcAft>
              <a:buClr>
                <a:schemeClr val="lt1"/>
              </a:buClr>
              <a:buSzPts val="1350"/>
              <a:buFont typeface="Arial"/>
              <a:buChar char="»"/>
              <a:defRPr sz="1350"/>
            </a:lvl8pPr>
            <a:lvl9pPr indent="-314325" lvl="8" marL="4114800" algn="l">
              <a:spcBef>
                <a:spcPts val="405"/>
              </a:spcBef>
              <a:spcAft>
                <a:spcPts val="0"/>
              </a:spcAft>
              <a:buClr>
                <a:schemeClr val="lt1"/>
              </a:buClr>
              <a:buSzPts val="1350"/>
              <a:buFont typeface="Arial"/>
              <a:buChar char="»"/>
              <a:defRPr sz="1350"/>
            </a:lvl9pPr>
          </a:lstStyle>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30" name="Shape 30"/>
        <p:cNvGrpSpPr/>
        <p:nvPr/>
      </p:nvGrpSpPr>
      <p:grpSpPr>
        <a:xfrm>
          <a:off x="0" y="0"/>
          <a:ext cx="0" cy="0"/>
          <a:chOff x="0" y="0"/>
          <a:chExt cx="0" cy="0"/>
        </a:xfrm>
      </p:grpSpPr>
      <p:sp>
        <p:nvSpPr>
          <p:cNvPr id="31" name="Google Shape;31;p25"/>
          <p:cNvSpPr txBox="1"/>
          <p:nvPr>
            <p:ph type="title"/>
          </p:nvPr>
        </p:nvSpPr>
        <p:spPr>
          <a:xfrm>
            <a:off x="457200" y="195469"/>
            <a:ext cx="8229600" cy="857250"/>
          </a:xfrm>
          <a:prstGeom prst="rect">
            <a:avLst/>
          </a:prstGeom>
          <a:noFill/>
          <a:ln>
            <a:noFill/>
          </a:ln>
        </p:spPr>
        <p:txBody>
          <a:bodyPr anchorCtr="0" anchor="t" bIns="45700" lIns="45700" spcFirstLastPara="1" rIns="45700"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2" name="Google Shape;32;p25"/>
          <p:cNvSpPr txBox="1"/>
          <p:nvPr>
            <p:ph idx="1" type="body"/>
          </p:nvPr>
        </p:nvSpPr>
        <p:spPr>
          <a:xfrm>
            <a:off x="457200" y="1151335"/>
            <a:ext cx="4040188" cy="479822"/>
          </a:xfrm>
          <a:prstGeom prst="rect">
            <a:avLst/>
          </a:prstGeom>
          <a:noFill/>
          <a:ln>
            <a:noFill/>
          </a:ln>
        </p:spPr>
        <p:txBody>
          <a:bodyPr anchorCtr="0" anchor="b" bIns="45700" lIns="91425" spcFirstLastPara="1" rIns="91425" wrap="square" tIns="45700">
            <a:noAutofit/>
          </a:bodyPr>
          <a:lstStyle>
            <a:lvl1pPr indent="-228600" lvl="0" marL="457200" algn="l">
              <a:spcBef>
                <a:spcPts val="540"/>
              </a:spcBef>
              <a:spcAft>
                <a:spcPts val="0"/>
              </a:spcAft>
              <a:buSzPts val="1800"/>
              <a:buFont typeface="Arial"/>
              <a:buNone/>
              <a:defRPr b="1" sz="1800"/>
            </a:lvl1pPr>
            <a:lvl2pPr indent="-228600" lvl="1" marL="914400" algn="l">
              <a:spcBef>
                <a:spcPts val="450"/>
              </a:spcBef>
              <a:spcAft>
                <a:spcPts val="0"/>
              </a:spcAft>
              <a:buSzPts val="1500"/>
              <a:buNone/>
              <a:defRPr b="1" sz="1500"/>
            </a:lvl2pPr>
            <a:lvl3pPr indent="-228600" lvl="2" marL="1371600" algn="l">
              <a:spcBef>
                <a:spcPts val="405"/>
              </a:spcBef>
              <a:spcAft>
                <a:spcPts val="0"/>
              </a:spcAft>
              <a:buSzPts val="1350"/>
              <a:buFont typeface="Arial"/>
              <a:buNone/>
              <a:defRPr b="1" sz="1350"/>
            </a:lvl3pPr>
            <a:lvl4pPr indent="-228600" lvl="3" marL="1828800" algn="l">
              <a:spcBef>
                <a:spcPts val="360"/>
              </a:spcBef>
              <a:spcAft>
                <a:spcPts val="0"/>
              </a:spcAft>
              <a:buSzPts val="1200"/>
              <a:buFont typeface="Arial"/>
              <a:buNone/>
              <a:defRPr b="1" sz="1200"/>
            </a:lvl4pPr>
            <a:lvl5pPr indent="-228600" lvl="4" marL="2286000" algn="l">
              <a:spcBef>
                <a:spcPts val="360"/>
              </a:spcBef>
              <a:spcAft>
                <a:spcPts val="0"/>
              </a:spcAft>
              <a:buSzPts val="1200"/>
              <a:buFont typeface="Arial"/>
              <a:buNone/>
              <a:defRPr b="1" sz="1200"/>
            </a:lvl5pPr>
            <a:lvl6pPr indent="-228600" lvl="5" marL="2743200" algn="l">
              <a:spcBef>
                <a:spcPts val="360"/>
              </a:spcBef>
              <a:spcAft>
                <a:spcPts val="0"/>
              </a:spcAft>
              <a:buClr>
                <a:schemeClr val="lt1"/>
              </a:buClr>
              <a:buSzPts val="1200"/>
              <a:buFont typeface="Arial"/>
              <a:buNone/>
              <a:defRPr b="1" sz="1200"/>
            </a:lvl6pPr>
            <a:lvl7pPr indent="-228600" lvl="6" marL="3200400" algn="l">
              <a:spcBef>
                <a:spcPts val="360"/>
              </a:spcBef>
              <a:spcAft>
                <a:spcPts val="0"/>
              </a:spcAft>
              <a:buClr>
                <a:schemeClr val="lt1"/>
              </a:buClr>
              <a:buSzPts val="1200"/>
              <a:buFont typeface="Arial"/>
              <a:buNone/>
              <a:defRPr b="1" sz="1200"/>
            </a:lvl7pPr>
            <a:lvl8pPr indent="-228600" lvl="7" marL="3657600" algn="l">
              <a:spcBef>
                <a:spcPts val="360"/>
              </a:spcBef>
              <a:spcAft>
                <a:spcPts val="0"/>
              </a:spcAft>
              <a:buClr>
                <a:schemeClr val="lt1"/>
              </a:buClr>
              <a:buSzPts val="1200"/>
              <a:buFont typeface="Arial"/>
              <a:buNone/>
              <a:defRPr b="1" sz="1200"/>
            </a:lvl8pPr>
            <a:lvl9pPr indent="-228600" lvl="8" marL="4114800" algn="l">
              <a:spcBef>
                <a:spcPts val="360"/>
              </a:spcBef>
              <a:spcAft>
                <a:spcPts val="0"/>
              </a:spcAft>
              <a:buClr>
                <a:schemeClr val="lt1"/>
              </a:buClr>
              <a:buSzPts val="1200"/>
              <a:buFont typeface="Arial"/>
              <a:buNone/>
              <a:defRPr b="1" sz="1200"/>
            </a:lvl9pPr>
          </a:lstStyle>
          <a:p/>
        </p:txBody>
      </p:sp>
      <p:sp>
        <p:nvSpPr>
          <p:cNvPr id="33" name="Google Shape;33;p25"/>
          <p:cNvSpPr txBox="1"/>
          <p:nvPr>
            <p:ph idx="2" type="body"/>
          </p:nvPr>
        </p:nvSpPr>
        <p:spPr>
          <a:xfrm>
            <a:off x="457200" y="1631156"/>
            <a:ext cx="4040188" cy="2963466"/>
          </a:xfrm>
          <a:prstGeom prst="rect">
            <a:avLst/>
          </a:prstGeom>
          <a:noFill/>
          <a:ln>
            <a:noFill/>
          </a:ln>
        </p:spPr>
        <p:txBody>
          <a:bodyPr anchorCtr="0" anchor="t" bIns="45700" lIns="91425" spcFirstLastPara="1" rIns="91425" wrap="square" tIns="45700">
            <a:noAutofit/>
          </a:bodyPr>
          <a:lstStyle>
            <a:lvl1pPr indent="-342900" lvl="0" marL="457200" algn="l">
              <a:spcBef>
                <a:spcPts val="540"/>
              </a:spcBef>
              <a:spcAft>
                <a:spcPts val="0"/>
              </a:spcAft>
              <a:buSzPts val="1800"/>
              <a:buFont typeface="Arial"/>
              <a:buChar char="•"/>
              <a:defRPr sz="1800"/>
            </a:lvl1pPr>
            <a:lvl2pPr indent="-323850" lvl="1" marL="914400" algn="l">
              <a:spcBef>
                <a:spcPts val="450"/>
              </a:spcBef>
              <a:spcAft>
                <a:spcPts val="0"/>
              </a:spcAft>
              <a:buSzPts val="1500"/>
              <a:buChar char="◼"/>
              <a:defRPr sz="1500"/>
            </a:lvl2pPr>
            <a:lvl3pPr indent="-314325" lvl="2" marL="1371600" algn="l">
              <a:spcBef>
                <a:spcPts val="405"/>
              </a:spcBef>
              <a:spcAft>
                <a:spcPts val="0"/>
              </a:spcAft>
              <a:buSzPts val="1350"/>
              <a:buFont typeface="Arial"/>
              <a:buChar char="•"/>
              <a:defRPr sz="1350"/>
            </a:lvl3pPr>
            <a:lvl4pPr indent="-304800" lvl="3" marL="1828800" algn="l">
              <a:spcBef>
                <a:spcPts val="360"/>
              </a:spcBef>
              <a:spcAft>
                <a:spcPts val="0"/>
              </a:spcAft>
              <a:buSzPts val="1200"/>
              <a:buFont typeface="Arial"/>
              <a:buChar char="–"/>
              <a:defRPr sz="1200"/>
            </a:lvl4pPr>
            <a:lvl5pPr indent="-304800" lvl="4" marL="2286000" algn="l">
              <a:spcBef>
                <a:spcPts val="360"/>
              </a:spcBef>
              <a:spcAft>
                <a:spcPts val="0"/>
              </a:spcAft>
              <a:buSzPts val="1200"/>
              <a:buFont typeface="Arial"/>
              <a:buChar char="»"/>
              <a:defRPr sz="1200"/>
            </a:lvl5pPr>
            <a:lvl6pPr indent="-304800" lvl="5" marL="2743200" algn="l">
              <a:spcBef>
                <a:spcPts val="360"/>
              </a:spcBef>
              <a:spcAft>
                <a:spcPts val="0"/>
              </a:spcAft>
              <a:buClr>
                <a:schemeClr val="lt1"/>
              </a:buClr>
              <a:buSzPts val="1200"/>
              <a:buFont typeface="Arial"/>
              <a:buChar char="»"/>
              <a:defRPr sz="1200"/>
            </a:lvl6pPr>
            <a:lvl7pPr indent="-304800" lvl="6" marL="3200400" algn="l">
              <a:spcBef>
                <a:spcPts val="360"/>
              </a:spcBef>
              <a:spcAft>
                <a:spcPts val="0"/>
              </a:spcAft>
              <a:buClr>
                <a:schemeClr val="lt1"/>
              </a:buClr>
              <a:buSzPts val="1200"/>
              <a:buFont typeface="Arial"/>
              <a:buChar char="»"/>
              <a:defRPr sz="1200"/>
            </a:lvl7pPr>
            <a:lvl8pPr indent="-304800" lvl="7" marL="3657600" algn="l">
              <a:spcBef>
                <a:spcPts val="360"/>
              </a:spcBef>
              <a:spcAft>
                <a:spcPts val="0"/>
              </a:spcAft>
              <a:buClr>
                <a:schemeClr val="lt1"/>
              </a:buClr>
              <a:buSzPts val="1200"/>
              <a:buFont typeface="Arial"/>
              <a:buChar char="»"/>
              <a:defRPr sz="1200"/>
            </a:lvl8pPr>
            <a:lvl9pPr indent="-304800" lvl="8" marL="4114800" algn="l">
              <a:spcBef>
                <a:spcPts val="360"/>
              </a:spcBef>
              <a:spcAft>
                <a:spcPts val="0"/>
              </a:spcAft>
              <a:buClr>
                <a:schemeClr val="lt1"/>
              </a:buClr>
              <a:buSzPts val="1200"/>
              <a:buFont typeface="Arial"/>
              <a:buChar char="»"/>
              <a:defRPr sz="1200"/>
            </a:lvl9pPr>
          </a:lstStyle>
          <a:p/>
        </p:txBody>
      </p:sp>
      <p:sp>
        <p:nvSpPr>
          <p:cNvPr id="34" name="Google Shape;34;p25"/>
          <p:cNvSpPr txBox="1"/>
          <p:nvPr>
            <p:ph idx="3" type="body"/>
          </p:nvPr>
        </p:nvSpPr>
        <p:spPr>
          <a:xfrm>
            <a:off x="4645026" y="1151335"/>
            <a:ext cx="4041775" cy="479822"/>
          </a:xfrm>
          <a:prstGeom prst="rect">
            <a:avLst/>
          </a:prstGeom>
          <a:noFill/>
          <a:ln>
            <a:noFill/>
          </a:ln>
        </p:spPr>
        <p:txBody>
          <a:bodyPr anchorCtr="0" anchor="b" bIns="45700" lIns="91425" spcFirstLastPara="1" rIns="91425" wrap="square" tIns="45700">
            <a:noAutofit/>
          </a:bodyPr>
          <a:lstStyle>
            <a:lvl1pPr indent="-228600" lvl="0" marL="457200" algn="l">
              <a:spcBef>
                <a:spcPts val="540"/>
              </a:spcBef>
              <a:spcAft>
                <a:spcPts val="0"/>
              </a:spcAft>
              <a:buSzPts val="1800"/>
              <a:buFont typeface="Arial"/>
              <a:buNone/>
              <a:defRPr b="1" sz="1800"/>
            </a:lvl1pPr>
            <a:lvl2pPr indent="-228600" lvl="1" marL="914400" algn="l">
              <a:spcBef>
                <a:spcPts val="450"/>
              </a:spcBef>
              <a:spcAft>
                <a:spcPts val="0"/>
              </a:spcAft>
              <a:buSzPts val="1500"/>
              <a:buNone/>
              <a:defRPr b="1" sz="1500"/>
            </a:lvl2pPr>
            <a:lvl3pPr indent="-228600" lvl="2" marL="1371600" algn="l">
              <a:spcBef>
                <a:spcPts val="405"/>
              </a:spcBef>
              <a:spcAft>
                <a:spcPts val="0"/>
              </a:spcAft>
              <a:buSzPts val="1350"/>
              <a:buFont typeface="Arial"/>
              <a:buNone/>
              <a:defRPr b="1" sz="1350"/>
            </a:lvl3pPr>
            <a:lvl4pPr indent="-228600" lvl="3" marL="1828800" algn="l">
              <a:spcBef>
                <a:spcPts val="360"/>
              </a:spcBef>
              <a:spcAft>
                <a:spcPts val="0"/>
              </a:spcAft>
              <a:buSzPts val="1200"/>
              <a:buFont typeface="Arial"/>
              <a:buNone/>
              <a:defRPr b="1" sz="1200"/>
            </a:lvl4pPr>
            <a:lvl5pPr indent="-228600" lvl="4" marL="2286000" algn="l">
              <a:spcBef>
                <a:spcPts val="360"/>
              </a:spcBef>
              <a:spcAft>
                <a:spcPts val="0"/>
              </a:spcAft>
              <a:buSzPts val="1200"/>
              <a:buFont typeface="Arial"/>
              <a:buNone/>
              <a:defRPr b="1" sz="1200"/>
            </a:lvl5pPr>
            <a:lvl6pPr indent="-228600" lvl="5" marL="2743200" algn="l">
              <a:spcBef>
                <a:spcPts val="360"/>
              </a:spcBef>
              <a:spcAft>
                <a:spcPts val="0"/>
              </a:spcAft>
              <a:buClr>
                <a:schemeClr val="lt1"/>
              </a:buClr>
              <a:buSzPts val="1200"/>
              <a:buFont typeface="Arial"/>
              <a:buNone/>
              <a:defRPr b="1" sz="1200"/>
            </a:lvl6pPr>
            <a:lvl7pPr indent="-228600" lvl="6" marL="3200400" algn="l">
              <a:spcBef>
                <a:spcPts val="360"/>
              </a:spcBef>
              <a:spcAft>
                <a:spcPts val="0"/>
              </a:spcAft>
              <a:buClr>
                <a:schemeClr val="lt1"/>
              </a:buClr>
              <a:buSzPts val="1200"/>
              <a:buFont typeface="Arial"/>
              <a:buNone/>
              <a:defRPr b="1" sz="1200"/>
            </a:lvl7pPr>
            <a:lvl8pPr indent="-228600" lvl="7" marL="3657600" algn="l">
              <a:spcBef>
                <a:spcPts val="360"/>
              </a:spcBef>
              <a:spcAft>
                <a:spcPts val="0"/>
              </a:spcAft>
              <a:buClr>
                <a:schemeClr val="lt1"/>
              </a:buClr>
              <a:buSzPts val="1200"/>
              <a:buFont typeface="Arial"/>
              <a:buNone/>
              <a:defRPr b="1" sz="1200"/>
            </a:lvl8pPr>
            <a:lvl9pPr indent="-228600" lvl="8" marL="4114800" algn="l">
              <a:spcBef>
                <a:spcPts val="360"/>
              </a:spcBef>
              <a:spcAft>
                <a:spcPts val="0"/>
              </a:spcAft>
              <a:buClr>
                <a:schemeClr val="lt1"/>
              </a:buClr>
              <a:buSzPts val="1200"/>
              <a:buFont typeface="Arial"/>
              <a:buNone/>
              <a:defRPr b="1" sz="1200"/>
            </a:lvl9pPr>
          </a:lstStyle>
          <a:p/>
        </p:txBody>
      </p:sp>
      <p:sp>
        <p:nvSpPr>
          <p:cNvPr id="35" name="Google Shape;35;p25"/>
          <p:cNvSpPr txBox="1"/>
          <p:nvPr>
            <p:ph idx="4" type="body"/>
          </p:nvPr>
        </p:nvSpPr>
        <p:spPr>
          <a:xfrm>
            <a:off x="4645026" y="1631156"/>
            <a:ext cx="4041775" cy="2963466"/>
          </a:xfrm>
          <a:prstGeom prst="rect">
            <a:avLst/>
          </a:prstGeom>
          <a:noFill/>
          <a:ln>
            <a:noFill/>
          </a:ln>
        </p:spPr>
        <p:txBody>
          <a:bodyPr anchorCtr="0" anchor="t" bIns="45700" lIns="91425" spcFirstLastPara="1" rIns="91425" wrap="square" tIns="45700">
            <a:noAutofit/>
          </a:bodyPr>
          <a:lstStyle>
            <a:lvl1pPr indent="-342900" lvl="0" marL="457200" algn="l">
              <a:spcBef>
                <a:spcPts val="540"/>
              </a:spcBef>
              <a:spcAft>
                <a:spcPts val="0"/>
              </a:spcAft>
              <a:buSzPts val="1800"/>
              <a:buFont typeface="Arial"/>
              <a:buChar char="•"/>
              <a:defRPr sz="1800"/>
            </a:lvl1pPr>
            <a:lvl2pPr indent="-323850" lvl="1" marL="914400" algn="l">
              <a:spcBef>
                <a:spcPts val="450"/>
              </a:spcBef>
              <a:spcAft>
                <a:spcPts val="0"/>
              </a:spcAft>
              <a:buSzPts val="1500"/>
              <a:buChar char="◼"/>
              <a:defRPr sz="1500"/>
            </a:lvl2pPr>
            <a:lvl3pPr indent="-314325" lvl="2" marL="1371600" algn="l">
              <a:spcBef>
                <a:spcPts val="405"/>
              </a:spcBef>
              <a:spcAft>
                <a:spcPts val="0"/>
              </a:spcAft>
              <a:buSzPts val="1350"/>
              <a:buFont typeface="Arial"/>
              <a:buChar char="•"/>
              <a:defRPr sz="1350"/>
            </a:lvl3pPr>
            <a:lvl4pPr indent="-304800" lvl="3" marL="1828800" algn="l">
              <a:spcBef>
                <a:spcPts val="360"/>
              </a:spcBef>
              <a:spcAft>
                <a:spcPts val="0"/>
              </a:spcAft>
              <a:buSzPts val="1200"/>
              <a:buFont typeface="Arial"/>
              <a:buChar char="–"/>
              <a:defRPr sz="1200"/>
            </a:lvl4pPr>
            <a:lvl5pPr indent="-304800" lvl="4" marL="2286000" algn="l">
              <a:spcBef>
                <a:spcPts val="360"/>
              </a:spcBef>
              <a:spcAft>
                <a:spcPts val="0"/>
              </a:spcAft>
              <a:buSzPts val="1200"/>
              <a:buFont typeface="Arial"/>
              <a:buChar char="»"/>
              <a:defRPr sz="1200"/>
            </a:lvl5pPr>
            <a:lvl6pPr indent="-304800" lvl="5" marL="2743200" algn="l">
              <a:spcBef>
                <a:spcPts val="360"/>
              </a:spcBef>
              <a:spcAft>
                <a:spcPts val="0"/>
              </a:spcAft>
              <a:buClr>
                <a:schemeClr val="lt1"/>
              </a:buClr>
              <a:buSzPts val="1200"/>
              <a:buFont typeface="Arial"/>
              <a:buChar char="»"/>
              <a:defRPr sz="1200"/>
            </a:lvl6pPr>
            <a:lvl7pPr indent="-304800" lvl="6" marL="3200400" algn="l">
              <a:spcBef>
                <a:spcPts val="360"/>
              </a:spcBef>
              <a:spcAft>
                <a:spcPts val="0"/>
              </a:spcAft>
              <a:buClr>
                <a:schemeClr val="lt1"/>
              </a:buClr>
              <a:buSzPts val="1200"/>
              <a:buFont typeface="Arial"/>
              <a:buChar char="»"/>
              <a:defRPr sz="1200"/>
            </a:lvl7pPr>
            <a:lvl8pPr indent="-304800" lvl="7" marL="3657600" algn="l">
              <a:spcBef>
                <a:spcPts val="360"/>
              </a:spcBef>
              <a:spcAft>
                <a:spcPts val="0"/>
              </a:spcAft>
              <a:buClr>
                <a:schemeClr val="lt1"/>
              </a:buClr>
              <a:buSzPts val="1200"/>
              <a:buFont typeface="Arial"/>
              <a:buChar char="»"/>
              <a:defRPr sz="1200"/>
            </a:lvl8pPr>
            <a:lvl9pPr indent="-304800" lvl="8" marL="4114800" algn="l">
              <a:spcBef>
                <a:spcPts val="360"/>
              </a:spcBef>
              <a:spcAft>
                <a:spcPts val="0"/>
              </a:spcAft>
              <a:buClr>
                <a:schemeClr val="lt1"/>
              </a:buClr>
              <a:buSzPts val="1200"/>
              <a:buFont typeface="Arial"/>
              <a:buChar char="»"/>
              <a:defRPr sz="1200"/>
            </a:lvl9pPr>
          </a:lstStyle>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6" name="Shape 36"/>
        <p:cNvGrpSpPr/>
        <p:nvPr/>
      </p:nvGrpSpPr>
      <p:grpSpPr>
        <a:xfrm>
          <a:off x="0" y="0"/>
          <a:ext cx="0" cy="0"/>
          <a:chOff x="0" y="0"/>
          <a:chExt cx="0" cy="0"/>
        </a:xfrm>
      </p:grpSpPr>
      <p:sp>
        <p:nvSpPr>
          <p:cNvPr id="37" name="Google Shape;37;p26"/>
          <p:cNvSpPr txBox="1"/>
          <p:nvPr>
            <p:ph type="title"/>
          </p:nvPr>
        </p:nvSpPr>
        <p:spPr>
          <a:xfrm>
            <a:off x="684214" y="200762"/>
            <a:ext cx="7769225" cy="566738"/>
          </a:xfrm>
          <a:prstGeom prst="rect">
            <a:avLst/>
          </a:prstGeom>
          <a:noFill/>
          <a:ln>
            <a:noFill/>
          </a:ln>
        </p:spPr>
        <p:txBody>
          <a:bodyPr anchorCtr="0" anchor="t" bIns="45700" lIns="45700" spcFirstLastPara="1" rIns="45700"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8" name="Shape 38"/>
        <p:cNvGrpSpPr/>
        <p:nvPr/>
      </p:nvGrpSpPr>
      <p:grpSpPr>
        <a:xfrm>
          <a:off x="0" y="0"/>
          <a:ext cx="0" cy="0"/>
          <a:chOff x="0" y="0"/>
          <a:chExt cx="0" cy="0"/>
        </a:xfrm>
      </p:grpSpPr>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9" name="Shape 39"/>
        <p:cNvGrpSpPr/>
        <p:nvPr/>
      </p:nvGrpSpPr>
      <p:grpSpPr>
        <a:xfrm>
          <a:off x="0" y="0"/>
          <a:ext cx="0" cy="0"/>
          <a:chOff x="0" y="0"/>
          <a:chExt cx="0" cy="0"/>
        </a:xfrm>
      </p:grpSpPr>
      <p:sp>
        <p:nvSpPr>
          <p:cNvPr id="40" name="Google Shape;40;p28"/>
          <p:cNvSpPr txBox="1"/>
          <p:nvPr>
            <p:ph type="title"/>
          </p:nvPr>
        </p:nvSpPr>
        <p:spPr>
          <a:xfrm>
            <a:off x="457201" y="204787"/>
            <a:ext cx="3008313" cy="871538"/>
          </a:xfrm>
          <a:prstGeom prst="rect">
            <a:avLst/>
          </a:prstGeom>
          <a:noFill/>
          <a:ln>
            <a:noFill/>
          </a:ln>
        </p:spPr>
        <p:txBody>
          <a:bodyPr anchorCtr="0" anchor="b" bIns="45700" lIns="45700" spcFirstLastPara="1" rIns="45700" wrap="square" tIns="45700">
            <a:noAutofit/>
          </a:bodyPr>
          <a:lstStyle>
            <a:lvl1pPr lvl="0" algn="l">
              <a:spcBef>
                <a:spcPts val="0"/>
              </a:spcBef>
              <a:spcAft>
                <a:spcPts val="0"/>
              </a:spcAft>
              <a:buSzPts val="1400"/>
              <a:buNone/>
              <a:defRPr b="1" sz="15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1" name="Google Shape;41;p28"/>
          <p:cNvSpPr txBox="1"/>
          <p:nvPr>
            <p:ph idx="1" type="body"/>
          </p:nvPr>
        </p:nvSpPr>
        <p:spPr>
          <a:xfrm>
            <a:off x="3575050" y="204788"/>
            <a:ext cx="5111750" cy="4389835"/>
          </a:xfrm>
          <a:prstGeom prst="rect">
            <a:avLst/>
          </a:prstGeom>
          <a:noFill/>
          <a:ln>
            <a:noFill/>
          </a:ln>
        </p:spPr>
        <p:txBody>
          <a:bodyPr anchorCtr="0" anchor="t" bIns="45700" lIns="91425" spcFirstLastPara="1" rIns="91425" wrap="square" tIns="45700">
            <a:noAutofit/>
          </a:bodyPr>
          <a:lstStyle>
            <a:lvl1pPr indent="-381000" lvl="0" marL="457200" algn="l">
              <a:spcBef>
                <a:spcPts val="720"/>
              </a:spcBef>
              <a:spcAft>
                <a:spcPts val="0"/>
              </a:spcAft>
              <a:buSzPts val="2400"/>
              <a:buFont typeface="Arial"/>
              <a:buChar char="•"/>
              <a:defRPr sz="2400"/>
            </a:lvl1pPr>
            <a:lvl2pPr indent="-361950" lvl="1" marL="914400" algn="l">
              <a:spcBef>
                <a:spcPts val="630"/>
              </a:spcBef>
              <a:spcAft>
                <a:spcPts val="0"/>
              </a:spcAft>
              <a:buSzPts val="2100"/>
              <a:buChar char="◼"/>
              <a:defRPr sz="2100"/>
            </a:lvl2pPr>
            <a:lvl3pPr indent="-342900" lvl="2" marL="1371600" algn="l">
              <a:spcBef>
                <a:spcPts val="540"/>
              </a:spcBef>
              <a:spcAft>
                <a:spcPts val="0"/>
              </a:spcAft>
              <a:buSzPts val="1800"/>
              <a:buFont typeface="Arial"/>
              <a:buChar char="•"/>
              <a:defRPr sz="1800"/>
            </a:lvl3pPr>
            <a:lvl4pPr indent="-323850" lvl="3" marL="1828800" algn="l">
              <a:spcBef>
                <a:spcPts val="450"/>
              </a:spcBef>
              <a:spcAft>
                <a:spcPts val="0"/>
              </a:spcAft>
              <a:buSzPts val="1500"/>
              <a:buFont typeface="Arial"/>
              <a:buChar char="–"/>
              <a:defRPr sz="1500"/>
            </a:lvl4pPr>
            <a:lvl5pPr indent="-323850" lvl="4" marL="2286000" algn="l">
              <a:spcBef>
                <a:spcPts val="450"/>
              </a:spcBef>
              <a:spcAft>
                <a:spcPts val="0"/>
              </a:spcAft>
              <a:buSzPts val="1500"/>
              <a:buFont typeface="Arial"/>
              <a:buChar char="»"/>
              <a:defRPr sz="1500"/>
            </a:lvl5pPr>
            <a:lvl6pPr indent="-323850" lvl="5" marL="2743200" algn="l">
              <a:spcBef>
                <a:spcPts val="450"/>
              </a:spcBef>
              <a:spcAft>
                <a:spcPts val="0"/>
              </a:spcAft>
              <a:buClr>
                <a:schemeClr val="lt1"/>
              </a:buClr>
              <a:buSzPts val="1500"/>
              <a:buFont typeface="Arial"/>
              <a:buChar char="»"/>
              <a:defRPr sz="1500"/>
            </a:lvl6pPr>
            <a:lvl7pPr indent="-323850" lvl="6" marL="3200400" algn="l">
              <a:spcBef>
                <a:spcPts val="450"/>
              </a:spcBef>
              <a:spcAft>
                <a:spcPts val="0"/>
              </a:spcAft>
              <a:buClr>
                <a:schemeClr val="lt1"/>
              </a:buClr>
              <a:buSzPts val="1500"/>
              <a:buFont typeface="Arial"/>
              <a:buChar char="»"/>
              <a:defRPr sz="1500"/>
            </a:lvl7pPr>
            <a:lvl8pPr indent="-323850" lvl="7" marL="3657600" algn="l">
              <a:spcBef>
                <a:spcPts val="450"/>
              </a:spcBef>
              <a:spcAft>
                <a:spcPts val="0"/>
              </a:spcAft>
              <a:buClr>
                <a:schemeClr val="lt1"/>
              </a:buClr>
              <a:buSzPts val="1500"/>
              <a:buFont typeface="Arial"/>
              <a:buChar char="»"/>
              <a:defRPr sz="1500"/>
            </a:lvl8pPr>
            <a:lvl9pPr indent="-323850" lvl="8" marL="4114800" algn="l">
              <a:spcBef>
                <a:spcPts val="450"/>
              </a:spcBef>
              <a:spcAft>
                <a:spcPts val="0"/>
              </a:spcAft>
              <a:buClr>
                <a:schemeClr val="lt1"/>
              </a:buClr>
              <a:buSzPts val="1500"/>
              <a:buFont typeface="Arial"/>
              <a:buChar char="»"/>
              <a:defRPr sz="1500"/>
            </a:lvl9pPr>
          </a:lstStyle>
          <a:p/>
        </p:txBody>
      </p:sp>
      <p:sp>
        <p:nvSpPr>
          <p:cNvPr id="42" name="Google Shape;42;p28"/>
          <p:cNvSpPr txBox="1"/>
          <p:nvPr>
            <p:ph idx="2" type="body"/>
          </p:nvPr>
        </p:nvSpPr>
        <p:spPr>
          <a:xfrm>
            <a:off x="457201" y="1076326"/>
            <a:ext cx="3008313" cy="3518297"/>
          </a:xfrm>
          <a:prstGeom prst="rect">
            <a:avLst/>
          </a:prstGeom>
          <a:noFill/>
          <a:ln>
            <a:noFill/>
          </a:ln>
        </p:spPr>
        <p:txBody>
          <a:bodyPr anchorCtr="0" anchor="t" bIns="45700" lIns="91425" spcFirstLastPara="1" rIns="91425" wrap="square" tIns="45700">
            <a:noAutofit/>
          </a:bodyPr>
          <a:lstStyle>
            <a:lvl1pPr indent="-228600" lvl="0" marL="457200" algn="l">
              <a:spcBef>
                <a:spcPts val="315"/>
              </a:spcBef>
              <a:spcAft>
                <a:spcPts val="0"/>
              </a:spcAft>
              <a:buSzPts val="1050"/>
              <a:buFont typeface="Arial"/>
              <a:buNone/>
              <a:defRPr sz="1050"/>
            </a:lvl1pPr>
            <a:lvl2pPr indent="-228600" lvl="1" marL="914400" algn="l">
              <a:spcBef>
                <a:spcPts val="270"/>
              </a:spcBef>
              <a:spcAft>
                <a:spcPts val="0"/>
              </a:spcAft>
              <a:buSzPts val="900"/>
              <a:buNone/>
              <a:defRPr sz="900"/>
            </a:lvl2pPr>
            <a:lvl3pPr indent="-228600" lvl="2" marL="1371600" algn="l">
              <a:spcBef>
                <a:spcPts val="225"/>
              </a:spcBef>
              <a:spcAft>
                <a:spcPts val="0"/>
              </a:spcAft>
              <a:buSzPts val="750"/>
              <a:buFont typeface="Arial"/>
              <a:buNone/>
              <a:defRPr sz="750"/>
            </a:lvl3pPr>
            <a:lvl4pPr indent="-228600" lvl="3" marL="1828800" algn="l">
              <a:spcBef>
                <a:spcPts val="203"/>
              </a:spcBef>
              <a:spcAft>
                <a:spcPts val="0"/>
              </a:spcAft>
              <a:buSzPts val="675"/>
              <a:buFont typeface="Arial"/>
              <a:buNone/>
              <a:defRPr sz="675"/>
            </a:lvl4pPr>
            <a:lvl5pPr indent="-228600" lvl="4" marL="2286000" algn="l">
              <a:spcBef>
                <a:spcPts val="203"/>
              </a:spcBef>
              <a:spcAft>
                <a:spcPts val="0"/>
              </a:spcAft>
              <a:buSzPts val="675"/>
              <a:buFont typeface="Arial"/>
              <a:buNone/>
              <a:defRPr sz="675"/>
            </a:lvl5pPr>
            <a:lvl6pPr indent="-228600" lvl="5" marL="2743200" algn="l">
              <a:spcBef>
                <a:spcPts val="203"/>
              </a:spcBef>
              <a:spcAft>
                <a:spcPts val="0"/>
              </a:spcAft>
              <a:buClr>
                <a:schemeClr val="lt1"/>
              </a:buClr>
              <a:buSzPts val="675"/>
              <a:buFont typeface="Arial"/>
              <a:buNone/>
              <a:defRPr sz="675"/>
            </a:lvl6pPr>
            <a:lvl7pPr indent="-228600" lvl="6" marL="3200400" algn="l">
              <a:spcBef>
                <a:spcPts val="203"/>
              </a:spcBef>
              <a:spcAft>
                <a:spcPts val="0"/>
              </a:spcAft>
              <a:buClr>
                <a:schemeClr val="lt1"/>
              </a:buClr>
              <a:buSzPts val="675"/>
              <a:buFont typeface="Arial"/>
              <a:buNone/>
              <a:defRPr sz="675"/>
            </a:lvl7pPr>
            <a:lvl8pPr indent="-228600" lvl="7" marL="3657600" algn="l">
              <a:spcBef>
                <a:spcPts val="203"/>
              </a:spcBef>
              <a:spcAft>
                <a:spcPts val="0"/>
              </a:spcAft>
              <a:buClr>
                <a:schemeClr val="lt1"/>
              </a:buClr>
              <a:buSzPts val="675"/>
              <a:buFont typeface="Arial"/>
              <a:buNone/>
              <a:defRPr sz="675"/>
            </a:lvl8pPr>
            <a:lvl9pPr indent="-228600" lvl="8" marL="4114800" algn="l">
              <a:spcBef>
                <a:spcPts val="203"/>
              </a:spcBef>
              <a:spcAft>
                <a:spcPts val="0"/>
              </a:spcAft>
              <a:buClr>
                <a:schemeClr val="lt1"/>
              </a:buClr>
              <a:buSzPts val="675"/>
              <a:buFont typeface="Arial"/>
              <a:buNone/>
              <a:defRPr sz="675"/>
            </a:lvl9pPr>
          </a:lstStyle>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3" name="Shape 43"/>
        <p:cNvGrpSpPr/>
        <p:nvPr/>
      </p:nvGrpSpPr>
      <p:grpSpPr>
        <a:xfrm>
          <a:off x="0" y="0"/>
          <a:ext cx="0" cy="0"/>
          <a:chOff x="0" y="0"/>
          <a:chExt cx="0" cy="0"/>
        </a:xfrm>
      </p:grpSpPr>
      <p:sp>
        <p:nvSpPr>
          <p:cNvPr id="44" name="Google Shape;44;p29"/>
          <p:cNvSpPr txBox="1"/>
          <p:nvPr>
            <p:ph type="title"/>
          </p:nvPr>
        </p:nvSpPr>
        <p:spPr>
          <a:xfrm>
            <a:off x="1792288" y="3600450"/>
            <a:ext cx="5486400" cy="425054"/>
          </a:xfrm>
          <a:prstGeom prst="rect">
            <a:avLst/>
          </a:prstGeom>
          <a:noFill/>
          <a:ln>
            <a:noFill/>
          </a:ln>
        </p:spPr>
        <p:txBody>
          <a:bodyPr anchorCtr="0" anchor="b" bIns="45700" lIns="45700" spcFirstLastPara="1" rIns="45700" wrap="square" tIns="45700">
            <a:noAutofit/>
          </a:bodyPr>
          <a:lstStyle>
            <a:lvl1pPr lvl="0" algn="l">
              <a:spcBef>
                <a:spcPts val="0"/>
              </a:spcBef>
              <a:spcAft>
                <a:spcPts val="0"/>
              </a:spcAft>
              <a:buSzPts val="1400"/>
              <a:buNone/>
              <a:defRPr b="1" sz="15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5" name="Google Shape;45;p29"/>
          <p:cNvSpPr/>
          <p:nvPr>
            <p:ph idx="2" type="pic"/>
          </p:nvPr>
        </p:nvSpPr>
        <p:spPr>
          <a:xfrm>
            <a:off x="1792288" y="459581"/>
            <a:ext cx="5486400" cy="3086100"/>
          </a:xfrm>
          <a:prstGeom prst="rect">
            <a:avLst/>
          </a:prstGeom>
          <a:noFill/>
          <a:ln>
            <a:noFill/>
          </a:ln>
        </p:spPr>
      </p:sp>
      <p:sp>
        <p:nvSpPr>
          <p:cNvPr id="46" name="Google Shape;46;p29"/>
          <p:cNvSpPr txBox="1"/>
          <p:nvPr>
            <p:ph idx="1" type="body"/>
          </p:nvPr>
        </p:nvSpPr>
        <p:spPr>
          <a:xfrm>
            <a:off x="1792288" y="4025503"/>
            <a:ext cx="5486400" cy="603647"/>
          </a:xfrm>
          <a:prstGeom prst="rect">
            <a:avLst/>
          </a:prstGeom>
          <a:noFill/>
          <a:ln>
            <a:noFill/>
          </a:ln>
        </p:spPr>
        <p:txBody>
          <a:bodyPr anchorCtr="0" anchor="t" bIns="45700" lIns="91425" spcFirstLastPara="1" rIns="91425" wrap="square" tIns="45700">
            <a:noAutofit/>
          </a:bodyPr>
          <a:lstStyle>
            <a:lvl1pPr indent="-228600" lvl="0" marL="457200" algn="l">
              <a:spcBef>
                <a:spcPts val="315"/>
              </a:spcBef>
              <a:spcAft>
                <a:spcPts val="0"/>
              </a:spcAft>
              <a:buSzPts val="1050"/>
              <a:buFont typeface="Arial"/>
              <a:buNone/>
              <a:defRPr sz="1050"/>
            </a:lvl1pPr>
            <a:lvl2pPr indent="-228600" lvl="1" marL="914400" algn="l">
              <a:spcBef>
                <a:spcPts val="270"/>
              </a:spcBef>
              <a:spcAft>
                <a:spcPts val="0"/>
              </a:spcAft>
              <a:buSzPts val="900"/>
              <a:buNone/>
              <a:defRPr sz="900"/>
            </a:lvl2pPr>
            <a:lvl3pPr indent="-228600" lvl="2" marL="1371600" algn="l">
              <a:spcBef>
                <a:spcPts val="225"/>
              </a:spcBef>
              <a:spcAft>
                <a:spcPts val="0"/>
              </a:spcAft>
              <a:buSzPts val="750"/>
              <a:buFont typeface="Arial"/>
              <a:buNone/>
              <a:defRPr sz="750"/>
            </a:lvl3pPr>
            <a:lvl4pPr indent="-228600" lvl="3" marL="1828800" algn="l">
              <a:spcBef>
                <a:spcPts val="203"/>
              </a:spcBef>
              <a:spcAft>
                <a:spcPts val="0"/>
              </a:spcAft>
              <a:buSzPts val="675"/>
              <a:buFont typeface="Arial"/>
              <a:buNone/>
              <a:defRPr sz="675"/>
            </a:lvl4pPr>
            <a:lvl5pPr indent="-228600" lvl="4" marL="2286000" algn="l">
              <a:spcBef>
                <a:spcPts val="203"/>
              </a:spcBef>
              <a:spcAft>
                <a:spcPts val="0"/>
              </a:spcAft>
              <a:buSzPts val="675"/>
              <a:buFont typeface="Arial"/>
              <a:buNone/>
              <a:defRPr sz="675"/>
            </a:lvl5pPr>
            <a:lvl6pPr indent="-228600" lvl="5" marL="2743200" algn="l">
              <a:spcBef>
                <a:spcPts val="203"/>
              </a:spcBef>
              <a:spcAft>
                <a:spcPts val="0"/>
              </a:spcAft>
              <a:buClr>
                <a:schemeClr val="lt1"/>
              </a:buClr>
              <a:buSzPts val="675"/>
              <a:buFont typeface="Arial"/>
              <a:buNone/>
              <a:defRPr sz="675"/>
            </a:lvl6pPr>
            <a:lvl7pPr indent="-228600" lvl="6" marL="3200400" algn="l">
              <a:spcBef>
                <a:spcPts val="203"/>
              </a:spcBef>
              <a:spcAft>
                <a:spcPts val="0"/>
              </a:spcAft>
              <a:buClr>
                <a:schemeClr val="lt1"/>
              </a:buClr>
              <a:buSzPts val="675"/>
              <a:buFont typeface="Arial"/>
              <a:buNone/>
              <a:defRPr sz="675"/>
            </a:lvl7pPr>
            <a:lvl8pPr indent="-228600" lvl="7" marL="3657600" algn="l">
              <a:spcBef>
                <a:spcPts val="203"/>
              </a:spcBef>
              <a:spcAft>
                <a:spcPts val="0"/>
              </a:spcAft>
              <a:buClr>
                <a:schemeClr val="lt1"/>
              </a:buClr>
              <a:buSzPts val="675"/>
              <a:buFont typeface="Arial"/>
              <a:buNone/>
              <a:defRPr sz="675"/>
            </a:lvl8pPr>
            <a:lvl9pPr indent="-228600" lvl="8" marL="4114800" algn="l">
              <a:spcBef>
                <a:spcPts val="203"/>
              </a:spcBef>
              <a:spcAft>
                <a:spcPts val="0"/>
              </a:spcAft>
              <a:buClr>
                <a:schemeClr val="lt1"/>
              </a:buClr>
              <a:buSzPts val="675"/>
              <a:buFont typeface="Arial"/>
              <a:buNone/>
              <a:defRPr sz="675"/>
            </a:lvl9pPr>
          </a:lstStyle>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1.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20"/>
          <p:cNvSpPr txBox="1"/>
          <p:nvPr>
            <p:ph type="title"/>
          </p:nvPr>
        </p:nvSpPr>
        <p:spPr>
          <a:xfrm>
            <a:off x="684214" y="116681"/>
            <a:ext cx="7769225" cy="566738"/>
          </a:xfrm>
          <a:prstGeom prst="rect">
            <a:avLst/>
          </a:prstGeom>
          <a:noFill/>
          <a:ln>
            <a:noFill/>
          </a:ln>
        </p:spPr>
        <p:txBody>
          <a:bodyPr anchorCtr="0" anchor="t" bIns="45700" lIns="45700" spcFirstLastPara="1" rIns="45700" wrap="square" tIns="45700">
            <a:noAutofit/>
          </a:bodyPr>
          <a:lstStyle>
            <a:lvl1pPr lvl="0" marR="0" rtl="0" algn="ctr">
              <a:spcBef>
                <a:spcPts val="0"/>
              </a:spcBef>
              <a:spcAft>
                <a:spcPts val="0"/>
              </a:spcAft>
              <a:buSzPts val="1400"/>
              <a:buNone/>
              <a:defRPr b="1" i="0" sz="2500" u="none" cap="none" strike="noStrike">
                <a:solidFill>
                  <a:schemeClr val="accent1"/>
                </a:solidFill>
                <a:latin typeface="Arial"/>
                <a:ea typeface="Arial"/>
                <a:cs typeface="Arial"/>
                <a:sym typeface="Arial"/>
              </a:defRPr>
            </a:lvl1pPr>
            <a:lvl2pPr lvl="1" marR="0" rtl="0" algn="ctr">
              <a:spcBef>
                <a:spcPts val="0"/>
              </a:spcBef>
              <a:spcAft>
                <a:spcPts val="0"/>
              </a:spcAft>
              <a:buSzPts val="1400"/>
              <a:buNone/>
              <a:defRPr b="1" i="0" sz="2700" u="none" cap="none" strike="noStrike">
                <a:solidFill>
                  <a:schemeClr val="lt1"/>
                </a:solidFill>
                <a:latin typeface="Arial"/>
                <a:ea typeface="Arial"/>
                <a:cs typeface="Arial"/>
                <a:sym typeface="Arial"/>
              </a:defRPr>
            </a:lvl2pPr>
            <a:lvl3pPr lvl="2" marR="0" rtl="0" algn="ctr">
              <a:spcBef>
                <a:spcPts val="0"/>
              </a:spcBef>
              <a:spcAft>
                <a:spcPts val="0"/>
              </a:spcAft>
              <a:buSzPts val="1400"/>
              <a:buNone/>
              <a:defRPr b="1" i="0" sz="2700" u="none" cap="none" strike="noStrike">
                <a:solidFill>
                  <a:schemeClr val="lt1"/>
                </a:solidFill>
                <a:latin typeface="Arial"/>
                <a:ea typeface="Arial"/>
                <a:cs typeface="Arial"/>
                <a:sym typeface="Arial"/>
              </a:defRPr>
            </a:lvl3pPr>
            <a:lvl4pPr lvl="3" marR="0" rtl="0" algn="ctr">
              <a:spcBef>
                <a:spcPts val="0"/>
              </a:spcBef>
              <a:spcAft>
                <a:spcPts val="0"/>
              </a:spcAft>
              <a:buSzPts val="1400"/>
              <a:buNone/>
              <a:defRPr b="1" i="0" sz="2700" u="none" cap="none" strike="noStrike">
                <a:solidFill>
                  <a:schemeClr val="lt1"/>
                </a:solidFill>
                <a:latin typeface="Arial"/>
                <a:ea typeface="Arial"/>
                <a:cs typeface="Arial"/>
                <a:sym typeface="Arial"/>
              </a:defRPr>
            </a:lvl4pPr>
            <a:lvl5pPr lvl="4" marR="0" rtl="0" algn="ctr">
              <a:spcBef>
                <a:spcPts val="0"/>
              </a:spcBef>
              <a:spcAft>
                <a:spcPts val="0"/>
              </a:spcAft>
              <a:buSzPts val="1400"/>
              <a:buNone/>
              <a:defRPr b="1" i="0" sz="2700" u="none" cap="none" strike="noStrike">
                <a:solidFill>
                  <a:schemeClr val="lt1"/>
                </a:solidFill>
                <a:latin typeface="Arial"/>
                <a:ea typeface="Arial"/>
                <a:cs typeface="Arial"/>
                <a:sym typeface="Arial"/>
              </a:defRPr>
            </a:lvl5pPr>
            <a:lvl6pPr lvl="5" marR="0" rtl="0" algn="ctr">
              <a:spcBef>
                <a:spcPts val="0"/>
              </a:spcBef>
              <a:spcAft>
                <a:spcPts val="0"/>
              </a:spcAft>
              <a:buSzPts val="1400"/>
              <a:buNone/>
              <a:defRPr b="1" i="0" sz="2700" u="none" cap="none" strike="noStrike">
                <a:solidFill>
                  <a:schemeClr val="lt1"/>
                </a:solidFill>
                <a:latin typeface="Arial"/>
                <a:ea typeface="Arial"/>
                <a:cs typeface="Arial"/>
                <a:sym typeface="Arial"/>
              </a:defRPr>
            </a:lvl6pPr>
            <a:lvl7pPr lvl="6" marR="0" rtl="0" algn="ctr">
              <a:spcBef>
                <a:spcPts val="0"/>
              </a:spcBef>
              <a:spcAft>
                <a:spcPts val="0"/>
              </a:spcAft>
              <a:buSzPts val="1400"/>
              <a:buNone/>
              <a:defRPr b="1" i="0" sz="2700" u="none" cap="none" strike="noStrike">
                <a:solidFill>
                  <a:schemeClr val="lt1"/>
                </a:solidFill>
                <a:latin typeface="Arial"/>
                <a:ea typeface="Arial"/>
                <a:cs typeface="Arial"/>
                <a:sym typeface="Arial"/>
              </a:defRPr>
            </a:lvl7pPr>
            <a:lvl8pPr lvl="7" marR="0" rtl="0" algn="ctr">
              <a:spcBef>
                <a:spcPts val="0"/>
              </a:spcBef>
              <a:spcAft>
                <a:spcPts val="0"/>
              </a:spcAft>
              <a:buSzPts val="1400"/>
              <a:buNone/>
              <a:defRPr b="1" i="0" sz="2700" u="none" cap="none" strike="noStrike">
                <a:solidFill>
                  <a:schemeClr val="lt1"/>
                </a:solidFill>
                <a:latin typeface="Arial"/>
                <a:ea typeface="Arial"/>
                <a:cs typeface="Arial"/>
                <a:sym typeface="Arial"/>
              </a:defRPr>
            </a:lvl8pPr>
            <a:lvl9pPr lvl="8" marR="0" rtl="0" algn="ctr">
              <a:spcBef>
                <a:spcPts val="0"/>
              </a:spcBef>
              <a:spcAft>
                <a:spcPts val="0"/>
              </a:spcAft>
              <a:buSzPts val="1400"/>
              <a:buNone/>
              <a:defRPr b="1" i="0" sz="2700" u="none" cap="none" strike="noStrike">
                <a:solidFill>
                  <a:schemeClr val="lt1"/>
                </a:solidFill>
                <a:latin typeface="Arial"/>
                <a:ea typeface="Arial"/>
                <a:cs typeface="Arial"/>
                <a:sym typeface="Arial"/>
              </a:defRPr>
            </a:lvl9pPr>
          </a:lstStyle>
          <a:p/>
        </p:txBody>
      </p:sp>
      <p:sp>
        <p:nvSpPr>
          <p:cNvPr id="11" name="Google Shape;11;p20"/>
          <p:cNvSpPr txBox="1"/>
          <p:nvPr>
            <p:ph idx="1" type="body"/>
          </p:nvPr>
        </p:nvSpPr>
        <p:spPr>
          <a:xfrm>
            <a:off x="685800" y="1109663"/>
            <a:ext cx="7772400" cy="3086100"/>
          </a:xfrm>
          <a:prstGeom prst="rect">
            <a:avLst/>
          </a:prstGeom>
          <a:noFill/>
          <a:ln>
            <a:noFill/>
          </a:ln>
        </p:spPr>
        <p:txBody>
          <a:bodyPr anchorCtr="0" anchor="t" bIns="45700" lIns="91425" spcFirstLastPara="1" rIns="91425" wrap="square" tIns="45700">
            <a:noAutofit/>
          </a:bodyPr>
          <a:lstStyle>
            <a:lvl1pPr indent="-361950" lvl="0" marL="457200" marR="0" rtl="0" algn="l">
              <a:spcBef>
                <a:spcPts val="630"/>
              </a:spcBef>
              <a:spcAft>
                <a:spcPts val="0"/>
              </a:spcAft>
              <a:buClr>
                <a:srgbClr val="4D8CBC"/>
              </a:buClr>
              <a:buSzPts val="2100"/>
              <a:buFont typeface="Arial"/>
              <a:buChar char="•"/>
              <a:defRPr b="0" i="0" sz="2100" u="none" cap="none" strike="noStrike">
                <a:solidFill>
                  <a:schemeClr val="dk2"/>
                </a:solidFill>
                <a:latin typeface="Arial"/>
                <a:ea typeface="Arial"/>
                <a:cs typeface="Arial"/>
                <a:sym typeface="Arial"/>
              </a:defRPr>
            </a:lvl1pPr>
            <a:lvl2pPr indent="-342900" lvl="1" marL="914400" marR="0" rtl="0" algn="l">
              <a:spcBef>
                <a:spcPts val="540"/>
              </a:spcBef>
              <a:spcAft>
                <a:spcPts val="0"/>
              </a:spcAft>
              <a:buClr>
                <a:srgbClr val="4D8CBC"/>
              </a:buClr>
              <a:buSzPts val="1800"/>
              <a:buFont typeface="Noto Sans Symbols"/>
              <a:buChar char="◼"/>
              <a:defRPr b="0" i="0" sz="1800" u="none" cap="none" strike="noStrike">
                <a:solidFill>
                  <a:schemeClr val="dk2"/>
                </a:solidFill>
                <a:latin typeface="Arial"/>
                <a:ea typeface="Arial"/>
                <a:cs typeface="Arial"/>
                <a:sym typeface="Arial"/>
              </a:defRPr>
            </a:lvl2pPr>
            <a:lvl3pPr indent="-330200" lvl="2" marL="1371600" marR="0" rtl="0" algn="l">
              <a:spcBef>
                <a:spcPts val="480"/>
              </a:spcBef>
              <a:spcAft>
                <a:spcPts val="0"/>
              </a:spcAft>
              <a:buClr>
                <a:srgbClr val="4D8CBC"/>
              </a:buClr>
              <a:buSzPts val="1600"/>
              <a:buFont typeface="Arial"/>
              <a:buChar char="•"/>
              <a:defRPr b="0" i="0" sz="1600" u="none" cap="none" strike="noStrike">
                <a:solidFill>
                  <a:schemeClr val="dk2"/>
                </a:solidFill>
                <a:latin typeface="Arial"/>
                <a:ea typeface="Arial"/>
                <a:cs typeface="Arial"/>
                <a:sym typeface="Arial"/>
              </a:defRPr>
            </a:lvl3pPr>
            <a:lvl4pPr indent="-317500" lvl="3" marL="1828800" marR="0" rtl="0" algn="l">
              <a:spcBef>
                <a:spcPts val="420"/>
              </a:spcBef>
              <a:spcAft>
                <a:spcPts val="0"/>
              </a:spcAft>
              <a:buClr>
                <a:srgbClr val="4D8CBC"/>
              </a:buClr>
              <a:buSzPts val="1400"/>
              <a:buFont typeface="Arial"/>
              <a:buChar char="–"/>
              <a:defRPr b="0" i="0" sz="1400" u="none" cap="none" strike="noStrike">
                <a:solidFill>
                  <a:schemeClr val="dk2"/>
                </a:solidFill>
                <a:latin typeface="Arial"/>
                <a:ea typeface="Arial"/>
                <a:cs typeface="Arial"/>
                <a:sym typeface="Arial"/>
              </a:defRPr>
            </a:lvl4pPr>
            <a:lvl5pPr indent="-304800" lvl="4" marL="2286000" marR="0" rtl="0" algn="l">
              <a:spcBef>
                <a:spcPts val="360"/>
              </a:spcBef>
              <a:spcAft>
                <a:spcPts val="0"/>
              </a:spcAft>
              <a:buClr>
                <a:srgbClr val="4D8CBC"/>
              </a:buClr>
              <a:buSzPts val="1200"/>
              <a:buFont typeface="Arial"/>
              <a:buChar char="»"/>
              <a:defRPr b="0" i="0" sz="1200" u="none" cap="none" strike="noStrike">
                <a:solidFill>
                  <a:schemeClr val="dk2"/>
                </a:solidFill>
                <a:latin typeface="Arial"/>
                <a:ea typeface="Arial"/>
                <a:cs typeface="Arial"/>
                <a:sym typeface="Arial"/>
              </a:defRPr>
            </a:lvl5pPr>
            <a:lvl6pPr indent="-323850" lvl="5" marL="2743200" marR="0" rtl="0" algn="l">
              <a:spcBef>
                <a:spcPts val="450"/>
              </a:spcBef>
              <a:spcAft>
                <a:spcPts val="0"/>
              </a:spcAft>
              <a:buClr>
                <a:schemeClr val="lt1"/>
              </a:buClr>
              <a:buSzPts val="1500"/>
              <a:buFont typeface="Arial"/>
              <a:buChar char="»"/>
              <a:defRPr b="1" i="0" sz="1500" u="none" cap="none" strike="noStrike">
                <a:solidFill>
                  <a:schemeClr val="lt1"/>
                </a:solidFill>
                <a:latin typeface="Arial"/>
                <a:ea typeface="Arial"/>
                <a:cs typeface="Arial"/>
                <a:sym typeface="Arial"/>
              </a:defRPr>
            </a:lvl6pPr>
            <a:lvl7pPr indent="-323850" lvl="6" marL="3200400" marR="0" rtl="0" algn="l">
              <a:spcBef>
                <a:spcPts val="450"/>
              </a:spcBef>
              <a:spcAft>
                <a:spcPts val="0"/>
              </a:spcAft>
              <a:buClr>
                <a:schemeClr val="lt1"/>
              </a:buClr>
              <a:buSzPts val="1500"/>
              <a:buFont typeface="Arial"/>
              <a:buChar char="»"/>
              <a:defRPr b="1" i="0" sz="1500" u="none" cap="none" strike="noStrike">
                <a:solidFill>
                  <a:schemeClr val="lt1"/>
                </a:solidFill>
                <a:latin typeface="Arial"/>
                <a:ea typeface="Arial"/>
                <a:cs typeface="Arial"/>
                <a:sym typeface="Arial"/>
              </a:defRPr>
            </a:lvl7pPr>
            <a:lvl8pPr indent="-323850" lvl="7" marL="3657600" marR="0" rtl="0" algn="l">
              <a:spcBef>
                <a:spcPts val="450"/>
              </a:spcBef>
              <a:spcAft>
                <a:spcPts val="0"/>
              </a:spcAft>
              <a:buClr>
                <a:schemeClr val="lt1"/>
              </a:buClr>
              <a:buSzPts val="1500"/>
              <a:buFont typeface="Arial"/>
              <a:buChar char="»"/>
              <a:defRPr b="1" i="0" sz="1500" u="none" cap="none" strike="noStrike">
                <a:solidFill>
                  <a:schemeClr val="lt1"/>
                </a:solidFill>
                <a:latin typeface="Arial"/>
                <a:ea typeface="Arial"/>
                <a:cs typeface="Arial"/>
                <a:sym typeface="Arial"/>
              </a:defRPr>
            </a:lvl8pPr>
            <a:lvl9pPr indent="-323850" lvl="8" marL="4114800" marR="0" rtl="0" algn="l">
              <a:spcBef>
                <a:spcPts val="450"/>
              </a:spcBef>
              <a:spcAft>
                <a:spcPts val="0"/>
              </a:spcAft>
              <a:buClr>
                <a:schemeClr val="lt1"/>
              </a:buClr>
              <a:buSzPts val="1500"/>
              <a:buFont typeface="Arial"/>
              <a:buChar char="»"/>
              <a:defRPr b="1" i="0" sz="1500" u="none" cap="none" strike="noStrike">
                <a:solidFill>
                  <a:schemeClr val="lt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wipe dir="r"/>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7.png"/><Relationship Id="rId5"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chart" Target="../charts/char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chart" Target="../charts/char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1"/>
          <p:cNvSpPr txBox="1"/>
          <p:nvPr/>
        </p:nvSpPr>
        <p:spPr>
          <a:xfrm>
            <a:off x="638814" y="712724"/>
            <a:ext cx="7060947" cy="1964330"/>
          </a:xfrm>
          <a:prstGeom prst="rect">
            <a:avLst/>
          </a:prstGeom>
          <a:noFill/>
          <a:ln>
            <a:noFill/>
          </a:ln>
        </p:spPr>
        <p:txBody>
          <a:bodyPr anchorCtr="0" anchor="t" bIns="45700" lIns="45700" spcFirstLastPara="1" rIns="45700" wrap="square" tIns="45700">
            <a:normAutofit lnSpcReduction="10000"/>
          </a:bodyPr>
          <a:lstStyle/>
          <a:p>
            <a:pPr indent="0" lvl="0" marL="0" marR="0" rtl="0" algn="l">
              <a:spcBef>
                <a:spcPts val="0"/>
              </a:spcBef>
              <a:spcAft>
                <a:spcPts val="0"/>
              </a:spcAft>
              <a:buNone/>
            </a:pPr>
            <a:r>
              <a:rPr b="1" i="0" lang="nl-NL" sz="3200" u="none" cap="none" strike="noStrike">
                <a:solidFill>
                  <a:srgbClr val="FFFFFF"/>
                </a:solidFill>
                <a:latin typeface="Arial"/>
                <a:ea typeface="Arial"/>
                <a:cs typeface="Arial"/>
                <a:sym typeface="Arial"/>
              </a:rPr>
              <a:t>AI-guided Quantitative</a:t>
            </a:r>
            <a:endParaRPr b="1" i="0" sz="3200" u="none" cap="none" strike="noStrike">
              <a:solidFill>
                <a:srgbClr val="FFFFFF"/>
              </a:solidFill>
              <a:latin typeface="Arial"/>
              <a:ea typeface="Arial"/>
              <a:cs typeface="Arial"/>
              <a:sym typeface="Arial"/>
            </a:endParaRPr>
          </a:p>
          <a:p>
            <a:pPr indent="0" lvl="0" marL="0" marR="0" rtl="0" algn="l">
              <a:spcBef>
                <a:spcPts val="0"/>
              </a:spcBef>
              <a:spcAft>
                <a:spcPts val="0"/>
              </a:spcAft>
              <a:buNone/>
            </a:pPr>
            <a:r>
              <a:rPr b="1" i="0" lang="nl-NL" sz="3200" u="none" cap="none" strike="noStrike">
                <a:solidFill>
                  <a:srgbClr val="FFFFFF"/>
                </a:solidFill>
                <a:latin typeface="Arial"/>
                <a:ea typeface="Arial"/>
                <a:cs typeface="Arial"/>
                <a:sym typeface="Arial"/>
              </a:rPr>
              <a:t>Coronary CT Angiography (AI-QCT) Technology in Patients With Suspected Coronary Artery Disease</a:t>
            </a:r>
            <a:endParaRPr b="1" i="0" sz="5400" u="none" cap="none" strike="noStrike">
              <a:solidFill>
                <a:schemeClr val="lt1"/>
              </a:solidFill>
              <a:latin typeface="Arial"/>
              <a:ea typeface="Arial"/>
              <a:cs typeface="Arial"/>
              <a:sym typeface="Arial"/>
            </a:endParaRPr>
          </a:p>
        </p:txBody>
      </p:sp>
      <p:sp>
        <p:nvSpPr>
          <p:cNvPr id="53" name="Google Shape;53;p1"/>
          <p:cNvSpPr txBox="1"/>
          <p:nvPr/>
        </p:nvSpPr>
        <p:spPr>
          <a:xfrm>
            <a:off x="638814" y="3080877"/>
            <a:ext cx="7965357" cy="336987"/>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Clr>
                <a:schemeClr val="lt2"/>
              </a:buClr>
              <a:buSzPts val="1320"/>
              <a:buFont typeface="Arial"/>
              <a:buNone/>
            </a:pPr>
            <a:r>
              <a:rPr b="0" i="0" lang="nl-NL" sz="1200" u="none" cap="none" strike="noStrike">
                <a:solidFill>
                  <a:schemeClr val="lt1"/>
                </a:solidFill>
                <a:latin typeface="Arial"/>
                <a:ea typeface="Arial"/>
                <a:cs typeface="Arial"/>
                <a:sym typeface="Arial"/>
              </a:rPr>
              <a:t>Alexander van Rosendael MD PhD, on behalf of the CONFIRM2 investigators*</a:t>
            </a:r>
            <a:endParaRPr/>
          </a:p>
        </p:txBody>
      </p:sp>
      <p:sp>
        <p:nvSpPr>
          <p:cNvPr id="54" name="Google Shape;54;p1"/>
          <p:cNvSpPr txBox="1"/>
          <p:nvPr/>
        </p:nvSpPr>
        <p:spPr>
          <a:xfrm>
            <a:off x="638814" y="2635570"/>
            <a:ext cx="8103402" cy="445307"/>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Clr>
                <a:schemeClr val="lt2"/>
              </a:buClr>
              <a:buSzPts val="1760"/>
              <a:buFont typeface="Arial"/>
              <a:buNone/>
            </a:pPr>
            <a:r>
              <a:rPr b="1" i="0" lang="nl-NL" sz="1600" u="none" cap="none" strike="noStrike">
                <a:solidFill>
                  <a:srgbClr val="FEA300"/>
                </a:solidFill>
                <a:latin typeface="Arial"/>
                <a:ea typeface="Arial"/>
                <a:cs typeface="Arial"/>
                <a:sym typeface="Arial"/>
              </a:rPr>
              <a:t>FINDINGS FROM A GLOBAL MULTI-CENTER REGISTRY</a:t>
            </a:r>
            <a:endParaRPr/>
          </a:p>
        </p:txBody>
      </p:sp>
      <p:sp>
        <p:nvSpPr>
          <p:cNvPr id="55" name="Google Shape;55;p1"/>
          <p:cNvSpPr txBox="1"/>
          <p:nvPr/>
        </p:nvSpPr>
        <p:spPr>
          <a:xfrm>
            <a:off x="4572000" y="4202831"/>
            <a:ext cx="4170215" cy="5364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2000"/>
              <a:buFont typeface="Calibri"/>
              <a:buNone/>
            </a:pPr>
            <a:r>
              <a:rPr b="0" i="1" lang="nl-NL" sz="700" u="none" cap="none" strike="noStrike">
                <a:solidFill>
                  <a:schemeClr val="lt1"/>
                </a:solidFill>
                <a:latin typeface="Arial"/>
                <a:ea typeface="Arial"/>
                <a:cs typeface="Arial"/>
                <a:sym typeface="Arial"/>
              </a:rPr>
              <a:t>*Mirvat Alasnag, Mouaz Al-Mallah, Daniele Andreini, Jeroen J. Bax, Ronny R. Buechel, Matthew Budoff, Filippo Cademartiri, Victor Y. Cheng, Andrew D. Choi, Rebecca Fisher, Gudrun Feuchtner, David M. German, Christoph Grani, Himanshu Gupta, Martin Hadamitzky, Ashraf Hamdan, Dinesh Kalra, Vasileios Kamperidis, Ronald P. Karlsberg, Omar Khalique, Hugo Marques, Enrico Martin, Jim Mills, Prashant Nagpal, Rine Nakanishi, Nick S. Nurmohamed, Andrew Oehler, Amit R. Patel, Gianluca Pontone, Carlos E. Rochitte, Kashif Shaikh, Ibrahim Danad;</a:t>
            </a:r>
            <a:endParaRPr/>
          </a:p>
        </p:txBody>
      </p:sp>
      <p:pic>
        <p:nvPicPr>
          <p:cNvPr id="56" name="Google Shape;56;p1"/>
          <p:cNvPicPr preferRelativeResize="0"/>
          <p:nvPr/>
        </p:nvPicPr>
        <p:blipFill rotWithShape="1">
          <a:blip r:embed="rId3">
            <a:alphaModFix/>
          </a:blip>
          <a:srcRect b="0" l="0" r="0" t="0"/>
          <a:stretch/>
        </p:blipFill>
        <p:spPr>
          <a:xfrm>
            <a:off x="7013358" y="303747"/>
            <a:ext cx="1728857" cy="408977"/>
          </a:xfrm>
          <a:prstGeom prst="rect">
            <a:avLst/>
          </a:prstGeom>
          <a:noFill/>
          <a:ln>
            <a:noFill/>
          </a:ln>
        </p:spPr>
      </p:pic>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graphicFrame>
        <p:nvGraphicFramePr>
          <p:cNvPr id="123" name="Google Shape;123;p10"/>
          <p:cNvGraphicFramePr/>
          <p:nvPr/>
        </p:nvGraphicFramePr>
        <p:xfrm>
          <a:off x="1652006" y="692913"/>
          <a:ext cx="3000000" cy="3000000"/>
        </p:xfrm>
        <a:graphic>
          <a:graphicData uri="http://schemas.openxmlformats.org/drawingml/2006/table">
            <a:tbl>
              <a:tblPr>
                <a:noFill/>
                <a:tableStyleId>{C458628E-65B6-405E-BEFD-41F082CAC077}</a:tableStyleId>
              </a:tblPr>
              <a:tblGrid>
                <a:gridCol w="3968275"/>
                <a:gridCol w="1865375"/>
              </a:tblGrid>
              <a:tr h="220100">
                <a:tc gridSpan="2">
                  <a:txBody>
                    <a:bodyPr/>
                    <a:lstStyle/>
                    <a:p>
                      <a:pPr indent="0" lvl="0" marL="0" marR="0" rtl="0" algn="ctr">
                        <a:spcBef>
                          <a:spcPts val="0"/>
                        </a:spcBef>
                        <a:spcAft>
                          <a:spcPts val="0"/>
                        </a:spcAft>
                        <a:buClr>
                          <a:srgbClr val="000000"/>
                        </a:buClr>
                        <a:buSzPts val="900"/>
                        <a:buFont typeface="Arial"/>
                        <a:buNone/>
                      </a:pPr>
                      <a:r>
                        <a:rPr b="1" i="0" lang="nl-NL" sz="900" u="none" cap="none" strike="noStrike">
                          <a:solidFill>
                            <a:srgbClr val="000000"/>
                          </a:solidFill>
                          <a:latin typeface="Arial"/>
                          <a:ea typeface="Arial"/>
                          <a:cs typeface="Arial"/>
                          <a:sym typeface="Arial"/>
                        </a:rPr>
                        <a:t>All Patients </a:t>
                      </a:r>
                      <a:r>
                        <a:rPr b="0" i="0" lang="nl-NL" sz="700" u="none" cap="none" strike="noStrike">
                          <a:solidFill>
                            <a:srgbClr val="000000"/>
                          </a:solidFill>
                          <a:latin typeface="Arial"/>
                          <a:ea typeface="Arial"/>
                          <a:cs typeface="Arial"/>
                          <a:sym typeface="Arial"/>
                        </a:rPr>
                        <a:t>(N=3551)</a:t>
                      </a:r>
                      <a:endParaRPr b="0" i="0" sz="700" u="none" cap="none" strike="noStrike">
                        <a:latin typeface="Arial"/>
                        <a:ea typeface="Arial"/>
                        <a:cs typeface="Arial"/>
                        <a:sym typeface="Arial"/>
                      </a:endParaRPr>
                    </a:p>
                  </a:txBody>
                  <a:tcPr marT="0" marB="0" marR="72400" marL="724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E1C26"/>
                      </a:solidFill>
                      <a:prstDash val="solid"/>
                      <a:round/>
                      <a:headEnd len="sm" w="sm" type="none"/>
                      <a:tailEnd len="sm" w="sm" type="none"/>
                    </a:lnB>
                    <a:solidFill>
                      <a:srgbClr val="FFFFFF"/>
                    </a:solidFill>
                  </a:tcPr>
                </a:tc>
                <a:tc hMerge="1"/>
              </a:tr>
              <a:tr h="193050">
                <a:tc>
                  <a:txBody>
                    <a:bodyPr/>
                    <a:lstStyle/>
                    <a:p>
                      <a:pPr indent="0" lvl="0" marL="0" marR="0" rtl="0" algn="l">
                        <a:spcBef>
                          <a:spcPts val="0"/>
                        </a:spcBef>
                        <a:spcAft>
                          <a:spcPts val="0"/>
                        </a:spcAft>
                        <a:buClr>
                          <a:srgbClr val="000000"/>
                        </a:buClr>
                        <a:buSzPts val="900"/>
                        <a:buFont typeface="Arial"/>
                        <a:buNone/>
                      </a:pPr>
                      <a:r>
                        <a:rPr b="1" i="0" lang="nl-NL" sz="900" u="none" cap="none" strike="noStrike">
                          <a:solidFill>
                            <a:srgbClr val="000000"/>
                          </a:solidFill>
                          <a:latin typeface="Arial"/>
                          <a:ea typeface="Arial"/>
                          <a:cs typeface="Arial"/>
                          <a:sym typeface="Arial"/>
                        </a:rPr>
                        <a:t>Age (years)</a:t>
                      </a:r>
                      <a:endParaRPr b="1" i="0" sz="900" u="none" cap="none" strike="noStrike">
                        <a:latin typeface="Arial"/>
                        <a:ea typeface="Arial"/>
                        <a:cs typeface="Arial"/>
                        <a:sym typeface="Arial"/>
                      </a:endParaRPr>
                    </a:p>
                  </a:txBody>
                  <a:tcPr marT="0" marB="0" marR="72400" marL="121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E1C26"/>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rgbClr val="000000"/>
                        </a:buClr>
                        <a:buSzPts val="900"/>
                        <a:buFont typeface="Arial"/>
                        <a:buNone/>
                      </a:pPr>
                      <a:r>
                        <a:rPr b="1" i="0" lang="nl-NL" sz="900" u="none" cap="none" strike="noStrike">
                          <a:solidFill>
                            <a:srgbClr val="000000"/>
                          </a:solidFill>
                          <a:latin typeface="Arial"/>
                          <a:ea typeface="Arial"/>
                          <a:cs typeface="Arial"/>
                          <a:sym typeface="Arial"/>
                        </a:rPr>
                        <a:t>58.81 ± 12.45</a:t>
                      </a:r>
                      <a:endParaRPr b="1" i="0" sz="900" u="none" cap="none" strike="noStrike">
                        <a:latin typeface="Arial"/>
                        <a:ea typeface="Arial"/>
                        <a:cs typeface="Arial"/>
                        <a:sym typeface="Arial"/>
                      </a:endParaRPr>
                    </a:p>
                  </a:txBody>
                  <a:tcPr marT="0" marB="0" marR="7240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E1C26"/>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132925">
                <a:tc>
                  <a:txBody>
                    <a:bodyPr/>
                    <a:lstStyle/>
                    <a:p>
                      <a:pPr indent="0" lvl="0" marL="0" marR="0" rtl="0" algn="l">
                        <a:spcBef>
                          <a:spcPts val="0"/>
                        </a:spcBef>
                        <a:spcAft>
                          <a:spcPts val="0"/>
                        </a:spcAft>
                        <a:buClr>
                          <a:srgbClr val="000000"/>
                        </a:buClr>
                        <a:buSzPts val="900"/>
                        <a:buFont typeface="Arial"/>
                        <a:buNone/>
                      </a:pPr>
                      <a:r>
                        <a:rPr b="1" i="0" lang="nl-NL" sz="900" u="none" cap="none" strike="noStrike">
                          <a:solidFill>
                            <a:srgbClr val="000000"/>
                          </a:solidFill>
                          <a:latin typeface="Arial"/>
                          <a:ea typeface="Arial"/>
                          <a:cs typeface="Arial"/>
                          <a:sym typeface="Arial"/>
                        </a:rPr>
                        <a:t>Male sex</a:t>
                      </a:r>
                      <a:endParaRPr b="1" i="0" sz="900" u="none" cap="none" strike="noStrike">
                        <a:latin typeface="Arial"/>
                        <a:ea typeface="Arial"/>
                        <a:cs typeface="Arial"/>
                        <a:sym typeface="Arial"/>
                      </a:endParaRPr>
                    </a:p>
                  </a:txBody>
                  <a:tcPr marT="0" marB="0" marR="72400" marL="121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rgbClr val="000000"/>
                        </a:buClr>
                        <a:buSzPts val="900"/>
                        <a:buFont typeface="Arial"/>
                        <a:buNone/>
                      </a:pPr>
                      <a:r>
                        <a:rPr b="1" i="0" lang="nl-NL" sz="900" u="none" cap="none" strike="noStrike">
                          <a:solidFill>
                            <a:srgbClr val="000000"/>
                          </a:solidFill>
                          <a:latin typeface="Arial"/>
                          <a:ea typeface="Arial"/>
                          <a:cs typeface="Arial"/>
                          <a:sym typeface="Arial"/>
                        </a:rPr>
                        <a:t>50.5%</a:t>
                      </a:r>
                      <a:endParaRPr b="1" i="0" sz="900" u="none" cap="none" strike="noStrike">
                        <a:latin typeface="Arial"/>
                        <a:ea typeface="Arial"/>
                        <a:cs typeface="Arial"/>
                        <a:sym typeface="Arial"/>
                      </a:endParaRPr>
                    </a:p>
                  </a:txBody>
                  <a:tcPr marT="0" marB="0" marR="7240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132925">
                <a:tc>
                  <a:txBody>
                    <a:bodyPr/>
                    <a:lstStyle/>
                    <a:p>
                      <a:pPr indent="0" lvl="0" marL="0" marR="0" rtl="0" algn="l">
                        <a:spcBef>
                          <a:spcPts val="0"/>
                        </a:spcBef>
                        <a:spcAft>
                          <a:spcPts val="0"/>
                        </a:spcAft>
                        <a:buClr>
                          <a:schemeClr val="lt1"/>
                        </a:buClr>
                        <a:buSzPts val="900"/>
                        <a:buFont typeface="Arial"/>
                        <a:buNone/>
                      </a:pPr>
                      <a:r>
                        <a:t/>
                      </a:r>
                      <a:endParaRPr b="1" i="0" sz="900" u="none" cap="none" strike="noStrike">
                        <a:latin typeface="Arial"/>
                        <a:ea typeface="Arial"/>
                        <a:cs typeface="Arial"/>
                        <a:sym typeface="Arial"/>
                      </a:endParaRPr>
                    </a:p>
                  </a:txBody>
                  <a:tcPr marT="0" marB="0" marR="121725" marL="121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E1C26"/>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lt1"/>
                        </a:buClr>
                        <a:buSzPts val="900"/>
                        <a:buFont typeface="Arial"/>
                        <a:buNone/>
                      </a:pPr>
                      <a:r>
                        <a:t/>
                      </a:r>
                      <a:endParaRPr sz="900" u="none" cap="none" strike="noStrike">
                        <a:latin typeface="Arial"/>
                        <a:ea typeface="Arial"/>
                        <a:cs typeface="Arial"/>
                        <a:sym typeface="Arial"/>
                      </a:endParaRPr>
                    </a:p>
                  </a:txBody>
                  <a:tcPr marT="0" marB="0" marR="121725"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E1C26"/>
                      </a:solidFill>
                      <a:prstDash val="solid"/>
                      <a:round/>
                      <a:headEnd len="sm" w="sm" type="none"/>
                      <a:tailEnd len="sm" w="sm" type="none"/>
                    </a:lnB>
                    <a:solidFill>
                      <a:srgbClr val="FFFFFF"/>
                    </a:solidFill>
                  </a:tcPr>
                </a:tc>
              </a:tr>
              <a:tr h="158650">
                <a:tc>
                  <a:txBody>
                    <a:bodyPr/>
                    <a:lstStyle/>
                    <a:p>
                      <a:pPr indent="0" lvl="0" marL="0" marR="0" rtl="0" algn="l">
                        <a:spcBef>
                          <a:spcPts val="0"/>
                        </a:spcBef>
                        <a:spcAft>
                          <a:spcPts val="0"/>
                        </a:spcAft>
                        <a:buClr>
                          <a:srgbClr val="000000"/>
                        </a:buClr>
                        <a:buSzPts val="900"/>
                        <a:buFont typeface="Arial"/>
                        <a:buNone/>
                      </a:pPr>
                      <a:r>
                        <a:rPr b="1" i="0" lang="nl-NL" sz="900" u="none" cap="none" strike="noStrike">
                          <a:solidFill>
                            <a:srgbClr val="000000"/>
                          </a:solidFill>
                          <a:latin typeface="Arial"/>
                          <a:ea typeface="Arial"/>
                          <a:cs typeface="Arial"/>
                          <a:sym typeface="Arial"/>
                        </a:rPr>
                        <a:t>Diamond Forrester</a:t>
                      </a:r>
                      <a:endParaRPr b="1" i="0" sz="900" u="none" cap="none" strike="noStrike">
                        <a:latin typeface="Arial"/>
                        <a:ea typeface="Arial"/>
                        <a:cs typeface="Arial"/>
                        <a:sym typeface="Arial"/>
                      </a:endParaRPr>
                    </a:p>
                  </a:txBody>
                  <a:tcPr marT="0" marB="0" marR="121725" marL="121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E1C26"/>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lt1"/>
                        </a:buClr>
                        <a:buSzPts val="900"/>
                        <a:buFont typeface="Arial"/>
                        <a:buNone/>
                      </a:pPr>
                      <a:r>
                        <a:t/>
                      </a:r>
                      <a:endParaRPr sz="900" u="none" cap="none" strike="noStrike">
                        <a:latin typeface="Arial"/>
                        <a:ea typeface="Arial"/>
                        <a:cs typeface="Arial"/>
                        <a:sym typeface="Arial"/>
                      </a:endParaRPr>
                    </a:p>
                  </a:txBody>
                  <a:tcPr marT="0" marB="0" marR="121725"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E1C26"/>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132925">
                <a:tc>
                  <a:txBody>
                    <a:bodyPr/>
                    <a:lstStyle/>
                    <a:p>
                      <a:pPr indent="0" lvl="0" marL="0" marR="0" rtl="0" algn="l">
                        <a:spcBef>
                          <a:spcPts val="0"/>
                        </a:spcBef>
                        <a:spcAft>
                          <a:spcPts val="0"/>
                        </a:spcAft>
                        <a:buClr>
                          <a:srgbClr val="000000"/>
                        </a:buClr>
                        <a:buSzPts val="900"/>
                        <a:buFont typeface="Arial"/>
                        <a:buNone/>
                      </a:pPr>
                      <a:r>
                        <a:rPr b="0" i="0" lang="nl-NL" sz="900" u="none" cap="none" strike="noStrike">
                          <a:solidFill>
                            <a:srgbClr val="000000"/>
                          </a:solidFill>
                          <a:latin typeface="Arial"/>
                          <a:ea typeface="Arial"/>
                          <a:cs typeface="Arial"/>
                          <a:sym typeface="Arial"/>
                        </a:rPr>
                        <a:t>  Low</a:t>
                      </a:r>
                      <a:endParaRPr b="0" i="0" sz="900" u="none" cap="none" strike="noStrike">
                        <a:latin typeface="Arial"/>
                        <a:ea typeface="Arial"/>
                        <a:cs typeface="Arial"/>
                        <a:sym typeface="Arial"/>
                      </a:endParaRPr>
                    </a:p>
                  </a:txBody>
                  <a:tcPr marT="0" marB="0" marR="121725" marL="121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rgbClr val="000000"/>
                        </a:buClr>
                        <a:buSzPts val="900"/>
                        <a:buFont typeface="Arial"/>
                        <a:buNone/>
                      </a:pPr>
                      <a:r>
                        <a:rPr b="0" i="0" lang="nl-NL" sz="900" u="none" cap="none" strike="noStrike">
                          <a:solidFill>
                            <a:srgbClr val="000000"/>
                          </a:solidFill>
                          <a:latin typeface="Arial"/>
                          <a:ea typeface="Arial"/>
                          <a:cs typeface="Arial"/>
                          <a:sym typeface="Arial"/>
                        </a:rPr>
                        <a:t>26.8%</a:t>
                      </a:r>
                      <a:endParaRPr b="0" i="0" sz="900" u="none" cap="none" strike="noStrike">
                        <a:latin typeface="Arial"/>
                        <a:ea typeface="Arial"/>
                        <a:cs typeface="Arial"/>
                        <a:sym typeface="Arial"/>
                      </a:endParaRPr>
                    </a:p>
                  </a:txBody>
                  <a:tcPr marT="0" marB="0" marR="121725"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r>
              <a:tr h="132925">
                <a:tc>
                  <a:txBody>
                    <a:bodyPr/>
                    <a:lstStyle/>
                    <a:p>
                      <a:pPr indent="0" lvl="0" marL="0" marR="0" rtl="0" algn="l">
                        <a:spcBef>
                          <a:spcPts val="0"/>
                        </a:spcBef>
                        <a:spcAft>
                          <a:spcPts val="0"/>
                        </a:spcAft>
                        <a:buClr>
                          <a:srgbClr val="000000"/>
                        </a:buClr>
                        <a:buSzPts val="900"/>
                        <a:buFont typeface="Arial"/>
                        <a:buNone/>
                      </a:pPr>
                      <a:r>
                        <a:rPr b="1" i="0" lang="nl-NL" sz="900" u="none" cap="none" strike="noStrike">
                          <a:solidFill>
                            <a:srgbClr val="000000"/>
                          </a:solidFill>
                          <a:latin typeface="Arial"/>
                          <a:ea typeface="Arial"/>
                          <a:cs typeface="Arial"/>
                          <a:sym typeface="Arial"/>
                        </a:rPr>
                        <a:t>  Intermediate</a:t>
                      </a:r>
                      <a:endParaRPr b="1" i="0" sz="900" u="none" cap="none" strike="noStrike">
                        <a:latin typeface="Arial"/>
                        <a:ea typeface="Arial"/>
                        <a:cs typeface="Arial"/>
                        <a:sym typeface="Arial"/>
                      </a:endParaRPr>
                    </a:p>
                  </a:txBody>
                  <a:tcPr marT="0" marB="0" marR="121725" marL="121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rgbClr val="000000"/>
                        </a:buClr>
                        <a:buSzPts val="900"/>
                        <a:buFont typeface="Arial"/>
                        <a:buNone/>
                      </a:pPr>
                      <a:r>
                        <a:rPr b="1" i="0" lang="nl-NL" sz="900" u="none" cap="none" strike="noStrike">
                          <a:solidFill>
                            <a:srgbClr val="000000"/>
                          </a:solidFill>
                          <a:latin typeface="Arial"/>
                          <a:ea typeface="Arial"/>
                          <a:cs typeface="Arial"/>
                          <a:sym typeface="Arial"/>
                        </a:rPr>
                        <a:t>59.5%</a:t>
                      </a:r>
                      <a:endParaRPr b="1" i="0" sz="900" u="none" cap="none" strike="noStrike">
                        <a:latin typeface="Arial"/>
                        <a:ea typeface="Arial"/>
                        <a:cs typeface="Arial"/>
                        <a:sym typeface="Arial"/>
                      </a:endParaRPr>
                    </a:p>
                  </a:txBody>
                  <a:tcPr marT="0" marB="0" marR="121725"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r>
              <a:tr h="210200">
                <a:tc>
                  <a:txBody>
                    <a:bodyPr/>
                    <a:lstStyle/>
                    <a:p>
                      <a:pPr indent="0" lvl="0" marL="0" marR="0" rtl="0" algn="l">
                        <a:spcBef>
                          <a:spcPts val="0"/>
                        </a:spcBef>
                        <a:spcAft>
                          <a:spcPts val="0"/>
                        </a:spcAft>
                        <a:buClr>
                          <a:srgbClr val="000000"/>
                        </a:buClr>
                        <a:buSzPts val="900"/>
                        <a:buFont typeface="Arial"/>
                        <a:buNone/>
                      </a:pPr>
                      <a:r>
                        <a:rPr b="0" i="0" lang="nl-NL" sz="900" u="none" cap="none" strike="noStrike">
                          <a:solidFill>
                            <a:srgbClr val="000000"/>
                          </a:solidFill>
                          <a:latin typeface="Arial"/>
                          <a:ea typeface="Arial"/>
                          <a:cs typeface="Arial"/>
                          <a:sym typeface="Arial"/>
                        </a:rPr>
                        <a:t>  High</a:t>
                      </a:r>
                      <a:endParaRPr b="0" i="0" sz="900" u="none" cap="none" strike="noStrike">
                        <a:latin typeface="Arial"/>
                        <a:ea typeface="Arial"/>
                        <a:cs typeface="Arial"/>
                        <a:sym typeface="Arial"/>
                      </a:endParaRPr>
                    </a:p>
                  </a:txBody>
                  <a:tcPr marT="0" marB="0" marR="121725" marL="121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12700">
                      <a:solidFill>
                        <a:srgbClr val="0E1C26"/>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rgbClr val="000000"/>
                        </a:buClr>
                        <a:buSzPts val="900"/>
                        <a:buFont typeface="Arial"/>
                        <a:buNone/>
                      </a:pPr>
                      <a:r>
                        <a:rPr b="0" i="0" lang="nl-NL" sz="900" u="none" cap="none" strike="noStrike">
                          <a:solidFill>
                            <a:srgbClr val="000000"/>
                          </a:solidFill>
                          <a:latin typeface="Arial"/>
                          <a:ea typeface="Arial"/>
                          <a:cs typeface="Arial"/>
                          <a:sym typeface="Arial"/>
                        </a:rPr>
                        <a:t>13.7%</a:t>
                      </a:r>
                      <a:endParaRPr b="0" i="0" sz="900" u="none" cap="none" strike="noStrike">
                        <a:latin typeface="Arial"/>
                        <a:ea typeface="Arial"/>
                        <a:cs typeface="Arial"/>
                        <a:sym typeface="Arial"/>
                      </a:endParaRPr>
                    </a:p>
                  </a:txBody>
                  <a:tcPr marT="0" marB="0" marR="121725"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12700">
                      <a:solidFill>
                        <a:srgbClr val="0E1C26"/>
                      </a:solidFill>
                      <a:prstDash val="solid"/>
                      <a:round/>
                      <a:headEnd len="sm" w="sm" type="none"/>
                      <a:tailEnd len="sm" w="sm" type="none"/>
                    </a:lnB>
                    <a:solidFill>
                      <a:srgbClr val="FFFFFF"/>
                    </a:solidFill>
                  </a:tcPr>
                </a:tc>
              </a:tr>
              <a:tr h="164300">
                <a:tc>
                  <a:txBody>
                    <a:bodyPr/>
                    <a:lstStyle/>
                    <a:p>
                      <a:pPr indent="0" lvl="0" marL="0" marR="0" rtl="0" algn="l">
                        <a:spcBef>
                          <a:spcPts val="0"/>
                        </a:spcBef>
                        <a:spcAft>
                          <a:spcPts val="0"/>
                        </a:spcAft>
                        <a:buClr>
                          <a:srgbClr val="000000"/>
                        </a:buClr>
                        <a:buSzPts val="900"/>
                        <a:buFont typeface="Arial"/>
                        <a:buNone/>
                      </a:pPr>
                      <a:r>
                        <a:rPr b="1" i="0" lang="nl-NL" sz="900" u="none" cap="none" strike="noStrike">
                          <a:solidFill>
                            <a:srgbClr val="000000"/>
                          </a:solidFill>
                          <a:latin typeface="Arial"/>
                          <a:ea typeface="Arial"/>
                          <a:cs typeface="Arial"/>
                          <a:sym typeface="Arial"/>
                        </a:rPr>
                        <a:t>Cardiac symptoms</a:t>
                      </a:r>
                      <a:endParaRPr b="1" i="0" sz="900" u="none" cap="none" strike="noStrike">
                        <a:latin typeface="Arial"/>
                        <a:ea typeface="Arial"/>
                        <a:cs typeface="Arial"/>
                        <a:sym typeface="Arial"/>
                      </a:endParaRPr>
                    </a:p>
                  </a:txBody>
                  <a:tcPr marT="0" marB="0" marR="121725" marL="121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E1C26"/>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lt1"/>
                        </a:buClr>
                        <a:buSzPts val="900"/>
                        <a:buFont typeface="Arial"/>
                        <a:buNone/>
                      </a:pPr>
                      <a:r>
                        <a:t/>
                      </a:r>
                      <a:endParaRPr sz="900" u="none" cap="none" strike="noStrike">
                        <a:latin typeface="Arial"/>
                        <a:ea typeface="Arial"/>
                        <a:cs typeface="Arial"/>
                        <a:sym typeface="Arial"/>
                      </a:endParaRPr>
                    </a:p>
                  </a:txBody>
                  <a:tcPr marT="0" marB="0" marR="121725"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E1C26"/>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132925">
                <a:tc>
                  <a:txBody>
                    <a:bodyPr/>
                    <a:lstStyle/>
                    <a:p>
                      <a:pPr indent="0" lvl="0" marL="0" marR="0" rtl="0" algn="l">
                        <a:spcBef>
                          <a:spcPts val="0"/>
                        </a:spcBef>
                        <a:spcAft>
                          <a:spcPts val="0"/>
                        </a:spcAft>
                        <a:buClr>
                          <a:srgbClr val="000000"/>
                        </a:buClr>
                        <a:buSzPts val="900"/>
                        <a:buFont typeface="Arial"/>
                        <a:buNone/>
                      </a:pPr>
                      <a:r>
                        <a:rPr b="0" i="0" lang="nl-NL" sz="900" u="none" cap="none" strike="noStrike">
                          <a:solidFill>
                            <a:srgbClr val="000000"/>
                          </a:solidFill>
                          <a:latin typeface="Arial"/>
                          <a:ea typeface="Arial"/>
                          <a:cs typeface="Arial"/>
                          <a:sym typeface="Arial"/>
                        </a:rPr>
                        <a:t>  Typical Angina</a:t>
                      </a:r>
                      <a:endParaRPr b="0" i="0" sz="900" u="none" cap="none" strike="noStrike">
                        <a:latin typeface="Arial"/>
                        <a:ea typeface="Arial"/>
                        <a:cs typeface="Arial"/>
                        <a:sym typeface="Arial"/>
                      </a:endParaRPr>
                    </a:p>
                  </a:txBody>
                  <a:tcPr marT="0" marB="0" marR="121725" marL="121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rgbClr val="000000"/>
                        </a:buClr>
                        <a:buSzPts val="900"/>
                        <a:buFont typeface="Arial"/>
                        <a:buNone/>
                      </a:pPr>
                      <a:r>
                        <a:rPr b="0" i="0" lang="nl-NL" sz="900" u="none" cap="none" strike="noStrike">
                          <a:solidFill>
                            <a:srgbClr val="000000"/>
                          </a:solidFill>
                          <a:latin typeface="Arial"/>
                          <a:ea typeface="Arial"/>
                          <a:cs typeface="Arial"/>
                          <a:sym typeface="Arial"/>
                        </a:rPr>
                        <a:t>19.1%</a:t>
                      </a:r>
                      <a:endParaRPr b="0" i="0" sz="900" u="none" cap="none" strike="noStrike">
                        <a:latin typeface="Arial"/>
                        <a:ea typeface="Arial"/>
                        <a:cs typeface="Arial"/>
                        <a:sym typeface="Arial"/>
                      </a:endParaRPr>
                    </a:p>
                  </a:txBody>
                  <a:tcPr marT="0" marB="0" marR="121725"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r>
              <a:tr h="132925">
                <a:tc>
                  <a:txBody>
                    <a:bodyPr/>
                    <a:lstStyle/>
                    <a:p>
                      <a:pPr indent="0" lvl="0" marL="0" marR="0" rtl="0" algn="l">
                        <a:spcBef>
                          <a:spcPts val="0"/>
                        </a:spcBef>
                        <a:spcAft>
                          <a:spcPts val="0"/>
                        </a:spcAft>
                        <a:buClr>
                          <a:srgbClr val="000000"/>
                        </a:buClr>
                        <a:buSzPts val="900"/>
                        <a:buFont typeface="Arial"/>
                        <a:buNone/>
                      </a:pPr>
                      <a:r>
                        <a:rPr b="0" i="0" lang="nl-NL" sz="900" u="none" cap="none" strike="noStrike">
                          <a:solidFill>
                            <a:srgbClr val="000000"/>
                          </a:solidFill>
                          <a:latin typeface="Arial"/>
                          <a:ea typeface="Arial"/>
                          <a:cs typeface="Arial"/>
                          <a:sym typeface="Arial"/>
                        </a:rPr>
                        <a:t>  Atypical Angina</a:t>
                      </a:r>
                      <a:endParaRPr b="0" i="0" sz="900" u="none" cap="none" strike="noStrike">
                        <a:latin typeface="Arial"/>
                        <a:ea typeface="Arial"/>
                        <a:cs typeface="Arial"/>
                        <a:sym typeface="Arial"/>
                      </a:endParaRPr>
                    </a:p>
                  </a:txBody>
                  <a:tcPr marT="0" marB="0" marR="121725" marL="121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rgbClr val="000000"/>
                        </a:buClr>
                        <a:buSzPts val="900"/>
                        <a:buFont typeface="Arial"/>
                        <a:buNone/>
                      </a:pPr>
                      <a:r>
                        <a:rPr b="0" i="0" lang="nl-NL" sz="900" u="none" cap="none" strike="noStrike">
                          <a:solidFill>
                            <a:srgbClr val="000000"/>
                          </a:solidFill>
                          <a:latin typeface="Arial"/>
                          <a:ea typeface="Arial"/>
                          <a:cs typeface="Arial"/>
                          <a:sym typeface="Arial"/>
                        </a:rPr>
                        <a:t>37.6%</a:t>
                      </a:r>
                      <a:endParaRPr b="0" i="0" sz="900" u="none" cap="none" strike="noStrike">
                        <a:latin typeface="Arial"/>
                        <a:ea typeface="Arial"/>
                        <a:cs typeface="Arial"/>
                        <a:sym typeface="Arial"/>
                      </a:endParaRPr>
                    </a:p>
                  </a:txBody>
                  <a:tcPr marT="0" marB="0" marR="121725"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r>
              <a:tr h="132925">
                <a:tc>
                  <a:txBody>
                    <a:bodyPr/>
                    <a:lstStyle/>
                    <a:p>
                      <a:pPr indent="0" lvl="0" marL="0" marR="0" rtl="0" algn="l">
                        <a:spcBef>
                          <a:spcPts val="0"/>
                        </a:spcBef>
                        <a:spcAft>
                          <a:spcPts val="0"/>
                        </a:spcAft>
                        <a:buClr>
                          <a:srgbClr val="000000"/>
                        </a:buClr>
                        <a:buSzPts val="900"/>
                        <a:buFont typeface="Arial"/>
                        <a:buNone/>
                      </a:pPr>
                      <a:r>
                        <a:rPr b="0" i="0" lang="nl-NL" sz="900" u="none" cap="none" strike="noStrike">
                          <a:solidFill>
                            <a:srgbClr val="000000"/>
                          </a:solidFill>
                          <a:latin typeface="Arial"/>
                          <a:ea typeface="Arial"/>
                          <a:cs typeface="Arial"/>
                          <a:sym typeface="Arial"/>
                        </a:rPr>
                        <a:t>  Non-differentiated Chest Pain</a:t>
                      </a:r>
                      <a:endParaRPr b="0" i="0" sz="900" u="none" cap="none" strike="noStrike">
                        <a:latin typeface="Arial"/>
                        <a:ea typeface="Arial"/>
                        <a:cs typeface="Arial"/>
                        <a:sym typeface="Arial"/>
                      </a:endParaRPr>
                    </a:p>
                  </a:txBody>
                  <a:tcPr marT="0" marB="0" marR="121725" marL="121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rgbClr val="000000"/>
                        </a:buClr>
                        <a:buSzPts val="900"/>
                        <a:buFont typeface="Arial"/>
                        <a:buNone/>
                      </a:pPr>
                      <a:r>
                        <a:rPr b="0" i="0" lang="nl-NL" sz="900" u="none" cap="none" strike="noStrike">
                          <a:solidFill>
                            <a:srgbClr val="000000"/>
                          </a:solidFill>
                          <a:latin typeface="Arial"/>
                          <a:ea typeface="Arial"/>
                          <a:cs typeface="Arial"/>
                          <a:sym typeface="Arial"/>
                        </a:rPr>
                        <a:t>16.6%</a:t>
                      </a:r>
                      <a:endParaRPr b="0" i="0" sz="900" u="none" cap="none" strike="noStrike">
                        <a:latin typeface="Arial"/>
                        <a:ea typeface="Arial"/>
                        <a:cs typeface="Arial"/>
                        <a:sym typeface="Arial"/>
                      </a:endParaRPr>
                    </a:p>
                  </a:txBody>
                  <a:tcPr marT="0" marB="0" marR="121725"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r>
              <a:tr h="132925">
                <a:tc>
                  <a:txBody>
                    <a:bodyPr/>
                    <a:lstStyle/>
                    <a:p>
                      <a:pPr indent="0" lvl="0" marL="0" marR="0" rtl="0" algn="l">
                        <a:spcBef>
                          <a:spcPts val="0"/>
                        </a:spcBef>
                        <a:spcAft>
                          <a:spcPts val="0"/>
                        </a:spcAft>
                        <a:buClr>
                          <a:srgbClr val="000000"/>
                        </a:buClr>
                        <a:buSzPts val="900"/>
                        <a:buFont typeface="Arial"/>
                        <a:buNone/>
                      </a:pPr>
                      <a:r>
                        <a:rPr b="0" i="0" lang="nl-NL" sz="900" u="none" cap="none" strike="noStrike">
                          <a:solidFill>
                            <a:srgbClr val="000000"/>
                          </a:solidFill>
                          <a:latin typeface="Arial"/>
                          <a:ea typeface="Arial"/>
                          <a:cs typeface="Arial"/>
                          <a:sym typeface="Arial"/>
                        </a:rPr>
                        <a:t>  Dyspnea</a:t>
                      </a:r>
                      <a:endParaRPr b="0" i="0" sz="900" u="none" cap="none" strike="noStrike">
                        <a:latin typeface="Arial"/>
                        <a:ea typeface="Arial"/>
                        <a:cs typeface="Arial"/>
                        <a:sym typeface="Arial"/>
                      </a:endParaRPr>
                    </a:p>
                  </a:txBody>
                  <a:tcPr marT="0" marB="0" marR="121725" marL="121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rgbClr val="000000"/>
                        </a:buClr>
                        <a:buSzPts val="900"/>
                        <a:buFont typeface="Arial"/>
                        <a:buNone/>
                      </a:pPr>
                      <a:r>
                        <a:rPr b="0" i="0" lang="nl-NL" sz="900" u="none" cap="none" strike="noStrike">
                          <a:solidFill>
                            <a:srgbClr val="000000"/>
                          </a:solidFill>
                          <a:latin typeface="Arial"/>
                          <a:ea typeface="Arial"/>
                          <a:cs typeface="Arial"/>
                          <a:sym typeface="Arial"/>
                        </a:rPr>
                        <a:t>21.2%</a:t>
                      </a:r>
                      <a:endParaRPr b="0" i="0" sz="900" u="none" cap="none" strike="noStrike">
                        <a:latin typeface="Arial"/>
                        <a:ea typeface="Arial"/>
                        <a:cs typeface="Arial"/>
                        <a:sym typeface="Arial"/>
                      </a:endParaRPr>
                    </a:p>
                  </a:txBody>
                  <a:tcPr marT="0" marB="0" marR="121725"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r>
              <a:tr h="132925">
                <a:tc>
                  <a:txBody>
                    <a:bodyPr/>
                    <a:lstStyle/>
                    <a:p>
                      <a:pPr indent="0" lvl="0" marL="0" marR="0" rtl="0" algn="l">
                        <a:spcBef>
                          <a:spcPts val="0"/>
                        </a:spcBef>
                        <a:spcAft>
                          <a:spcPts val="0"/>
                        </a:spcAft>
                        <a:buClr>
                          <a:srgbClr val="000000"/>
                        </a:buClr>
                        <a:buSzPts val="900"/>
                        <a:buFont typeface="Arial"/>
                        <a:buNone/>
                      </a:pPr>
                      <a:r>
                        <a:rPr b="0" i="0" lang="nl-NL" sz="900" u="none" cap="none" strike="noStrike">
                          <a:solidFill>
                            <a:srgbClr val="000000"/>
                          </a:solidFill>
                          <a:latin typeface="Arial"/>
                          <a:ea typeface="Arial"/>
                          <a:cs typeface="Arial"/>
                          <a:sym typeface="Arial"/>
                        </a:rPr>
                        <a:t>  Palpitations</a:t>
                      </a:r>
                      <a:endParaRPr b="0" i="0" sz="900" u="none" cap="none" strike="noStrike">
                        <a:latin typeface="Arial"/>
                        <a:ea typeface="Arial"/>
                        <a:cs typeface="Arial"/>
                        <a:sym typeface="Arial"/>
                      </a:endParaRPr>
                    </a:p>
                  </a:txBody>
                  <a:tcPr marT="0" marB="0" marR="121725" marL="121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rgbClr val="000000"/>
                        </a:buClr>
                        <a:buSzPts val="900"/>
                        <a:buFont typeface="Arial"/>
                        <a:buNone/>
                      </a:pPr>
                      <a:r>
                        <a:rPr b="0" i="0" lang="nl-NL" sz="900" u="none" cap="none" strike="noStrike">
                          <a:solidFill>
                            <a:srgbClr val="000000"/>
                          </a:solidFill>
                          <a:latin typeface="Arial"/>
                          <a:ea typeface="Arial"/>
                          <a:cs typeface="Arial"/>
                          <a:sym typeface="Arial"/>
                        </a:rPr>
                        <a:t>5.7%</a:t>
                      </a:r>
                      <a:endParaRPr b="0" i="0" sz="900" u="none" cap="none" strike="noStrike">
                        <a:latin typeface="Arial"/>
                        <a:ea typeface="Arial"/>
                        <a:cs typeface="Arial"/>
                        <a:sym typeface="Arial"/>
                      </a:endParaRPr>
                    </a:p>
                  </a:txBody>
                  <a:tcPr marT="0" marB="0" marR="121725"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r>
              <a:tr h="132925">
                <a:tc>
                  <a:txBody>
                    <a:bodyPr/>
                    <a:lstStyle/>
                    <a:p>
                      <a:pPr indent="0" lvl="0" marL="0" marR="0" rtl="0" algn="l">
                        <a:spcBef>
                          <a:spcPts val="0"/>
                        </a:spcBef>
                        <a:spcAft>
                          <a:spcPts val="0"/>
                        </a:spcAft>
                        <a:buClr>
                          <a:srgbClr val="000000"/>
                        </a:buClr>
                        <a:buSzPts val="900"/>
                        <a:buFont typeface="Arial"/>
                        <a:buNone/>
                      </a:pPr>
                      <a:r>
                        <a:rPr b="0" i="0" lang="nl-NL" sz="900" u="none" cap="none" strike="noStrike">
                          <a:solidFill>
                            <a:srgbClr val="000000"/>
                          </a:solidFill>
                          <a:latin typeface="Arial"/>
                          <a:ea typeface="Arial"/>
                          <a:cs typeface="Arial"/>
                          <a:sym typeface="Arial"/>
                        </a:rPr>
                        <a:t>  Syncope</a:t>
                      </a:r>
                      <a:endParaRPr b="0" i="0" sz="900" u="none" cap="none" strike="noStrike">
                        <a:latin typeface="Arial"/>
                        <a:ea typeface="Arial"/>
                        <a:cs typeface="Arial"/>
                        <a:sym typeface="Arial"/>
                      </a:endParaRPr>
                    </a:p>
                  </a:txBody>
                  <a:tcPr marT="0" marB="0" marR="121725" marL="121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rgbClr val="000000"/>
                        </a:buClr>
                        <a:buSzPts val="900"/>
                        <a:buFont typeface="Arial"/>
                        <a:buNone/>
                      </a:pPr>
                      <a:r>
                        <a:rPr b="0" i="0" lang="nl-NL" sz="900" u="none" cap="none" strike="noStrike">
                          <a:solidFill>
                            <a:srgbClr val="000000"/>
                          </a:solidFill>
                          <a:latin typeface="Arial"/>
                          <a:ea typeface="Arial"/>
                          <a:cs typeface="Arial"/>
                          <a:sym typeface="Arial"/>
                        </a:rPr>
                        <a:t>1.9%</a:t>
                      </a:r>
                      <a:endParaRPr b="0" i="0" sz="900" u="none" cap="none" strike="noStrike">
                        <a:latin typeface="Arial"/>
                        <a:ea typeface="Arial"/>
                        <a:cs typeface="Arial"/>
                        <a:sym typeface="Arial"/>
                      </a:endParaRPr>
                    </a:p>
                  </a:txBody>
                  <a:tcPr marT="0" marB="0" marR="121725"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r>
              <a:tr h="215475">
                <a:tc>
                  <a:txBody>
                    <a:bodyPr/>
                    <a:lstStyle/>
                    <a:p>
                      <a:pPr indent="0" lvl="0" marL="0" marR="0" rtl="0" algn="l">
                        <a:spcBef>
                          <a:spcPts val="0"/>
                        </a:spcBef>
                        <a:spcAft>
                          <a:spcPts val="0"/>
                        </a:spcAft>
                        <a:buClr>
                          <a:srgbClr val="000000"/>
                        </a:buClr>
                        <a:buSzPts val="900"/>
                        <a:buFont typeface="Arial"/>
                        <a:buNone/>
                      </a:pPr>
                      <a:r>
                        <a:rPr b="0" i="0" lang="nl-NL" sz="900" u="none" cap="none" strike="noStrike">
                          <a:solidFill>
                            <a:srgbClr val="000000"/>
                          </a:solidFill>
                          <a:latin typeface="Arial"/>
                          <a:ea typeface="Arial"/>
                          <a:cs typeface="Arial"/>
                          <a:sym typeface="Arial"/>
                        </a:rPr>
                        <a:t>  Other Symptoms</a:t>
                      </a:r>
                      <a:endParaRPr b="0" i="0" sz="900" u="none" cap="none" strike="noStrike">
                        <a:latin typeface="Arial"/>
                        <a:ea typeface="Arial"/>
                        <a:cs typeface="Arial"/>
                        <a:sym typeface="Arial"/>
                      </a:endParaRPr>
                    </a:p>
                  </a:txBody>
                  <a:tcPr marT="0" marB="0" marR="121725" marL="121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12700">
                      <a:solidFill>
                        <a:srgbClr val="0E1C26"/>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rgbClr val="000000"/>
                        </a:buClr>
                        <a:buSzPts val="900"/>
                        <a:buFont typeface="Arial"/>
                        <a:buNone/>
                      </a:pPr>
                      <a:r>
                        <a:rPr b="0" i="0" lang="nl-NL" sz="900" u="none" cap="none" strike="noStrike">
                          <a:solidFill>
                            <a:srgbClr val="000000"/>
                          </a:solidFill>
                          <a:latin typeface="Arial"/>
                          <a:ea typeface="Arial"/>
                          <a:cs typeface="Arial"/>
                          <a:sym typeface="Arial"/>
                        </a:rPr>
                        <a:t>16.2%</a:t>
                      </a:r>
                      <a:endParaRPr b="0" i="0" sz="900" u="none" cap="none" strike="noStrike">
                        <a:latin typeface="Arial"/>
                        <a:ea typeface="Arial"/>
                        <a:cs typeface="Arial"/>
                        <a:sym typeface="Arial"/>
                      </a:endParaRPr>
                    </a:p>
                  </a:txBody>
                  <a:tcPr marT="0" marB="0" marR="121725"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12700">
                      <a:solidFill>
                        <a:srgbClr val="0E1C26"/>
                      </a:solidFill>
                      <a:prstDash val="solid"/>
                      <a:round/>
                      <a:headEnd len="sm" w="sm" type="none"/>
                      <a:tailEnd len="sm" w="sm" type="none"/>
                    </a:lnB>
                    <a:solidFill>
                      <a:srgbClr val="FFFFFF"/>
                    </a:solidFill>
                  </a:tcPr>
                </a:tc>
              </a:tr>
              <a:tr h="169275">
                <a:tc>
                  <a:txBody>
                    <a:bodyPr/>
                    <a:lstStyle/>
                    <a:p>
                      <a:pPr indent="0" lvl="0" marL="0" marR="0" rtl="0" algn="l">
                        <a:spcBef>
                          <a:spcPts val="0"/>
                        </a:spcBef>
                        <a:spcAft>
                          <a:spcPts val="0"/>
                        </a:spcAft>
                        <a:buClr>
                          <a:schemeClr val="dk1"/>
                        </a:buClr>
                        <a:buSzPts val="900"/>
                        <a:buFont typeface="Arial"/>
                        <a:buNone/>
                      </a:pPr>
                      <a:r>
                        <a:rPr b="1" i="0" lang="nl-NL" sz="900" u="none" cap="none" strike="noStrike">
                          <a:solidFill>
                            <a:schemeClr val="dk1"/>
                          </a:solidFill>
                          <a:latin typeface="Arial"/>
                          <a:ea typeface="Arial"/>
                          <a:cs typeface="Arial"/>
                          <a:sym typeface="Arial"/>
                        </a:rPr>
                        <a:t>Race</a:t>
                      </a:r>
                      <a:endParaRPr b="1" i="0" sz="900">
                        <a:solidFill>
                          <a:schemeClr val="dk1"/>
                        </a:solidFill>
                        <a:latin typeface="Arial"/>
                        <a:ea typeface="Arial"/>
                        <a:cs typeface="Arial"/>
                        <a:sym typeface="Arial"/>
                      </a:endParaRPr>
                    </a:p>
                  </a:txBody>
                  <a:tcPr marT="0" marB="0" marR="121725" marL="121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E1C26"/>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lt1"/>
                        </a:buClr>
                        <a:buSzPts val="900"/>
                        <a:buFont typeface="Arial"/>
                        <a:buNone/>
                      </a:pPr>
                      <a:r>
                        <a:t/>
                      </a:r>
                      <a:endParaRPr sz="900" u="none" cap="none" strike="noStrike">
                        <a:latin typeface="Arial"/>
                        <a:ea typeface="Arial"/>
                        <a:cs typeface="Arial"/>
                        <a:sym typeface="Arial"/>
                      </a:endParaRPr>
                    </a:p>
                  </a:txBody>
                  <a:tcPr marT="0" marB="0" marR="121725"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E1C26"/>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137375">
                <a:tc>
                  <a:txBody>
                    <a:bodyPr/>
                    <a:lstStyle/>
                    <a:p>
                      <a:pPr indent="0" lvl="0" marL="0" marR="0" rtl="0" algn="l">
                        <a:lnSpc>
                          <a:spcPct val="107000"/>
                        </a:lnSpc>
                        <a:spcBef>
                          <a:spcPts val="0"/>
                        </a:spcBef>
                        <a:spcAft>
                          <a:spcPts val="0"/>
                        </a:spcAft>
                        <a:buClr>
                          <a:srgbClr val="000000"/>
                        </a:buClr>
                        <a:buSzPts val="900"/>
                        <a:buFont typeface="Arial"/>
                        <a:buNone/>
                      </a:pPr>
                      <a:r>
                        <a:rPr b="0" i="0" lang="nl-NL" sz="900" u="none" cap="none" strike="noStrike">
                          <a:solidFill>
                            <a:srgbClr val="000000"/>
                          </a:solidFill>
                          <a:latin typeface="Arial"/>
                          <a:ea typeface="Arial"/>
                          <a:cs typeface="Arial"/>
                          <a:sym typeface="Arial"/>
                        </a:rPr>
                        <a:t>       African</a:t>
                      </a:r>
                      <a:endParaRPr b="0" i="0" sz="900" u="none" cap="none" strike="noStrike">
                        <a:latin typeface="Arial"/>
                        <a:ea typeface="Arial"/>
                        <a:cs typeface="Arial"/>
                        <a:sym typeface="Aria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c>
                  <a:txBody>
                    <a:bodyPr/>
                    <a:lstStyle/>
                    <a:p>
                      <a:pPr indent="0" lvl="0" marL="0" marR="0" rtl="0" algn="l">
                        <a:lnSpc>
                          <a:spcPct val="107000"/>
                        </a:lnSpc>
                        <a:spcBef>
                          <a:spcPts val="0"/>
                        </a:spcBef>
                        <a:spcAft>
                          <a:spcPts val="0"/>
                        </a:spcAft>
                        <a:buClr>
                          <a:srgbClr val="000000"/>
                        </a:buClr>
                        <a:buSzPts val="900"/>
                        <a:buFont typeface="Arial"/>
                        <a:buNone/>
                      </a:pPr>
                      <a:r>
                        <a:rPr b="0" i="0" lang="nl-NL" sz="900" u="none" cap="none" strike="noStrike">
                          <a:solidFill>
                            <a:srgbClr val="000000"/>
                          </a:solidFill>
                          <a:latin typeface="Arial"/>
                          <a:ea typeface="Arial"/>
                          <a:cs typeface="Arial"/>
                          <a:sym typeface="Arial"/>
                        </a:rPr>
                        <a:t>0.8%</a:t>
                      </a:r>
                      <a:endParaRPr b="0" i="0" sz="900" u="none" cap="none" strike="noStrike">
                        <a:latin typeface="Arial"/>
                        <a:ea typeface="Arial"/>
                        <a:cs typeface="Arial"/>
                        <a:sym typeface="Arial"/>
                      </a:endParaRPr>
                    </a:p>
                  </a:txBody>
                  <a:tcPr marT="0" marB="0" marR="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r>
              <a:tr h="153825">
                <a:tc>
                  <a:txBody>
                    <a:bodyPr/>
                    <a:lstStyle/>
                    <a:p>
                      <a:pPr indent="0" lvl="0" marL="0" marR="0" rtl="0" algn="l">
                        <a:lnSpc>
                          <a:spcPct val="107000"/>
                        </a:lnSpc>
                        <a:spcBef>
                          <a:spcPts val="0"/>
                        </a:spcBef>
                        <a:spcAft>
                          <a:spcPts val="0"/>
                        </a:spcAft>
                        <a:buClr>
                          <a:srgbClr val="000000"/>
                        </a:buClr>
                        <a:buSzPts val="900"/>
                        <a:buFont typeface="Arial"/>
                        <a:buNone/>
                      </a:pPr>
                      <a:r>
                        <a:rPr b="0" i="0" lang="nl-NL" sz="900" u="none" cap="none" strike="noStrike">
                          <a:solidFill>
                            <a:srgbClr val="000000"/>
                          </a:solidFill>
                          <a:latin typeface="Arial"/>
                          <a:ea typeface="Arial"/>
                          <a:cs typeface="Arial"/>
                          <a:sym typeface="Arial"/>
                        </a:rPr>
                        <a:t>       African American</a:t>
                      </a:r>
                      <a:endParaRPr b="0" i="0" sz="900" u="none" cap="none" strike="noStrike">
                        <a:latin typeface="Arial"/>
                        <a:ea typeface="Arial"/>
                        <a:cs typeface="Arial"/>
                        <a:sym typeface="Aria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c>
                  <a:txBody>
                    <a:bodyPr/>
                    <a:lstStyle/>
                    <a:p>
                      <a:pPr indent="0" lvl="0" marL="0" marR="0" rtl="0" algn="l">
                        <a:lnSpc>
                          <a:spcPct val="107000"/>
                        </a:lnSpc>
                        <a:spcBef>
                          <a:spcPts val="0"/>
                        </a:spcBef>
                        <a:spcAft>
                          <a:spcPts val="0"/>
                        </a:spcAft>
                        <a:buClr>
                          <a:srgbClr val="000000"/>
                        </a:buClr>
                        <a:buSzPts val="900"/>
                        <a:buFont typeface="Arial"/>
                        <a:buNone/>
                      </a:pPr>
                      <a:r>
                        <a:rPr b="0" i="0" lang="nl-NL" sz="900" u="none" cap="none" strike="noStrike">
                          <a:solidFill>
                            <a:srgbClr val="000000"/>
                          </a:solidFill>
                          <a:latin typeface="Arial"/>
                          <a:ea typeface="Arial"/>
                          <a:cs typeface="Arial"/>
                          <a:sym typeface="Arial"/>
                        </a:rPr>
                        <a:t>4.1%</a:t>
                      </a:r>
                      <a:endParaRPr b="0" i="0" sz="900" u="none" cap="none" strike="noStrike">
                        <a:latin typeface="Arial"/>
                        <a:ea typeface="Arial"/>
                        <a:cs typeface="Arial"/>
                        <a:sym typeface="Arial"/>
                      </a:endParaRPr>
                    </a:p>
                  </a:txBody>
                  <a:tcPr marT="0" marB="0" marR="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r>
              <a:tr h="159325">
                <a:tc>
                  <a:txBody>
                    <a:bodyPr/>
                    <a:lstStyle/>
                    <a:p>
                      <a:pPr indent="0" lvl="0" marL="0" marR="0" rtl="0" algn="l">
                        <a:lnSpc>
                          <a:spcPct val="107000"/>
                        </a:lnSpc>
                        <a:spcBef>
                          <a:spcPts val="0"/>
                        </a:spcBef>
                        <a:spcAft>
                          <a:spcPts val="0"/>
                        </a:spcAft>
                        <a:buClr>
                          <a:srgbClr val="000000"/>
                        </a:buClr>
                        <a:buSzPts val="900"/>
                        <a:buFont typeface="Arial"/>
                        <a:buNone/>
                      </a:pPr>
                      <a:r>
                        <a:rPr b="0" i="0" lang="nl-NL" sz="900" u="none" cap="none" strike="noStrike">
                          <a:solidFill>
                            <a:srgbClr val="000000"/>
                          </a:solidFill>
                          <a:latin typeface="Arial"/>
                          <a:ea typeface="Arial"/>
                          <a:cs typeface="Arial"/>
                          <a:sym typeface="Arial"/>
                        </a:rPr>
                        <a:t>       Caucasian</a:t>
                      </a:r>
                      <a:endParaRPr b="0" i="0" sz="900" u="none" cap="none" strike="noStrike">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c>
                  <a:txBody>
                    <a:bodyPr/>
                    <a:lstStyle/>
                    <a:p>
                      <a:pPr indent="0" lvl="0" marL="0" marR="0" rtl="0" algn="l">
                        <a:lnSpc>
                          <a:spcPct val="107000"/>
                        </a:lnSpc>
                        <a:spcBef>
                          <a:spcPts val="0"/>
                        </a:spcBef>
                        <a:spcAft>
                          <a:spcPts val="0"/>
                        </a:spcAft>
                        <a:buClr>
                          <a:srgbClr val="000000"/>
                        </a:buClr>
                        <a:buSzPts val="900"/>
                        <a:buFont typeface="Arial"/>
                        <a:buNone/>
                      </a:pPr>
                      <a:r>
                        <a:rPr b="0" i="0" lang="nl-NL" sz="900" u="none" cap="none" strike="noStrike">
                          <a:solidFill>
                            <a:srgbClr val="000000"/>
                          </a:solidFill>
                          <a:latin typeface="Arial"/>
                          <a:ea typeface="Arial"/>
                          <a:cs typeface="Arial"/>
                          <a:sym typeface="Arial"/>
                        </a:rPr>
                        <a:t>79.1%</a:t>
                      </a:r>
                      <a:endParaRPr b="0" i="0" sz="900" u="none" cap="none" strike="noStrike">
                        <a:latin typeface="Arial"/>
                        <a:ea typeface="Arial"/>
                        <a:cs typeface="Arial"/>
                        <a:sym typeface="Arial"/>
                      </a:endParaRPr>
                    </a:p>
                  </a:txBody>
                  <a:tcPr marT="0" marB="0" marR="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r>
              <a:tr h="137375">
                <a:tc>
                  <a:txBody>
                    <a:bodyPr/>
                    <a:lstStyle/>
                    <a:p>
                      <a:pPr indent="0" lvl="0" marL="0" marR="0" rtl="0" algn="l">
                        <a:lnSpc>
                          <a:spcPct val="107000"/>
                        </a:lnSpc>
                        <a:spcBef>
                          <a:spcPts val="0"/>
                        </a:spcBef>
                        <a:spcAft>
                          <a:spcPts val="0"/>
                        </a:spcAft>
                        <a:buClr>
                          <a:srgbClr val="000000"/>
                        </a:buClr>
                        <a:buSzPts val="900"/>
                        <a:buFont typeface="Arial"/>
                        <a:buNone/>
                      </a:pPr>
                      <a:r>
                        <a:rPr b="0" i="0" lang="nl-NL" sz="900" u="none" cap="none" strike="noStrike">
                          <a:solidFill>
                            <a:srgbClr val="000000"/>
                          </a:solidFill>
                          <a:latin typeface="Arial"/>
                          <a:ea typeface="Arial"/>
                          <a:cs typeface="Arial"/>
                          <a:sym typeface="Arial"/>
                        </a:rPr>
                        <a:t>       East Asian</a:t>
                      </a:r>
                      <a:endParaRPr b="0" i="0" sz="900" u="none" cap="none" strike="noStrike">
                        <a:latin typeface="Arial"/>
                        <a:ea typeface="Arial"/>
                        <a:cs typeface="Arial"/>
                        <a:sym typeface="Aria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c>
                  <a:txBody>
                    <a:bodyPr/>
                    <a:lstStyle/>
                    <a:p>
                      <a:pPr indent="0" lvl="0" marL="0" marR="0" rtl="0" algn="l">
                        <a:lnSpc>
                          <a:spcPct val="107000"/>
                        </a:lnSpc>
                        <a:spcBef>
                          <a:spcPts val="0"/>
                        </a:spcBef>
                        <a:spcAft>
                          <a:spcPts val="0"/>
                        </a:spcAft>
                        <a:buClr>
                          <a:srgbClr val="000000"/>
                        </a:buClr>
                        <a:buSzPts val="900"/>
                        <a:buFont typeface="Arial"/>
                        <a:buNone/>
                      </a:pPr>
                      <a:r>
                        <a:rPr b="0" i="0" lang="nl-NL" sz="900" u="none" cap="none" strike="noStrike">
                          <a:solidFill>
                            <a:srgbClr val="000000"/>
                          </a:solidFill>
                          <a:latin typeface="Arial"/>
                          <a:ea typeface="Arial"/>
                          <a:cs typeface="Arial"/>
                          <a:sym typeface="Arial"/>
                        </a:rPr>
                        <a:t>2.7%</a:t>
                      </a:r>
                      <a:endParaRPr b="0" i="0" sz="900" u="none" cap="none" strike="noStrike">
                        <a:latin typeface="Arial"/>
                        <a:ea typeface="Arial"/>
                        <a:cs typeface="Arial"/>
                        <a:sym typeface="Arial"/>
                      </a:endParaRPr>
                    </a:p>
                  </a:txBody>
                  <a:tcPr marT="0" marB="0" marR="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r>
              <a:tr h="137375">
                <a:tc>
                  <a:txBody>
                    <a:bodyPr/>
                    <a:lstStyle/>
                    <a:p>
                      <a:pPr indent="0" lvl="0" marL="0" marR="0" rtl="0" algn="l">
                        <a:lnSpc>
                          <a:spcPct val="107000"/>
                        </a:lnSpc>
                        <a:spcBef>
                          <a:spcPts val="0"/>
                        </a:spcBef>
                        <a:spcAft>
                          <a:spcPts val="0"/>
                        </a:spcAft>
                        <a:buClr>
                          <a:srgbClr val="000000"/>
                        </a:buClr>
                        <a:buSzPts val="900"/>
                        <a:buFont typeface="Arial"/>
                        <a:buNone/>
                      </a:pPr>
                      <a:r>
                        <a:rPr b="0" i="0" lang="nl-NL" sz="900" u="none" cap="none" strike="noStrike">
                          <a:solidFill>
                            <a:srgbClr val="000000"/>
                          </a:solidFill>
                          <a:latin typeface="Arial"/>
                          <a:ea typeface="Arial"/>
                          <a:cs typeface="Arial"/>
                          <a:sym typeface="Arial"/>
                        </a:rPr>
                        <a:t>       Latin American</a:t>
                      </a:r>
                      <a:endParaRPr b="0" i="0" sz="900" u="none" cap="none" strike="noStrike">
                        <a:latin typeface="Arial"/>
                        <a:ea typeface="Arial"/>
                        <a:cs typeface="Arial"/>
                        <a:sym typeface="Aria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c>
                  <a:txBody>
                    <a:bodyPr/>
                    <a:lstStyle/>
                    <a:p>
                      <a:pPr indent="0" lvl="0" marL="0" marR="0" rtl="0" algn="l">
                        <a:lnSpc>
                          <a:spcPct val="107000"/>
                        </a:lnSpc>
                        <a:spcBef>
                          <a:spcPts val="0"/>
                        </a:spcBef>
                        <a:spcAft>
                          <a:spcPts val="0"/>
                        </a:spcAft>
                        <a:buClr>
                          <a:srgbClr val="000000"/>
                        </a:buClr>
                        <a:buSzPts val="900"/>
                        <a:buFont typeface="Arial"/>
                        <a:buNone/>
                      </a:pPr>
                      <a:r>
                        <a:rPr b="0" i="0" lang="nl-NL" sz="900" u="none" cap="none" strike="noStrike">
                          <a:solidFill>
                            <a:srgbClr val="000000"/>
                          </a:solidFill>
                          <a:latin typeface="Arial"/>
                          <a:ea typeface="Arial"/>
                          <a:cs typeface="Arial"/>
                          <a:sym typeface="Arial"/>
                        </a:rPr>
                        <a:t>2.1%</a:t>
                      </a:r>
                      <a:endParaRPr b="0" i="0" sz="900" u="none" cap="none" strike="noStrike">
                        <a:latin typeface="Arial"/>
                        <a:ea typeface="Arial"/>
                        <a:cs typeface="Arial"/>
                        <a:sym typeface="Arial"/>
                      </a:endParaRPr>
                    </a:p>
                  </a:txBody>
                  <a:tcPr marT="0" marB="0" marR="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r>
              <a:tr h="137375">
                <a:tc>
                  <a:txBody>
                    <a:bodyPr/>
                    <a:lstStyle/>
                    <a:p>
                      <a:pPr indent="0" lvl="0" marL="0" marR="0" rtl="0" algn="l">
                        <a:lnSpc>
                          <a:spcPct val="107000"/>
                        </a:lnSpc>
                        <a:spcBef>
                          <a:spcPts val="0"/>
                        </a:spcBef>
                        <a:spcAft>
                          <a:spcPts val="0"/>
                        </a:spcAft>
                        <a:buClr>
                          <a:srgbClr val="000000"/>
                        </a:buClr>
                        <a:buSzPts val="900"/>
                        <a:buFont typeface="Arial"/>
                        <a:buNone/>
                      </a:pPr>
                      <a:r>
                        <a:rPr b="0" i="0" lang="nl-NL" sz="900" u="none" cap="none" strike="noStrike">
                          <a:solidFill>
                            <a:srgbClr val="000000"/>
                          </a:solidFill>
                          <a:latin typeface="Arial"/>
                          <a:ea typeface="Arial"/>
                          <a:cs typeface="Arial"/>
                          <a:sym typeface="Arial"/>
                        </a:rPr>
                        <a:t>       Middle Eastern</a:t>
                      </a:r>
                      <a:endParaRPr b="0" i="0" sz="900" u="none" cap="none" strike="noStrike">
                        <a:latin typeface="Arial"/>
                        <a:ea typeface="Arial"/>
                        <a:cs typeface="Arial"/>
                        <a:sym typeface="Aria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c>
                  <a:txBody>
                    <a:bodyPr/>
                    <a:lstStyle/>
                    <a:p>
                      <a:pPr indent="0" lvl="0" marL="0" marR="0" rtl="0" algn="l">
                        <a:lnSpc>
                          <a:spcPct val="107000"/>
                        </a:lnSpc>
                        <a:spcBef>
                          <a:spcPts val="0"/>
                        </a:spcBef>
                        <a:spcAft>
                          <a:spcPts val="0"/>
                        </a:spcAft>
                        <a:buClr>
                          <a:srgbClr val="000000"/>
                        </a:buClr>
                        <a:buSzPts val="900"/>
                        <a:buFont typeface="Arial"/>
                        <a:buNone/>
                      </a:pPr>
                      <a:r>
                        <a:rPr b="0" i="0" lang="nl-NL" sz="900" u="none" cap="none" strike="noStrike">
                          <a:solidFill>
                            <a:srgbClr val="000000"/>
                          </a:solidFill>
                          <a:latin typeface="Arial"/>
                          <a:ea typeface="Arial"/>
                          <a:cs typeface="Arial"/>
                          <a:sym typeface="Arial"/>
                        </a:rPr>
                        <a:t>6.0%</a:t>
                      </a:r>
                      <a:endParaRPr b="0" i="0" sz="900" u="none" cap="none" strike="noStrike">
                        <a:latin typeface="Arial"/>
                        <a:ea typeface="Arial"/>
                        <a:cs typeface="Arial"/>
                        <a:sym typeface="Arial"/>
                      </a:endParaRPr>
                    </a:p>
                  </a:txBody>
                  <a:tcPr marT="0" marB="0" marR="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r>
              <a:tr h="137375">
                <a:tc>
                  <a:txBody>
                    <a:bodyPr/>
                    <a:lstStyle/>
                    <a:p>
                      <a:pPr indent="0" lvl="0" marL="0" marR="0" rtl="0" algn="l">
                        <a:lnSpc>
                          <a:spcPct val="107000"/>
                        </a:lnSpc>
                        <a:spcBef>
                          <a:spcPts val="0"/>
                        </a:spcBef>
                        <a:spcAft>
                          <a:spcPts val="0"/>
                        </a:spcAft>
                        <a:buClr>
                          <a:srgbClr val="000000"/>
                        </a:buClr>
                        <a:buSzPts val="900"/>
                        <a:buFont typeface="Arial"/>
                        <a:buNone/>
                      </a:pPr>
                      <a:r>
                        <a:rPr b="0" i="0" lang="nl-NL" sz="900" u="none" cap="none" strike="noStrike">
                          <a:solidFill>
                            <a:srgbClr val="000000"/>
                          </a:solidFill>
                          <a:latin typeface="Arial"/>
                          <a:ea typeface="Arial"/>
                          <a:cs typeface="Arial"/>
                          <a:sym typeface="Arial"/>
                        </a:rPr>
                        <a:t>       Other or Unknown</a:t>
                      </a:r>
                      <a:endParaRPr b="0" i="0" sz="900" u="none" cap="none" strike="noStrike">
                        <a:latin typeface="Arial"/>
                        <a:ea typeface="Arial"/>
                        <a:cs typeface="Arial"/>
                        <a:sym typeface="Aria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7000"/>
                        </a:lnSpc>
                        <a:spcBef>
                          <a:spcPts val="0"/>
                        </a:spcBef>
                        <a:spcAft>
                          <a:spcPts val="0"/>
                        </a:spcAft>
                        <a:buClr>
                          <a:srgbClr val="000000"/>
                        </a:buClr>
                        <a:buSzPts val="900"/>
                        <a:buFont typeface="Arial"/>
                        <a:buNone/>
                      </a:pPr>
                      <a:r>
                        <a:rPr b="0" i="0" lang="nl-NL" sz="900" u="none" cap="none" strike="noStrike">
                          <a:solidFill>
                            <a:srgbClr val="000000"/>
                          </a:solidFill>
                          <a:latin typeface="Arial"/>
                          <a:ea typeface="Arial"/>
                          <a:cs typeface="Arial"/>
                          <a:sym typeface="Arial"/>
                        </a:rPr>
                        <a:t>5.2%</a:t>
                      </a:r>
                      <a:endParaRPr b="0" i="0" sz="900" u="none" cap="none" strike="noStrike">
                        <a:latin typeface="Arial"/>
                        <a:ea typeface="Arial"/>
                        <a:cs typeface="Arial"/>
                        <a:sym typeface="Arial"/>
                      </a:endParaRPr>
                    </a:p>
                  </a:txBody>
                  <a:tcPr marT="0" marB="0" marR="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bl>
          </a:graphicData>
        </a:graphic>
      </p:graphicFrame>
      <p:sp>
        <p:nvSpPr>
          <p:cNvPr id="124" name="Google Shape;124;p10"/>
          <p:cNvSpPr txBox="1"/>
          <p:nvPr>
            <p:ph type="title"/>
          </p:nvPr>
        </p:nvSpPr>
        <p:spPr>
          <a:xfrm>
            <a:off x="684214" y="295354"/>
            <a:ext cx="7769225" cy="566738"/>
          </a:xfrm>
          <a:prstGeom prst="rect">
            <a:avLst/>
          </a:prstGeom>
          <a:noFill/>
          <a:ln>
            <a:noFill/>
          </a:ln>
        </p:spPr>
        <p:txBody>
          <a:bodyPr anchorCtr="0" anchor="t" bIns="45700" lIns="45700" spcFirstLastPara="1" rIns="45700" wrap="square" tIns="45700">
            <a:noAutofit/>
          </a:bodyPr>
          <a:lstStyle/>
          <a:p>
            <a:pPr indent="0" lvl="0" marL="0" rtl="0" algn="ctr">
              <a:spcBef>
                <a:spcPts val="0"/>
              </a:spcBef>
              <a:spcAft>
                <a:spcPts val="0"/>
              </a:spcAft>
              <a:buNone/>
            </a:pPr>
            <a:r>
              <a:rPr lang="nl-NL" sz="2200">
                <a:solidFill>
                  <a:srgbClr val="FEA300"/>
                </a:solidFill>
              </a:rPr>
              <a:t>Baseline Characteristics</a:t>
            </a:r>
            <a:endParaRPr/>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1"/>
          <p:cNvSpPr txBox="1"/>
          <p:nvPr>
            <p:ph type="title"/>
          </p:nvPr>
        </p:nvSpPr>
        <p:spPr>
          <a:xfrm>
            <a:off x="687388" y="263821"/>
            <a:ext cx="7769225" cy="566738"/>
          </a:xfrm>
          <a:prstGeom prst="rect">
            <a:avLst/>
          </a:prstGeom>
          <a:noFill/>
          <a:ln>
            <a:noFill/>
          </a:ln>
        </p:spPr>
        <p:txBody>
          <a:bodyPr anchorCtr="0" anchor="t" bIns="45700" lIns="45700" spcFirstLastPara="1" rIns="45700" wrap="square" tIns="45700">
            <a:noAutofit/>
          </a:bodyPr>
          <a:lstStyle/>
          <a:p>
            <a:pPr indent="0" lvl="0" marL="0" rtl="0" algn="ctr">
              <a:spcBef>
                <a:spcPts val="0"/>
              </a:spcBef>
              <a:spcAft>
                <a:spcPts val="0"/>
              </a:spcAft>
              <a:buNone/>
            </a:pPr>
            <a:r>
              <a:rPr lang="nl-NL" sz="2200">
                <a:solidFill>
                  <a:srgbClr val="FEA300"/>
                </a:solidFill>
              </a:rPr>
              <a:t>Coronary CTA Findings</a:t>
            </a:r>
            <a:endParaRPr/>
          </a:p>
        </p:txBody>
      </p:sp>
      <p:sp>
        <p:nvSpPr>
          <p:cNvPr id="130" name="Google Shape;130;p11"/>
          <p:cNvSpPr txBox="1"/>
          <p:nvPr/>
        </p:nvSpPr>
        <p:spPr>
          <a:xfrm>
            <a:off x="1021177" y="848036"/>
            <a:ext cx="295465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200"/>
              <a:buFont typeface="Arial"/>
              <a:buNone/>
            </a:pPr>
            <a:r>
              <a:rPr b="1" i="0" lang="nl-NL" sz="1200">
                <a:solidFill>
                  <a:srgbClr val="0E1C26"/>
                </a:solidFill>
                <a:latin typeface="Arial"/>
                <a:ea typeface="Arial"/>
                <a:cs typeface="Arial"/>
                <a:sym typeface="Arial"/>
              </a:rPr>
              <a:t>CONVENTIONAL CAD CLASSIFICATION</a:t>
            </a:r>
            <a:endParaRPr/>
          </a:p>
        </p:txBody>
      </p:sp>
      <p:sp>
        <p:nvSpPr>
          <p:cNvPr id="131" name="Google Shape;131;p11"/>
          <p:cNvSpPr txBox="1"/>
          <p:nvPr/>
        </p:nvSpPr>
        <p:spPr>
          <a:xfrm>
            <a:off x="5180192" y="848036"/>
            <a:ext cx="293061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200"/>
              <a:buFont typeface="Arial"/>
              <a:buNone/>
            </a:pPr>
            <a:r>
              <a:rPr b="1" i="0" lang="nl-NL" sz="1200">
                <a:solidFill>
                  <a:srgbClr val="0E1C26"/>
                </a:solidFill>
                <a:latin typeface="Arial"/>
                <a:ea typeface="Arial"/>
                <a:cs typeface="Arial"/>
                <a:sym typeface="Arial"/>
              </a:rPr>
              <a:t>AI-QCT ATHEROSCLEROTIC FEATURES</a:t>
            </a:r>
            <a:endParaRPr/>
          </a:p>
        </p:txBody>
      </p:sp>
      <p:graphicFrame>
        <p:nvGraphicFramePr>
          <p:cNvPr id="132" name="Google Shape;132;p11"/>
          <p:cNvGraphicFramePr/>
          <p:nvPr/>
        </p:nvGraphicFramePr>
        <p:xfrm>
          <a:off x="4834381" y="1222289"/>
          <a:ext cx="3000000" cy="3000000"/>
        </p:xfrm>
        <a:graphic>
          <a:graphicData uri="http://schemas.openxmlformats.org/drawingml/2006/table">
            <a:tbl>
              <a:tblPr>
                <a:noFill/>
                <a:tableStyleId>{C458628E-65B6-405E-BEFD-41F082CAC077}</a:tableStyleId>
              </a:tblPr>
              <a:tblGrid>
                <a:gridCol w="2463975"/>
                <a:gridCol w="1158250"/>
              </a:tblGrid>
              <a:tr h="235050">
                <a:tc>
                  <a:txBody>
                    <a:bodyPr/>
                    <a:lstStyle/>
                    <a:p>
                      <a:pPr indent="0" lvl="0" marL="0" marR="0" rtl="0" algn="l">
                        <a:spcBef>
                          <a:spcPts val="0"/>
                        </a:spcBef>
                        <a:spcAft>
                          <a:spcPts val="0"/>
                        </a:spcAft>
                        <a:buClr>
                          <a:srgbClr val="0E1C26"/>
                        </a:buClr>
                        <a:buSzPts val="900"/>
                        <a:buFont typeface="Arial"/>
                        <a:buNone/>
                      </a:pPr>
                      <a:r>
                        <a:rPr b="1" i="0" lang="nl-NL" sz="900" u="none" cap="none" strike="noStrike">
                          <a:solidFill>
                            <a:srgbClr val="0E1C26"/>
                          </a:solidFill>
                          <a:latin typeface="Arial"/>
                          <a:ea typeface="Arial"/>
                          <a:cs typeface="Arial"/>
                          <a:sym typeface="Arial"/>
                        </a:rPr>
                        <a:t>Total Plaque Volume, mm</a:t>
                      </a:r>
                      <a:r>
                        <a:rPr b="1" baseline="30000" i="0" lang="nl-NL" sz="900" u="none" cap="none" strike="noStrike">
                          <a:solidFill>
                            <a:srgbClr val="0E1C26"/>
                          </a:solidFill>
                          <a:latin typeface="Arial"/>
                          <a:ea typeface="Arial"/>
                          <a:cs typeface="Arial"/>
                          <a:sym typeface="Arial"/>
                        </a:rPr>
                        <a:t>3</a:t>
                      </a:r>
                      <a:endParaRPr b="1" baseline="30000" i="0" sz="900" u="none" cap="none" strike="noStrike">
                        <a:solidFill>
                          <a:srgbClr val="0E1C26"/>
                        </a:solidFill>
                        <a:latin typeface="Arial"/>
                        <a:ea typeface="Arial"/>
                        <a:cs typeface="Arial"/>
                        <a:sym typeface="Arial"/>
                      </a:endParaRPr>
                    </a:p>
                  </a:txBody>
                  <a:tcPr marT="0" marB="0" marR="75575" marL="75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E1C26"/>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lt1"/>
                        </a:buClr>
                        <a:buSzPts val="900"/>
                        <a:buFont typeface="Arial"/>
                        <a:buNone/>
                      </a:pPr>
                      <a:r>
                        <a:t/>
                      </a:r>
                      <a:endParaRPr sz="900" u="none" cap="none" strike="noStrike">
                        <a:solidFill>
                          <a:srgbClr val="0E1C26"/>
                        </a:solidFill>
                        <a:latin typeface="Arial"/>
                        <a:ea typeface="Arial"/>
                        <a:cs typeface="Arial"/>
                        <a:sym typeface="Arial"/>
                      </a:endParaRPr>
                    </a:p>
                  </a:txBody>
                  <a:tcPr marT="0" marB="0" marR="75575" marL="567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E1C26"/>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146475">
                <a:tc>
                  <a:txBody>
                    <a:bodyPr/>
                    <a:lstStyle/>
                    <a:p>
                      <a:pPr indent="0" lvl="0" marL="0" marR="0" rtl="0" algn="l">
                        <a:lnSpc>
                          <a:spcPct val="100000"/>
                        </a:lnSpc>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  Median (25</a:t>
                      </a:r>
                      <a:r>
                        <a:rPr b="0" baseline="30000" i="0" lang="nl-NL" sz="900" u="none" cap="none" strike="noStrike">
                          <a:solidFill>
                            <a:srgbClr val="0E1C26"/>
                          </a:solidFill>
                          <a:latin typeface="Arial"/>
                          <a:ea typeface="Arial"/>
                          <a:cs typeface="Arial"/>
                          <a:sym typeface="Arial"/>
                        </a:rPr>
                        <a:t>th</a:t>
                      </a:r>
                      <a:r>
                        <a:rPr b="0" i="0" lang="nl-NL" sz="900" u="none" cap="none" strike="noStrike">
                          <a:solidFill>
                            <a:srgbClr val="0E1C26"/>
                          </a:solidFill>
                          <a:latin typeface="Arial"/>
                          <a:ea typeface="Arial"/>
                          <a:cs typeface="Arial"/>
                          <a:sym typeface="Arial"/>
                        </a:rPr>
                        <a:t>-75</a:t>
                      </a:r>
                      <a:r>
                        <a:rPr b="0" baseline="30000" i="0" lang="nl-NL" sz="900" u="none" cap="none" strike="noStrike">
                          <a:solidFill>
                            <a:srgbClr val="0E1C26"/>
                          </a:solidFill>
                          <a:latin typeface="Arial"/>
                          <a:ea typeface="Arial"/>
                          <a:cs typeface="Arial"/>
                          <a:sym typeface="Arial"/>
                        </a:rPr>
                        <a:t>th </a:t>
                      </a:r>
                      <a:r>
                        <a:rPr b="0" i="0" lang="nl-NL" sz="900" u="none" cap="none" strike="noStrike">
                          <a:solidFill>
                            <a:srgbClr val="0E1C26"/>
                          </a:solidFill>
                          <a:latin typeface="Arial"/>
                          <a:ea typeface="Arial"/>
                          <a:cs typeface="Arial"/>
                          <a:sym typeface="Arial"/>
                        </a:rPr>
                        <a:t>IQR)</a:t>
                      </a:r>
                      <a:endParaRPr b="0" i="0" sz="1050">
                        <a:solidFill>
                          <a:srgbClr val="0E1C26"/>
                        </a:solidFill>
                        <a:latin typeface="Arial"/>
                        <a:ea typeface="Arial"/>
                        <a:cs typeface="Arial"/>
                        <a:sym typeface="Arial"/>
                      </a:endParaRPr>
                    </a:p>
                  </a:txBody>
                  <a:tcPr marT="0" marB="0" marR="75575" marL="75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56.80 (16.00-187.60)</a:t>
                      </a:r>
                      <a:endParaRPr/>
                    </a:p>
                  </a:txBody>
                  <a:tcPr marT="0" marB="0" marR="75575" marL="567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r>
              <a:tr h="146475">
                <a:tc>
                  <a:txBody>
                    <a:bodyPr/>
                    <a:lstStyle/>
                    <a:p>
                      <a:pPr indent="0" lvl="0" marL="0" marR="0" rtl="0" algn="l">
                        <a:spcBef>
                          <a:spcPts val="0"/>
                        </a:spcBef>
                        <a:spcAft>
                          <a:spcPts val="0"/>
                        </a:spcAft>
                        <a:buClr>
                          <a:srgbClr val="0E1C26"/>
                        </a:buClr>
                        <a:buSzPts val="900"/>
                        <a:buFont typeface="Arial"/>
                        <a:buNone/>
                      </a:pPr>
                      <a:r>
                        <a:rPr b="1" i="0" lang="nl-NL" sz="900" u="none" cap="none" strike="noStrike">
                          <a:solidFill>
                            <a:srgbClr val="0E1C26"/>
                          </a:solidFill>
                          <a:latin typeface="Arial"/>
                          <a:ea typeface="Arial"/>
                          <a:cs typeface="Arial"/>
                          <a:sym typeface="Arial"/>
                        </a:rPr>
                        <a:t>  Mean (SD)</a:t>
                      </a:r>
                      <a:endParaRPr b="1" i="0" sz="900" u="none" cap="none" strike="noStrike">
                        <a:solidFill>
                          <a:srgbClr val="0E1C26"/>
                        </a:solidFill>
                        <a:latin typeface="Arial"/>
                        <a:ea typeface="Arial"/>
                        <a:cs typeface="Arial"/>
                        <a:sym typeface="Arial"/>
                      </a:endParaRPr>
                    </a:p>
                  </a:txBody>
                  <a:tcPr marT="0" marB="0" marR="75575" marL="75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rgbClr val="0E1C26"/>
                        </a:buClr>
                        <a:buSzPts val="900"/>
                        <a:buFont typeface="Arial"/>
                        <a:buNone/>
                      </a:pPr>
                      <a:r>
                        <a:rPr b="1" i="0" lang="nl-NL" sz="900" u="none" cap="none" strike="noStrike">
                          <a:solidFill>
                            <a:srgbClr val="0E1C26"/>
                          </a:solidFill>
                          <a:latin typeface="Arial"/>
                          <a:ea typeface="Arial"/>
                          <a:cs typeface="Arial"/>
                          <a:sym typeface="Arial"/>
                        </a:rPr>
                        <a:t>152.12 ± 245.13</a:t>
                      </a:r>
                      <a:endParaRPr/>
                    </a:p>
                  </a:txBody>
                  <a:tcPr marT="0" marB="0" marR="75575" marL="567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r>
              <a:tr h="224500">
                <a:tc>
                  <a:txBody>
                    <a:bodyPr/>
                    <a:lstStyle/>
                    <a:p>
                      <a:pPr indent="0" lvl="0" marL="0" marR="0" rtl="0" algn="l">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  Number any</a:t>
                      </a:r>
                      <a:r>
                        <a:rPr b="0" i="0" lang="nl-NL" sz="900" u="none" cap="none" strike="noStrike">
                          <a:solidFill>
                            <a:srgbClr val="0E1C26"/>
                          </a:solidFill>
                          <a:latin typeface="Arial"/>
                          <a:ea typeface="Arial"/>
                          <a:cs typeface="Arial"/>
                          <a:sym typeface="Arial"/>
                        </a:rPr>
                        <a:t> plaque</a:t>
                      </a:r>
                      <a:endParaRPr b="0" baseline="30000" i="0" sz="900" u="none" cap="none" strike="noStrike">
                        <a:solidFill>
                          <a:srgbClr val="0E1C26"/>
                        </a:solidFill>
                        <a:latin typeface="Arial"/>
                        <a:ea typeface="Arial"/>
                        <a:cs typeface="Arial"/>
                        <a:sym typeface="Arial"/>
                      </a:endParaRPr>
                    </a:p>
                  </a:txBody>
                  <a:tcPr marT="0" marB="0" marR="75575" marL="75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12700">
                      <a:solidFill>
                        <a:srgbClr val="0E1C26"/>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93.0%</a:t>
                      </a:r>
                      <a:endParaRPr b="0" i="0" sz="900" u="none" cap="none" strike="noStrike">
                        <a:solidFill>
                          <a:srgbClr val="0E1C26"/>
                        </a:solidFill>
                        <a:latin typeface="Arial"/>
                        <a:ea typeface="Arial"/>
                        <a:cs typeface="Arial"/>
                        <a:sym typeface="Arial"/>
                      </a:endParaRPr>
                    </a:p>
                  </a:txBody>
                  <a:tcPr marT="0" marB="0" marR="75575" marL="567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12700">
                      <a:solidFill>
                        <a:srgbClr val="0E1C26"/>
                      </a:solidFill>
                      <a:prstDash val="solid"/>
                      <a:round/>
                      <a:headEnd len="sm" w="sm" type="none"/>
                      <a:tailEnd len="sm" w="sm" type="none"/>
                    </a:lnB>
                    <a:solidFill>
                      <a:srgbClr val="FFFFFF"/>
                    </a:solidFill>
                  </a:tcPr>
                </a:tc>
              </a:tr>
              <a:tr h="251975">
                <a:tc>
                  <a:txBody>
                    <a:bodyPr/>
                    <a:lstStyle/>
                    <a:p>
                      <a:pPr indent="0" lvl="0" marL="0" marR="0" rtl="0" algn="l">
                        <a:spcBef>
                          <a:spcPts val="0"/>
                        </a:spcBef>
                        <a:spcAft>
                          <a:spcPts val="0"/>
                        </a:spcAft>
                        <a:buClr>
                          <a:srgbClr val="0E1C26"/>
                        </a:buClr>
                        <a:buSzPts val="900"/>
                        <a:buFont typeface="Arial"/>
                        <a:buNone/>
                      </a:pPr>
                      <a:r>
                        <a:rPr b="1" i="0" lang="nl-NL" sz="900" u="none" cap="none" strike="noStrike">
                          <a:solidFill>
                            <a:srgbClr val="0E1C26"/>
                          </a:solidFill>
                          <a:latin typeface="Arial"/>
                          <a:ea typeface="Arial"/>
                          <a:cs typeface="Arial"/>
                          <a:sym typeface="Arial"/>
                        </a:rPr>
                        <a:t>Non-calcified Plaque Volume, mm</a:t>
                      </a:r>
                      <a:r>
                        <a:rPr b="1" baseline="30000" i="0" lang="nl-NL" sz="900" u="none" cap="none" strike="noStrike">
                          <a:solidFill>
                            <a:srgbClr val="0E1C26"/>
                          </a:solidFill>
                          <a:latin typeface="Arial"/>
                          <a:ea typeface="Arial"/>
                          <a:cs typeface="Arial"/>
                          <a:sym typeface="Arial"/>
                        </a:rPr>
                        <a:t>3</a:t>
                      </a:r>
                      <a:endParaRPr/>
                    </a:p>
                  </a:txBody>
                  <a:tcPr marT="0" marB="0" marR="75575" marL="75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E1C26"/>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lt1"/>
                        </a:buClr>
                        <a:buSzPts val="900"/>
                        <a:buFont typeface="Arial"/>
                        <a:buNone/>
                      </a:pPr>
                      <a:r>
                        <a:t/>
                      </a:r>
                      <a:endParaRPr sz="900" u="none" cap="none" strike="noStrike">
                        <a:solidFill>
                          <a:srgbClr val="0E1C26"/>
                        </a:solidFill>
                        <a:latin typeface="Arial"/>
                        <a:ea typeface="Arial"/>
                        <a:cs typeface="Arial"/>
                        <a:sym typeface="Arial"/>
                      </a:endParaRPr>
                    </a:p>
                  </a:txBody>
                  <a:tcPr marT="0" marB="0" marR="75575" marL="567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E1C26"/>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146475">
                <a:tc>
                  <a:txBody>
                    <a:bodyPr/>
                    <a:lstStyle/>
                    <a:p>
                      <a:pPr indent="0" lvl="0" marL="0" marR="0" rtl="0" algn="l">
                        <a:lnSpc>
                          <a:spcPct val="100000"/>
                        </a:lnSpc>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  Median (25</a:t>
                      </a:r>
                      <a:r>
                        <a:rPr b="0" baseline="30000" i="0" lang="nl-NL" sz="900" u="none" cap="none" strike="noStrike">
                          <a:solidFill>
                            <a:srgbClr val="0E1C26"/>
                          </a:solidFill>
                          <a:latin typeface="Arial"/>
                          <a:ea typeface="Arial"/>
                          <a:cs typeface="Arial"/>
                          <a:sym typeface="Arial"/>
                        </a:rPr>
                        <a:t>th</a:t>
                      </a:r>
                      <a:r>
                        <a:rPr b="0" i="0" lang="nl-NL" sz="900" u="none" cap="none" strike="noStrike">
                          <a:solidFill>
                            <a:srgbClr val="0E1C26"/>
                          </a:solidFill>
                          <a:latin typeface="Arial"/>
                          <a:ea typeface="Arial"/>
                          <a:cs typeface="Arial"/>
                          <a:sym typeface="Arial"/>
                        </a:rPr>
                        <a:t>-75</a:t>
                      </a:r>
                      <a:r>
                        <a:rPr b="0" baseline="30000" i="0" lang="nl-NL" sz="900" u="none" cap="none" strike="noStrike">
                          <a:solidFill>
                            <a:srgbClr val="0E1C26"/>
                          </a:solidFill>
                          <a:latin typeface="Arial"/>
                          <a:ea typeface="Arial"/>
                          <a:cs typeface="Arial"/>
                          <a:sym typeface="Arial"/>
                        </a:rPr>
                        <a:t>th </a:t>
                      </a:r>
                      <a:r>
                        <a:rPr b="0" i="0" lang="nl-NL" sz="900" u="none" cap="none" strike="noStrike">
                          <a:solidFill>
                            <a:srgbClr val="0E1C26"/>
                          </a:solidFill>
                          <a:latin typeface="Arial"/>
                          <a:ea typeface="Arial"/>
                          <a:cs typeface="Arial"/>
                          <a:sym typeface="Arial"/>
                        </a:rPr>
                        <a:t>IQR)</a:t>
                      </a:r>
                      <a:endParaRPr b="0" i="0" sz="1050">
                        <a:solidFill>
                          <a:srgbClr val="0E1C26"/>
                        </a:solidFill>
                        <a:latin typeface="Arial"/>
                        <a:ea typeface="Arial"/>
                        <a:cs typeface="Arial"/>
                        <a:sym typeface="Arial"/>
                      </a:endParaRPr>
                    </a:p>
                  </a:txBody>
                  <a:tcPr marT="0" marB="0" marR="75575" marL="75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41.90 (12.90, 114.80)</a:t>
                      </a:r>
                      <a:endParaRPr/>
                    </a:p>
                  </a:txBody>
                  <a:tcPr marT="0" marB="0" marR="75575" marL="567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r>
              <a:tr h="146475">
                <a:tc>
                  <a:txBody>
                    <a:bodyPr/>
                    <a:lstStyle/>
                    <a:p>
                      <a:pPr indent="0" lvl="0" marL="0" marR="0" rtl="0" algn="l">
                        <a:spcBef>
                          <a:spcPts val="0"/>
                        </a:spcBef>
                        <a:spcAft>
                          <a:spcPts val="0"/>
                        </a:spcAft>
                        <a:buClr>
                          <a:srgbClr val="0E1C26"/>
                        </a:buClr>
                        <a:buSzPts val="900"/>
                        <a:buFont typeface="Arial"/>
                        <a:buNone/>
                      </a:pPr>
                      <a:r>
                        <a:rPr b="1" i="0" lang="nl-NL" sz="900" u="none" cap="none" strike="noStrike">
                          <a:solidFill>
                            <a:srgbClr val="0E1C26"/>
                          </a:solidFill>
                          <a:latin typeface="Arial"/>
                          <a:ea typeface="Arial"/>
                          <a:cs typeface="Arial"/>
                          <a:sym typeface="Arial"/>
                        </a:rPr>
                        <a:t>  Mean (SD)</a:t>
                      </a:r>
                      <a:endParaRPr b="1" i="0" sz="900" u="none" cap="none" strike="noStrike">
                        <a:solidFill>
                          <a:srgbClr val="0E1C26"/>
                        </a:solidFill>
                        <a:latin typeface="Arial"/>
                        <a:ea typeface="Arial"/>
                        <a:cs typeface="Arial"/>
                        <a:sym typeface="Arial"/>
                      </a:endParaRPr>
                    </a:p>
                  </a:txBody>
                  <a:tcPr marT="0" marB="0" marR="75575" marL="75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rgbClr val="0E1C26"/>
                        </a:buClr>
                        <a:buSzPts val="900"/>
                        <a:buFont typeface="Arial"/>
                        <a:buNone/>
                      </a:pPr>
                      <a:r>
                        <a:rPr b="1" i="0" lang="nl-NL" sz="900" u="none" cap="none" strike="noStrike">
                          <a:solidFill>
                            <a:srgbClr val="0E1C26"/>
                          </a:solidFill>
                          <a:latin typeface="Arial"/>
                          <a:ea typeface="Arial"/>
                          <a:cs typeface="Arial"/>
                          <a:sym typeface="Arial"/>
                        </a:rPr>
                        <a:t>91.47 ± 136.36</a:t>
                      </a:r>
                      <a:endParaRPr/>
                    </a:p>
                  </a:txBody>
                  <a:tcPr marT="0" marB="0" marR="75575" marL="567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r>
              <a:tr h="292225">
                <a:tc>
                  <a:txBody>
                    <a:bodyPr/>
                    <a:lstStyle/>
                    <a:p>
                      <a:pPr indent="0" lvl="0" marL="0" marR="0" rtl="0" algn="l">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  Number any</a:t>
                      </a:r>
                      <a:r>
                        <a:rPr b="0" i="0" lang="nl-NL" sz="900" u="none" cap="none" strike="noStrike">
                          <a:solidFill>
                            <a:srgbClr val="0E1C26"/>
                          </a:solidFill>
                          <a:latin typeface="Arial"/>
                          <a:ea typeface="Arial"/>
                          <a:cs typeface="Arial"/>
                          <a:sym typeface="Arial"/>
                        </a:rPr>
                        <a:t> non-calcified plaque</a:t>
                      </a:r>
                      <a:endParaRPr b="0" baseline="30000" i="0" sz="900" u="none" cap="none" strike="noStrike">
                        <a:solidFill>
                          <a:srgbClr val="0E1C26"/>
                        </a:solidFill>
                        <a:latin typeface="Arial"/>
                        <a:ea typeface="Arial"/>
                        <a:cs typeface="Arial"/>
                        <a:sym typeface="Arial"/>
                      </a:endParaRPr>
                    </a:p>
                  </a:txBody>
                  <a:tcPr marT="0" marB="0" marR="75575" marL="75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12700">
                      <a:solidFill>
                        <a:srgbClr val="0E1C26"/>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93.0%</a:t>
                      </a:r>
                      <a:endParaRPr b="0" i="0" sz="900" u="none" cap="none" strike="noStrike">
                        <a:solidFill>
                          <a:srgbClr val="0E1C26"/>
                        </a:solidFill>
                        <a:latin typeface="Arial"/>
                        <a:ea typeface="Arial"/>
                        <a:cs typeface="Arial"/>
                        <a:sym typeface="Arial"/>
                      </a:endParaRPr>
                    </a:p>
                  </a:txBody>
                  <a:tcPr marT="0" marB="0" marR="75575" marL="567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12700">
                      <a:solidFill>
                        <a:srgbClr val="0E1C26"/>
                      </a:solidFill>
                      <a:prstDash val="solid"/>
                      <a:round/>
                      <a:headEnd len="sm" w="sm" type="none"/>
                      <a:tailEnd len="sm" w="sm" type="none"/>
                    </a:lnB>
                    <a:solidFill>
                      <a:srgbClr val="FFFFFF"/>
                    </a:solidFill>
                  </a:tcPr>
                </a:tc>
              </a:tr>
              <a:tr h="256725">
                <a:tc>
                  <a:txBody>
                    <a:bodyPr/>
                    <a:lstStyle/>
                    <a:p>
                      <a:pPr indent="0" lvl="0" marL="0" marR="0" rtl="0" algn="l">
                        <a:spcBef>
                          <a:spcPts val="0"/>
                        </a:spcBef>
                        <a:spcAft>
                          <a:spcPts val="0"/>
                        </a:spcAft>
                        <a:buClr>
                          <a:srgbClr val="0E1C26"/>
                        </a:buClr>
                        <a:buSzPts val="900"/>
                        <a:buFont typeface="Arial"/>
                        <a:buNone/>
                      </a:pPr>
                      <a:r>
                        <a:rPr b="1" i="0" lang="nl-NL" sz="900" u="none" cap="none" strike="noStrike">
                          <a:solidFill>
                            <a:srgbClr val="0E1C26"/>
                          </a:solidFill>
                          <a:latin typeface="Arial"/>
                          <a:ea typeface="Arial"/>
                          <a:cs typeface="Arial"/>
                          <a:sym typeface="Arial"/>
                        </a:rPr>
                        <a:t>Calcified Plaque Volume, mm</a:t>
                      </a:r>
                      <a:r>
                        <a:rPr b="1" baseline="30000" i="0" lang="nl-NL" sz="900" u="none" cap="none" strike="noStrike">
                          <a:solidFill>
                            <a:srgbClr val="0E1C26"/>
                          </a:solidFill>
                          <a:latin typeface="Arial"/>
                          <a:ea typeface="Arial"/>
                          <a:cs typeface="Arial"/>
                          <a:sym typeface="Arial"/>
                        </a:rPr>
                        <a:t>3</a:t>
                      </a:r>
                      <a:endParaRPr/>
                    </a:p>
                  </a:txBody>
                  <a:tcPr marT="0" marB="0" marR="75575" marL="75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E1C26"/>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lt1"/>
                        </a:buClr>
                        <a:buSzPts val="900"/>
                        <a:buFont typeface="Arial"/>
                        <a:buNone/>
                      </a:pPr>
                      <a:r>
                        <a:t/>
                      </a:r>
                      <a:endParaRPr sz="900" u="none" cap="none" strike="noStrike">
                        <a:solidFill>
                          <a:srgbClr val="0E1C26"/>
                        </a:solidFill>
                        <a:latin typeface="Arial"/>
                        <a:ea typeface="Arial"/>
                        <a:cs typeface="Arial"/>
                        <a:sym typeface="Arial"/>
                      </a:endParaRPr>
                    </a:p>
                  </a:txBody>
                  <a:tcPr marT="0" marB="0" marR="75575" marL="567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E1C26"/>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146700">
                <a:tc>
                  <a:txBody>
                    <a:bodyPr/>
                    <a:lstStyle/>
                    <a:p>
                      <a:pPr indent="0" lvl="0" marL="0" marR="0" rtl="0" algn="l">
                        <a:lnSpc>
                          <a:spcPct val="100000"/>
                        </a:lnSpc>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  Median (25</a:t>
                      </a:r>
                      <a:r>
                        <a:rPr b="0" baseline="30000" i="0" lang="nl-NL" sz="900" u="none" cap="none" strike="noStrike">
                          <a:solidFill>
                            <a:srgbClr val="0E1C26"/>
                          </a:solidFill>
                          <a:latin typeface="Arial"/>
                          <a:ea typeface="Arial"/>
                          <a:cs typeface="Arial"/>
                          <a:sym typeface="Arial"/>
                        </a:rPr>
                        <a:t>th</a:t>
                      </a:r>
                      <a:r>
                        <a:rPr b="0" i="0" lang="nl-NL" sz="900" u="none" cap="none" strike="noStrike">
                          <a:solidFill>
                            <a:srgbClr val="0E1C26"/>
                          </a:solidFill>
                          <a:latin typeface="Arial"/>
                          <a:ea typeface="Arial"/>
                          <a:cs typeface="Arial"/>
                          <a:sym typeface="Arial"/>
                        </a:rPr>
                        <a:t>-75</a:t>
                      </a:r>
                      <a:r>
                        <a:rPr b="0" baseline="30000" i="0" lang="nl-NL" sz="900" u="none" cap="none" strike="noStrike">
                          <a:solidFill>
                            <a:srgbClr val="0E1C26"/>
                          </a:solidFill>
                          <a:latin typeface="Arial"/>
                          <a:ea typeface="Arial"/>
                          <a:cs typeface="Arial"/>
                          <a:sym typeface="Arial"/>
                        </a:rPr>
                        <a:t>th </a:t>
                      </a:r>
                      <a:r>
                        <a:rPr b="0" i="0" lang="nl-NL" sz="900" u="none" cap="none" strike="noStrike">
                          <a:solidFill>
                            <a:srgbClr val="0E1C26"/>
                          </a:solidFill>
                          <a:latin typeface="Arial"/>
                          <a:ea typeface="Arial"/>
                          <a:cs typeface="Arial"/>
                          <a:sym typeface="Arial"/>
                        </a:rPr>
                        <a:t>IQR)</a:t>
                      </a:r>
                      <a:endParaRPr b="0" i="0" sz="1050">
                        <a:solidFill>
                          <a:srgbClr val="0E1C26"/>
                        </a:solidFill>
                        <a:latin typeface="Arial"/>
                        <a:ea typeface="Arial"/>
                        <a:cs typeface="Arial"/>
                        <a:sym typeface="Arial"/>
                      </a:endParaRPr>
                    </a:p>
                  </a:txBody>
                  <a:tcPr marT="0" marB="0" marR="75575" marL="75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6.60 (0.00,54.20)</a:t>
                      </a:r>
                      <a:endParaRPr/>
                    </a:p>
                  </a:txBody>
                  <a:tcPr marT="0" marB="0" marR="75575" marL="567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r>
              <a:tr h="146700">
                <a:tc>
                  <a:txBody>
                    <a:bodyPr/>
                    <a:lstStyle/>
                    <a:p>
                      <a:pPr indent="0" lvl="0" marL="0" marR="0" rtl="0" algn="l">
                        <a:spcBef>
                          <a:spcPts val="0"/>
                        </a:spcBef>
                        <a:spcAft>
                          <a:spcPts val="0"/>
                        </a:spcAft>
                        <a:buClr>
                          <a:srgbClr val="0E1C26"/>
                        </a:buClr>
                        <a:buSzPts val="900"/>
                        <a:buFont typeface="Arial"/>
                        <a:buNone/>
                      </a:pPr>
                      <a:r>
                        <a:rPr b="1" i="0" lang="nl-NL" sz="900" u="none" cap="none" strike="noStrike">
                          <a:solidFill>
                            <a:srgbClr val="0E1C26"/>
                          </a:solidFill>
                          <a:latin typeface="Arial"/>
                          <a:ea typeface="Arial"/>
                          <a:cs typeface="Arial"/>
                          <a:sym typeface="Arial"/>
                        </a:rPr>
                        <a:t>  Mean (SD)</a:t>
                      </a:r>
                      <a:endParaRPr b="1" i="0" sz="900" u="none" cap="none" strike="noStrike">
                        <a:solidFill>
                          <a:srgbClr val="0E1C26"/>
                        </a:solidFill>
                        <a:latin typeface="Arial"/>
                        <a:ea typeface="Arial"/>
                        <a:cs typeface="Arial"/>
                        <a:sym typeface="Arial"/>
                      </a:endParaRPr>
                    </a:p>
                  </a:txBody>
                  <a:tcPr marT="0" marB="0" marR="75575" marL="75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rgbClr val="0E1C26"/>
                        </a:buClr>
                        <a:buSzPts val="900"/>
                        <a:buFont typeface="Arial"/>
                        <a:buNone/>
                      </a:pPr>
                      <a:r>
                        <a:rPr b="1" i="0" lang="nl-NL" sz="900" u="none" cap="none" strike="noStrike">
                          <a:solidFill>
                            <a:srgbClr val="0E1C26"/>
                          </a:solidFill>
                          <a:latin typeface="Arial"/>
                          <a:ea typeface="Arial"/>
                          <a:cs typeface="Arial"/>
                          <a:sym typeface="Arial"/>
                        </a:rPr>
                        <a:t>59.67 ± 134.49</a:t>
                      </a:r>
                      <a:endParaRPr/>
                    </a:p>
                  </a:txBody>
                  <a:tcPr marT="0" marB="0" marR="75575" marL="567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r>
              <a:tr h="292025">
                <a:tc>
                  <a:txBody>
                    <a:bodyPr/>
                    <a:lstStyle/>
                    <a:p>
                      <a:pPr indent="0" lvl="0" marL="0" marR="0" rtl="0" algn="l">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  Number any</a:t>
                      </a:r>
                      <a:r>
                        <a:rPr b="0" i="0" lang="nl-NL" sz="900" u="none" cap="none" strike="noStrike">
                          <a:solidFill>
                            <a:srgbClr val="0E1C26"/>
                          </a:solidFill>
                          <a:latin typeface="Arial"/>
                          <a:ea typeface="Arial"/>
                          <a:cs typeface="Arial"/>
                          <a:sym typeface="Arial"/>
                        </a:rPr>
                        <a:t> calcified plaque</a:t>
                      </a:r>
                      <a:endParaRPr b="0" baseline="30000" i="0" sz="900" u="none" cap="none" strike="noStrike">
                        <a:solidFill>
                          <a:srgbClr val="0E1C26"/>
                        </a:solidFill>
                        <a:latin typeface="Arial"/>
                        <a:ea typeface="Arial"/>
                        <a:cs typeface="Arial"/>
                        <a:sym typeface="Arial"/>
                      </a:endParaRPr>
                    </a:p>
                  </a:txBody>
                  <a:tcPr marT="0" marB="0" marR="75575" marL="75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12700">
                      <a:solidFill>
                        <a:srgbClr val="0E1C26"/>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72.6%</a:t>
                      </a:r>
                      <a:endParaRPr b="0" i="0" sz="900" u="none" cap="none" strike="noStrike">
                        <a:solidFill>
                          <a:srgbClr val="0E1C26"/>
                        </a:solidFill>
                        <a:latin typeface="Arial"/>
                        <a:ea typeface="Arial"/>
                        <a:cs typeface="Arial"/>
                        <a:sym typeface="Arial"/>
                      </a:endParaRPr>
                    </a:p>
                  </a:txBody>
                  <a:tcPr marT="0" marB="0" marR="75575" marL="567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12700">
                      <a:solidFill>
                        <a:srgbClr val="0E1C26"/>
                      </a:solidFill>
                      <a:prstDash val="solid"/>
                      <a:round/>
                      <a:headEnd len="sm" w="sm" type="none"/>
                      <a:tailEnd len="sm" w="sm" type="none"/>
                    </a:lnB>
                    <a:solidFill>
                      <a:srgbClr val="FFFFFF"/>
                    </a:solidFill>
                  </a:tcPr>
                </a:tc>
              </a:tr>
              <a:tr h="306775">
                <a:tc>
                  <a:txBody>
                    <a:bodyPr/>
                    <a:lstStyle/>
                    <a:p>
                      <a:pPr indent="0" lvl="0" marL="0" marR="0" rtl="0" algn="l">
                        <a:spcBef>
                          <a:spcPts val="0"/>
                        </a:spcBef>
                        <a:spcAft>
                          <a:spcPts val="0"/>
                        </a:spcAft>
                        <a:buClr>
                          <a:srgbClr val="0E1C26"/>
                        </a:buClr>
                        <a:buSzPts val="900"/>
                        <a:buFont typeface="Arial"/>
                        <a:buNone/>
                      </a:pPr>
                      <a:r>
                        <a:rPr b="1" i="0" lang="nl-NL" sz="900" u="none" cap="none" strike="noStrike">
                          <a:solidFill>
                            <a:srgbClr val="0E1C26"/>
                          </a:solidFill>
                          <a:latin typeface="Arial"/>
                          <a:ea typeface="Arial"/>
                          <a:cs typeface="Arial"/>
                          <a:sym typeface="Arial"/>
                        </a:rPr>
                        <a:t>Number of High Risk Plaques</a:t>
                      </a:r>
                      <a:endParaRPr/>
                    </a:p>
                    <a:p>
                      <a:pPr indent="0" lvl="0" marL="0" marR="0" rtl="0" algn="l">
                        <a:spcBef>
                          <a:spcPts val="0"/>
                        </a:spcBef>
                        <a:spcAft>
                          <a:spcPts val="0"/>
                        </a:spcAft>
                        <a:buClr>
                          <a:srgbClr val="0E1C26"/>
                        </a:buClr>
                        <a:buSzPts val="700"/>
                        <a:buFont typeface="Arial"/>
                        <a:buNone/>
                      </a:pPr>
                      <a:r>
                        <a:rPr b="0" i="0" lang="nl-NL" sz="700" u="none" cap="none" strike="noStrike">
                          <a:solidFill>
                            <a:srgbClr val="0E1C26"/>
                          </a:solidFill>
                          <a:latin typeface="Arial"/>
                          <a:ea typeface="Arial"/>
                          <a:cs typeface="Arial"/>
                          <a:sym typeface="Arial"/>
                        </a:rPr>
                        <a:t>(&lt;2 mm</a:t>
                      </a:r>
                      <a:r>
                        <a:rPr b="0" baseline="30000" i="0" lang="nl-NL" sz="700" u="none" cap="none" strike="noStrike">
                          <a:solidFill>
                            <a:srgbClr val="0E1C26"/>
                          </a:solidFill>
                          <a:latin typeface="Arial"/>
                          <a:ea typeface="Arial"/>
                          <a:cs typeface="Arial"/>
                          <a:sym typeface="Arial"/>
                        </a:rPr>
                        <a:t>3</a:t>
                      </a:r>
                      <a:r>
                        <a:rPr b="0" i="0" lang="nl-NL" sz="700" u="none" cap="none" strike="noStrike">
                          <a:solidFill>
                            <a:srgbClr val="0E1C26"/>
                          </a:solidFill>
                          <a:latin typeface="Arial"/>
                          <a:ea typeface="Arial"/>
                          <a:cs typeface="Arial"/>
                          <a:sym typeface="Arial"/>
                        </a:rPr>
                        <a:t> LAP and &gt;1.1 RI)</a:t>
                      </a:r>
                      <a:endParaRPr/>
                    </a:p>
                  </a:txBody>
                  <a:tcPr marT="0" marB="0" marR="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E1C26"/>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7000"/>
                        </a:lnSpc>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5.9%</a:t>
                      </a:r>
                      <a:endParaRPr b="0" i="0" sz="900" u="none" cap="none" strike="noStrike">
                        <a:solidFill>
                          <a:srgbClr val="0E1C26"/>
                        </a:solidFill>
                        <a:latin typeface="Arial"/>
                        <a:ea typeface="Arial"/>
                        <a:cs typeface="Arial"/>
                        <a:sym typeface="Arial"/>
                      </a:endParaRPr>
                    </a:p>
                  </a:txBody>
                  <a:tcPr marT="0" marB="0" marR="0" marL="567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E1C26"/>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151350">
                <a:tc>
                  <a:txBody>
                    <a:bodyPr/>
                    <a:lstStyle/>
                    <a:p>
                      <a:pPr indent="0" lvl="0" marL="0" marR="0" rtl="0" algn="l">
                        <a:lnSpc>
                          <a:spcPct val="107000"/>
                        </a:lnSpc>
                        <a:spcBef>
                          <a:spcPts val="0"/>
                        </a:spcBef>
                        <a:spcAft>
                          <a:spcPts val="0"/>
                        </a:spcAft>
                        <a:buClr>
                          <a:schemeClr val="lt1"/>
                        </a:buClr>
                        <a:buSzPts val="900"/>
                        <a:buFont typeface="Arial"/>
                        <a:buNone/>
                      </a:pPr>
                      <a:r>
                        <a:t/>
                      </a:r>
                      <a:endParaRPr b="0" i="0" sz="900" u="none" cap="none" strike="noStrike">
                        <a:solidFill>
                          <a:srgbClr val="0E1C26"/>
                        </a:solidFill>
                        <a:latin typeface="Arial"/>
                        <a:ea typeface="Arial"/>
                        <a:cs typeface="Arial"/>
                        <a:sym typeface="Aria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7000"/>
                        </a:lnSpc>
                        <a:spcBef>
                          <a:spcPts val="0"/>
                        </a:spcBef>
                        <a:spcAft>
                          <a:spcPts val="0"/>
                        </a:spcAft>
                        <a:buClr>
                          <a:schemeClr val="lt1"/>
                        </a:buClr>
                        <a:buSzPts val="900"/>
                        <a:buFont typeface="Arial"/>
                        <a:buNone/>
                      </a:pPr>
                      <a:r>
                        <a:t/>
                      </a:r>
                      <a:endParaRPr b="0" i="0" sz="900" u="none" cap="none" strike="noStrike">
                        <a:solidFill>
                          <a:srgbClr val="0E1C26"/>
                        </a:solidFill>
                        <a:latin typeface="Arial"/>
                        <a:ea typeface="Arial"/>
                        <a:cs typeface="Arial"/>
                        <a:sym typeface="Arial"/>
                      </a:endParaRPr>
                    </a:p>
                  </a:txBody>
                  <a:tcPr marT="0" marB="0" marR="0" marL="567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146700">
                <a:tc gridSpan="2">
                  <a:txBody>
                    <a:bodyPr/>
                    <a:lstStyle/>
                    <a:p>
                      <a:pPr indent="0" lvl="0" marL="0" marR="0" rtl="0" algn="l">
                        <a:lnSpc>
                          <a:spcPct val="107000"/>
                        </a:lnSpc>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Abbreviations: LAP; low attenuation plaque, RI; remodeling index</a:t>
                      </a:r>
                      <a:endParaRPr/>
                    </a:p>
                  </a:txBody>
                  <a:tcPr marT="0" marB="0" marR="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hMerge="1"/>
              </a:tr>
            </a:tbl>
          </a:graphicData>
        </a:graphic>
      </p:graphicFrame>
      <p:graphicFrame>
        <p:nvGraphicFramePr>
          <p:cNvPr id="133" name="Google Shape;133;p11"/>
          <p:cNvGraphicFramePr/>
          <p:nvPr/>
        </p:nvGraphicFramePr>
        <p:xfrm>
          <a:off x="687388" y="1221262"/>
          <a:ext cx="3000000" cy="3000000"/>
        </p:xfrm>
        <a:graphic>
          <a:graphicData uri="http://schemas.openxmlformats.org/drawingml/2006/table">
            <a:tbl>
              <a:tblPr>
                <a:noFill/>
                <a:tableStyleId>{C458628E-65B6-405E-BEFD-41F082CAC077}</a:tableStyleId>
              </a:tblPr>
              <a:tblGrid>
                <a:gridCol w="2463975"/>
                <a:gridCol w="1158250"/>
              </a:tblGrid>
              <a:tr h="248125">
                <a:tc>
                  <a:txBody>
                    <a:bodyPr/>
                    <a:lstStyle/>
                    <a:p>
                      <a:pPr indent="0" lvl="0" marL="0" marR="0" rtl="0" algn="l">
                        <a:spcBef>
                          <a:spcPts val="0"/>
                        </a:spcBef>
                        <a:spcAft>
                          <a:spcPts val="0"/>
                        </a:spcAft>
                        <a:buClr>
                          <a:srgbClr val="0E1C26"/>
                        </a:buClr>
                        <a:buSzPts val="900"/>
                        <a:buFont typeface="Arial"/>
                        <a:buNone/>
                      </a:pPr>
                      <a:r>
                        <a:rPr b="1" i="0" lang="nl-NL" sz="900" u="none" cap="none" strike="noStrike">
                          <a:solidFill>
                            <a:srgbClr val="0E1C26"/>
                          </a:solidFill>
                          <a:latin typeface="Arial"/>
                          <a:ea typeface="Arial"/>
                          <a:cs typeface="Arial"/>
                          <a:sym typeface="Arial"/>
                        </a:rPr>
                        <a:t>Stenosis</a:t>
                      </a:r>
                      <a:endParaRPr b="1" baseline="30000" i="0" sz="900" u="none" cap="none" strike="noStrike">
                        <a:solidFill>
                          <a:srgbClr val="0E1C26"/>
                        </a:solidFill>
                        <a:latin typeface="Arial"/>
                        <a:ea typeface="Arial"/>
                        <a:cs typeface="Arial"/>
                        <a:sym typeface="Arial"/>
                      </a:endParaRPr>
                    </a:p>
                  </a:txBody>
                  <a:tcPr marT="0" marB="0" marR="75575" marL="75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E1C26"/>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chemeClr val="lt1"/>
                        </a:buClr>
                        <a:buSzPts val="900"/>
                        <a:buFont typeface="Arial"/>
                        <a:buNone/>
                      </a:pPr>
                      <a:r>
                        <a:t/>
                      </a:r>
                      <a:endParaRPr sz="900" u="none" cap="none" strike="noStrike">
                        <a:solidFill>
                          <a:srgbClr val="0E1C26"/>
                        </a:solidFill>
                        <a:latin typeface="Arial"/>
                        <a:ea typeface="Arial"/>
                        <a:cs typeface="Arial"/>
                        <a:sym typeface="Arial"/>
                      </a:endParaRPr>
                    </a:p>
                  </a:txBody>
                  <a:tcPr marT="0" marB="0" marR="75575" marL="567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E1C26"/>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154625">
                <a:tc>
                  <a:txBody>
                    <a:bodyPr/>
                    <a:lstStyle/>
                    <a:p>
                      <a:pPr indent="0" lvl="0" marL="0" marR="0" rtl="0" algn="l">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None/Minimal*</a:t>
                      </a:r>
                      <a:endParaRPr b="0" i="0" sz="900" u="none" cap="none" strike="noStrike">
                        <a:solidFill>
                          <a:srgbClr val="0E1C26"/>
                        </a:solidFill>
                        <a:latin typeface="Arial"/>
                        <a:ea typeface="Arial"/>
                        <a:cs typeface="Arial"/>
                        <a:sym typeface="Arial"/>
                      </a:endParaRPr>
                    </a:p>
                  </a:txBody>
                  <a:tcPr marT="0" marB="0" marR="75575" marL="1371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25.0%</a:t>
                      </a:r>
                      <a:endParaRPr/>
                    </a:p>
                  </a:txBody>
                  <a:tcPr marT="0" marB="0" marR="75575" marL="1371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r>
              <a:tr h="154625">
                <a:tc>
                  <a:txBody>
                    <a:bodyPr/>
                    <a:lstStyle/>
                    <a:p>
                      <a:pPr indent="0" lvl="0" marL="0" marR="0" rtl="0" algn="l">
                        <a:lnSpc>
                          <a:spcPct val="100000"/>
                        </a:lnSpc>
                        <a:spcBef>
                          <a:spcPts val="0"/>
                        </a:spcBef>
                        <a:spcAft>
                          <a:spcPts val="0"/>
                        </a:spcAft>
                        <a:buClr>
                          <a:srgbClr val="0E1C26"/>
                        </a:buClr>
                        <a:buSzPts val="900"/>
                        <a:buFont typeface="Arial"/>
                        <a:buNone/>
                      </a:pPr>
                      <a:r>
                        <a:rPr b="1" i="0" lang="nl-NL" sz="900" u="none" cap="none" strike="noStrike">
                          <a:solidFill>
                            <a:srgbClr val="0E1C26"/>
                          </a:solidFill>
                          <a:latin typeface="Arial"/>
                          <a:ea typeface="Arial"/>
                          <a:cs typeface="Arial"/>
                          <a:sym typeface="Arial"/>
                        </a:rPr>
                        <a:t>Non-Obstructive</a:t>
                      </a:r>
                      <a:endParaRPr b="1" baseline="30000" i="0" sz="900" u="none" cap="none" strike="noStrike">
                        <a:solidFill>
                          <a:srgbClr val="0E1C26"/>
                        </a:solidFill>
                        <a:latin typeface="Arial"/>
                        <a:ea typeface="Arial"/>
                        <a:cs typeface="Arial"/>
                        <a:sym typeface="Arial"/>
                      </a:endParaRPr>
                    </a:p>
                  </a:txBody>
                  <a:tcPr marT="0" marB="0" marR="75575" marL="1371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rgbClr val="0E1C26"/>
                        </a:buClr>
                        <a:buSzPts val="900"/>
                        <a:buFont typeface="Arial"/>
                        <a:buNone/>
                      </a:pPr>
                      <a:r>
                        <a:rPr b="1" i="0" lang="nl-NL" sz="900" u="none" cap="none" strike="noStrike">
                          <a:solidFill>
                            <a:srgbClr val="0E1C26"/>
                          </a:solidFill>
                          <a:latin typeface="Arial"/>
                          <a:ea typeface="Arial"/>
                          <a:cs typeface="Arial"/>
                          <a:sym typeface="Arial"/>
                        </a:rPr>
                        <a:t>60.4%</a:t>
                      </a:r>
                      <a:endParaRPr/>
                    </a:p>
                  </a:txBody>
                  <a:tcPr marT="0" marB="0" marR="75575" marL="1371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r>
              <a:tr h="154625">
                <a:tc>
                  <a:txBody>
                    <a:bodyPr/>
                    <a:lstStyle/>
                    <a:p>
                      <a:pPr indent="0" lvl="0" marL="0" marR="0" rtl="0" algn="l">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1 vessel obstructive CAD</a:t>
                      </a:r>
                      <a:endParaRPr b="0" i="0" sz="900" u="none" cap="none" strike="noStrike">
                        <a:solidFill>
                          <a:srgbClr val="0E1C26"/>
                        </a:solidFill>
                        <a:latin typeface="Arial"/>
                        <a:ea typeface="Arial"/>
                        <a:cs typeface="Arial"/>
                        <a:sym typeface="Arial"/>
                      </a:endParaRPr>
                    </a:p>
                  </a:txBody>
                  <a:tcPr marT="0" marB="0" marR="75575" marL="1371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9.9%</a:t>
                      </a:r>
                      <a:endParaRPr/>
                    </a:p>
                  </a:txBody>
                  <a:tcPr marT="0" marB="0" marR="75575" marL="1371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r>
              <a:tr h="154625">
                <a:tc>
                  <a:txBody>
                    <a:bodyPr/>
                    <a:lstStyle/>
                    <a:p>
                      <a:pPr indent="0" lvl="0" marL="0" marR="0" rtl="0" algn="l">
                        <a:lnSpc>
                          <a:spcPct val="100000"/>
                        </a:lnSpc>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2 vessel obstructive CAD</a:t>
                      </a:r>
                      <a:endParaRPr/>
                    </a:p>
                  </a:txBody>
                  <a:tcPr marT="0" marB="0" marR="75575" marL="1371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3.2%</a:t>
                      </a:r>
                      <a:endParaRPr/>
                    </a:p>
                  </a:txBody>
                  <a:tcPr marT="0" marB="0" marR="75575" marL="1371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r>
              <a:tr h="319300">
                <a:tc>
                  <a:txBody>
                    <a:bodyPr/>
                    <a:lstStyle/>
                    <a:p>
                      <a:pPr indent="0" lvl="0" marL="0" marR="0" rtl="0" algn="l">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3V or LM obstructive CAD</a:t>
                      </a:r>
                      <a:endParaRPr/>
                    </a:p>
                  </a:txBody>
                  <a:tcPr marT="0" marB="0" marR="75575" marL="1371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1.4%</a:t>
                      </a:r>
                      <a:endParaRPr b="0" i="0" sz="900" u="none" cap="none" strike="noStrike">
                        <a:solidFill>
                          <a:srgbClr val="0E1C26"/>
                        </a:solidFill>
                        <a:latin typeface="Arial"/>
                        <a:ea typeface="Arial"/>
                        <a:cs typeface="Arial"/>
                        <a:sym typeface="Arial"/>
                      </a:endParaRPr>
                    </a:p>
                  </a:txBody>
                  <a:tcPr marT="0" marB="0" marR="75575" marL="1371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583150">
                <a:tc gridSpan="2">
                  <a:txBody>
                    <a:bodyPr/>
                    <a:lstStyle/>
                    <a:p>
                      <a:pPr indent="0" lvl="0" marL="0" marR="0" rtl="0" algn="l">
                        <a:lnSpc>
                          <a:spcPct val="107000"/>
                        </a:lnSpc>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*Minimal CAD (&lt;15 mm3) plaque volume was combined with a normal, since AI-QCT detects very small amounts of plaque.</a:t>
                      </a:r>
                      <a:endParaRPr/>
                    </a:p>
                    <a:p>
                      <a:pPr indent="0" lvl="0" marL="0" marR="0" rtl="0" algn="l">
                        <a:lnSpc>
                          <a:spcPct val="107000"/>
                        </a:lnSpc>
                        <a:spcBef>
                          <a:spcPts val="0"/>
                        </a:spcBef>
                        <a:spcAft>
                          <a:spcPts val="0"/>
                        </a:spcAft>
                        <a:buClr>
                          <a:schemeClr val="lt1"/>
                        </a:buClr>
                        <a:buSzPts val="900"/>
                        <a:buFont typeface="Arial"/>
                        <a:buNone/>
                      </a:pPr>
                      <a:r>
                        <a:t/>
                      </a:r>
                      <a:endParaRPr b="0" i="0" sz="900" u="none" cap="none" strike="noStrike">
                        <a:solidFill>
                          <a:srgbClr val="0E1C26"/>
                        </a:solidFill>
                        <a:latin typeface="Arial"/>
                        <a:ea typeface="Arial"/>
                        <a:cs typeface="Arial"/>
                        <a:sym typeface="Arial"/>
                      </a:endParaRPr>
                    </a:p>
                    <a:p>
                      <a:pPr indent="0" lvl="0" marL="0" marR="0" rtl="0" algn="l">
                        <a:lnSpc>
                          <a:spcPct val="107000"/>
                        </a:lnSpc>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Obstructive CAD defines as ≥50% stenosis</a:t>
                      </a:r>
                      <a:endParaRPr/>
                    </a:p>
                  </a:txBody>
                  <a:tcPr marT="0" marB="0" marR="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hMerge="1"/>
              </a:tr>
            </a:tbl>
          </a:graphicData>
        </a:graphic>
      </p:graphicFrame>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descr="A graph of a number of patients&#10;&#10;Description automatically generated with medium confidence" id="138" name="Google Shape;138;p12"/>
          <p:cNvPicPr preferRelativeResize="0"/>
          <p:nvPr/>
        </p:nvPicPr>
        <p:blipFill rotWithShape="1">
          <a:blip r:embed="rId3">
            <a:alphaModFix/>
          </a:blip>
          <a:srcRect b="0" l="0" r="0" t="6256"/>
          <a:stretch/>
        </p:blipFill>
        <p:spPr>
          <a:xfrm>
            <a:off x="2019437" y="860201"/>
            <a:ext cx="4619108" cy="3752754"/>
          </a:xfrm>
          <a:prstGeom prst="rect">
            <a:avLst/>
          </a:prstGeom>
          <a:noFill/>
          <a:ln>
            <a:noFill/>
          </a:ln>
        </p:spPr>
      </p:pic>
      <p:sp>
        <p:nvSpPr>
          <p:cNvPr id="139" name="Google Shape;139;p12"/>
          <p:cNvSpPr txBox="1"/>
          <p:nvPr>
            <p:ph type="title"/>
          </p:nvPr>
        </p:nvSpPr>
        <p:spPr>
          <a:xfrm>
            <a:off x="684214" y="293463"/>
            <a:ext cx="7769225" cy="566738"/>
          </a:xfrm>
          <a:prstGeom prst="rect">
            <a:avLst/>
          </a:prstGeom>
          <a:noFill/>
          <a:ln>
            <a:noFill/>
          </a:ln>
        </p:spPr>
        <p:txBody>
          <a:bodyPr anchorCtr="0" anchor="t" bIns="45700" lIns="45700" spcFirstLastPara="1" rIns="45700" wrap="square" tIns="45700">
            <a:noAutofit/>
          </a:bodyPr>
          <a:lstStyle/>
          <a:p>
            <a:pPr indent="0" lvl="0" marL="0" rtl="0" algn="ctr">
              <a:spcBef>
                <a:spcPts val="0"/>
              </a:spcBef>
              <a:spcAft>
                <a:spcPts val="0"/>
              </a:spcAft>
              <a:buNone/>
            </a:pPr>
            <a:r>
              <a:rPr lang="nl-NL" sz="2200">
                <a:solidFill>
                  <a:srgbClr val="FEA300"/>
                </a:solidFill>
              </a:rPr>
              <a:t>Distribution of Non-calcified Plaque Volume</a:t>
            </a:r>
            <a:endParaRPr/>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3"/>
          <p:cNvSpPr txBox="1"/>
          <p:nvPr>
            <p:ph type="title"/>
          </p:nvPr>
        </p:nvSpPr>
        <p:spPr>
          <a:xfrm>
            <a:off x="687388" y="295354"/>
            <a:ext cx="7769225" cy="566738"/>
          </a:xfrm>
          <a:prstGeom prst="rect">
            <a:avLst/>
          </a:prstGeom>
          <a:noFill/>
          <a:ln>
            <a:noFill/>
          </a:ln>
        </p:spPr>
        <p:txBody>
          <a:bodyPr anchorCtr="0" anchor="t" bIns="45700" lIns="45700" spcFirstLastPara="1" rIns="45700" wrap="square" tIns="45700">
            <a:noAutofit/>
          </a:bodyPr>
          <a:lstStyle/>
          <a:p>
            <a:pPr indent="0" lvl="0" marL="0" rtl="0" algn="ctr">
              <a:spcBef>
                <a:spcPts val="0"/>
              </a:spcBef>
              <a:spcAft>
                <a:spcPts val="0"/>
              </a:spcAft>
              <a:buNone/>
            </a:pPr>
            <a:r>
              <a:rPr lang="nl-NL" sz="2200">
                <a:solidFill>
                  <a:srgbClr val="FEA300"/>
                </a:solidFill>
              </a:rPr>
              <a:t>AI-QCT According to Event Status</a:t>
            </a:r>
            <a:endParaRPr/>
          </a:p>
        </p:txBody>
      </p:sp>
      <p:graphicFrame>
        <p:nvGraphicFramePr>
          <p:cNvPr id="145" name="Google Shape;145;p13"/>
          <p:cNvGraphicFramePr/>
          <p:nvPr/>
        </p:nvGraphicFramePr>
        <p:xfrm>
          <a:off x="1347538" y="719669"/>
          <a:ext cx="3000000" cy="3000000"/>
        </p:xfrm>
        <a:graphic>
          <a:graphicData uri="http://schemas.openxmlformats.org/drawingml/2006/table">
            <a:tbl>
              <a:tblPr>
                <a:noFill/>
                <a:tableStyleId>{C458628E-65B6-405E-BEFD-41F082CAC077}</a:tableStyleId>
              </a:tblPr>
              <a:tblGrid>
                <a:gridCol w="2444300"/>
                <a:gridCol w="1366700"/>
                <a:gridCol w="1466600"/>
                <a:gridCol w="1171325"/>
              </a:tblGrid>
              <a:tr h="344050">
                <a:tc>
                  <a:txBody>
                    <a:bodyPr/>
                    <a:lstStyle/>
                    <a:p>
                      <a:pPr indent="0" lvl="0" marL="0" marR="0" rtl="0" algn="l">
                        <a:spcBef>
                          <a:spcPts val="0"/>
                        </a:spcBef>
                        <a:spcAft>
                          <a:spcPts val="0"/>
                        </a:spcAft>
                        <a:buClr>
                          <a:srgbClr val="0E1C26"/>
                        </a:buClr>
                        <a:buSzPts val="1100"/>
                        <a:buFont typeface="Arial"/>
                        <a:buNone/>
                      </a:pPr>
                      <a:br>
                        <a:rPr lang="nl-NL" sz="1100" u="none" cap="none" strike="noStrike">
                          <a:solidFill>
                            <a:srgbClr val="0E1C26"/>
                          </a:solidFill>
                          <a:latin typeface="Arial"/>
                          <a:ea typeface="Arial"/>
                          <a:cs typeface="Arial"/>
                          <a:sym typeface="Arial"/>
                        </a:rPr>
                      </a:br>
                      <a:endParaRPr sz="1100" u="none" cap="none" strike="noStrike">
                        <a:solidFill>
                          <a:srgbClr val="0E1C26"/>
                        </a:solidFill>
                        <a:latin typeface="Arial"/>
                        <a:ea typeface="Arial"/>
                        <a:cs typeface="Arial"/>
                        <a:sym typeface="Arial"/>
                      </a:endParaRPr>
                    </a:p>
                  </a:txBody>
                  <a:tcPr marT="0" marB="0" marR="44375"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E1C26"/>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accent6"/>
                        </a:buClr>
                        <a:buSzPts val="1100"/>
                        <a:buFont typeface="Calibri"/>
                        <a:buNone/>
                      </a:pPr>
                      <a:r>
                        <a:rPr b="1" i="0" lang="nl-NL" sz="900" u="none" cap="none" strike="noStrike">
                          <a:solidFill>
                            <a:srgbClr val="0E1C26"/>
                          </a:solidFill>
                          <a:latin typeface="Arial"/>
                          <a:ea typeface="Arial"/>
                          <a:cs typeface="Arial"/>
                          <a:sym typeface="Arial"/>
                        </a:rPr>
                        <a:t>No Event</a:t>
                      </a:r>
                      <a:br>
                        <a:rPr b="1" i="0" lang="nl-NL" sz="900" u="none" cap="none" strike="noStrike">
                          <a:solidFill>
                            <a:srgbClr val="0E1C26"/>
                          </a:solidFill>
                          <a:latin typeface="Arial"/>
                          <a:ea typeface="Arial"/>
                          <a:cs typeface="Arial"/>
                          <a:sym typeface="Arial"/>
                        </a:rPr>
                      </a:br>
                      <a:r>
                        <a:rPr b="0" i="0" lang="nl-NL" sz="700" u="none" cap="none" strike="noStrike">
                          <a:solidFill>
                            <a:srgbClr val="0E1C26"/>
                          </a:solidFill>
                          <a:latin typeface="Arial"/>
                          <a:ea typeface="Arial"/>
                          <a:cs typeface="Arial"/>
                          <a:sym typeface="Arial"/>
                        </a:rPr>
                        <a:t>N=3384</a:t>
                      </a:r>
                      <a:endParaRPr b="0" i="0" sz="700" u="none" cap="none" strike="noStrike">
                        <a:solidFill>
                          <a:srgbClr val="0E1C26"/>
                        </a:solidFill>
                        <a:latin typeface="Arial"/>
                        <a:ea typeface="Arial"/>
                        <a:cs typeface="Arial"/>
                        <a:sym typeface="Arial"/>
                      </a:endParaRPr>
                    </a:p>
                  </a:txBody>
                  <a:tcPr marT="0" marB="0" marR="44375"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E1C26"/>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accent6"/>
                        </a:buClr>
                        <a:buSzPts val="1100"/>
                        <a:buFont typeface="Calibri"/>
                        <a:buNone/>
                      </a:pPr>
                      <a:r>
                        <a:rPr b="1" i="0" lang="nl-NL" sz="900" u="none" cap="none" strike="noStrike">
                          <a:solidFill>
                            <a:srgbClr val="0E1C26"/>
                          </a:solidFill>
                          <a:latin typeface="Arial"/>
                          <a:ea typeface="Arial"/>
                          <a:cs typeface="Arial"/>
                          <a:sym typeface="Arial"/>
                        </a:rPr>
                        <a:t>Event</a:t>
                      </a:r>
                      <a:br>
                        <a:rPr b="1" i="0" lang="nl-NL" sz="900" u="none" cap="none" strike="noStrike">
                          <a:solidFill>
                            <a:srgbClr val="0E1C26"/>
                          </a:solidFill>
                          <a:latin typeface="Arial"/>
                          <a:ea typeface="Arial"/>
                          <a:cs typeface="Arial"/>
                          <a:sym typeface="Arial"/>
                        </a:rPr>
                      </a:br>
                      <a:r>
                        <a:rPr b="0" i="0" lang="nl-NL" sz="700" u="none" cap="none" strike="noStrike">
                          <a:solidFill>
                            <a:srgbClr val="0E1C26"/>
                          </a:solidFill>
                          <a:latin typeface="Arial"/>
                          <a:ea typeface="Arial"/>
                          <a:cs typeface="Arial"/>
                          <a:sym typeface="Arial"/>
                        </a:rPr>
                        <a:t>N=171</a:t>
                      </a:r>
                      <a:endParaRPr b="0" i="0" sz="700" u="none" cap="none" strike="noStrike">
                        <a:solidFill>
                          <a:srgbClr val="0E1C26"/>
                        </a:solidFill>
                        <a:latin typeface="Arial"/>
                        <a:ea typeface="Arial"/>
                        <a:cs typeface="Arial"/>
                        <a:sym typeface="Arial"/>
                      </a:endParaRPr>
                    </a:p>
                  </a:txBody>
                  <a:tcPr marT="0" marB="0" marR="44375"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E1C26"/>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Clr>
                          <a:srgbClr val="0E1C26"/>
                        </a:buClr>
                        <a:buSzPts val="900"/>
                        <a:buFont typeface="Arial"/>
                        <a:buNone/>
                      </a:pPr>
                      <a:r>
                        <a:rPr b="1" i="0" lang="nl-NL" sz="900" u="none" cap="none" strike="noStrike">
                          <a:solidFill>
                            <a:srgbClr val="0E1C26"/>
                          </a:solidFill>
                          <a:latin typeface="Arial"/>
                          <a:ea typeface="Arial"/>
                          <a:cs typeface="Arial"/>
                          <a:sym typeface="Arial"/>
                        </a:rPr>
                        <a:t>P-value</a:t>
                      </a:r>
                      <a:endParaRPr b="1" i="0" sz="900">
                        <a:solidFill>
                          <a:srgbClr val="0E1C26"/>
                        </a:solidFill>
                        <a:latin typeface="Arial"/>
                        <a:ea typeface="Arial"/>
                        <a:cs typeface="Arial"/>
                        <a:sym typeface="Arial"/>
                      </a:endParaRPr>
                    </a:p>
                  </a:txBody>
                  <a:tcPr marT="0" marB="0" marR="44375"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E1C26"/>
                      </a:solidFill>
                      <a:prstDash val="solid"/>
                      <a:round/>
                      <a:headEnd len="sm" w="sm" type="none"/>
                      <a:tailEnd len="sm" w="sm" type="none"/>
                    </a:lnB>
                    <a:solidFill>
                      <a:srgbClr val="FFFFFF"/>
                    </a:solidFill>
                  </a:tcPr>
                </a:tc>
              </a:tr>
              <a:tr h="216125">
                <a:tc>
                  <a:txBody>
                    <a:bodyPr/>
                    <a:lstStyle/>
                    <a:p>
                      <a:pPr indent="0" lvl="0" marL="0" marR="0" rtl="0" algn="l">
                        <a:spcBef>
                          <a:spcPts val="0"/>
                        </a:spcBef>
                        <a:spcAft>
                          <a:spcPts val="0"/>
                        </a:spcAft>
                        <a:buClr>
                          <a:srgbClr val="0E1C26"/>
                        </a:buClr>
                        <a:buSzPts val="900"/>
                        <a:buFont typeface="Arial"/>
                        <a:buNone/>
                      </a:pPr>
                      <a:r>
                        <a:rPr b="1" i="0" lang="nl-NL" sz="900" u="none" cap="none" strike="noStrike">
                          <a:solidFill>
                            <a:srgbClr val="0E1C26"/>
                          </a:solidFill>
                          <a:latin typeface="Arial"/>
                          <a:ea typeface="Arial"/>
                          <a:cs typeface="Arial"/>
                          <a:sym typeface="Arial"/>
                        </a:rPr>
                        <a:t>Plaque volume</a:t>
                      </a:r>
                      <a:endParaRPr b="1" i="0" sz="900" u="none">
                        <a:solidFill>
                          <a:srgbClr val="0E1C26"/>
                        </a:solidFill>
                        <a:latin typeface="Arial"/>
                        <a:ea typeface="Arial"/>
                        <a:cs typeface="Arial"/>
                        <a:sym typeface="Arial"/>
                      </a:endParaRPr>
                    </a:p>
                  </a:txBody>
                  <a:tcPr marT="0" marB="0" marR="44375"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E1C26"/>
                      </a:solidFill>
                      <a:prstDash val="solid"/>
                      <a:round/>
                      <a:headEnd len="sm" w="sm" type="none"/>
                      <a:tailEnd len="sm" w="sm" type="none"/>
                    </a:lnT>
                    <a:lnB cap="flat" cmpd="sng" w="9525">
                      <a:solidFill>
                        <a:schemeClr val="lt1"/>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Clr>
                          <a:schemeClr val="lt1"/>
                        </a:buClr>
                        <a:buSzPts val="900"/>
                        <a:buFont typeface="Arial"/>
                        <a:buNone/>
                      </a:pPr>
                      <a:r>
                        <a:t/>
                      </a:r>
                      <a:endParaRPr sz="900" u="none" cap="none" strike="noStrike">
                        <a:solidFill>
                          <a:srgbClr val="0E1C26"/>
                        </a:solidFill>
                        <a:latin typeface="Arial"/>
                        <a:ea typeface="Arial"/>
                        <a:cs typeface="Arial"/>
                        <a:sym typeface="Arial"/>
                      </a:endParaRPr>
                    </a:p>
                  </a:txBody>
                  <a:tcPr marT="0" marB="0" marR="44375"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E1C26"/>
                      </a:solidFill>
                      <a:prstDash val="solid"/>
                      <a:round/>
                      <a:headEnd len="sm" w="sm" type="none"/>
                      <a:tailEnd len="sm" w="sm" type="none"/>
                    </a:lnT>
                    <a:lnB cap="flat" cmpd="sng" w="9525">
                      <a:solidFill>
                        <a:schemeClr val="lt1"/>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Clr>
                          <a:schemeClr val="lt1"/>
                        </a:buClr>
                        <a:buSzPts val="900"/>
                        <a:buFont typeface="Arial"/>
                        <a:buNone/>
                      </a:pPr>
                      <a:r>
                        <a:t/>
                      </a:r>
                      <a:endParaRPr sz="900" u="none" cap="none" strike="noStrike">
                        <a:solidFill>
                          <a:srgbClr val="0E1C26"/>
                        </a:solidFill>
                        <a:latin typeface="Arial"/>
                        <a:ea typeface="Arial"/>
                        <a:cs typeface="Arial"/>
                        <a:sym typeface="Arial"/>
                      </a:endParaRPr>
                    </a:p>
                  </a:txBody>
                  <a:tcPr marT="0" marB="0" marR="44375"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E1C26"/>
                      </a:solidFill>
                      <a:prstDash val="solid"/>
                      <a:round/>
                      <a:headEnd len="sm" w="sm" type="none"/>
                      <a:tailEnd len="sm" w="sm" type="none"/>
                    </a:lnT>
                    <a:lnB cap="flat" cmpd="sng" w="9525">
                      <a:solidFill>
                        <a:schemeClr val="lt1"/>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Clr>
                          <a:schemeClr val="lt1"/>
                        </a:buClr>
                        <a:buSzPts val="900"/>
                        <a:buFont typeface="Arial"/>
                        <a:buNone/>
                      </a:pPr>
                      <a:r>
                        <a:t/>
                      </a:r>
                      <a:endParaRPr sz="900" u="none" cap="none" strike="noStrike">
                        <a:solidFill>
                          <a:srgbClr val="0E1C26"/>
                        </a:solidFill>
                        <a:latin typeface="Arial"/>
                        <a:ea typeface="Arial"/>
                        <a:cs typeface="Arial"/>
                        <a:sym typeface="Arial"/>
                      </a:endParaRPr>
                    </a:p>
                  </a:txBody>
                  <a:tcPr marT="0" marB="0" marR="44375"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E1C26"/>
                      </a:solidFill>
                      <a:prstDash val="solid"/>
                      <a:round/>
                      <a:headEnd len="sm" w="sm" type="none"/>
                      <a:tailEnd len="sm" w="sm" type="none"/>
                    </a:lnT>
                    <a:lnB cap="flat" cmpd="sng" w="9525">
                      <a:solidFill>
                        <a:schemeClr val="lt1"/>
                      </a:solidFill>
                      <a:prstDash val="solid"/>
                      <a:round/>
                      <a:headEnd len="sm" w="sm" type="none"/>
                      <a:tailEnd len="sm" w="sm" type="none"/>
                    </a:lnB>
                    <a:solidFill>
                      <a:srgbClr val="FFFFFF"/>
                    </a:solidFill>
                  </a:tcPr>
                </a:tc>
              </a:tr>
              <a:tr h="145450">
                <a:tc>
                  <a:txBody>
                    <a:bodyPr/>
                    <a:lstStyle/>
                    <a:p>
                      <a:pPr indent="0" lvl="0" marL="0" marR="0" rtl="0" algn="l">
                        <a:lnSpc>
                          <a:spcPct val="100000"/>
                        </a:lnSpc>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Total Plaque Volume, mm</a:t>
                      </a:r>
                      <a:r>
                        <a:rPr b="0" baseline="30000" i="0" lang="nl-NL" sz="900" u="none" cap="none" strike="noStrike">
                          <a:solidFill>
                            <a:srgbClr val="0E1C26"/>
                          </a:solidFill>
                          <a:latin typeface="Arial"/>
                          <a:ea typeface="Arial"/>
                          <a:cs typeface="Arial"/>
                          <a:sym typeface="Arial"/>
                        </a:rPr>
                        <a:t>3</a:t>
                      </a:r>
                      <a:endParaRPr b="0" i="0" sz="900" u="none" cap="none" strike="noStrike">
                        <a:solidFill>
                          <a:srgbClr val="0E1C26"/>
                        </a:solidFill>
                        <a:latin typeface="Arial"/>
                        <a:ea typeface="Arial"/>
                        <a:cs typeface="Arial"/>
                        <a:sym typeface="Arial"/>
                      </a:endParaRPr>
                    </a:p>
                  </a:txBody>
                  <a:tcPr marT="0" marB="0" marR="44375"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53.30 (15.05,170.55)</a:t>
                      </a:r>
                      <a:endParaRPr/>
                    </a:p>
                  </a:txBody>
                  <a:tcPr marT="0" marB="0" marR="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260.70 (84.50,482.00)</a:t>
                      </a:r>
                      <a:endParaRPr/>
                    </a:p>
                  </a:txBody>
                  <a:tcPr marT="0" marB="0" marR="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&lt;0.001</a:t>
                      </a:r>
                      <a:endParaRPr/>
                    </a:p>
                  </a:txBody>
                  <a:tcPr marT="0" marB="0" marR="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r>
              <a:tr h="145450">
                <a:tc>
                  <a:txBody>
                    <a:bodyPr/>
                    <a:lstStyle/>
                    <a:p>
                      <a:pPr indent="0" lvl="0" marL="0" marR="0" rtl="0" algn="l">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Non-Calcified Plaque Volume, mm</a:t>
                      </a:r>
                      <a:r>
                        <a:rPr b="0" baseline="30000" i="0" lang="nl-NL" sz="900" u="none" cap="none" strike="noStrike">
                          <a:solidFill>
                            <a:srgbClr val="0E1C26"/>
                          </a:solidFill>
                          <a:latin typeface="Arial"/>
                          <a:ea typeface="Arial"/>
                          <a:cs typeface="Arial"/>
                          <a:sym typeface="Arial"/>
                        </a:rPr>
                        <a:t>3</a:t>
                      </a:r>
                      <a:endParaRPr b="0" i="0" sz="900" u="none" cap="none" strike="noStrike">
                        <a:solidFill>
                          <a:srgbClr val="0E1C26"/>
                        </a:solidFill>
                        <a:latin typeface="Arial"/>
                        <a:ea typeface="Arial"/>
                        <a:cs typeface="Arial"/>
                        <a:sym typeface="Arial"/>
                      </a:endParaRPr>
                    </a:p>
                  </a:txBody>
                  <a:tcPr marT="0" marB="0" marR="44375"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39.60 (12.25,107.40</a:t>
                      </a:r>
                      <a:endParaRPr b="0" i="0" sz="900" u="none" cap="none" strike="noStrike">
                        <a:solidFill>
                          <a:srgbClr val="0E1C26"/>
                        </a:solidFill>
                        <a:latin typeface="Arial"/>
                        <a:ea typeface="Arial"/>
                        <a:cs typeface="Arial"/>
                        <a:sym typeface="Arial"/>
                      </a:endParaRPr>
                    </a:p>
                  </a:txBody>
                  <a:tcPr marT="0" marB="0" marR="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148.80 (60.30,296.2</a:t>
                      </a:r>
                      <a:endParaRPr b="0" i="0" sz="900" u="none" cap="none" strike="noStrike">
                        <a:solidFill>
                          <a:srgbClr val="0E1C26"/>
                        </a:solidFill>
                        <a:latin typeface="Arial"/>
                        <a:ea typeface="Arial"/>
                        <a:cs typeface="Arial"/>
                        <a:sym typeface="Arial"/>
                      </a:endParaRPr>
                    </a:p>
                  </a:txBody>
                  <a:tcPr marT="0" marB="0" marR="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&lt;0.001</a:t>
                      </a:r>
                      <a:endParaRPr/>
                    </a:p>
                  </a:txBody>
                  <a:tcPr marT="0" marB="0" marR="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r>
              <a:tr h="316525">
                <a:tc>
                  <a:txBody>
                    <a:bodyPr/>
                    <a:lstStyle/>
                    <a:p>
                      <a:pPr indent="0" lvl="0" marL="0" marR="0" rtl="0" algn="l">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Calcified Plaque Volume, mm</a:t>
                      </a:r>
                      <a:r>
                        <a:rPr b="0" baseline="30000" i="0" lang="nl-NL" sz="900" u="none" cap="none" strike="noStrike">
                          <a:solidFill>
                            <a:srgbClr val="0E1C26"/>
                          </a:solidFill>
                          <a:latin typeface="Arial"/>
                          <a:ea typeface="Arial"/>
                          <a:cs typeface="Arial"/>
                          <a:sym typeface="Arial"/>
                        </a:rPr>
                        <a:t>3</a:t>
                      </a:r>
                      <a:endParaRPr b="0" i="0" sz="900" u="none" cap="none" strike="noStrike">
                        <a:solidFill>
                          <a:srgbClr val="0E1C26"/>
                        </a:solidFill>
                        <a:latin typeface="Arial"/>
                        <a:ea typeface="Arial"/>
                        <a:cs typeface="Arial"/>
                        <a:sym typeface="Arial"/>
                      </a:endParaRPr>
                    </a:p>
                  </a:txBody>
                  <a:tcPr marT="0" marB="0" marR="44375"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12700">
                      <a:solidFill>
                        <a:srgbClr val="0E1C26"/>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5.90 (0.00,48.45)</a:t>
                      </a:r>
                      <a:endParaRPr b="0" i="0" sz="900" u="none" cap="none" strike="noStrike">
                        <a:solidFill>
                          <a:srgbClr val="0E1C26"/>
                        </a:solidFill>
                        <a:latin typeface="Arial"/>
                        <a:ea typeface="Arial"/>
                        <a:cs typeface="Arial"/>
                        <a:sym typeface="Arial"/>
                      </a:endParaRPr>
                    </a:p>
                  </a:txBody>
                  <a:tcPr marT="0" marB="0" marR="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12700">
                      <a:solidFill>
                        <a:srgbClr val="0E1C26"/>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53.70 (5.50,206.90)</a:t>
                      </a:r>
                      <a:endParaRPr b="0" i="0" sz="900" u="none" cap="none" strike="noStrike">
                        <a:solidFill>
                          <a:srgbClr val="0E1C26"/>
                        </a:solidFill>
                        <a:latin typeface="Arial"/>
                        <a:ea typeface="Arial"/>
                        <a:cs typeface="Arial"/>
                        <a:sym typeface="Arial"/>
                      </a:endParaRPr>
                    </a:p>
                  </a:txBody>
                  <a:tcPr marT="0" marB="0" marR="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12700">
                      <a:solidFill>
                        <a:srgbClr val="0E1C26"/>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&lt;0.001</a:t>
                      </a:r>
                      <a:endParaRPr/>
                    </a:p>
                  </a:txBody>
                  <a:tcPr marT="0" marB="0" marR="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12700">
                      <a:solidFill>
                        <a:srgbClr val="0E1C26"/>
                      </a:solidFill>
                      <a:prstDash val="solid"/>
                      <a:round/>
                      <a:headEnd len="sm" w="sm" type="none"/>
                      <a:tailEnd len="sm" w="sm" type="none"/>
                    </a:lnB>
                    <a:solidFill>
                      <a:srgbClr val="FFFFFF"/>
                    </a:solidFill>
                  </a:tcPr>
                </a:tc>
              </a:tr>
              <a:tr h="213025">
                <a:tc>
                  <a:txBody>
                    <a:bodyPr/>
                    <a:lstStyle/>
                    <a:p>
                      <a:pPr indent="0" lvl="0" marL="0" marR="0" rtl="0" algn="l">
                        <a:spcBef>
                          <a:spcPts val="0"/>
                        </a:spcBef>
                        <a:spcAft>
                          <a:spcPts val="0"/>
                        </a:spcAft>
                        <a:buClr>
                          <a:srgbClr val="0E1C26"/>
                        </a:buClr>
                        <a:buSzPts val="900"/>
                        <a:buFont typeface="Arial"/>
                        <a:buNone/>
                      </a:pPr>
                      <a:r>
                        <a:rPr b="1" i="0" lang="nl-NL" sz="900" u="none" cap="none" strike="noStrike">
                          <a:solidFill>
                            <a:srgbClr val="0E1C26"/>
                          </a:solidFill>
                          <a:latin typeface="Arial"/>
                          <a:ea typeface="Arial"/>
                          <a:cs typeface="Arial"/>
                          <a:sym typeface="Arial"/>
                        </a:rPr>
                        <a:t>CAD extent</a:t>
                      </a:r>
                      <a:endParaRPr/>
                    </a:p>
                  </a:txBody>
                  <a:tcPr marT="0" marB="0" marR="45725"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E1C26"/>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Clr>
                          <a:schemeClr val="lt1"/>
                        </a:buClr>
                        <a:buSzPts val="900"/>
                        <a:buFont typeface="Arial"/>
                        <a:buNone/>
                      </a:pPr>
                      <a:r>
                        <a:t/>
                      </a:r>
                      <a:endParaRPr sz="900" u="none" cap="none" strike="noStrike">
                        <a:solidFill>
                          <a:srgbClr val="0E1C26"/>
                        </a:solidFill>
                        <a:latin typeface="Arial"/>
                        <a:ea typeface="Arial"/>
                        <a:cs typeface="Arial"/>
                        <a:sym typeface="Arial"/>
                      </a:endParaRPr>
                    </a:p>
                  </a:txBody>
                  <a:tcPr marT="0" marB="0" marR="44375"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E1C26"/>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Clr>
                          <a:schemeClr val="lt1"/>
                        </a:buClr>
                        <a:buSzPts val="900"/>
                        <a:buFont typeface="Arial"/>
                        <a:buNone/>
                      </a:pPr>
                      <a:r>
                        <a:t/>
                      </a:r>
                      <a:endParaRPr sz="900" u="none" cap="none" strike="noStrike">
                        <a:solidFill>
                          <a:srgbClr val="0E1C26"/>
                        </a:solidFill>
                        <a:latin typeface="Arial"/>
                        <a:ea typeface="Arial"/>
                        <a:cs typeface="Arial"/>
                        <a:sym typeface="Arial"/>
                      </a:endParaRPr>
                    </a:p>
                  </a:txBody>
                  <a:tcPr marT="0" marB="0" marR="44375"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E1C26"/>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Clr>
                          <a:srgbClr val="0E1C26"/>
                        </a:buClr>
                        <a:buSzPts val="900"/>
                        <a:buFont typeface="Arial"/>
                        <a:buNone/>
                      </a:pPr>
                      <a:r>
                        <a:rPr b="1" i="0" lang="nl-NL" sz="900" u="none" cap="none" strike="noStrike">
                          <a:solidFill>
                            <a:srgbClr val="0E1C26"/>
                          </a:solidFill>
                          <a:latin typeface="Arial"/>
                          <a:ea typeface="Arial"/>
                          <a:cs typeface="Arial"/>
                          <a:sym typeface="Arial"/>
                        </a:rPr>
                        <a:t>&lt;0.001</a:t>
                      </a:r>
                      <a:endParaRPr/>
                    </a:p>
                  </a:txBody>
                  <a:tcPr marT="0" marB="0" marR="44375"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E1C26"/>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145450">
                <a:tc>
                  <a:txBody>
                    <a:bodyPr/>
                    <a:lstStyle/>
                    <a:p>
                      <a:pPr indent="0" lvl="0" marL="0" marR="0" rtl="0" algn="l">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No / minimal</a:t>
                      </a:r>
                      <a:endParaRPr b="0" i="0" sz="900">
                        <a:solidFill>
                          <a:srgbClr val="0E1C26"/>
                        </a:solidFill>
                        <a:latin typeface="Arial"/>
                        <a:ea typeface="Arial"/>
                        <a:cs typeface="Arial"/>
                        <a:sym typeface="Arial"/>
                      </a:endParaRPr>
                    </a:p>
                  </a:txBody>
                  <a:tcPr marT="0" marB="0" marR="45725"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26.0%</a:t>
                      </a:r>
                      <a:endParaRPr b="0" i="0" sz="900" u="none" cap="none" strike="noStrike">
                        <a:solidFill>
                          <a:srgbClr val="0E1C26"/>
                        </a:solidFill>
                        <a:latin typeface="Arial"/>
                        <a:ea typeface="Arial"/>
                        <a:cs typeface="Arial"/>
                        <a:sym typeface="Arial"/>
                      </a:endParaRPr>
                    </a:p>
                  </a:txBody>
                  <a:tcPr marT="0" marB="0" marR="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4.8%</a:t>
                      </a:r>
                      <a:endParaRPr b="0" i="0" sz="900" u="none" cap="none" strike="noStrike">
                        <a:solidFill>
                          <a:srgbClr val="0E1C26"/>
                        </a:solidFill>
                        <a:latin typeface="Arial"/>
                        <a:ea typeface="Arial"/>
                        <a:cs typeface="Arial"/>
                        <a:sym typeface="Arial"/>
                      </a:endParaRPr>
                    </a:p>
                  </a:txBody>
                  <a:tcPr marT="0" marB="0" marR="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Clr>
                          <a:schemeClr val="lt1"/>
                        </a:buClr>
                        <a:buSzPts val="900"/>
                        <a:buFont typeface="Arial"/>
                        <a:buNone/>
                      </a:pPr>
                      <a:r>
                        <a:t/>
                      </a:r>
                      <a:endParaRPr b="0" i="0" sz="900" u="none" cap="none" strike="noStrike">
                        <a:solidFill>
                          <a:srgbClr val="0E1C26"/>
                        </a:solidFill>
                        <a:latin typeface="Arial"/>
                        <a:ea typeface="Arial"/>
                        <a:cs typeface="Arial"/>
                        <a:sym typeface="Arial"/>
                      </a:endParaRPr>
                    </a:p>
                  </a:txBody>
                  <a:tcPr marT="0" marB="0" marR="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145450">
                <a:tc>
                  <a:txBody>
                    <a:bodyPr/>
                    <a:lstStyle/>
                    <a:p>
                      <a:pPr indent="0" lvl="0" marL="0" marR="0" rtl="0" algn="l">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Non-Obstructive</a:t>
                      </a:r>
                      <a:endParaRPr b="0" i="0" sz="900" u="none" cap="none" strike="noStrike">
                        <a:solidFill>
                          <a:srgbClr val="0E1C26"/>
                        </a:solidFill>
                        <a:latin typeface="Arial"/>
                        <a:ea typeface="Arial"/>
                        <a:cs typeface="Arial"/>
                        <a:sym typeface="Arial"/>
                      </a:endParaRPr>
                    </a:p>
                  </a:txBody>
                  <a:tcPr marT="0" marB="0" marR="45725"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60.8%</a:t>
                      </a:r>
                      <a:endParaRPr b="0" i="0" sz="900" u="none" cap="none" strike="noStrike">
                        <a:solidFill>
                          <a:srgbClr val="0E1C26"/>
                        </a:solidFill>
                        <a:latin typeface="Arial"/>
                        <a:ea typeface="Arial"/>
                        <a:cs typeface="Arial"/>
                        <a:sym typeface="Arial"/>
                      </a:endParaRPr>
                    </a:p>
                  </a:txBody>
                  <a:tcPr marT="0" marB="0" marR="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51.5%</a:t>
                      </a:r>
                      <a:endParaRPr b="0" i="0" sz="900" u="none" cap="none" strike="noStrike">
                        <a:solidFill>
                          <a:srgbClr val="0E1C26"/>
                        </a:solidFill>
                        <a:latin typeface="Arial"/>
                        <a:ea typeface="Arial"/>
                        <a:cs typeface="Arial"/>
                        <a:sym typeface="Arial"/>
                      </a:endParaRPr>
                    </a:p>
                  </a:txBody>
                  <a:tcPr marT="0" marB="0" marR="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Clr>
                          <a:schemeClr val="lt1"/>
                        </a:buClr>
                        <a:buSzPts val="900"/>
                        <a:buFont typeface="Arial"/>
                        <a:buNone/>
                      </a:pPr>
                      <a:r>
                        <a:t/>
                      </a:r>
                      <a:endParaRPr b="0" i="0" sz="900" u="none" cap="none" strike="noStrike">
                        <a:solidFill>
                          <a:srgbClr val="0E1C26"/>
                        </a:solidFill>
                        <a:latin typeface="Arial"/>
                        <a:ea typeface="Arial"/>
                        <a:cs typeface="Arial"/>
                        <a:sym typeface="Arial"/>
                      </a:endParaRPr>
                    </a:p>
                  </a:txBody>
                  <a:tcPr marT="0" marB="0" marR="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145450">
                <a:tc>
                  <a:txBody>
                    <a:bodyPr/>
                    <a:lstStyle/>
                    <a:p>
                      <a:pPr indent="0" lvl="0" marL="0" marR="0" rtl="0" algn="l">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1 vessel obstructive CAD</a:t>
                      </a:r>
                      <a:endParaRPr b="0" i="0" sz="900" u="none" cap="none" strike="noStrike">
                        <a:solidFill>
                          <a:srgbClr val="0E1C26"/>
                        </a:solidFill>
                        <a:latin typeface="Arial"/>
                        <a:ea typeface="Arial"/>
                        <a:cs typeface="Arial"/>
                        <a:sym typeface="Arial"/>
                      </a:endParaRPr>
                    </a:p>
                  </a:txBody>
                  <a:tcPr marT="0" marB="0" marR="45725"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9.1%</a:t>
                      </a:r>
                      <a:endParaRPr b="0" i="0" sz="900" u="none" cap="none" strike="noStrike">
                        <a:solidFill>
                          <a:srgbClr val="0E1C26"/>
                        </a:solidFill>
                        <a:latin typeface="Arial"/>
                        <a:ea typeface="Arial"/>
                        <a:cs typeface="Arial"/>
                        <a:sym typeface="Arial"/>
                      </a:endParaRPr>
                    </a:p>
                  </a:txBody>
                  <a:tcPr marT="0" marB="0" marR="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26.3%</a:t>
                      </a:r>
                      <a:endParaRPr b="0" i="0" sz="900" u="none" cap="none" strike="noStrike">
                        <a:solidFill>
                          <a:srgbClr val="0E1C26"/>
                        </a:solidFill>
                        <a:latin typeface="Arial"/>
                        <a:ea typeface="Arial"/>
                        <a:cs typeface="Arial"/>
                        <a:sym typeface="Arial"/>
                      </a:endParaRPr>
                    </a:p>
                  </a:txBody>
                  <a:tcPr marT="0" marB="0" marR="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Clr>
                          <a:schemeClr val="lt1"/>
                        </a:buClr>
                        <a:buSzPts val="900"/>
                        <a:buFont typeface="Arial"/>
                        <a:buNone/>
                      </a:pPr>
                      <a:r>
                        <a:t/>
                      </a:r>
                      <a:endParaRPr b="0" i="0" sz="900" u="none" cap="none" strike="noStrike">
                        <a:solidFill>
                          <a:srgbClr val="0E1C26"/>
                        </a:solidFill>
                        <a:latin typeface="Arial"/>
                        <a:ea typeface="Arial"/>
                        <a:cs typeface="Arial"/>
                        <a:sym typeface="Arial"/>
                      </a:endParaRPr>
                    </a:p>
                  </a:txBody>
                  <a:tcPr marT="0" marB="0" marR="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145450">
                <a:tc>
                  <a:txBody>
                    <a:bodyPr/>
                    <a:lstStyle/>
                    <a:p>
                      <a:pPr indent="0" lvl="0" marL="0" marR="0" rtl="0" algn="l">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2 vessel obstructive CAD</a:t>
                      </a:r>
                      <a:endParaRPr b="0" i="0" sz="900" u="none" cap="none" strike="noStrike">
                        <a:solidFill>
                          <a:srgbClr val="0E1C26"/>
                        </a:solidFill>
                        <a:latin typeface="Arial"/>
                        <a:ea typeface="Arial"/>
                        <a:cs typeface="Arial"/>
                        <a:sym typeface="Arial"/>
                      </a:endParaRPr>
                    </a:p>
                  </a:txBody>
                  <a:tcPr marT="0" marB="0" marR="45725"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2.9%</a:t>
                      </a:r>
                      <a:endParaRPr b="0" i="0" sz="900" u="none" cap="none" strike="noStrike">
                        <a:solidFill>
                          <a:srgbClr val="0E1C26"/>
                        </a:solidFill>
                        <a:latin typeface="Arial"/>
                        <a:ea typeface="Arial"/>
                        <a:cs typeface="Arial"/>
                        <a:sym typeface="Arial"/>
                      </a:endParaRPr>
                    </a:p>
                  </a:txBody>
                  <a:tcPr marT="0" marB="0" marR="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10.2%</a:t>
                      </a:r>
                      <a:endParaRPr b="0" i="0" sz="900" u="none" cap="none" strike="noStrike">
                        <a:solidFill>
                          <a:srgbClr val="0E1C26"/>
                        </a:solidFill>
                        <a:latin typeface="Arial"/>
                        <a:ea typeface="Arial"/>
                        <a:cs typeface="Arial"/>
                        <a:sym typeface="Arial"/>
                      </a:endParaRPr>
                    </a:p>
                  </a:txBody>
                  <a:tcPr marT="0" marB="0" marR="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Clr>
                          <a:schemeClr val="lt1"/>
                        </a:buClr>
                        <a:buSzPts val="900"/>
                        <a:buFont typeface="Arial"/>
                        <a:buNone/>
                      </a:pPr>
                      <a:r>
                        <a:t/>
                      </a:r>
                      <a:endParaRPr b="0" i="0" sz="900" u="none" cap="none" strike="noStrike">
                        <a:solidFill>
                          <a:srgbClr val="0E1C26"/>
                        </a:solidFill>
                        <a:latin typeface="Arial"/>
                        <a:ea typeface="Arial"/>
                        <a:cs typeface="Arial"/>
                        <a:sym typeface="Arial"/>
                      </a:endParaRPr>
                    </a:p>
                  </a:txBody>
                  <a:tcPr marT="0" marB="0" marR="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304650">
                <a:tc>
                  <a:txBody>
                    <a:bodyPr/>
                    <a:lstStyle/>
                    <a:p>
                      <a:pPr indent="0" lvl="0" marL="0" marR="0" rtl="0" algn="l">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3V or LM obstructive CAD</a:t>
                      </a:r>
                      <a:endParaRPr b="0" i="0" sz="900" u="none" cap="none" strike="noStrike">
                        <a:solidFill>
                          <a:srgbClr val="0E1C26"/>
                        </a:solidFill>
                        <a:latin typeface="Arial"/>
                        <a:ea typeface="Arial"/>
                        <a:cs typeface="Arial"/>
                        <a:sym typeface="Arial"/>
                      </a:endParaRPr>
                    </a:p>
                  </a:txBody>
                  <a:tcPr marT="0" marB="0" marR="45725"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12700">
                      <a:solidFill>
                        <a:srgbClr val="0E1C26"/>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1.2%</a:t>
                      </a:r>
                      <a:endParaRPr b="0" i="0" sz="900" u="none" cap="none" strike="noStrike">
                        <a:solidFill>
                          <a:srgbClr val="0E1C26"/>
                        </a:solidFill>
                        <a:latin typeface="Arial"/>
                        <a:ea typeface="Arial"/>
                        <a:cs typeface="Arial"/>
                        <a:sym typeface="Arial"/>
                      </a:endParaRPr>
                    </a:p>
                  </a:txBody>
                  <a:tcPr marT="0" marB="0" marR="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12700">
                      <a:solidFill>
                        <a:srgbClr val="0E1C26"/>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7.2%</a:t>
                      </a:r>
                      <a:endParaRPr b="0" i="0" sz="900" u="none" cap="none" strike="noStrike">
                        <a:solidFill>
                          <a:srgbClr val="0E1C26"/>
                        </a:solidFill>
                        <a:latin typeface="Arial"/>
                        <a:ea typeface="Arial"/>
                        <a:cs typeface="Arial"/>
                        <a:sym typeface="Arial"/>
                      </a:endParaRPr>
                    </a:p>
                  </a:txBody>
                  <a:tcPr marT="0" marB="0" marR="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12700">
                      <a:solidFill>
                        <a:srgbClr val="0E1C26"/>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Clr>
                          <a:schemeClr val="lt1"/>
                        </a:buClr>
                        <a:buSzPts val="900"/>
                        <a:buFont typeface="Arial"/>
                        <a:buNone/>
                      </a:pPr>
                      <a:r>
                        <a:t/>
                      </a:r>
                      <a:endParaRPr b="0" i="0" sz="900" u="none" cap="none" strike="noStrike">
                        <a:solidFill>
                          <a:srgbClr val="0E1C26"/>
                        </a:solidFill>
                        <a:latin typeface="Arial"/>
                        <a:ea typeface="Arial"/>
                        <a:cs typeface="Arial"/>
                        <a:sym typeface="Arial"/>
                      </a:endParaRPr>
                    </a:p>
                  </a:txBody>
                  <a:tcPr marT="0" marB="0" marR="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E1C26"/>
                      </a:solidFill>
                      <a:prstDash val="solid"/>
                      <a:round/>
                      <a:headEnd len="sm" w="sm" type="none"/>
                      <a:tailEnd len="sm" w="sm" type="none"/>
                    </a:lnB>
                    <a:solidFill>
                      <a:srgbClr val="FFFFFF"/>
                    </a:solidFill>
                  </a:tcPr>
                </a:tc>
              </a:tr>
              <a:tr h="217075">
                <a:tc>
                  <a:txBody>
                    <a:bodyPr/>
                    <a:lstStyle/>
                    <a:p>
                      <a:pPr indent="0" lvl="0" marL="0" marR="0" rtl="0" algn="l">
                        <a:spcBef>
                          <a:spcPts val="0"/>
                        </a:spcBef>
                        <a:spcAft>
                          <a:spcPts val="0"/>
                        </a:spcAft>
                        <a:buClr>
                          <a:srgbClr val="0E1C26"/>
                        </a:buClr>
                        <a:buSzPts val="900"/>
                        <a:buFont typeface="Arial"/>
                        <a:buNone/>
                      </a:pPr>
                      <a:r>
                        <a:rPr b="1" i="0" lang="nl-NL" sz="900" u="none" cap="none" strike="noStrike">
                          <a:solidFill>
                            <a:srgbClr val="0E1C26"/>
                          </a:solidFill>
                          <a:latin typeface="Arial"/>
                          <a:ea typeface="Arial"/>
                          <a:cs typeface="Arial"/>
                          <a:sym typeface="Arial"/>
                        </a:rPr>
                        <a:t>Other</a:t>
                      </a:r>
                      <a:endParaRPr b="1" i="0" sz="900" u="none" cap="none" strike="noStrike">
                        <a:solidFill>
                          <a:srgbClr val="0E1C26"/>
                        </a:solidFill>
                        <a:latin typeface="Arial"/>
                        <a:ea typeface="Arial"/>
                        <a:cs typeface="Arial"/>
                        <a:sym typeface="Arial"/>
                      </a:endParaRPr>
                    </a:p>
                  </a:txBody>
                  <a:tcPr marT="0" marB="0" marR="45725"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E1C26"/>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Clr>
                          <a:schemeClr val="lt1"/>
                        </a:buClr>
                        <a:buSzPts val="900"/>
                        <a:buFont typeface="Arial"/>
                        <a:buNone/>
                      </a:pPr>
                      <a:r>
                        <a:t/>
                      </a:r>
                      <a:endParaRPr sz="900" u="none" cap="none" strike="noStrike">
                        <a:solidFill>
                          <a:srgbClr val="0E1C26"/>
                        </a:solidFill>
                        <a:latin typeface="Arial"/>
                        <a:ea typeface="Arial"/>
                        <a:cs typeface="Arial"/>
                        <a:sym typeface="Arial"/>
                      </a:endParaRPr>
                    </a:p>
                  </a:txBody>
                  <a:tcPr marT="0" marB="0" marR="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E1C26"/>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Clr>
                          <a:schemeClr val="lt1"/>
                        </a:buClr>
                        <a:buSzPts val="900"/>
                        <a:buFont typeface="Arial"/>
                        <a:buNone/>
                      </a:pPr>
                      <a:r>
                        <a:t/>
                      </a:r>
                      <a:endParaRPr sz="900" u="none" cap="none" strike="noStrike">
                        <a:solidFill>
                          <a:srgbClr val="0E1C26"/>
                        </a:solidFill>
                        <a:latin typeface="Arial"/>
                        <a:ea typeface="Arial"/>
                        <a:cs typeface="Arial"/>
                        <a:sym typeface="Arial"/>
                      </a:endParaRPr>
                    </a:p>
                  </a:txBody>
                  <a:tcPr marT="0" marB="0" marR="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E1C26"/>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Clr>
                          <a:schemeClr val="lt1"/>
                        </a:buClr>
                        <a:buSzPts val="900"/>
                        <a:buFont typeface="Arial"/>
                        <a:buNone/>
                      </a:pPr>
                      <a:r>
                        <a:t/>
                      </a:r>
                      <a:endParaRPr b="0" i="0" sz="900" u="none" cap="none" strike="noStrike">
                        <a:solidFill>
                          <a:srgbClr val="0E1C26"/>
                        </a:solidFill>
                        <a:latin typeface="Arial"/>
                        <a:ea typeface="Arial"/>
                        <a:cs typeface="Arial"/>
                        <a:sym typeface="Arial"/>
                      </a:endParaRPr>
                    </a:p>
                  </a:txBody>
                  <a:tcPr marT="0" marB="0" marR="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E1C26"/>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140750">
                <a:tc>
                  <a:txBody>
                    <a:bodyPr/>
                    <a:lstStyle/>
                    <a:p>
                      <a:pPr indent="0" lvl="0" marL="0" marR="0" rtl="0" algn="l">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High Risk Plaques</a:t>
                      </a:r>
                      <a:endParaRPr b="0" i="0" sz="900">
                        <a:solidFill>
                          <a:srgbClr val="0E1C26"/>
                        </a:solidFill>
                        <a:latin typeface="Arial"/>
                        <a:ea typeface="Arial"/>
                        <a:cs typeface="Arial"/>
                        <a:sym typeface="Arial"/>
                      </a:endParaRPr>
                    </a:p>
                  </a:txBody>
                  <a:tcPr marT="0" marB="0" marR="44375"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5.4%</a:t>
                      </a:r>
                      <a:endParaRPr b="0" i="0" sz="900" u="none" cap="none" strike="noStrike">
                        <a:solidFill>
                          <a:srgbClr val="0E1C26"/>
                        </a:solidFill>
                        <a:latin typeface="Arial"/>
                        <a:ea typeface="Arial"/>
                        <a:cs typeface="Arial"/>
                        <a:sym typeface="Arial"/>
                      </a:endParaRPr>
                    </a:p>
                  </a:txBody>
                  <a:tcPr marT="0" marB="0" marR="44375"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15.6%</a:t>
                      </a:r>
                      <a:endParaRPr b="0" i="0" sz="900" u="none" cap="none" strike="noStrike">
                        <a:solidFill>
                          <a:srgbClr val="0E1C26"/>
                        </a:solidFill>
                        <a:latin typeface="Arial"/>
                        <a:ea typeface="Arial"/>
                        <a:cs typeface="Arial"/>
                        <a:sym typeface="Arial"/>
                      </a:endParaRPr>
                    </a:p>
                  </a:txBody>
                  <a:tcPr marT="0" marB="0" marR="44375"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&lt;0.001</a:t>
                      </a:r>
                      <a:endParaRPr/>
                    </a:p>
                  </a:txBody>
                  <a:tcPr marT="0" marB="0" marR="44375"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r>
              <a:tr h="145450">
                <a:tc>
                  <a:txBody>
                    <a:bodyPr/>
                    <a:lstStyle/>
                    <a:p>
                      <a:pPr indent="0" lvl="0" marL="0" marR="0" rtl="0" algn="l">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Percent Atheroma Volume (PAV), %</a:t>
                      </a:r>
                      <a:endParaRPr b="0" i="0" sz="900" u="none" cap="none" strike="noStrike">
                        <a:solidFill>
                          <a:srgbClr val="0E1C26"/>
                        </a:solidFill>
                        <a:latin typeface="Arial"/>
                        <a:ea typeface="Arial"/>
                        <a:cs typeface="Arial"/>
                        <a:sym typeface="Arial"/>
                      </a:endParaRPr>
                    </a:p>
                  </a:txBody>
                  <a:tcPr marT="0" marB="0" marR="44375"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2.04 (0.59,6.11)</a:t>
                      </a:r>
                      <a:endParaRPr b="0" i="0" sz="900" u="none" cap="none" strike="noStrike">
                        <a:solidFill>
                          <a:srgbClr val="0E1C26"/>
                        </a:solidFill>
                        <a:latin typeface="Arial"/>
                        <a:ea typeface="Arial"/>
                        <a:cs typeface="Arial"/>
                        <a:sym typeface="Arial"/>
                      </a:endParaRPr>
                    </a:p>
                  </a:txBody>
                  <a:tcPr marT="0" marB="0" marR="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9.29 (3.45,17.59)</a:t>
                      </a:r>
                      <a:endParaRPr b="0" i="0" sz="900" u="none" cap="none" strike="noStrike">
                        <a:solidFill>
                          <a:srgbClr val="0E1C26"/>
                        </a:solidFill>
                        <a:latin typeface="Arial"/>
                        <a:ea typeface="Arial"/>
                        <a:cs typeface="Arial"/>
                        <a:sym typeface="Arial"/>
                      </a:endParaRPr>
                    </a:p>
                  </a:txBody>
                  <a:tcPr marT="0" marB="0" marR="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&lt;0.001</a:t>
                      </a:r>
                      <a:endParaRPr/>
                    </a:p>
                  </a:txBody>
                  <a:tcPr marT="0" marB="0" marR="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r>
              <a:tr h="145450">
                <a:tc>
                  <a:txBody>
                    <a:bodyPr/>
                    <a:lstStyle/>
                    <a:p>
                      <a:pPr indent="0" lvl="0" marL="0" marR="0" rtl="0" algn="l">
                        <a:lnSpc>
                          <a:spcPct val="107000"/>
                        </a:lnSpc>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Diameter stenosis, %</a:t>
                      </a:r>
                      <a:endParaRPr b="0" i="0" sz="900" u="none" cap="none" strike="noStrike">
                        <a:solidFill>
                          <a:srgbClr val="0E1C26"/>
                        </a:solidFill>
                        <a:latin typeface="Arial"/>
                        <a:ea typeface="Arial"/>
                        <a:cs typeface="Arial"/>
                        <a:sym typeface="Arial"/>
                      </a:endParaRPr>
                    </a:p>
                  </a:txBody>
                  <a:tcPr marT="0" marB="0" marR="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Clr>
                          <a:schemeClr val="lt1"/>
                        </a:buClr>
                        <a:buSzPts val="900"/>
                        <a:buFont typeface="Arial"/>
                        <a:buNone/>
                      </a:pPr>
                      <a:r>
                        <a:t/>
                      </a:r>
                      <a:endParaRPr b="0" i="0" sz="900" u="none" cap="none" strike="noStrike">
                        <a:solidFill>
                          <a:srgbClr val="0E1C26"/>
                        </a:solidFill>
                        <a:latin typeface="Arial"/>
                        <a:ea typeface="Arial"/>
                        <a:cs typeface="Arial"/>
                        <a:sym typeface="Arial"/>
                      </a:endParaRPr>
                    </a:p>
                  </a:txBody>
                  <a:tcPr marT="0" marB="0" marR="44375"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Clr>
                          <a:schemeClr val="lt1"/>
                        </a:buClr>
                        <a:buSzPts val="900"/>
                        <a:buFont typeface="Arial"/>
                        <a:buNone/>
                      </a:pPr>
                      <a:r>
                        <a:t/>
                      </a:r>
                      <a:endParaRPr b="0" i="0" sz="900" u="none" cap="none" strike="noStrike">
                        <a:solidFill>
                          <a:srgbClr val="0E1C26"/>
                        </a:solidFill>
                        <a:latin typeface="Arial"/>
                        <a:ea typeface="Arial"/>
                        <a:cs typeface="Arial"/>
                        <a:sym typeface="Arial"/>
                      </a:endParaRPr>
                    </a:p>
                  </a:txBody>
                  <a:tcPr marT="0" marB="0" marR="44375"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&lt;0.001</a:t>
                      </a:r>
                      <a:endParaRPr/>
                    </a:p>
                  </a:txBody>
                  <a:tcPr marT="0" marB="0" marR="44375"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145450">
                <a:tc>
                  <a:txBody>
                    <a:bodyPr/>
                    <a:lstStyle/>
                    <a:p>
                      <a:pPr indent="0" lvl="0" marL="0" marR="0" rtl="0" algn="l">
                        <a:lnSpc>
                          <a:spcPct val="107000"/>
                        </a:lnSpc>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  0%</a:t>
                      </a:r>
                      <a:endParaRPr b="0" i="0" sz="900" u="none" cap="none" strike="noStrike">
                        <a:solidFill>
                          <a:srgbClr val="0E1C26"/>
                        </a:solidFill>
                        <a:latin typeface="Arial"/>
                        <a:ea typeface="Arial"/>
                        <a:cs typeface="Arial"/>
                        <a:sym typeface="Arial"/>
                      </a:endParaRPr>
                    </a:p>
                  </a:txBody>
                  <a:tcPr marT="0" marB="0" marR="91450" marL="3657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10.3%</a:t>
                      </a:r>
                      <a:endParaRPr b="0" i="0" sz="900" u="none" cap="none" strike="noStrike">
                        <a:solidFill>
                          <a:srgbClr val="0E1C26"/>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0.6%</a:t>
                      </a:r>
                      <a:endParaRPr b="0" i="0" sz="900" u="none" cap="none" strike="noStrike">
                        <a:solidFill>
                          <a:srgbClr val="0E1C26"/>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Clr>
                          <a:schemeClr val="lt1"/>
                        </a:buClr>
                        <a:buSzPts val="900"/>
                        <a:buFont typeface="Arial"/>
                        <a:buNone/>
                      </a:pPr>
                      <a:r>
                        <a:t/>
                      </a:r>
                      <a:endParaRPr b="0" i="0" sz="900" u="none" cap="none" strike="noStrike">
                        <a:solidFill>
                          <a:srgbClr val="0E1C26"/>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145450">
                <a:tc>
                  <a:txBody>
                    <a:bodyPr/>
                    <a:lstStyle/>
                    <a:p>
                      <a:pPr indent="0" lvl="0" marL="0" marR="0" rtl="0" algn="l">
                        <a:lnSpc>
                          <a:spcPct val="107000"/>
                        </a:lnSpc>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  1-24%</a:t>
                      </a:r>
                      <a:endParaRPr b="0" i="0" sz="900" u="none" cap="none" strike="noStrike">
                        <a:solidFill>
                          <a:srgbClr val="0E1C26"/>
                        </a:solidFill>
                        <a:latin typeface="Arial"/>
                        <a:ea typeface="Arial"/>
                        <a:cs typeface="Arial"/>
                        <a:sym typeface="Arial"/>
                      </a:endParaRPr>
                    </a:p>
                  </a:txBody>
                  <a:tcPr marT="0" marB="0" marR="91450" marL="3657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54.6%</a:t>
                      </a:r>
                      <a:endParaRPr b="0" i="0" sz="900" u="none" cap="none" strike="noStrike">
                        <a:solidFill>
                          <a:srgbClr val="0E1C26"/>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29.9%</a:t>
                      </a:r>
                      <a:endParaRPr b="0" i="0" sz="900" u="none" cap="none" strike="noStrike">
                        <a:solidFill>
                          <a:srgbClr val="0E1C26"/>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Clr>
                          <a:schemeClr val="lt1"/>
                        </a:buClr>
                        <a:buSzPts val="900"/>
                        <a:buFont typeface="Arial"/>
                        <a:buNone/>
                      </a:pPr>
                      <a:r>
                        <a:t/>
                      </a:r>
                      <a:endParaRPr b="0" i="0" sz="900" u="none" cap="none" strike="noStrike">
                        <a:solidFill>
                          <a:srgbClr val="0E1C26"/>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145450">
                <a:tc>
                  <a:txBody>
                    <a:bodyPr/>
                    <a:lstStyle/>
                    <a:p>
                      <a:pPr indent="0" lvl="0" marL="0" marR="0" rtl="0" algn="l">
                        <a:lnSpc>
                          <a:spcPct val="107000"/>
                        </a:lnSpc>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  25-49%</a:t>
                      </a:r>
                      <a:endParaRPr b="0" i="0" sz="900" u="none" cap="none" strike="noStrike">
                        <a:solidFill>
                          <a:srgbClr val="0E1C26"/>
                        </a:solidFill>
                        <a:latin typeface="Arial"/>
                        <a:ea typeface="Arial"/>
                        <a:cs typeface="Arial"/>
                        <a:sym typeface="Arial"/>
                      </a:endParaRPr>
                    </a:p>
                  </a:txBody>
                  <a:tcPr marT="0" marB="0" marR="91450" marL="3657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22.1%</a:t>
                      </a:r>
                      <a:endParaRPr b="0" i="0" sz="900" u="none" cap="none" strike="noStrike">
                        <a:solidFill>
                          <a:srgbClr val="0E1C26"/>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25.7%</a:t>
                      </a:r>
                      <a:endParaRPr b="0" i="0" sz="900" u="none" cap="none" strike="noStrike">
                        <a:solidFill>
                          <a:srgbClr val="0E1C26"/>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Clr>
                          <a:schemeClr val="lt1"/>
                        </a:buClr>
                        <a:buSzPts val="900"/>
                        <a:buFont typeface="Arial"/>
                        <a:buNone/>
                      </a:pPr>
                      <a:r>
                        <a:t/>
                      </a:r>
                      <a:endParaRPr b="0" i="0" sz="900" u="none" cap="none" strike="noStrike">
                        <a:solidFill>
                          <a:srgbClr val="0E1C26"/>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145450">
                <a:tc>
                  <a:txBody>
                    <a:bodyPr/>
                    <a:lstStyle/>
                    <a:p>
                      <a:pPr indent="0" lvl="0" marL="0" marR="0" rtl="0" algn="l">
                        <a:lnSpc>
                          <a:spcPct val="107000"/>
                        </a:lnSpc>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  50-69%</a:t>
                      </a:r>
                      <a:endParaRPr b="0" i="0" sz="900" u="none" cap="none" strike="noStrike">
                        <a:solidFill>
                          <a:srgbClr val="0E1C26"/>
                        </a:solidFill>
                        <a:latin typeface="Arial"/>
                        <a:ea typeface="Arial"/>
                        <a:cs typeface="Arial"/>
                        <a:sym typeface="Arial"/>
                      </a:endParaRPr>
                    </a:p>
                  </a:txBody>
                  <a:tcPr marT="0" marB="0" marR="91450" marL="3657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7.4%</a:t>
                      </a:r>
                      <a:endParaRPr b="0" i="0" sz="900" u="none" cap="none" strike="noStrike">
                        <a:solidFill>
                          <a:srgbClr val="0E1C26"/>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20.4%</a:t>
                      </a:r>
                      <a:endParaRPr b="0" i="0" sz="900" u="none" cap="none" strike="noStrike">
                        <a:solidFill>
                          <a:srgbClr val="0E1C26"/>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Clr>
                          <a:schemeClr val="lt1"/>
                        </a:buClr>
                        <a:buSzPts val="900"/>
                        <a:buFont typeface="Arial"/>
                        <a:buNone/>
                      </a:pPr>
                      <a:r>
                        <a:t/>
                      </a:r>
                      <a:endParaRPr b="0" i="0" sz="900" u="none" cap="none" strike="noStrike">
                        <a:solidFill>
                          <a:srgbClr val="0E1C26"/>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145450">
                <a:tc>
                  <a:txBody>
                    <a:bodyPr/>
                    <a:lstStyle/>
                    <a:p>
                      <a:pPr indent="0" lvl="0" marL="0" marR="0" rtl="0" algn="l">
                        <a:lnSpc>
                          <a:spcPct val="107000"/>
                        </a:lnSpc>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  70-99%</a:t>
                      </a:r>
                      <a:endParaRPr b="0" i="0" sz="900" u="none" cap="none" strike="noStrike">
                        <a:solidFill>
                          <a:srgbClr val="0E1C26"/>
                        </a:solidFill>
                        <a:latin typeface="Arial"/>
                        <a:ea typeface="Arial"/>
                        <a:cs typeface="Arial"/>
                        <a:sym typeface="Arial"/>
                      </a:endParaRPr>
                    </a:p>
                  </a:txBody>
                  <a:tcPr marT="0" marB="0" marR="91450" marL="3657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3.6%</a:t>
                      </a:r>
                      <a:endParaRPr b="0" i="0" sz="900" u="none" cap="none" strike="noStrike">
                        <a:solidFill>
                          <a:srgbClr val="0E1C26"/>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15.0%</a:t>
                      </a:r>
                      <a:endParaRPr b="0" i="0" sz="900" u="none" cap="none" strike="noStrike">
                        <a:solidFill>
                          <a:srgbClr val="0E1C26"/>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Clr>
                          <a:schemeClr val="lt1"/>
                        </a:buClr>
                        <a:buSzPts val="900"/>
                        <a:buFont typeface="Arial"/>
                        <a:buNone/>
                      </a:pPr>
                      <a:r>
                        <a:t/>
                      </a:r>
                      <a:endParaRPr b="0" i="0" sz="900" u="none" cap="none" strike="noStrike">
                        <a:solidFill>
                          <a:srgbClr val="0E1C26"/>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145450">
                <a:tc>
                  <a:txBody>
                    <a:bodyPr/>
                    <a:lstStyle/>
                    <a:p>
                      <a:pPr indent="0" lvl="0" marL="0" marR="0" rtl="0" algn="l">
                        <a:lnSpc>
                          <a:spcPct val="107000"/>
                        </a:lnSpc>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  100%</a:t>
                      </a:r>
                      <a:endParaRPr b="0" i="0" sz="900" u="none" cap="none" strike="noStrike">
                        <a:solidFill>
                          <a:srgbClr val="0E1C26"/>
                        </a:solidFill>
                        <a:latin typeface="Arial"/>
                        <a:ea typeface="Arial"/>
                        <a:cs typeface="Arial"/>
                        <a:sym typeface="Arial"/>
                      </a:endParaRPr>
                    </a:p>
                  </a:txBody>
                  <a:tcPr marT="0" marB="0" marR="91450" marL="3657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2.2%</a:t>
                      </a:r>
                      <a:endParaRPr b="0" i="0" sz="900" u="none" cap="none" strike="noStrike">
                        <a:solidFill>
                          <a:srgbClr val="0E1C26"/>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Clr>
                          <a:srgbClr val="0E1C26"/>
                        </a:buClr>
                        <a:buSzPts val="900"/>
                        <a:buFont typeface="Arial"/>
                        <a:buNone/>
                      </a:pPr>
                      <a:r>
                        <a:rPr b="0" i="0" lang="nl-NL" sz="900" u="none" cap="none" strike="noStrike">
                          <a:solidFill>
                            <a:srgbClr val="0E1C26"/>
                          </a:solidFill>
                          <a:latin typeface="Arial"/>
                          <a:ea typeface="Arial"/>
                          <a:cs typeface="Arial"/>
                          <a:sym typeface="Arial"/>
                        </a:rPr>
                        <a:t>8.4%</a:t>
                      </a:r>
                      <a:endParaRPr b="0" i="0" sz="900" u="none" cap="none" strike="noStrike">
                        <a:solidFill>
                          <a:srgbClr val="0E1C26"/>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Clr>
                          <a:schemeClr val="lt1"/>
                        </a:buClr>
                        <a:buSzPts val="900"/>
                        <a:buFont typeface="Arial"/>
                        <a:buNone/>
                      </a:pPr>
                      <a:r>
                        <a:t/>
                      </a:r>
                      <a:endParaRPr b="0" i="0" sz="900" u="none" cap="none" strike="noStrike">
                        <a:solidFill>
                          <a:srgbClr val="0E1C26"/>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bl>
          </a:graphicData>
        </a:graphic>
      </p:graphicFrame>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4"/>
          <p:cNvSpPr txBox="1"/>
          <p:nvPr>
            <p:ph type="title"/>
          </p:nvPr>
        </p:nvSpPr>
        <p:spPr>
          <a:xfrm>
            <a:off x="684214" y="274332"/>
            <a:ext cx="7769225" cy="566738"/>
          </a:xfrm>
          <a:prstGeom prst="rect">
            <a:avLst/>
          </a:prstGeom>
          <a:noFill/>
          <a:ln>
            <a:noFill/>
          </a:ln>
        </p:spPr>
        <p:txBody>
          <a:bodyPr anchorCtr="0" anchor="t" bIns="45700" lIns="45700" spcFirstLastPara="1" rIns="45700" wrap="square" tIns="45700">
            <a:noAutofit/>
          </a:bodyPr>
          <a:lstStyle/>
          <a:p>
            <a:pPr indent="0" lvl="0" marL="0" rtl="0" algn="ctr">
              <a:spcBef>
                <a:spcPts val="0"/>
              </a:spcBef>
              <a:spcAft>
                <a:spcPts val="0"/>
              </a:spcAft>
              <a:buNone/>
            </a:pPr>
            <a:r>
              <a:rPr lang="nl-NL" sz="2200">
                <a:solidFill>
                  <a:srgbClr val="FEA300"/>
                </a:solidFill>
              </a:rPr>
              <a:t>Multivariable Cox Regression for </a:t>
            </a:r>
            <a:r>
              <a:rPr lang="nl-NL" sz="2200" u="sng">
                <a:solidFill>
                  <a:srgbClr val="FEA300"/>
                </a:solidFill>
              </a:rPr>
              <a:t>Primary</a:t>
            </a:r>
            <a:r>
              <a:rPr lang="nl-NL" sz="2200">
                <a:solidFill>
                  <a:srgbClr val="FEA300"/>
                </a:solidFill>
              </a:rPr>
              <a:t> Endpoint</a:t>
            </a:r>
            <a:endParaRPr/>
          </a:p>
        </p:txBody>
      </p:sp>
      <p:graphicFrame>
        <p:nvGraphicFramePr>
          <p:cNvPr id="151" name="Google Shape;151;p14"/>
          <p:cNvGraphicFramePr/>
          <p:nvPr/>
        </p:nvGraphicFramePr>
        <p:xfrm>
          <a:off x="1192213" y="1282591"/>
          <a:ext cx="3000000" cy="3000000"/>
        </p:xfrm>
        <a:graphic>
          <a:graphicData uri="http://schemas.openxmlformats.org/drawingml/2006/table">
            <a:tbl>
              <a:tblPr>
                <a:noFill/>
                <a:tableStyleId>{C458628E-65B6-405E-BEFD-41F082CAC077}</a:tableStyleId>
              </a:tblPr>
              <a:tblGrid>
                <a:gridCol w="3276600"/>
                <a:gridCol w="1638300"/>
                <a:gridCol w="1838325"/>
              </a:tblGrid>
              <a:tr h="400200">
                <a:tc>
                  <a:txBody>
                    <a:bodyPr/>
                    <a:lstStyle/>
                    <a:p>
                      <a:pPr indent="0" lvl="0" marL="0" marR="0" rtl="0" algn="l">
                        <a:spcBef>
                          <a:spcPts val="0"/>
                        </a:spcBef>
                        <a:spcAft>
                          <a:spcPts val="0"/>
                        </a:spcAft>
                        <a:buClr>
                          <a:schemeClr val="lt1"/>
                        </a:buClr>
                        <a:buSzPts val="1200"/>
                        <a:buFont typeface="Arial"/>
                        <a:buNone/>
                      </a:pPr>
                      <a:r>
                        <a:t/>
                      </a:r>
                      <a:endParaRPr sz="1200" u="none" cap="none" strike="noStrike">
                        <a:latin typeface="Arial"/>
                        <a:ea typeface="Arial"/>
                        <a:cs typeface="Arial"/>
                        <a:sym typeface="Arial"/>
                      </a:endParaRPr>
                    </a:p>
                  </a:txBody>
                  <a:tcPr marT="45725" marB="45725"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E1C26"/>
                      </a:solidFill>
                      <a:prstDash val="solid"/>
                      <a:round/>
                      <a:headEnd len="sm" w="sm" type="none"/>
                      <a:tailEnd len="sm" w="sm" type="none"/>
                    </a:lnB>
                  </a:tcPr>
                </a:tc>
                <a:tc>
                  <a:txBody>
                    <a:bodyPr/>
                    <a:lstStyle/>
                    <a:p>
                      <a:pPr indent="0" lvl="0" marL="0" marR="0" rtl="0" algn="ctr">
                        <a:spcBef>
                          <a:spcPts val="0"/>
                        </a:spcBef>
                        <a:spcAft>
                          <a:spcPts val="0"/>
                        </a:spcAft>
                        <a:buClr>
                          <a:srgbClr val="000000"/>
                        </a:buClr>
                        <a:buSzPts val="1000"/>
                        <a:buFont typeface="Arial"/>
                        <a:buNone/>
                      </a:pPr>
                      <a:r>
                        <a:rPr b="1" i="0" lang="nl-NL" sz="1000" u="none" cap="none" strike="noStrike">
                          <a:solidFill>
                            <a:srgbClr val="000000"/>
                          </a:solidFill>
                          <a:latin typeface="Arial"/>
                          <a:ea typeface="Arial"/>
                          <a:cs typeface="Arial"/>
                          <a:sym typeface="Arial"/>
                        </a:rPr>
                        <a:t>Multivariable HR </a:t>
                      </a:r>
                      <a:endParaRPr/>
                    </a:p>
                    <a:p>
                      <a:pPr indent="0" lvl="0" marL="0" marR="0" rtl="0" algn="ctr">
                        <a:spcBef>
                          <a:spcPts val="0"/>
                        </a:spcBef>
                        <a:spcAft>
                          <a:spcPts val="0"/>
                        </a:spcAft>
                        <a:buClr>
                          <a:srgbClr val="000000"/>
                        </a:buClr>
                        <a:buSzPts val="1000"/>
                        <a:buFont typeface="Arial"/>
                        <a:buNone/>
                      </a:pPr>
                      <a:r>
                        <a:rPr b="0" i="0" lang="nl-NL" sz="1000" u="none" cap="none" strike="noStrike">
                          <a:solidFill>
                            <a:srgbClr val="000000"/>
                          </a:solidFill>
                          <a:latin typeface="Arial"/>
                          <a:ea typeface="Arial"/>
                          <a:cs typeface="Arial"/>
                          <a:sym typeface="Arial"/>
                        </a:rPr>
                        <a:t>(95% CI)</a:t>
                      </a:r>
                      <a:endParaRPr b="0" i="0" sz="1000" u="none" cap="none" strike="noStrike">
                        <a:latin typeface="Arial"/>
                        <a:ea typeface="Arial"/>
                        <a:cs typeface="Arial"/>
                        <a:sym typeface="Arial"/>
                      </a:endParaRPr>
                    </a:p>
                  </a:txBody>
                  <a:tcPr marT="45725" marB="45725"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E1C26"/>
                      </a:solidFill>
                      <a:prstDash val="solid"/>
                      <a:round/>
                      <a:headEnd len="sm" w="sm" type="none"/>
                      <a:tailEnd len="sm" w="sm" type="none"/>
                    </a:lnB>
                  </a:tcPr>
                </a:tc>
                <a:tc>
                  <a:txBody>
                    <a:bodyPr/>
                    <a:lstStyle/>
                    <a:p>
                      <a:pPr indent="0" lvl="0" marL="0" marR="0" rtl="0" algn="ctr">
                        <a:spcBef>
                          <a:spcPts val="0"/>
                        </a:spcBef>
                        <a:spcAft>
                          <a:spcPts val="0"/>
                        </a:spcAft>
                        <a:buClr>
                          <a:srgbClr val="000000"/>
                        </a:buClr>
                        <a:buSzPts val="1000"/>
                        <a:buFont typeface="Arial"/>
                        <a:buNone/>
                      </a:pPr>
                      <a:r>
                        <a:rPr b="1" i="0" lang="nl-NL" sz="1000" u="none" cap="none" strike="noStrike">
                          <a:solidFill>
                            <a:srgbClr val="000000"/>
                          </a:solidFill>
                          <a:latin typeface="Arial"/>
                          <a:ea typeface="Arial"/>
                          <a:cs typeface="Arial"/>
                          <a:sym typeface="Arial"/>
                        </a:rPr>
                        <a:t>AUC</a:t>
                      </a:r>
                      <a:endParaRPr b="1" i="0" sz="1000" u="none" cap="none" strike="noStrike">
                        <a:latin typeface="Arial"/>
                        <a:ea typeface="Arial"/>
                        <a:cs typeface="Arial"/>
                        <a:sym typeface="Arial"/>
                      </a:endParaRPr>
                    </a:p>
                  </a:txBody>
                  <a:tcPr marT="45725" marB="45725"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E1C26"/>
                      </a:solidFill>
                      <a:prstDash val="solid"/>
                      <a:round/>
                      <a:headEnd len="sm" w="sm" type="none"/>
                      <a:tailEnd len="sm" w="sm" type="none"/>
                    </a:lnB>
                  </a:tcPr>
                </a:tc>
              </a:tr>
              <a:tr h="268775">
                <a:tc>
                  <a:txBody>
                    <a:bodyPr/>
                    <a:lstStyle/>
                    <a:p>
                      <a:pPr indent="0" lvl="0" marL="0" marR="0" rtl="0" algn="l">
                        <a:lnSpc>
                          <a:spcPct val="100000"/>
                        </a:lnSpc>
                        <a:spcBef>
                          <a:spcPts val="0"/>
                        </a:spcBef>
                        <a:spcAft>
                          <a:spcPts val="0"/>
                        </a:spcAft>
                        <a:buClr>
                          <a:srgbClr val="000000"/>
                        </a:buClr>
                        <a:buSzPts val="1200"/>
                        <a:buFont typeface="Calibri"/>
                        <a:buNone/>
                      </a:pPr>
                      <a:r>
                        <a:rPr b="1" i="0" lang="nl-NL" sz="1000" u="none" cap="none" strike="noStrike">
                          <a:solidFill>
                            <a:srgbClr val="000000"/>
                          </a:solidFill>
                          <a:latin typeface="Arial"/>
                          <a:ea typeface="Arial"/>
                          <a:cs typeface="Arial"/>
                          <a:sym typeface="Arial"/>
                        </a:rPr>
                        <a:t>AI-QCT model</a:t>
                      </a:r>
                      <a:endParaRPr b="1" i="0" sz="1000">
                        <a:latin typeface="Arial"/>
                        <a:ea typeface="Arial"/>
                        <a:cs typeface="Arial"/>
                        <a:sym typeface="Arial"/>
                      </a:endParaRPr>
                    </a:p>
                  </a:txBody>
                  <a:tcPr marT="45725" marB="45725"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E1C26"/>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marR="0" rtl="0" algn="l">
                        <a:spcBef>
                          <a:spcPts val="0"/>
                        </a:spcBef>
                        <a:spcAft>
                          <a:spcPts val="0"/>
                        </a:spcAft>
                        <a:buClr>
                          <a:schemeClr val="lt1"/>
                        </a:buClr>
                        <a:buSzPts val="1000"/>
                        <a:buFont typeface="Arial"/>
                        <a:buNone/>
                      </a:pPr>
                      <a:r>
                        <a:t/>
                      </a:r>
                      <a:endParaRPr b="0" i="0" sz="1000" u="none" cap="none" strike="noStrike">
                        <a:latin typeface="Arial"/>
                        <a:ea typeface="Arial"/>
                        <a:cs typeface="Arial"/>
                        <a:sym typeface="Arial"/>
                      </a:endParaRPr>
                    </a:p>
                  </a:txBody>
                  <a:tcPr marT="45725" marB="45725"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E1C26"/>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marR="0" rtl="0" algn="ctr">
                        <a:spcBef>
                          <a:spcPts val="0"/>
                        </a:spcBef>
                        <a:spcAft>
                          <a:spcPts val="0"/>
                        </a:spcAft>
                        <a:buClr>
                          <a:srgbClr val="000000"/>
                        </a:buClr>
                        <a:buSzPts val="1000"/>
                        <a:buFont typeface="Arial"/>
                        <a:buNone/>
                      </a:pPr>
                      <a:r>
                        <a:rPr b="1" i="0" lang="nl-NL" sz="1000" u="none" cap="none" strike="noStrike">
                          <a:solidFill>
                            <a:srgbClr val="000000"/>
                          </a:solidFill>
                          <a:latin typeface="Arial"/>
                          <a:ea typeface="Arial"/>
                          <a:cs typeface="Arial"/>
                          <a:sym typeface="Arial"/>
                        </a:rPr>
                        <a:t>0.755 (0.719, 0.792)</a:t>
                      </a:r>
                      <a:endParaRPr b="1" i="0" sz="1000" u="none" cap="none" strike="noStrike">
                        <a:latin typeface="Arial"/>
                        <a:ea typeface="Arial"/>
                        <a:cs typeface="Arial"/>
                        <a:sym typeface="Arial"/>
                      </a:endParaRPr>
                    </a:p>
                  </a:txBody>
                  <a:tcPr marT="45725" marB="45725"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E1C26"/>
                      </a:solidFill>
                      <a:prstDash val="solid"/>
                      <a:round/>
                      <a:headEnd len="sm" w="sm" type="none"/>
                      <a:tailEnd len="sm" w="sm" type="none"/>
                    </a:lnT>
                    <a:lnB cap="flat" cmpd="sng" w="9525">
                      <a:solidFill>
                        <a:schemeClr val="accent4"/>
                      </a:solidFill>
                      <a:prstDash val="solid"/>
                      <a:round/>
                      <a:headEnd len="sm" w="sm" type="none"/>
                      <a:tailEnd len="sm" w="sm" type="none"/>
                    </a:lnB>
                  </a:tcPr>
                </a:tc>
              </a:tr>
              <a:tr h="242975">
                <a:tc>
                  <a:txBody>
                    <a:bodyPr/>
                    <a:lstStyle/>
                    <a:p>
                      <a:pPr indent="0" lvl="0" marL="0" marR="0" rtl="0" algn="l">
                        <a:spcBef>
                          <a:spcPts val="0"/>
                        </a:spcBef>
                        <a:spcAft>
                          <a:spcPts val="0"/>
                        </a:spcAft>
                        <a:buClr>
                          <a:srgbClr val="000000"/>
                        </a:buClr>
                        <a:buSzPts val="1000"/>
                        <a:buFont typeface="Arial"/>
                        <a:buNone/>
                      </a:pPr>
                      <a:r>
                        <a:rPr b="0" i="0" lang="nl-NL" sz="1000" u="none" cap="none" strike="noStrike">
                          <a:solidFill>
                            <a:srgbClr val="000000"/>
                          </a:solidFill>
                          <a:latin typeface="Arial"/>
                          <a:ea typeface="Arial"/>
                          <a:cs typeface="Arial"/>
                          <a:sym typeface="Arial"/>
                        </a:rPr>
                        <a:t>Lumen diameter stenosis, per 10%</a:t>
                      </a:r>
                      <a:endParaRPr b="0" i="0" sz="1000" u="none" cap="none" strike="noStrike">
                        <a:latin typeface="Arial"/>
                        <a:ea typeface="Arial"/>
                        <a:cs typeface="Arial"/>
                        <a:sym typeface="Arial"/>
                      </a:endParaRPr>
                    </a:p>
                  </a:txBody>
                  <a:tcPr marT="45725" marB="45725"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marR="0" rtl="0" algn="ctr">
                        <a:spcBef>
                          <a:spcPts val="0"/>
                        </a:spcBef>
                        <a:spcAft>
                          <a:spcPts val="0"/>
                        </a:spcAft>
                        <a:buClr>
                          <a:srgbClr val="000000"/>
                        </a:buClr>
                        <a:buSzPts val="1000"/>
                        <a:buFont typeface="Arial"/>
                        <a:buNone/>
                      </a:pPr>
                      <a:r>
                        <a:rPr b="0" i="0" lang="nl-NL" sz="1000" u="none" cap="none" strike="noStrike">
                          <a:solidFill>
                            <a:srgbClr val="000000"/>
                          </a:solidFill>
                          <a:latin typeface="Arial"/>
                          <a:ea typeface="Arial"/>
                          <a:cs typeface="Arial"/>
                          <a:sym typeface="Arial"/>
                        </a:rPr>
                        <a:t>1.251 (1.183, 1.323)</a:t>
                      </a:r>
                      <a:endParaRPr b="0" i="0" sz="1000" u="none" cap="none" strike="noStrike">
                        <a:latin typeface="Arial"/>
                        <a:ea typeface="Arial"/>
                        <a:cs typeface="Arial"/>
                        <a:sym typeface="Arial"/>
                      </a:endParaRPr>
                    </a:p>
                  </a:txBody>
                  <a:tcPr marT="45725" marB="45725"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marR="0" rtl="0" algn="ctr">
                        <a:spcBef>
                          <a:spcPts val="0"/>
                        </a:spcBef>
                        <a:spcAft>
                          <a:spcPts val="0"/>
                        </a:spcAft>
                        <a:buClr>
                          <a:srgbClr val="000000"/>
                        </a:buClr>
                        <a:buSzPts val="1000"/>
                        <a:buFont typeface="Arial"/>
                        <a:buNone/>
                      </a:pPr>
                      <a:r>
                        <a:rPr b="0" i="0" lang="nl-NL" sz="1000" u="none" cap="none" strike="noStrike">
                          <a:solidFill>
                            <a:srgbClr val="000000"/>
                          </a:solidFill>
                          <a:latin typeface="Arial"/>
                          <a:ea typeface="Arial"/>
                          <a:cs typeface="Arial"/>
                          <a:sym typeface="Arial"/>
                        </a:rPr>
                        <a:t>--</a:t>
                      </a:r>
                      <a:endParaRPr b="0" i="0" sz="1000" u="none" cap="none" strike="noStrike">
                        <a:latin typeface="Arial"/>
                        <a:ea typeface="Arial"/>
                        <a:cs typeface="Arial"/>
                        <a:sym typeface="Arial"/>
                      </a:endParaRPr>
                    </a:p>
                  </a:txBody>
                  <a:tcPr marT="45725" marB="45725"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255175">
                <a:tc>
                  <a:txBody>
                    <a:bodyPr/>
                    <a:lstStyle/>
                    <a:p>
                      <a:pPr indent="0" lvl="0" marL="0" marR="0" rtl="0" algn="l">
                        <a:spcBef>
                          <a:spcPts val="0"/>
                        </a:spcBef>
                        <a:spcAft>
                          <a:spcPts val="0"/>
                        </a:spcAft>
                        <a:buClr>
                          <a:srgbClr val="000000"/>
                        </a:buClr>
                        <a:buSzPts val="1000"/>
                        <a:buFont typeface="Arial"/>
                        <a:buNone/>
                      </a:pPr>
                      <a:r>
                        <a:rPr b="0" i="0" lang="nl-NL" sz="1000" u="none" cap="none" strike="noStrike">
                          <a:solidFill>
                            <a:srgbClr val="000000"/>
                          </a:solidFill>
                          <a:latin typeface="Arial"/>
                          <a:ea typeface="Arial"/>
                          <a:cs typeface="Arial"/>
                          <a:sym typeface="Arial"/>
                        </a:rPr>
                        <a:t>Noncalcified plaque volume, per 50 mm</a:t>
                      </a:r>
                      <a:r>
                        <a:rPr b="0" baseline="30000" i="0" lang="nl-NL" sz="1000" u="none" cap="none" strike="noStrike">
                          <a:solidFill>
                            <a:srgbClr val="000000"/>
                          </a:solidFill>
                          <a:latin typeface="Arial"/>
                          <a:ea typeface="Arial"/>
                          <a:cs typeface="Arial"/>
                          <a:sym typeface="Arial"/>
                        </a:rPr>
                        <a:t>3</a:t>
                      </a:r>
                      <a:endParaRPr b="0" i="0" sz="1000" u="none" cap="none" strike="noStrike">
                        <a:latin typeface="Arial"/>
                        <a:ea typeface="Arial"/>
                        <a:cs typeface="Arial"/>
                        <a:sym typeface="Arial"/>
                      </a:endParaRPr>
                    </a:p>
                  </a:txBody>
                  <a:tcPr marT="45725" marB="45725"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marR="0" rtl="0" algn="ctr">
                        <a:spcBef>
                          <a:spcPts val="0"/>
                        </a:spcBef>
                        <a:spcAft>
                          <a:spcPts val="0"/>
                        </a:spcAft>
                        <a:buClr>
                          <a:srgbClr val="000000"/>
                        </a:buClr>
                        <a:buSzPts val="1000"/>
                        <a:buFont typeface="Arial"/>
                        <a:buNone/>
                      </a:pPr>
                      <a:r>
                        <a:rPr b="0" i="0" lang="nl-NL" sz="1000" u="none" cap="none" strike="noStrike">
                          <a:solidFill>
                            <a:srgbClr val="000000"/>
                          </a:solidFill>
                          <a:latin typeface="Arial"/>
                          <a:ea typeface="Arial"/>
                          <a:cs typeface="Arial"/>
                          <a:sym typeface="Arial"/>
                        </a:rPr>
                        <a:t>1.069 (1.033, 1.107)</a:t>
                      </a:r>
                      <a:endParaRPr b="0" i="0" sz="1000" u="none" cap="none" strike="noStrike">
                        <a:latin typeface="Arial"/>
                        <a:ea typeface="Arial"/>
                        <a:cs typeface="Arial"/>
                        <a:sym typeface="Arial"/>
                      </a:endParaRPr>
                    </a:p>
                  </a:txBody>
                  <a:tcPr marT="45725" marB="45725"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marR="0" rtl="0" algn="ctr">
                        <a:spcBef>
                          <a:spcPts val="0"/>
                        </a:spcBef>
                        <a:spcAft>
                          <a:spcPts val="0"/>
                        </a:spcAft>
                        <a:buClr>
                          <a:srgbClr val="000000"/>
                        </a:buClr>
                        <a:buSzPts val="1000"/>
                        <a:buFont typeface="Arial"/>
                        <a:buNone/>
                      </a:pPr>
                      <a:r>
                        <a:rPr b="0" i="0" lang="nl-NL" sz="1000" u="none" cap="none" strike="noStrike">
                          <a:solidFill>
                            <a:srgbClr val="000000"/>
                          </a:solidFill>
                          <a:latin typeface="Arial"/>
                          <a:ea typeface="Arial"/>
                          <a:cs typeface="Arial"/>
                          <a:sym typeface="Arial"/>
                        </a:rPr>
                        <a:t>--</a:t>
                      </a:r>
                      <a:endParaRPr b="0" i="0" sz="1000" u="none" cap="none" strike="noStrike">
                        <a:latin typeface="Arial"/>
                        <a:ea typeface="Arial"/>
                        <a:cs typeface="Arial"/>
                        <a:sym typeface="Arial"/>
                      </a:endParaRPr>
                    </a:p>
                  </a:txBody>
                  <a:tcPr marT="45725" marB="45725"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21975">
                <a:tc gridSpan="3">
                  <a:txBody>
                    <a:bodyPr/>
                    <a:lstStyle/>
                    <a:p>
                      <a:pPr indent="0" lvl="0" marL="0" marR="0" rtl="0" algn="l">
                        <a:spcBef>
                          <a:spcPts val="0"/>
                        </a:spcBef>
                        <a:spcAft>
                          <a:spcPts val="0"/>
                        </a:spcAft>
                        <a:buClr>
                          <a:schemeClr val="lt1"/>
                        </a:buClr>
                        <a:buSzPts val="900"/>
                        <a:buFont typeface="Arial"/>
                        <a:buNone/>
                      </a:pPr>
                      <a:r>
                        <a:t/>
                      </a:r>
                      <a:endParaRPr b="0" i="0" sz="9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lt1"/>
                        </a:buClr>
                        <a:buSzPts val="900"/>
                        <a:buFont typeface="Arial"/>
                        <a:buNone/>
                      </a:pPr>
                      <a:r>
                        <a:t/>
                      </a:r>
                      <a:endParaRPr b="0" i="0" sz="9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900"/>
                        <a:buFont typeface="Arial"/>
                        <a:buNone/>
                      </a:pPr>
                      <a:r>
                        <a:rPr b="0" i="0" lang="nl-NL" sz="900" u="none" cap="none" strike="noStrike">
                          <a:solidFill>
                            <a:schemeClr val="dk1"/>
                          </a:solidFill>
                          <a:latin typeface="Arial"/>
                          <a:ea typeface="Arial"/>
                          <a:cs typeface="Arial"/>
                          <a:sym typeface="Arial"/>
                        </a:rPr>
                        <a:t>Once collinear variables were excluded, a Multivariate Cox Regression model was fit and backwards selection at P&lt;0.05 was used to identify the best predictors. Non-Calcified plaque and % Diameter stenosis were the variables that remained in the Optimal quantitative CT Model.</a:t>
                      </a:r>
                      <a:endParaRPr b="0" i="0" sz="900">
                        <a:solidFill>
                          <a:schemeClr val="dk1"/>
                        </a:solidFill>
                        <a:latin typeface="Arial"/>
                        <a:ea typeface="Arial"/>
                        <a:cs typeface="Arial"/>
                        <a:sym typeface="Arial"/>
                      </a:endParaRPr>
                    </a:p>
                    <a:p>
                      <a:pPr indent="0" lvl="0" marL="0" marR="0" rtl="0" algn="l">
                        <a:spcBef>
                          <a:spcPts val="0"/>
                        </a:spcBef>
                        <a:spcAft>
                          <a:spcPts val="0"/>
                        </a:spcAft>
                        <a:buClr>
                          <a:schemeClr val="lt1"/>
                        </a:buClr>
                        <a:buSzPts val="900"/>
                        <a:buFont typeface="Arial"/>
                        <a:buNone/>
                      </a:pPr>
                      <a:r>
                        <a:t/>
                      </a:r>
                      <a:endParaRPr b="0" i="0" sz="9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900"/>
                        <a:buFont typeface="Arial"/>
                        <a:buNone/>
                      </a:pPr>
                      <a:r>
                        <a:rPr b="0" i="0" lang="nl-NL" sz="900" u="none" cap="none" strike="noStrike">
                          <a:solidFill>
                            <a:schemeClr val="dk1"/>
                          </a:solidFill>
                          <a:latin typeface="Arial"/>
                          <a:ea typeface="Arial"/>
                          <a:cs typeface="Arial"/>
                          <a:sym typeface="Arial"/>
                        </a:rPr>
                        <a:t>Univariable (N=24) CT candidates for an optimized quantitative CCTA model were percent diameter stenosis, percent area stenosis, number of moderate stenoses (50-69%), number of severe stenoses (≥70%), total plaque volume, calcified plaque volume, Non calcified plaque volume, low density non-calcified plaque volume, percent atheroma volume (PAV), PAV calcified plaque, PAV non-calcified plaque, PAV low density non-calcified plaque, number of high risk plaques, plaque diffuseness, total vessel length, left main with moderate stenosis, left main with severe stenosis, proximal LAD with moderate stenosis, proximal LAD with severe stenosis, number of chronic total occlusions (100% stenosis), lumen volume, vessel volume, lumen volume/vessel length, minimal luminal diameter, which were based on clinical utility and prior literature.</a:t>
                      </a:r>
                      <a:endParaRPr/>
                    </a:p>
                  </a:txBody>
                  <a:tcPr marT="45725" marB="45725"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r>
            </a:tbl>
          </a:graphicData>
        </a:graphic>
      </p:graphicFrame>
      <p:sp>
        <p:nvSpPr>
          <p:cNvPr id="152" name="Google Shape;152;p14"/>
          <p:cNvSpPr/>
          <p:nvPr/>
        </p:nvSpPr>
        <p:spPr>
          <a:xfrm>
            <a:off x="999834" y="923351"/>
            <a:ext cx="7137984" cy="276959"/>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0E1C26"/>
              </a:buClr>
              <a:buSzPts val="1200"/>
              <a:buFont typeface="Arial"/>
              <a:buNone/>
            </a:pPr>
            <a:r>
              <a:rPr b="1" i="0" lang="nl-NL" sz="1200">
                <a:solidFill>
                  <a:srgbClr val="0E1C26"/>
                </a:solidFill>
                <a:latin typeface="Arial"/>
                <a:ea typeface="Arial"/>
                <a:cs typeface="Arial"/>
                <a:sym typeface="Arial"/>
              </a:rPr>
              <a:t>BEST PREDICTIVE MULTIVARIABLE AI-QCT MODEL</a:t>
            </a:r>
            <a:endParaRPr b="1" i="0" sz="1200">
              <a:solidFill>
                <a:srgbClr val="0E1C26"/>
              </a:solidFill>
              <a:latin typeface="Arial"/>
              <a:ea typeface="Arial"/>
              <a:cs typeface="Arial"/>
              <a:sym typeface="Arial"/>
            </a:endParaRPr>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5"/>
          <p:cNvSpPr/>
          <p:nvPr/>
        </p:nvSpPr>
        <p:spPr>
          <a:xfrm>
            <a:off x="804807" y="1025269"/>
            <a:ext cx="3436038" cy="2684490"/>
          </a:xfrm>
          <a:prstGeom prst="rect">
            <a:avLst/>
          </a:prstGeom>
          <a:solidFill>
            <a:schemeClr val="lt1"/>
          </a:solidFill>
          <a:ln cap="flat" cmpd="sng" w="9525">
            <a:solidFill>
              <a:schemeClr val="lt1"/>
            </a:solidFill>
            <a:prstDash val="solid"/>
            <a:round/>
            <a:headEnd len="sm" w="sm" type="none"/>
            <a:tailEnd len="sm" w="sm" type="none"/>
          </a:ln>
          <a:effectLst>
            <a:outerShdw blurRad="101600" rotWithShape="0" algn="tl" dir="2700000" dist="25400">
              <a:srgbClr val="000000">
                <a:alpha val="29803"/>
              </a:srgbClr>
            </a:outerShdw>
          </a:effectLst>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FFCC99"/>
              </a:buClr>
              <a:buSzPts val="1800"/>
              <a:buFont typeface="Arial"/>
              <a:buNone/>
            </a:pPr>
            <a:r>
              <a:t/>
            </a:r>
            <a:endParaRPr b="1" i="1" sz="1800" u="none" cap="none" strike="noStrike">
              <a:solidFill>
                <a:srgbClr val="FFCC99"/>
              </a:solidFill>
              <a:latin typeface="Arial"/>
              <a:ea typeface="Arial"/>
              <a:cs typeface="Arial"/>
              <a:sym typeface="Arial"/>
            </a:endParaRPr>
          </a:p>
        </p:txBody>
      </p:sp>
      <p:pic>
        <p:nvPicPr>
          <p:cNvPr id="159" name="Google Shape;159;p15"/>
          <p:cNvPicPr preferRelativeResize="0"/>
          <p:nvPr/>
        </p:nvPicPr>
        <p:blipFill rotWithShape="1">
          <a:blip r:embed="rId3">
            <a:alphaModFix/>
          </a:blip>
          <a:srcRect b="6341" l="0" r="0" t="6528"/>
          <a:stretch/>
        </p:blipFill>
        <p:spPr>
          <a:xfrm>
            <a:off x="833858" y="1364148"/>
            <a:ext cx="3051821" cy="2304627"/>
          </a:xfrm>
          <a:prstGeom prst="rect">
            <a:avLst/>
          </a:prstGeom>
          <a:noFill/>
          <a:ln>
            <a:noFill/>
          </a:ln>
        </p:spPr>
      </p:pic>
      <p:sp>
        <p:nvSpPr>
          <p:cNvPr id="160" name="Google Shape;160;p15"/>
          <p:cNvSpPr/>
          <p:nvPr/>
        </p:nvSpPr>
        <p:spPr>
          <a:xfrm>
            <a:off x="4908119" y="1025269"/>
            <a:ext cx="3436038" cy="2684490"/>
          </a:xfrm>
          <a:prstGeom prst="rect">
            <a:avLst/>
          </a:prstGeom>
          <a:solidFill>
            <a:schemeClr val="lt1"/>
          </a:solidFill>
          <a:ln cap="flat" cmpd="sng" w="9525">
            <a:solidFill>
              <a:schemeClr val="lt1"/>
            </a:solidFill>
            <a:prstDash val="solid"/>
            <a:round/>
            <a:headEnd len="sm" w="sm" type="none"/>
            <a:tailEnd len="sm" w="sm" type="none"/>
          </a:ln>
          <a:effectLst>
            <a:outerShdw blurRad="101600" rotWithShape="0" algn="tl" dir="2700000" dist="25400">
              <a:srgbClr val="000000">
                <a:alpha val="29803"/>
              </a:srgbClr>
            </a:outerShdw>
          </a:effectLst>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FFCC99"/>
              </a:buClr>
              <a:buSzPts val="1800"/>
              <a:buFont typeface="Arial"/>
              <a:buNone/>
            </a:pPr>
            <a:r>
              <a:t/>
            </a:r>
            <a:endParaRPr b="1" i="1" sz="1800" u="none" cap="none" strike="noStrike">
              <a:solidFill>
                <a:srgbClr val="FFCC99"/>
              </a:solidFill>
              <a:latin typeface="Arial"/>
              <a:ea typeface="Arial"/>
              <a:cs typeface="Arial"/>
              <a:sym typeface="Arial"/>
            </a:endParaRPr>
          </a:p>
        </p:txBody>
      </p:sp>
      <p:pic>
        <p:nvPicPr>
          <p:cNvPr descr="A graph of different colored lines&#10;&#10;Description automatically generated" id="161" name="Google Shape;161;p15"/>
          <p:cNvPicPr preferRelativeResize="0"/>
          <p:nvPr/>
        </p:nvPicPr>
        <p:blipFill rotWithShape="1">
          <a:blip r:embed="rId4">
            <a:alphaModFix/>
          </a:blip>
          <a:srcRect b="7630" l="0" r="0" t="0"/>
          <a:stretch/>
        </p:blipFill>
        <p:spPr>
          <a:xfrm>
            <a:off x="4926330" y="1185637"/>
            <a:ext cx="3070610" cy="2458132"/>
          </a:xfrm>
          <a:prstGeom prst="rect">
            <a:avLst/>
          </a:prstGeom>
          <a:noFill/>
          <a:ln>
            <a:noFill/>
          </a:ln>
        </p:spPr>
      </p:pic>
      <p:sp>
        <p:nvSpPr>
          <p:cNvPr id="162" name="Google Shape;162;p15"/>
          <p:cNvSpPr txBox="1"/>
          <p:nvPr/>
        </p:nvSpPr>
        <p:spPr>
          <a:xfrm>
            <a:off x="1569525" y="1113126"/>
            <a:ext cx="192552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200"/>
              <a:buFont typeface="Arial"/>
              <a:buNone/>
            </a:pPr>
            <a:r>
              <a:rPr b="1" i="0" lang="nl-NL" sz="1200">
                <a:solidFill>
                  <a:srgbClr val="0E1C26"/>
                </a:solidFill>
                <a:latin typeface="Arial"/>
                <a:ea typeface="Arial"/>
                <a:cs typeface="Arial"/>
                <a:sym typeface="Arial"/>
              </a:rPr>
              <a:t>OPTIMAL AI-QCT MODEL</a:t>
            </a:r>
            <a:endParaRPr/>
          </a:p>
        </p:txBody>
      </p:sp>
      <p:grpSp>
        <p:nvGrpSpPr>
          <p:cNvPr id="163" name="Google Shape;163;p15"/>
          <p:cNvGrpSpPr/>
          <p:nvPr/>
        </p:nvGrpSpPr>
        <p:grpSpPr>
          <a:xfrm>
            <a:off x="1539082" y="1772649"/>
            <a:ext cx="993248" cy="730247"/>
            <a:chOff x="1615966" y="1517951"/>
            <a:chExt cx="993248" cy="730247"/>
          </a:xfrm>
        </p:grpSpPr>
        <p:cxnSp>
          <p:nvCxnSpPr>
            <p:cNvPr id="164" name="Google Shape;164;p15"/>
            <p:cNvCxnSpPr/>
            <p:nvPr/>
          </p:nvCxnSpPr>
          <p:spPr>
            <a:xfrm>
              <a:off x="1623848" y="1626355"/>
              <a:ext cx="239104" cy="0"/>
            </a:xfrm>
            <a:prstGeom prst="straightConnector1">
              <a:avLst/>
            </a:prstGeom>
            <a:solidFill>
              <a:srgbClr val="007CC2"/>
            </a:solidFill>
            <a:ln cap="flat" cmpd="sng" w="28575">
              <a:solidFill>
                <a:srgbClr val="007E00"/>
              </a:solidFill>
              <a:prstDash val="solid"/>
              <a:round/>
              <a:headEnd len="sm" w="sm" type="none"/>
              <a:tailEnd len="sm" w="sm" type="none"/>
            </a:ln>
          </p:spPr>
        </p:cxnSp>
        <p:cxnSp>
          <p:nvCxnSpPr>
            <p:cNvPr id="165" name="Google Shape;165;p15"/>
            <p:cNvCxnSpPr/>
            <p:nvPr/>
          </p:nvCxnSpPr>
          <p:spPr>
            <a:xfrm>
              <a:off x="1615966" y="1880355"/>
              <a:ext cx="253336" cy="0"/>
            </a:xfrm>
            <a:prstGeom prst="straightConnector1">
              <a:avLst/>
            </a:prstGeom>
            <a:solidFill>
              <a:srgbClr val="007CC2"/>
            </a:solidFill>
            <a:ln cap="flat" cmpd="sng" w="28575">
              <a:solidFill>
                <a:srgbClr val="0000FF"/>
              </a:solidFill>
              <a:prstDash val="solid"/>
              <a:round/>
              <a:headEnd len="sm" w="sm" type="none"/>
              <a:tailEnd len="sm" w="sm" type="none"/>
            </a:ln>
          </p:spPr>
        </p:cxnSp>
        <p:cxnSp>
          <p:nvCxnSpPr>
            <p:cNvPr id="166" name="Google Shape;166;p15"/>
            <p:cNvCxnSpPr/>
            <p:nvPr/>
          </p:nvCxnSpPr>
          <p:spPr>
            <a:xfrm>
              <a:off x="1615966" y="2140705"/>
              <a:ext cx="259686" cy="0"/>
            </a:xfrm>
            <a:prstGeom prst="straightConnector1">
              <a:avLst/>
            </a:prstGeom>
            <a:solidFill>
              <a:srgbClr val="007CC2"/>
            </a:solidFill>
            <a:ln cap="flat" cmpd="sng" w="28575">
              <a:solidFill>
                <a:srgbClr val="890000"/>
              </a:solidFill>
              <a:prstDash val="solid"/>
              <a:round/>
              <a:headEnd len="sm" w="sm" type="none"/>
              <a:tailEnd len="sm" w="sm" type="none"/>
            </a:ln>
          </p:spPr>
        </p:cxnSp>
        <p:sp>
          <p:nvSpPr>
            <p:cNvPr id="167" name="Google Shape;167;p15"/>
            <p:cNvSpPr txBox="1"/>
            <p:nvPr/>
          </p:nvSpPr>
          <p:spPr>
            <a:xfrm>
              <a:off x="1854354" y="1517951"/>
              <a:ext cx="365806"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800"/>
                <a:buFont typeface="Arial"/>
                <a:buNone/>
              </a:pPr>
              <a:r>
                <a:rPr b="0" i="0" lang="nl-NL" sz="800">
                  <a:solidFill>
                    <a:srgbClr val="000000"/>
                  </a:solidFill>
                  <a:latin typeface="Arial"/>
                  <a:ea typeface="Arial"/>
                  <a:cs typeface="Arial"/>
                  <a:sym typeface="Arial"/>
                </a:rPr>
                <a:t>Low</a:t>
              </a:r>
              <a:endParaRPr/>
            </a:p>
          </p:txBody>
        </p:sp>
        <p:sp>
          <p:nvSpPr>
            <p:cNvPr id="168" name="Google Shape;168;p15"/>
            <p:cNvSpPr txBox="1"/>
            <p:nvPr/>
          </p:nvSpPr>
          <p:spPr>
            <a:xfrm>
              <a:off x="1852276" y="1774271"/>
              <a:ext cx="756938"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800"/>
                <a:buFont typeface="Arial"/>
                <a:buNone/>
              </a:pPr>
              <a:r>
                <a:rPr b="0" i="0" lang="nl-NL" sz="800">
                  <a:solidFill>
                    <a:srgbClr val="000000"/>
                  </a:solidFill>
                  <a:latin typeface="Arial"/>
                  <a:ea typeface="Arial"/>
                  <a:cs typeface="Arial"/>
                  <a:sym typeface="Arial"/>
                </a:rPr>
                <a:t>Intermediate</a:t>
              </a:r>
              <a:endParaRPr/>
            </a:p>
          </p:txBody>
        </p:sp>
        <p:sp>
          <p:nvSpPr>
            <p:cNvPr id="169" name="Google Shape;169;p15"/>
            <p:cNvSpPr txBox="1"/>
            <p:nvPr/>
          </p:nvSpPr>
          <p:spPr>
            <a:xfrm>
              <a:off x="1867054" y="2032754"/>
              <a:ext cx="386644"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800"/>
                <a:buFont typeface="Arial"/>
                <a:buNone/>
              </a:pPr>
              <a:r>
                <a:rPr b="0" i="0" lang="nl-NL" sz="800">
                  <a:solidFill>
                    <a:srgbClr val="000000"/>
                  </a:solidFill>
                  <a:latin typeface="Arial"/>
                  <a:ea typeface="Arial"/>
                  <a:cs typeface="Arial"/>
                  <a:sym typeface="Arial"/>
                </a:rPr>
                <a:t>High</a:t>
              </a:r>
              <a:endParaRPr/>
            </a:p>
          </p:txBody>
        </p:sp>
      </p:grpSp>
      <p:sp>
        <p:nvSpPr>
          <p:cNvPr id="170" name="Google Shape;170;p15"/>
          <p:cNvSpPr txBox="1"/>
          <p:nvPr/>
        </p:nvSpPr>
        <p:spPr>
          <a:xfrm>
            <a:off x="3788369" y="2950684"/>
            <a:ext cx="407484"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800"/>
              <a:buFont typeface="Arial"/>
              <a:buNone/>
            </a:pPr>
            <a:r>
              <a:rPr b="0" i="0" lang="nl-NL" sz="800">
                <a:solidFill>
                  <a:srgbClr val="000000"/>
                </a:solidFill>
                <a:latin typeface="Arial"/>
                <a:ea typeface="Arial"/>
                <a:cs typeface="Arial"/>
                <a:sym typeface="Arial"/>
              </a:rPr>
              <a:t>3.2%</a:t>
            </a:r>
            <a:endParaRPr/>
          </a:p>
        </p:txBody>
      </p:sp>
      <p:sp>
        <p:nvSpPr>
          <p:cNvPr id="171" name="Google Shape;171;p15"/>
          <p:cNvSpPr txBox="1"/>
          <p:nvPr/>
        </p:nvSpPr>
        <p:spPr>
          <a:xfrm>
            <a:off x="3788369" y="3075887"/>
            <a:ext cx="407484"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800"/>
              <a:buFont typeface="Arial"/>
              <a:buNone/>
            </a:pPr>
            <a:r>
              <a:rPr b="0" i="0" lang="nl-NL" sz="800">
                <a:solidFill>
                  <a:srgbClr val="000000"/>
                </a:solidFill>
                <a:latin typeface="Arial"/>
                <a:ea typeface="Arial"/>
                <a:cs typeface="Arial"/>
                <a:sym typeface="Arial"/>
              </a:rPr>
              <a:t>1.3%</a:t>
            </a:r>
            <a:endParaRPr/>
          </a:p>
        </p:txBody>
      </p:sp>
      <p:sp>
        <p:nvSpPr>
          <p:cNvPr id="172" name="Google Shape;172;p15"/>
          <p:cNvSpPr txBox="1"/>
          <p:nvPr/>
        </p:nvSpPr>
        <p:spPr>
          <a:xfrm>
            <a:off x="3788369" y="2290385"/>
            <a:ext cx="407484"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800"/>
              <a:buFont typeface="Arial"/>
              <a:buNone/>
            </a:pPr>
            <a:r>
              <a:rPr b="0" i="0" lang="nl-NL" sz="800">
                <a:solidFill>
                  <a:srgbClr val="000000"/>
                </a:solidFill>
                <a:latin typeface="Arial"/>
                <a:ea typeface="Arial"/>
                <a:cs typeface="Arial"/>
                <a:sym typeface="Arial"/>
              </a:rPr>
              <a:t>9.9%</a:t>
            </a:r>
            <a:endParaRPr/>
          </a:p>
        </p:txBody>
      </p:sp>
      <p:sp>
        <p:nvSpPr>
          <p:cNvPr id="173" name="Google Shape;173;p15"/>
          <p:cNvSpPr txBox="1"/>
          <p:nvPr/>
        </p:nvSpPr>
        <p:spPr>
          <a:xfrm>
            <a:off x="1528814" y="3877873"/>
            <a:ext cx="6018633" cy="64629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4D8CBC"/>
              </a:buClr>
              <a:buSzPts val="1200"/>
              <a:buFont typeface="Arial"/>
              <a:buNone/>
            </a:pPr>
            <a:r>
              <a:rPr b="1" i="0" lang="nl-NL" sz="1200">
                <a:solidFill>
                  <a:srgbClr val="0E1C26"/>
                </a:solidFill>
                <a:latin typeface="Arial"/>
                <a:ea typeface="Arial"/>
                <a:cs typeface="Arial"/>
                <a:sym typeface="Arial"/>
              </a:rPr>
              <a:t>KEY POINTS: </a:t>
            </a:r>
            <a:endParaRPr b="1" i="0" sz="1200">
              <a:solidFill>
                <a:srgbClr val="0E1C26"/>
              </a:solidFill>
              <a:latin typeface="Arial"/>
              <a:ea typeface="Arial"/>
              <a:cs typeface="Arial"/>
              <a:sym typeface="Arial"/>
            </a:endParaRPr>
          </a:p>
          <a:p>
            <a:pPr indent="-107950" lvl="0" marL="342900" marR="0" rtl="0" algn="l">
              <a:spcBef>
                <a:spcPts val="0"/>
              </a:spcBef>
              <a:spcAft>
                <a:spcPts val="0"/>
              </a:spcAft>
              <a:buClr>
                <a:srgbClr val="4D8CBC"/>
              </a:buClr>
              <a:buSzPts val="1200"/>
              <a:buFont typeface="Arial"/>
              <a:buChar char="•"/>
            </a:pPr>
            <a:r>
              <a:rPr b="0" i="0" lang="nl-NL" sz="1200">
                <a:solidFill>
                  <a:srgbClr val="0E1C26"/>
                </a:solidFill>
                <a:latin typeface="Arial"/>
                <a:ea typeface="Arial"/>
                <a:cs typeface="Arial"/>
                <a:sym typeface="Arial"/>
              </a:rPr>
              <a:t>Patients with low AI-QCT have fewer events than those with low Diamond Forrester</a:t>
            </a:r>
            <a:endParaRPr b="0" i="0" sz="1200">
              <a:solidFill>
                <a:srgbClr val="0E1C26"/>
              </a:solidFill>
              <a:latin typeface="Arial"/>
              <a:ea typeface="Arial"/>
              <a:cs typeface="Arial"/>
              <a:sym typeface="Arial"/>
            </a:endParaRPr>
          </a:p>
          <a:p>
            <a:pPr indent="-107950" lvl="0" marL="342900" marR="0" rtl="0" algn="l">
              <a:spcBef>
                <a:spcPts val="0"/>
              </a:spcBef>
              <a:spcAft>
                <a:spcPts val="0"/>
              </a:spcAft>
              <a:buClr>
                <a:srgbClr val="4D8CBC"/>
              </a:buClr>
              <a:buSzPts val="1200"/>
              <a:buFont typeface="Arial"/>
              <a:buChar char="•"/>
            </a:pPr>
            <a:r>
              <a:rPr b="0" i="0" lang="nl-NL" sz="1200">
                <a:solidFill>
                  <a:srgbClr val="0E1C26"/>
                </a:solidFill>
                <a:latin typeface="Arial"/>
                <a:ea typeface="Arial"/>
                <a:cs typeface="Arial"/>
                <a:sym typeface="Arial"/>
              </a:rPr>
              <a:t>Patients with high AI-QCT have more events than those with high Diamond Forrester</a:t>
            </a:r>
            <a:endParaRPr b="0" i="0" sz="1200">
              <a:solidFill>
                <a:srgbClr val="0E1C26"/>
              </a:solidFill>
              <a:latin typeface="Arial"/>
              <a:ea typeface="Arial"/>
              <a:cs typeface="Arial"/>
              <a:sym typeface="Arial"/>
            </a:endParaRPr>
          </a:p>
        </p:txBody>
      </p:sp>
      <p:grpSp>
        <p:nvGrpSpPr>
          <p:cNvPr id="174" name="Google Shape;174;p15"/>
          <p:cNvGrpSpPr/>
          <p:nvPr/>
        </p:nvGrpSpPr>
        <p:grpSpPr>
          <a:xfrm>
            <a:off x="5659808" y="1769929"/>
            <a:ext cx="993248" cy="730247"/>
            <a:chOff x="1615966" y="1517951"/>
            <a:chExt cx="993248" cy="730247"/>
          </a:xfrm>
        </p:grpSpPr>
        <p:cxnSp>
          <p:nvCxnSpPr>
            <p:cNvPr id="175" name="Google Shape;175;p15"/>
            <p:cNvCxnSpPr/>
            <p:nvPr/>
          </p:nvCxnSpPr>
          <p:spPr>
            <a:xfrm>
              <a:off x="1623848" y="1626355"/>
              <a:ext cx="239104" cy="0"/>
            </a:xfrm>
            <a:prstGeom prst="straightConnector1">
              <a:avLst/>
            </a:prstGeom>
            <a:solidFill>
              <a:srgbClr val="007CC2"/>
            </a:solidFill>
            <a:ln cap="flat" cmpd="sng" w="28575">
              <a:solidFill>
                <a:srgbClr val="007E00"/>
              </a:solidFill>
              <a:prstDash val="solid"/>
              <a:round/>
              <a:headEnd len="sm" w="sm" type="none"/>
              <a:tailEnd len="sm" w="sm" type="none"/>
            </a:ln>
          </p:spPr>
        </p:cxnSp>
        <p:cxnSp>
          <p:nvCxnSpPr>
            <p:cNvPr id="176" name="Google Shape;176;p15"/>
            <p:cNvCxnSpPr/>
            <p:nvPr/>
          </p:nvCxnSpPr>
          <p:spPr>
            <a:xfrm>
              <a:off x="1615966" y="1880355"/>
              <a:ext cx="253336" cy="0"/>
            </a:xfrm>
            <a:prstGeom prst="straightConnector1">
              <a:avLst/>
            </a:prstGeom>
            <a:solidFill>
              <a:srgbClr val="007CC2"/>
            </a:solidFill>
            <a:ln cap="flat" cmpd="sng" w="28575">
              <a:solidFill>
                <a:srgbClr val="0000FF"/>
              </a:solidFill>
              <a:prstDash val="solid"/>
              <a:round/>
              <a:headEnd len="sm" w="sm" type="none"/>
              <a:tailEnd len="sm" w="sm" type="none"/>
            </a:ln>
          </p:spPr>
        </p:cxnSp>
        <p:cxnSp>
          <p:nvCxnSpPr>
            <p:cNvPr id="177" name="Google Shape;177;p15"/>
            <p:cNvCxnSpPr/>
            <p:nvPr/>
          </p:nvCxnSpPr>
          <p:spPr>
            <a:xfrm>
              <a:off x="1615966" y="2140705"/>
              <a:ext cx="259686" cy="0"/>
            </a:xfrm>
            <a:prstGeom prst="straightConnector1">
              <a:avLst/>
            </a:prstGeom>
            <a:solidFill>
              <a:srgbClr val="007CC2"/>
            </a:solidFill>
            <a:ln cap="flat" cmpd="sng" w="28575">
              <a:solidFill>
                <a:srgbClr val="890000"/>
              </a:solidFill>
              <a:prstDash val="solid"/>
              <a:round/>
              <a:headEnd len="sm" w="sm" type="none"/>
              <a:tailEnd len="sm" w="sm" type="none"/>
            </a:ln>
          </p:spPr>
        </p:cxnSp>
        <p:sp>
          <p:nvSpPr>
            <p:cNvPr id="178" name="Google Shape;178;p15"/>
            <p:cNvSpPr txBox="1"/>
            <p:nvPr/>
          </p:nvSpPr>
          <p:spPr>
            <a:xfrm>
              <a:off x="1854354" y="1517951"/>
              <a:ext cx="365806"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800"/>
                <a:buFont typeface="Arial"/>
                <a:buNone/>
              </a:pPr>
              <a:r>
                <a:rPr b="0" i="0" lang="nl-NL" sz="800">
                  <a:solidFill>
                    <a:srgbClr val="000000"/>
                  </a:solidFill>
                  <a:latin typeface="Arial"/>
                  <a:ea typeface="Arial"/>
                  <a:cs typeface="Arial"/>
                  <a:sym typeface="Arial"/>
                </a:rPr>
                <a:t>Low</a:t>
              </a:r>
              <a:endParaRPr/>
            </a:p>
          </p:txBody>
        </p:sp>
        <p:sp>
          <p:nvSpPr>
            <p:cNvPr id="179" name="Google Shape;179;p15"/>
            <p:cNvSpPr txBox="1"/>
            <p:nvPr/>
          </p:nvSpPr>
          <p:spPr>
            <a:xfrm>
              <a:off x="1852276" y="1774271"/>
              <a:ext cx="756938"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800"/>
                <a:buFont typeface="Arial"/>
                <a:buNone/>
              </a:pPr>
              <a:r>
                <a:rPr b="0" i="0" lang="nl-NL" sz="800">
                  <a:solidFill>
                    <a:srgbClr val="000000"/>
                  </a:solidFill>
                  <a:latin typeface="Arial"/>
                  <a:ea typeface="Arial"/>
                  <a:cs typeface="Arial"/>
                  <a:sym typeface="Arial"/>
                </a:rPr>
                <a:t>Intermediate</a:t>
              </a:r>
              <a:endParaRPr/>
            </a:p>
          </p:txBody>
        </p:sp>
        <p:sp>
          <p:nvSpPr>
            <p:cNvPr id="180" name="Google Shape;180;p15"/>
            <p:cNvSpPr txBox="1"/>
            <p:nvPr/>
          </p:nvSpPr>
          <p:spPr>
            <a:xfrm>
              <a:off x="1867054" y="2032754"/>
              <a:ext cx="386644"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800"/>
                <a:buFont typeface="Arial"/>
                <a:buNone/>
              </a:pPr>
              <a:r>
                <a:rPr b="0" i="0" lang="nl-NL" sz="800">
                  <a:solidFill>
                    <a:srgbClr val="000000"/>
                  </a:solidFill>
                  <a:latin typeface="Arial"/>
                  <a:ea typeface="Arial"/>
                  <a:cs typeface="Arial"/>
                  <a:sym typeface="Arial"/>
                </a:rPr>
                <a:t>High</a:t>
              </a:r>
              <a:endParaRPr/>
            </a:p>
          </p:txBody>
        </p:sp>
      </p:grpSp>
      <p:pic>
        <p:nvPicPr>
          <p:cNvPr id="181" name="Google Shape;181;p15"/>
          <p:cNvPicPr preferRelativeResize="0"/>
          <p:nvPr/>
        </p:nvPicPr>
        <p:blipFill rotWithShape="1">
          <a:blip r:embed="rId5">
            <a:alphaModFix/>
          </a:blip>
          <a:srcRect b="7662" l="5464" r="0" t="6626"/>
          <a:stretch/>
        </p:blipFill>
        <p:spPr>
          <a:xfrm>
            <a:off x="5131325" y="1364148"/>
            <a:ext cx="2900996" cy="2279621"/>
          </a:xfrm>
          <a:prstGeom prst="rect">
            <a:avLst/>
          </a:prstGeom>
          <a:noFill/>
          <a:ln>
            <a:noFill/>
          </a:ln>
        </p:spPr>
      </p:pic>
      <p:sp>
        <p:nvSpPr>
          <p:cNvPr id="182" name="Google Shape;182;p15"/>
          <p:cNvSpPr txBox="1"/>
          <p:nvPr/>
        </p:nvSpPr>
        <p:spPr>
          <a:xfrm>
            <a:off x="7931710" y="2936707"/>
            <a:ext cx="407484"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800"/>
              <a:buFont typeface="Arial"/>
              <a:buNone/>
            </a:pPr>
            <a:r>
              <a:rPr b="0" i="0" lang="nl-NL" sz="800">
                <a:solidFill>
                  <a:srgbClr val="000000"/>
                </a:solidFill>
                <a:latin typeface="Arial"/>
                <a:ea typeface="Arial"/>
                <a:cs typeface="Arial"/>
                <a:sym typeface="Arial"/>
              </a:rPr>
              <a:t>3.0%</a:t>
            </a:r>
            <a:endParaRPr/>
          </a:p>
        </p:txBody>
      </p:sp>
      <p:sp>
        <p:nvSpPr>
          <p:cNvPr id="183" name="Google Shape;183;p15"/>
          <p:cNvSpPr txBox="1"/>
          <p:nvPr/>
        </p:nvSpPr>
        <p:spPr>
          <a:xfrm>
            <a:off x="7931710" y="2780886"/>
            <a:ext cx="407484"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800"/>
              <a:buFont typeface="Arial"/>
              <a:buNone/>
            </a:pPr>
            <a:r>
              <a:rPr b="0" i="0" lang="nl-NL" sz="800">
                <a:solidFill>
                  <a:srgbClr val="000000"/>
                </a:solidFill>
                <a:latin typeface="Arial"/>
                <a:ea typeface="Arial"/>
                <a:cs typeface="Arial"/>
                <a:sym typeface="Arial"/>
              </a:rPr>
              <a:t>4.8%</a:t>
            </a:r>
            <a:endParaRPr/>
          </a:p>
        </p:txBody>
      </p:sp>
      <p:sp>
        <p:nvSpPr>
          <p:cNvPr id="184" name="Google Shape;184;p15"/>
          <p:cNvSpPr txBox="1"/>
          <p:nvPr/>
        </p:nvSpPr>
        <p:spPr>
          <a:xfrm>
            <a:off x="7931710" y="2486381"/>
            <a:ext cx="407484"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800"/>
              <a:buFont typeface="Arial"/>
              <a:buNone/>
            </a:pPr>
            <a:r>
              <a:rPr b="0" i="0" lang="nl-NL" sz="800">
                <a:solidFill>
                  <a:srgbClr val="000000"/>
                </a:solidFill>
                <a:latin typeface="Arial"/>
                <a:ea typeface="Arial"/>
                <a:cs typeface="Arial"/>
                <a:sym typeface="Arial"/>
              </a:rPr>
              <a:t>8.1%</a:t>
            </a:r>
            <a:endParaRPr/>
          </a:p>
        </p:txBody>
      </p:sp>
      <p:sp>
        <p:nvSpPr>
          <p:cNvPr id="185" name="Google Shape;185;p15"/>
          <p:cNvSpPr txBox="1"/>
          <p:nvPr>
            <p:ph type="title"/>
          </p:nvPr>
        </p:nvSpPr>
        <p:spPr>
          <a:xfrm>
            <a:off x="345281" y="263825"/>
            <a:ext cx="8585074" cy="566738"/>
          </a:xfrm>
          <a:prstGeom prst="rect">
            <a:avLst/>
          </a:prstGeom>
          <a:noFill/>
          <a:ln>
            <a:noFill/>
          </a:ln>
        </p:spPr>
        <p:txBody>
          <a:bodyPr anchorCtr="0" anchor="t" bIns="45700" lIns="45700" spcFirstLastPara="1" rIns="45700" wrap="square" tIns="45700">
            <a:noAutofit/>
          </a:bodyPr>
          <a:lstStyle/>
          <a:p>
            <a:pPr indent="0" lvl="0" marL="0" rtl="0" algn="ctr">
              <a:spcBef>
                <a:spcPts val="0"/>
              </a:spcBef>
              <a:spcAft>
                <a:spcPts val="0"/>
              </a:spcAft>
              <a:buNone/>
            </a:pPr>
            <a:r>
              <a:rPr lang="nl-NL" sz="2200">
                <a:solidFill>
                  <a:srgbClr val="FEA300"/>
                </a:solidFill>
              </a:rPr>
              <a:t>Cumulative Incidence Curves for </a:t>
            </a:r>
            <a:r>
              <a:rPr lang="nl-NL" sz="2200" u="sng">
                <a:solidFill>
                  <a:srgbClr val="FEA300"/>
                </a:solidFill>
              </a:rPr>
              <a:t>Primary</a:t>
            </a:r>
            <a:r>
              <a:rPr lang="nl-NL" sz="2200">
                <a:solidFill>
                  <a:srgbClr val="FEA300"/>
                </a:solidFill>
              </a:rPr>
              <a:t> Composite Endpoint*</a:t>
            </a:r>
            <a:endParaRPr/>
          </a:p>
        </p:txBody>
      </p:sp>
      <p:sp>
        <p:nvSpPr>
          <p:cNvPr id="186" name="Google Shape;186;p15"/>
          <p:cNvSpPr txBox="1"/>
          <p:nvPr/>
        </p:nvSpPr>
        <p:spPr>
          <a:xfrm>
            <a:off x="2370309" y="4739435"/>
            <a:ext cx="4403382" cy="369332"/>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lt1"/>
              </a:buClr>
              <a:buSzPts val="900"/>
              <a:buFont typeface="Arial"/>
              <a:buNone/>
            </a:pPr>
            <a:r>
              <a:rPr b="0" i="0" lang="nl-NL" sz="900" u="none" cap="none" strike="noStrike">
                <a:solidFill>
                  <a:schemeClr val="lt1"/>
                </a:solidFill>
                <a:latin typeface="Arial"/>
                <a:ea typeface="Arial"/>
                <a:cs typeface="Arial"/>
                <a:sym typeface="Arial"/>
              </a:rPr>
              <a:t>*All-cause death, myocardial infarction, stroke, hospitalization for chronic heart failure, unstable angina, late revascularization </a:t>
            </a:r>
            <a:endParaRPr/>
          </a:p>
        </p:txBody>
      </p:sp>
      <p:sp>
        <p:nvSpPr>
          <p:cNvPr id="187" name="Google Shape;187;p15"/>
          <p:cNvSpPr txBox="1"/>
          <p:nvPr/>
        </p:nvSpPr>
        <p:spPr>
          <a:xfrm>
            <a:off x="5749138" y="1122700"/>
            <a:ext cx="196750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200"/>
              <a:buFont typeface="Arial"/>
              <a:buNone/>
            </a:pPr>
            <a:r>
              <a:rPr b="1" i="0" lang="nl-NL" sz="1200">
                <a:solidFill>
                  <a:srgbClr val="0E1C26"/>
                </a:solidFill>
                <a:latin typeface="Arial"/>
                <a:ea typeface="Arial"/>
                <a:cs typeface="Arial"/>
                <a:sym typeface="Arial"/>
              </a:rPr>
              <a:t>DIAMOND FORRESTER PTP for obstructive CAD</a:t>
            </a:r>
            <a:endParaRPr/>
          </a:p>
        </p:txBody>
      </p:sp>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graphicFrame>
        <p:nvGraphicFramePr>
          <p:cNvPr id="192" name="Google Shape;192;p16"/>
          <p:cNvGraphicFramePr/>
          <p:nvPr/>
        </p:nvGraphicFramePr>
        <p:xfrm>
          <a:off x="1375196" y="880530"/>
          <a:ext cx="6096000" cy="3616203"/>
        </p:xfrm>
        <a:graphic>
          <a:graphicData uri="http://schemas.openxmlformats.org/drawingml/2006/chart">
            <c:chart r:id="rId3"/>
          </a:graphicData>
        </a:graphic>
      </p:graphicFrame>
      <p:sp>
        <p:nvSpPr>
          <p:cNvPr id="193" name="Google Shape;193;p16"/>
          <p:cNvSpPr txBox="1"/>
          <p:nvPr>
            <p:ph type="title"/>
          </p:nvPr>
        </p:nvSpPr>
        <p:spPr>
          <a:xfrm>
            <a:off x="571253" y="263821"/>
            <a:ext cx="8001494" cy="566738"/>
          </a:xfrm>
          <a:prstGeom prst="rect">
            <a:avLst/>
          </a:prstGeom>
          <a:noFill/>
          <a:ln>
            <a:noFill/>
          </a:ln>
        </p:spPr>
        <p:txBody>
          <a:bodyPr anchorCtr="0" anchor="t" bIns="45700" lIns="45700" spcFirstLastPara="1" rIns="45700" wrap="square" tIns="45700">
            <a:noAutofit/>
          </a:bodyPr>
          <a:lstStyle/>
          <a:p>
            <a:pPr indent="0" lvl="0" marL="0" rtl="0" algn="ctr">
              <a:spcBef>
                <a:spcPts val="0"/>
              </a:spcBef>
              <a:spcAft>
                <a:spcPts val="0"/>
              </a:spcAft>
              <a:buNone/>
            </a:pPr>
            <a:r>
              <a:rPr lang="nl-NL" sz="2200">
                <a:solidFill>
                  <a:srgbClr val="FEA300"/>
                </a:solidFill>
              </a:rPr>
              <a:t>Incremental Value of AI-QCT Over Clinical Predictors*</a:t>
            </a:r>
            <a:endParaRPr/>
          </a:p>
        </p:txBody>
      </p:sp>
      <p:sp>
        <p:nvSpPr>
          <p:cNvPr id="194" name="Google Shape;194;p16"/>
          <p:cNvSpPr txBox="1"/>
          <p:nvPr/>
        </p:nvSpPr>
        <p:spPr>
          <a:xfrm>
            <a:off x="2227450" y="3010551"/>
            <a:ext cx="1005840" cy="64629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1200"/>
              <a:buFont typeface="Arial"/>
              <a:buNone/>
            </a:pPr>
            <a:r>
              <a:rPr b="1" i="0" lang="nl-NL" sz="1200">
                <a:solidFill>
                  <a:srgbClr val="000000"/>
                </a:solidFill>
                <a:latin typeface="Arial"/>
                <a:ea typeface="Arial"/>
                <a:cs typeface="Arial"/>
                <a:sym typeface="Arial"/>
              </a:rPr>
              <a:t>0.58 </a:t>
            </a:r>
            <a:endParaRPr b="0" i="0" sz="1200">
              <a:solidFill>
                <a:srgbClr val="000000"/>
              </a:solidFill>
              <a:latin typeface="Arial"/>
              <a:ea typeface="Arial"/>
              <a:cs typeface="Arial"/>
              <a:sym typeface="Arial"/>
            </a:endParaRPr>
          </a:p>
          <a:p>
            <a:pPr indent="0" lvl="0" marL="0" marR="0" rtl="0" algn="ctr">
              <a:spcBef>
                <a:spcPts val="0"/>
              </a:spcBef>
              <a:spcAft>
                <a:spcPts val="0"/>
              </a:spcAft>
              <a:buClr>
                <a:srgbClr val="000000"/>
              </a:buClr>
              <a:buSzPts val="1200"/>
              <a:buFont typeface="Arial"/>
              <a:buNone/>
            </a:pPr>
            <a:r>
              <a:rPr b="1" i="0" lang="nl-NL" sz="1200">
                <a:solidFill>
                  <a:srgbClr val="000000"/>
                </a:solidFill>
                <a:latin typeface="Arial"/>
                <a:ea typeface="Arial"/>
                <a:cs typeface="Arial"/>
                <a:sym typeface="Arial"/>
              </a:rPr>
              <a:t>(0.54–0.62)</a:t>
            </a:r>
            <a:endParaRPr b="0" i="0" sz="1200">
              <a:solidFill>
                <a:srgbClr val="000000"/>
              </a:solidFill>
              <a:latin typeface="Arial"/>
              <a:ea typeface="Arial"/>
              <a:cs typeface="Arial"/>
              <a:sym typeface="Arial"/>
            </a:endParaRPr>
          </a:p>
        </p:txBody>
      </p:sp>
      <p:sp>
        <p:nvSpPr>
          <p:cNvPr id="195" name="Google Shape;195;p16"/>
          <p:cNvSpPr txBox="1"/>
          <p:nvPr/>
        </p:nvSpPr>
        <p:spPr>
          <a:xfrm>
            <a:off x="4069080" y="2779718"/>
            <a:ext cx="1005840" cy="64629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1200"/>
              <a:buFont typeface="Arial"/>
              <a:buNone/>
            </a:pPr>
            <a:r>
              <a:rPr b="1" i="0" lang="nl-NL" sz="1200">
                <a:solidFill>
                  <a:srgbClr val="000000"/>
                </a:solidFill>
                <a:latin typeface="Arial"/>
                <a:ea typeface="Arial"/>
                <a:cs typeface="Arial"/>
                <a:sym typeface="Arial"/>
              </a:rPr>
              <a:t>0.65 </a:t>
            </a:r>
            <a:endParaRPr b="0" i="0" sz="1200">
              <a:solidFill>
                <a:srgbClr val="000000"/>
              </a:solidFill>
              <a:latin typeface="Arial"/>
              <a:ea typeface="Arial"/>
              <a:cs typeface="Arial"/>
              <a:sym typeface="Arial"/>
            </a:endParaRPr>
          </a:p>
          <a:p>
            <a:pPr indent="0" lvl="0" marL="0" marR="0" rtl="0" algn="ctr">
              <a:spcBef>
                <a:spcPts val="0"/>
              </a:spcBef>
              <a:spcAft>
                <a:spcPts val="0"/>
              </a:spcAft>
              <a:buClr>
                <a:srgbClr val="000000"/>
              </a:buClr>
              <a:buSzPts val="1200"/>
              <a:buFont typeface="Arial"/>
              <a:buNone/>
            </a:pPr>
            <a:r>
              <a:rPr b="1" i="0" lang="nl-NL" sz="1200">
                <a:solidFill>
                  <a:srgbClr val="000000"/>
                </a:solidFill>
                <a:latin typeface="Arial"/>
                <a:ea typeface="Arial"/>
                <a:cs typeface="Arial"/>
                <a:sym typeface="Arial"/>
              </a:rPr>
              <a:t>(0.62–0.69)</a:t>
            </a:r>
            <a:endParaRPr b="0" i="0" sz="1200">
              <a:solidFill>
                <a:srgbClr val="000000"/>
              </a:solidFill>
              <a:latin typeface="Arial"/>
              <a:ea typeface="Arial"/>
              <a:cs typeface="Arial"/>
              <a:sym typeface="Arial"/>
            </a:endParaRPr>
          </a:p>
        </p:txBody>
      </p:sp>
      <p:sp>
        <p:nvSpPr>
          <p:cNvPr id="196" name="Google Shape;196;p16"/>
          <p:cNvSpPr txBox="1"/>
          <p:nvPr/>
        </p:nvSpPr>
        <p:spPr>
          <a:xfrm>
            <a:off x="5828724" y="2166319"/>
            <a:ext cx="115951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1200"/>
              <a:buFont typeface="Arial"/>
              <a:buNone/>
            </a:pPr>
            <a:r>
              <a:rPr b="1" i="0" lang="nl-NL" sz="1200">
                <a:solidFill>
                  <a:srgbClr val="000000"/>
                </a:solidFill>
                <a:latin typeface="Arial"/>
                <a:ea typeface="Arial"/>
                <a:cs typeface="Arial"/>
                <a:sym typeface="Arial"/>
              </a:rPr>
              <a:t>0.77 </a:t>
            </a:r>
            <a:endParaRPr b="0" i="0" sz="1200">
              <a:solidFill>
                <a:srgbClr val="000000"/>
              </a:solidFill>
              <a:latin typeface="Arial"/>
              <a:ea typeface="Arial"/>
              <a:cs typeface="Arial"/>
              <a:sym typeface="Arial"/>
            </a:endParaRPr>
          </a:p>
          <a:p>
            <a:pPr indent="0" lvl="0" marL="0" marR="0" rtl="0" algn="ctr">
              <a:spcBef>
                <a:spcPts val="0"/>
              </a:spcBef>
              <a:spcAft>
                <a:spcPts val="0"/>
              </a:spcAft>
              <a:buClr>
                <a:srgbClr val="000000"/>
              </a:buClr>
              <a:buSzPts val="1200"/>
              <a:buFont typeface="Arial"/>
              <a:buNone/>
            </a:pPr>
            <a:r>
              <a:rPr b="1" i="0" lang="nl-NL" sz="1200">
                <a:solidFill>
                  <a:srgbClr val="000000"/>
                </a:solidFill>
                <a:latin typeface="Arial"/>
                <a:ea typeface="Arial"/>
                <a:cs typeface="Arial"/>
                <a:sym typeface="Arial"/>
              </a:rPr>
              <a:t>(0.74–0.81)</a:t>
            </a:r>
            <a:endParaRPr b="0" i="0" sz="1200">
              <a:solidFill>
                <a:srgbClr val="000000"/>
              </a:solidFill>
              <a:latin typeface="Arial"/>
              <a:ea typeface="Arial"/>
              <a:cs typeface="Arial"/>
              <a:sym typeface="Arial"/>
            </a:endParaRPr>
          </a:p>
        </p:txBody>
      </p:sp>
      <p:cxnSp>
        <p:nvCxnSpPr>
          <p:cNvPr id="197" name="Google Shape;197;p16"/>
          <p:cNvCxnSpPr/>
          <p:nvPr/>
        </p:nvCxnSpPr>
        <p:spPr>
          <a:xfrm>
            <a:off x="3070646" y="1837467"/>
            <a:ext cx="976311" cy="0"/>
          </a:xfrm>
          <a:prstGeom prst="straightConnector1">
            <a:avLst/>
          </a:prstGeom>
          <a:noFill/>
          <a:ln cap="flat" cmpd="sng" w="38100">
            <a:solidFill>
              <a:srgbClr val="4D8CBC"/>
            </a:solidFill>
            <a:prstDash val="solid"/>
            <a:round/>
            <a:headEnd len="sm" w="sm" type="none"/>
            <a:tailEnd len="med" w="med" type="triangle"/>
          </a:ln>
        </p:spPr>
      </p:cxnSp>
      <p:sp>
        <p:nvSpPr>
          <p:cNvPr id="198" name="Google Shape;198;p16"/>
          <p:cNvSpPr txBox="1"/>
          <p:nvPr/>
        </p:nvSpPr>
        <p:spPr>
          <a:xfrm>
            <a:off x="3163481" y="1560468"/>
            <a:ext cx="794219" cy="27695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200"/>
              <a:buFont typeface="Arial"/>
              <a:buNone/>
            </a:pPr>
            <a:r>
              <a:rPr b="0" i="0" lang="nl-NL" sz="1200">
                <a:solidFill>
                  <a:srgbClr val="000000"/>
                </a:solidFill>
                <a:latin typeface="Arial"/>
                <a:ea typeface="Arial"/>
                <a:cs typeface="Arial"/>
                <a:sym typeface="Arial"/>
              </a:rPr>
              <a:t>P=0.001</a:t>
            </a:r>
            <a:endParaRPr b="0" i="0" sz="1400">
              <a:solidFill>
                <a:srgbClr val="000000"/>
              </a:solidFill>
              <a:latin typeface="Arial"/>
              <a:ea typeface="Arial"/>
              <a:cs typeface="Arial"/>
              <a:sym typeface="Arial"/>
            </a:endParaRPr>
          </a:p>
        </p:txBody>
      </p:sp>
      <p:cxnSp>
        <p:nvCxnSpPr>
          <p:cNvPr id="199" name="Google Shape;199;p16"/>
          <p:cNvCxnSpPr/>
          <p:nvPr/>
        </p:nvCxnSpPr>
        <p:spPr>
          <a:xfrm>
            <a:off x="5054324" y="1837467"/>
            <a:ext cx="976311" cy="0"/>
          </a:xfrm>
          <a:prstGeom prst="straightConnector1">
            <a:avLst/>
          </a:prstGeom>
          <a:noFill/>
          <a:ln cap="flat" cmpd="sng" w="38100">
            <a:solidFill>
              <a:srgbClr val="4D8CBC"/>
            </a:solidFill>
            <a:prstDash val="solid"/>
            <a:round/>
            <a:headEnd len="sm" w="sm" type="none"/>
            <a:tailEnd len="med" w="med" type="triangle"/>
          </a:ln>
        </p:spPr>
      </p:cxnSp>
      <p:sp>
        <p:nvSpPr>
          <p:cNvPr id="200" name="Google Shape;200;p16"/>
          <p:cNvSpPr txBox="1"/>
          <p:nvPr/>
        </p:nvSpPr>
        <p:spPr>
          <a:xfrm>
            <a:off x="5147160" y="1560468"/>
            <a:ext cx="785157" cy="27695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200"/>
              <a:buFont typeface="Arial"/>
              <a:buNone/>
            </a:pPr>
            <a:r>
              <a:rPr b="0" i="0" lang="nl-NL" sz="1200">
                <a:solidFill>
                  <a:srgbClr val="000000"/>
                </a:solidFill>
                <a:latin typeface="Arial"/>
                <a:ea typeface="Arial"/>
                <a:cs typeface="Arial"/>
                <a:sym typeface="Arial"/>
              </a:rPr>
              <a:t>P&lt;0.001</a:t>
            </a:r>
            <a:endParaRPr b="0" i="0" sz="1400">
              <a:solidFill>
                <a:srgbClr val="000000"/>
              </a:solidFill>
              <a:latin typeface="Arial"/>
              <a:ea typeface="Arial"/>
              <a:cs typeface="Arial"/>
              <a:sym typeface="Arial"/>
            </a:endParaRPr>
          </a:p>
        </p:txBody>
      </p:sp>
      <p:sp>
        <p:nvSpPr>
          <p:cNvPr id="201" name="Google Shape;201;p16"/>
          <p:cNvSpPr txBox="1"/>
          <p:nvPr/>
        </p:nvSpPr>
        <p:spPr>
          <a:xfrm>
            <a:off x="2370309" y="4739435"/>
            <a:ext cx="4403382" cy="369332"/>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lt1"/>
              </a:buClr>
              <a:buSzPts val="900"/>
              <a:buFont typeface="Arial"/>
              <a:buNone/>
            </a:pPr>
            <a:r>
              <a:rPr b="0" i="0" lang="nl-NL" sz="900" u="none" cap="none" strike="noStrike">
                <a:solidFill>
                  <a:schemeClr val="lt1"/>
                </a:solidFill>
                <a:latin typeface="Arial"/>
                <a:ea typeface="Arial"/>
                <a:cs typeface="Arial"/>
                <a:sym typeface="Arial"/>
              </a:rPr>
              <a:t>*All-cause death, myocardial infarction, stroke, hospitalization for chronic heart failure, unstable angina, late revascularization </a:t>
            </a:r>
            <a:endParaRPr/>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7"/>
          <p:cNvSpPr/>
          <p:nvPr/>
        </p:nvSpPr>
        <p:spPr>
          <a:xfrm>
            <a:off x="4908119" y="1025269"/>
            <a:ext cx="3436038" cy="2684490"/>
          </a:xfrm>
          <a:prstGeom prst="rect">
            <a:avLst/>
          </a:prstGeom>
          <a:solidFill>
            <a:schemeClr val="lt1"/>
          </a:solidFill>
          <a:ln cap="flat" cmpd="sng" w="9525">
            <a:solidFill>
              <a:schemeClr val="lt1"/>
            </a:solidFill>
            <a:prstDash val="solid"/>
            <a:round/>
            <a:headEnd len="sm" w="sm" type="none"/>
            <a:tailEnd len="sm" w="sm" type="none"/>
          </a:ln>
          <a:effectLst>
            <a:outerShdw blurRad="101600" rotWithShape="0" algn="tl" dir="2700000" dist="25400">
              <a:srgbClr val="000000">
                <a:alpha val="29803"/>
              </a:srgbClr>
            </a:outerShdw>
          </a:effectLst>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FFCC99"/>
              </a:buClr>
              <a:buSzPts val="1800"/>
              <a:buFont typeface="Arial"/>
              <a:buNone/>
            </a:pPr>
            <a:r>
              <a:t/>
            </a:r>
            <a:endParaRPr b="1" i="1" sz="1800" u="none" cap="none" strike="noStrike">
              <a:solidFill>
                <a:srgbClr val="FFCC99"/>
              </a:solidFill>
              <a:latin typeface="Arial"/>
              <a:ea typeface="Arial"/>
              <a:cs typeface="Arial"/>
              <a:sym typeface="Arial"/>
            </a:endParaRPr>
          </a:p>
        </p:txBody>
      </p:sp>
      <p:sp>
        <p:nvSpPr>
          <p:cNvPr id="208" name="Google Shape;208;p17"/>
          <p:cNvSpPr/>
          <p:nvPr/>
        </p:nvSpPr>
        <p:spPr>
          <a:xfrm>
            <a:off x="804807" y="1025269"/>
            <a:ext cx="3436038" cy="2684490"/>
          </a:xfrm>
          <a:prstGeom prst="rect">
            <a:avLst/>
          </a:prstGeom>
          <a:solidFill>
            <a:schemeClr val="lt1"/>
          </a:solidFill>
          <a:ln cap="flat" cmpd="sng" w="9525">
            <a:solidFill>
              <a:schemeClr val="lt1"/>
            </a:solidFill>
            <a:prstDash val="solid"/>
            <a:round/>
            <a:headEnd len="sm" w="sm" type="none"/>
            <a:tailEnd len="sm" w="sm" type="none"/>
          </a:ln>
          <a:effectLst>
            <a:outerShdw blurRad="101600" rotWithShape="0" algn="tl" dir="2700000" dist="25400">
              <a:srgbClr val="000000">
                <a:alpha val="29803"/>
              </a:srgbClr>
            </a:outerShdw>
          </a:effectLst>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FFCC99"/>
              </a:buClr>
              <a:buSzPts val="1800"/>
              <a:buFont typeface="Arial"/>
              <a:buNone/>
            </a:pPr>
            <a:r>
              <a:t/>
            </a:r>
            <a:endParaRPr b="1" i="1" sz="1800" u="none" cap="none" strike="noStrike">
              <a:solidFill>
                <a:srgbClr val="FFCC99"/>
              </a:solidFill>
              <a:latin typeface="Arial"/>
              <a:ea typeface="Arial"/>
              <a:cs typeface="Arial"/>
              <a:sym typeface="Arial"/>
            </a:endParaRPr>
          </a:p>
        </p:txBody>
      </p:sp>
      <p:pic>
        <p:nvPicPr>
          <p:cNvPr descr="A graph of different colored lines&#10;&#10;Description automatically generated" id="209" name="Google Shape;209;p17"/>
          <p:cNvPicPr preferRelativeResize="0"/>
          <p:nvPr/>
        </p:nvPicPr>
        <p:blipFill rotWithShape="1">
          <a:blip r:embed="rId3">
            <a:alphaModFix/>
          </a:blip>
          <a:srcRect b="7630" l="0" r="0" t="0"/>
          <a:stretch/>
        </p:blipFill>
        <p:spPr>
          <a:xfrm>
            <a:off x="4926330" y="1185637"/>
            <a:ext cx="3070610" cy="2458132"/>
          </a:xfrm>
          <a:prstGeom prst="rect">
            <a:avLst/>
          </a:prstGeom>
          <a:noFill/>
          <a:ln>
            <a:noFill/>
          </a:ln>
        </p:spPr>
      </p:pic>
      <p:pic>
        <p:nvPicPr>
          <p:cNvPr descr="A graph of a number of years&#10;&#10;Description automatically generated" id="210" name="Google Shape;210;p17"/>
          <p:cNvPicPr preferRelativeResize="0"/>
          <p:nvPr/>
        </p:nvPicPr>
        <p:blipFill rotWithShape="1">
          <a:blip r:embed="rId4">
            <a:alphaModFix/>
          </a:blip>
          <a:srcRect b="7055" l="0" r="1578" t="0"/>
          <a:stretch/>
        </p:blipFill>
        <p:spPr>
          <a:xfrm>
            <a:off x="826277" y="1191875"/>
            <a:ext cx="2996622" cy="2452540"/>
          </a:xfrm>
          <a:prstGeom prst="rect">
            <a:avLst/>
          </a:prstGeom>
          <a:noFill/>
          <a:ln>
            <a:noFill/>
          </a:ln>
        </p:spPr>
      </p:pic>
      <p:sp>
        <p:nvSpPr>
          <p:cNvPr id="211" name="Google Shape;211;p17"/>
          <p:cNvSpPr txBox="1"/>
          <p:nvPr>
            <p:ph type="title"/>
          </p:nvPr>
        </p:nvSpPr>
        <p:spPr>
          <a:xfrm>
            <a:off x="173064" y="417942"/>
            <a:ext cx="8797871" cy="566738"/>
          </a:xfrm>
          <a:prstGeom prst="rect">
            <a:avLst/>
          </a:prstGeom>
          <a:noFill/>
          <a:ln>
            <a:noFill/>
          </a:ln>
        </p:spPr>
        <p:txBody>
          <a:bodyPr anchorCtr="0" anchor="t" bIns="45700" lIns="45700" spcFirstLastPara="1" rIns="45700" wrap="square" tIns="45700">
            <a:noAutofit/>
          </a:bodyPr>
          <a:lstStyle/>
          <a:p>
            <a:pPr indent="0" lvl="0" marL="0" rtl="0" algn="ctr">
              <a:spcBef>
                <a:spcPts val="0"/>
              </a:spcBef>
              <a:spcAft>
                <a:spcPts val="0"/>
              </a:spcAft>
              <a:buNone/>
            </a:pPr>
            <a:r>
              <a:rPr lang="nl-NL" sz="2200">
                <a:solidFill>
                  <a:srgbClr val="FEA300"/>
                </a:solidFill>
              </a:rPr>
              <a:t>Cumulative Incidence Curves for Secondary Endpoint*</a:t>
            </a:r>
            <a:endParaRPr/>
          </a:p>
        </p:txBody>
      </p:sp>
      <p:sp>
        <p:nvSpPr>
          <p:cNvPr id="212" name="Google Shape;212;p17"/>
          <p:cNvSpPr txBox="1"/>
          <p:nvPr/>
        </p:nvSpPr>
        <p:spPr>
          <a:xfrm>
            <a:off x="1569525" y="1113126"/>
            <a:ext cx="192552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200"/>
              <a:buFont typeface="Arial"/>
              <a:buNone/>
            </a:pPr>
            <a:r>
              <a:rPr b="1" i="0" lang="nl-NL" sz="1200">
                <a:solidFill>
                  <a:srgbClr val="0E1C26"/>
                </a:solidFill>
                <a:latin typeface="Arial"/>
                <a:ea typeface="Arial"/>
                <a:cs typeface="Arial"/>
                <a:sym typeface="Arial"/>
              </a:rPr>
              <a:t>OPTIMAL AI-QCT MODEL</a:t>
            </a:r>
            <a:endParaRPr/>
          </a:p>
        </p:txBody>
      </p:sp>
      <p:grpSp>
        <p:nvGrpSpPr>
          <p:cNvPr id="213" name="Google Shape;213;p17"/>
          <p:cNvGrpSpPr/>
          <p:nvPr/>
        </p:nvGrpSpPr>
        <p:grpSpPr>
          <a:xfrm>
            <a:off x="1539082" y="1772649"/>
            <a:ext cx="993248" cy="730247"/>
            <a:chOff x="1615966" y="1517951"/>
            <a:chExt cx="993248" cy="730247"/>
          </a:xfrm>
        </p:grpSpPr>
        <p:cxnSp>
          <p:nvCxnSpPr>
            <p:cNvPr id="214" name="Google Shape;214;p17"/>
            <p:cNvCxnSpPr/>
            <p:nvPr/>
          </p:nvCxnSpPr>
          <p:spPr>
            <a:xfrm>
              <a:off x="1623848" y="1626355"/>
              <a:ext cx="239104" cy="0"/>
            </a:xfrm>
            <a:prstGeom prst="straightConnector1">
              <a:avLst/>
            </a:prstGeom>
            <a:solidFill>
              <a:srgbClr val="007CC2"/>
            </a:solidFill>
            <a:ln cap="flat" cmpd="sng" w="28575">
              <a:solidFill>
                <a:srgbClr val="007E00"/>
              </a:solidFill>
              <a:prstDash val="solid"/>
              <a:round/>
              <a:headEnd len="sm" w="sm" type="none"/>
              <a:tailEnd len="sm" w="sm" type="none"/>
            </a:ln>
          </p:spPr>
        </p:cxnSp>
        <p:cxnSp>
          <p:nvCxnSpPr>
            <p:cNvPr id="215" name="Google Shape;215;p17"/>
            <p:cNvCxnSpPr/>
            <p:nvPr/>
          </p:nvCxnSpPr>
          <p:spPr>
            <a:xfrm>
              <a:off x="1615966" y="1880355"/>
              <a:ext cx="253336" cy="0"/>
            </a:xfrm>
            <a:prstGeom prst="straightConnector1">
              <a:avLst/>
            </a:prstGeom>
            <a:solidFill>
              <a:srgbClr val="007CC2"/>
            </a:solidFill>
            <a:ln cap="flat" cmpd="sng" w="28575">
              <a:solidFill>
                <a:srgbClr val="0000FF"/>
              </a:solidFill>
              <a:prstDash val="solid"/>
              <a:round/>
              <a:headEnd len="sm" w="sm" type="none"/>
              <a:tailEnd len="sm" w="sm" type="none"/>
            </a:ln>
          </p:spPr>
        </p:cxnSp>
        <p:cxnSp>
          <p:nvCxnSpPr>
            <p:cNvPr id="216" name="Google Shape;216;p17"/>
            <p:cNvCxnSpPr/>
            <p:nvPr/>
          </p:nvCxnSpPr>
          <p:spPr>
            <a:xfrm>
              <a:off x="1615966" y="2140705"/>
              <a:ext cx="259686" cy="0"/>
            </a:xfrm>
            <a:prstGeom prst="straightConnector1">
              <a:avLst/>
            </a:prstGeom>
            <a:solidFill>
              <a:srgbClr val="007CC2"/>
            </a:solidFill>
            <a:ln cap="flat" cmpd="sng" w="28575">
              <a:solidFill>
                <a:srgbClr val="890000"/>
              </a:solidFill>
              <a:prstDash val="solid"/>
              <a:round/>
              <a:headEnd len="sm" w="sm" type="none"/>
              <a:tailEnd len="sm" w="sm" type="none"/>
            </a:ln>
          </p:spPr>
        </p:cxnSp>
        <p:sp>
          <p:nvSpPr>
            <p:cNvPr id="217" name="Google Shape;217;p17"/>
            <p:cNvSpPr txBox="1"/>
            <p:nvPr/>
          </p:nvSpPr>
          <p:spPr>
            <a:xfrm>
              <a:off x="1854354" y="1517951"/>
              <a:ext cx="365806"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800"/>
                <a:buFont typeface="Arial"/>
                <a:buNone/>
              </a:pPr>
              <a:r>
                <a:rPr b="0" i="0" lang="nl-NL" sz="800">
                  <a:solidFill>
                    <a:srgbClr val="000000"/>
                  </a:solidFill>
                  <a:latin typeface="Arial"/>
                  <a:ea typeface="Arial"/>
                  <a:cs typeface="Arial"/>
                  <a:sym typeface="Arial"/>
                </a:rPr>
                <a:t>Low</a:t>
              </a:r>
              <a:endParaRPr/>
            </a:p>
          </p:txBody>
        </p:sp>
        <p:sp>
          <p:nvSpPr>
            <p:cNvPr id="218" name="Google Shape;218;p17"/>
            <p:cNvSpPr txBox="1"/>
            <p:nvPr/>
          </p:nvSpPr>
          <p:spPr>
            <a:xfrm>
              <a:off x="1852276" y="1774271"/>
              <a:ext cx="756938"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800"/>
                <a:buFont typeface="Arial"/>
                <a:buNone/>
              </a:pPr>
              <a:r>
                <a:rPr b="0" i="0" lang="nl-NL" sz="800">
                  <a:solidFill>
                    <a:srgbClr val="000000"/>
                  </a:solidFill>
                  <a:latin typeface="Arial"/>
                  <a:ea typeface="Arial"/>
                  <a:cs typeface="Arial"/>
                  <a:sym typeface="Arial"/>
                </a:rPr>
                <a:t>Intermediate</a:t>
              </a:r>
              <a:endParaRPr/>
            </a:p>
          </p:txBody>
        </p:sp>
        <p:sp>
          <p:nvSpPr>
            <p:cNvPr id="219" name="Google Shape;219;p17"/>
            <p:cNvSpPr txBox="1"/>
            <p:nvPr/>
          </p:nvSpPr>
          <p:spPr>
            <a:xfrm>
              <a:off x="1867054" y="2032754"/>
              <a:ext cx="386644"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800"/>
                <a:buFont typeface="Arial"/>
                <a:buNone/>
              </a:pPr>
              <a:r>
                <a:rPr b="0" i="0" lang="nl-NL" sz="800">
                  <a:solidFill>
                    <a:srgbClr val="000000"/>
                  </a:solidFill>
                  <a:latin typeface="Arial"/>
                  <a:ea typeface="Arial"/>
                  <a:cs typeface="Arial"/>
                  <a:sym typeface="Arial"/>
                </a:rPr>
                <a:t>High</a:t>
              </a:r>
              <a:endParaRPr/>
            </a:p>
          </p:txBody>
        </p:sp>
      </p:grpSp>
      <p:sp>
        <p:nvSpPr>
          <p:cNvPr id="220" name="Google Shape;220;p17"/>
          <p:cNvSpPr txBox="1"/>
          <p:nvPr/>
        </p:nvSpPr>
        <p:spPr>
          <a:xfrm>
            <a:off x="3788369" y="2950684"/>
            <a:ext cx="407484"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800"/>
              <a:buFont typeface="Arial"/>
              <a:buNone/>
            </a:pPr>
            <a:r>
              <a:rPr b="0" i="0" lang="nl-NL" sz="800">
                <a:solidFill>
                  <a:srgbClr val="000000"/>
                </a:solidFill>
                <a:latin typeface="Arial"/>
                <a:ea typeface="Arial"/>
                <a:cs typeface="Arial"/>
                <a:sym typeface="Arial"/>
              </a:rPr>
              <a:t>1.3%</a:t>
            </a:r>
            <a:endParaRPr/>
          </a:p>
        </p:txBody>
      </p:sp>
      <p:sp>
        <p:nvSpPr>
          <p:cNvPr id="221" name="Google Shape;221;p17"/>
          <p:cNvSpPr txBox="1"/>
          <p:nvPr/>
        </p:nvSpPr>
        <p:spPr>
          <a:xfrm>
            <a:off x="3788369" y="3129047"/>
            <a:ext cx="407484"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800"/>
              <a:buFont typeface="Arial"/>
              <a:buNone/>
            </a:pPr>
            <a:r>
              <a:rPr b="0" i="0" lang="nl-NL" sz="800">
                <a:solidFill>
                  <a:srgbClr val="000000"/>
                </a:solidFill>
                <a:latin typeface="Arial"/>
                <a:ea typeface="Arial"/>
                <a:cs typeface="Arial"/>
                <a:sym typeface="Arial"/>
              </a:rPr>
              <a:t>0.4%</a:t>
            </a:r>
            <a:endParaRPr/>
          </a:p>
        </p:txBody>
      </p:sp>
      <p:sp>
        <p:nvSpPr>
          <p:cNvPr id="222" name="Google Shape;222;p17"/>
          <p:cNvSpPr txBox="1"/>
          <p:nvPr/>
        </p:nvSpPr>
        <p:spPr>
          <a:xfrm>
            <a:off x="3788369" y="2593438"/>
            <a:ext cx="407484"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800"/>
              <a:buFont typeface="Arial"/>
              <a:buNone/>
            </a:pPr>
            <a:r>
              <a:rPr b="0" i="0" lang="nl-NL" sz="800">
                <a:solidFill>
                  <a:srgbClr val="000000"/>
                </a:solidFill>
                <a:latin typeface="Arial"/>
                <a:ea typeface="Arial"/>
                <a:cs typeface="Arial"/>
                <a:sym typeface="Arial"/>
              </a:rPr>
              <a:t>3.3%</a:t>
            </a:r>
            <a:endParaRPr/>
          </a:p>
        </p:txBody>
      </p:sp>
      <p:sp>
        <p:nvSpPr>
          <p:cNvPr id="223" name="Google Shape;223;p17"/>
          <p:cNvSpPr txBox="1"/>
          <p:nvPr/>
        </p:nvSpPr>
        <p:spPr>
          <a:xfrm>
            <a:off x="7931710" y="2957971"/>
            <a:ext cx="407484"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800"/>
              <a:buFont typeface="Arial"/>
              <a:buNone/>
            </a:pPr>
            <a:r>
              <a:rPr b="0" i="0" lang="nl-NL" sz="800">
                <a:solidFill>
                  <a:srgbClr val="000000"/>
                </a:solidFill>
                <a:latin typeface="Arial"/>
                <a:ea typeface="Arial"/>
                <a:cs typeface="Arial"/>
                <a:sym typeface="Arial"/>
              </a:rPr>
              <a:t>1.3%</a:t>
            </a:r>
            <a:endParaRPr/>
          </a:p>
        </p:txBody>
      </p:sp>
      <p:sp>
        <p:nvSpPr>
          <p:cNvPr id="224" name="Google Shape;224;p17"/>
          <p:cNvSpPr txBox="1"/>
          <p:nvPr/>
        </p:nvSpPr>
        <p:spPr>
          <a:xfrm>
            <a:off x="7931710" y="2871264"/>
            <a:ext cx="407484"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800"/>
              <a:buFont typeface="Arial"/>
              <a:buNone/>
            </a:pPr>
            <a:r>
              <a:rPr b="0" i="0" lang="nl-NL" sz="800">
                <a:solidFill>
                  <a:srgbClr val="000000"/>
                </a:solidFill>
                <a:latin typeface="Arial"/>
                <a:ea typeface="Arial"/>
                <a:cs typeface="Arial"/>
                <a:sym typeface="Arial"/>
              </a:rPr>
              <a:t>1.5%</a:t>
            </a:r>
            <a:endParaRPr/>
          </a:p>
        </p:txBody>
      </p:sp>
      <p:sp>
        <p:nvSpPr>
          <p:cNvPr id="225" name="Google Shape;225;p17"/>
          <p:cNvSpPr txBox="1"/>
          <p:nvPr/>
        </p:nvSpPr>
        <p:spPr>
          <a:xfrm>
            <a:off x="7931710" y="2757448"/>
            <a:ext cx="407484"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800"/>
              <a:buFont typeface="Arial"/>
              <a:buNone/>
            </a:pPr>
            <a:r>
              <a:rPr b="0" i="0" lang="nl-NL" sz="800">
                <a:solidFill>
                  <a:srgbClr val="000000"/>
                </a:solidFill>
                <a:latin typeface="Arial"/>
                <a:ea typeface="Arial"/>
                <a:cs typeface="Arial"/>
                <a:sym typeface="Arial"/>
              </a:rPr>
              <a:t>2.9%</a:t>
            </a:r>
            <a:endParaRPr/>
          </a:p>
        </p:txBody>
      </p:sp>
      <p:sp>
        <p:nvSpPr>
          <p:cNvPr id="226" name="Google Shape;226;p17"/>
          <p:cNvSpPr txBox="1"/>
          <p:nvPr/>
        </p:nvSpPr>
        <p:spPr>
          <a:xfrm>
            <a:off x="1528814" y="3877873"/>
            <a:ext cx="6018633" cy="64629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4D8CBC"/>
              </a:buClr>
              <a:buSzPts val="1200"/>
              <a:buFont typeface="Arial"/>
              <a:buNone/>
            </a:pPr>
            <a:r>
              <a:rPr b="1" i="0" lang="nl-NL" sz="1200">
                <a:solidFill>
                  <a:srgbClr val="0E1C26"/>
                </a:solidFill>
                <a:latin typeface="Arial"/>
                <a:ea typeface="Arial"/>
                <a:cs typeface="Arial"/>
                <a:sym typeface="Arial"/>
              </a:rPr>
              <a:t>KEY POINTS: </a:t>
            </a:r>
            <a:endParaRPr b="1" i="0" sz="1200">
              <a:solidFill>
                <a:srgbClr val="0E1C26"/>
              </a:solidFill>
              <a:latin typeface="Arial"/>
              <a:ea typeface="Arial"/>
              <a:cs typeface="Arial"/>
              <a:sym typeface="Arial"/>
            </a:endParaRPr>
          </a:p>
          <a:p>
            <a:pPr indent="-107950" lvl="0" marL="342900" marR="0" rtl="0" algn="l">
              <a:spcBef>
                <a:spcPts val="0"/>
              </a:spcBef>
              <a:spcAft>
                <a:spcPts val="0"/>
              </a:spcAft>
              <a:buClr>
                <a:srgbClr val="4D8CBC"/>
              </a:buClr>
              <a:buSzPts val="1200"/>
              <a:buFont typeface="Arial"/>
              <a:buChar char="•"/>
            </a:pPr>
            <a:r>
              <a:rPr b="0" i="0" lang="nl-NL" sz="1200">
                <a:solidFill>
                  <a:srgbClr val="0E1C26"/>
                </a:solidFill>
                <a:latin typeface="Arial"/>
                <a:ea typeface="Arial"/>
                <a:cs typeface="Arial"/>
                <a:sym typeface="Arial"/>
              </a:rPr>
              <a:t>Patients with low AI-QCT have fewer events than those with low Diamond Forrester</a:t>
            </a:r>
            <a:endParaRPr b="0" i="0" sz="1200">
              <a:solidFill>
                <a:srgbClr val="0E1C26"/>
              </a:solidFill>
              <a:latin typeface="Arial"/>
              <a:ea typeface="Arial"/>
              <a:cs typeface="Arial"/>
              <a:sym typeface="Arial"/>
            </a:endParaRPr>
          </a:p>
          <a:p>
            <a:pPr indent="-107950" lvl="0" marL="342900" marR="0" rtl="0" algn="l">
              <a:spcBef>
                <a:spcPts val="0"/>
              </a:spcBef>
              <a:spcAft>
                <a:spcPts val="0"/>
              </a:spcAft>
              <a:buClr>
                <a:srgbClr val="4D8CBC"/>
              </a:buClr>
              <a:buSzPts val="1200"/>
              <a:buFont typeface="Arial"/>
              <a:buChar char="•"/>
            </a:pPr>
            <a:r>
              <a:rPr b="0" i="0" lang="nl-NL" sz="1200">
                <a:solidFill>
                  <a:srgbClr val="0E1C26"/>
                </a:solidFill>
                <a:latin typeface="Arial"/>
                <a:ea typeface="Arial"/>
                <a:cs typeface="Arial"/>
                <a:sym typeface="Arial"/>
              </a:rPr>
              <a:t>Patients with high AI-QCT have more events than those with high Diamond Forrester</a:t>
            </a:r>
            <a:endParaRPr b="0" i="0" sz="1200">
              <a:solidFill>
                <a:srgbClr val="0E1C26"/>
              </a:solidFill>
              <a:latin typeface="Arial"/>
              <a:ea typeface="Arial"/>
              <a:cs typeface="Arial"/>
              <a:sym typeface="Arial"/>
            </a:endParaRPr>
          </a:p>
        </p:txBody>
      </p:sp>
      <p:grpSp>
        <p:nvGrpSpPr>
          <p:cNvPr id="227" name="Google Shape;227;p17"/>
          <p:cNvGrpSpPr/>
          <p:nvPr/>
        </p:nvGrpSpPr>
        <p:grpSpPr>
          <a:xfrm>
            <a:off x="5659808" y="1769929"/>
            <a:ext cx="993248" cy="730247"/>
            <a:chOff x="1615966" y="1517951"/>
            <a:chExt cx="993248" cy="730247"/>
          </a:xfrm>
        </p:grpSpPr>
        <p:cxnSp>
          <p:nvCxnSpPr>
            <p:cNvPr id="228" name="Google Shape;228;p17"/>
            <p:cNvCxnSpPr/>
            <p:nvPr/>
          </p:nvCxnSpPr>
          <p:spPr>
            <a:xfrm>
              <a:off x="1623848" y="1626355"/>
              <a:ext cx="239104" cy="0"/>
            </a:xfrm>
            <a:prstGeom prst="straightConnector1">
              <a:avLst/>
            </a:prstGeom>
            <a:solidFill>
              <a:srgbClr val="007CC2"/>
            </a:solidFill>
            <a:ln cap="flat" cmpd="sng" w="28575">
              <a:solidFill>
                <a:srgbClr val="007E00"/>
              </a:solidFill>
              <a:prstDash val="solid"/>
              <a:round/>
              <a:headEnd len="sm" w="sm" type="none"/>
              <a:tailEnd len="sm" w="sm" type="none"/>
            </a:ln>
          </p:spPr>
        </p:cxnSp>
        <p:cxnSp>
          <p:nvCxnSpPr>
            <p:cNvPr id="229" name="Google Shape;229;p17"/>
            <p:cNvCxnSpPr/>
            <p:nvPr/>
          </p:nvCxnSpPr>
          <p:spPr>
            <a:xfrm>
              <a:off x="1615966" y="1880355"/>
              <a:ext cx="253336" cy="0"/>
            </a:xfrm>
            <a:prstGeom prst="straightConnector1">
              <a:avLst/>
            </a:prstGeom>
            <a:solidFill>
              <a:srgbClr val="007CC2"/>
            </a:solidFill>
            <a:ln cap="flat" cmpd="sng" w="28575">
              <a:solidFill>
                <a:srgbClr val="0000FF"/>
              </a:solidFill>
              <a:prstDash val="solid"/>
              <a:round/>
              <a:headEnd len="sm" w="sm" type="none"/>
              <a:tailEnd len="sm" w="sm" type="none"/>
            </a:ln>
          </p:spPr>
        </p:cxnSp>
        <p:cxnSp>
          <p:nvCxnSpPr>
            <p:cNvPr id="230" name="Google Shape;230;p17"/>
            <p:cNvCxnSpPr/>
            <p:nvPr/>
          </p:nvCxnSpPr>
          <p:spPr>
            <a:xfrm>
              <a:off x="1615966" y="2140705"/>
              <a:ext cx="259686" cy="0"/>
            </a:xfrm>
            <a:prstGeom prst="straightConnector1">
              <a:avLst/>
            </a:prstGeom>
            <a:solidFill>
              <a:srgbClr val="007CC2"/>
            </a:solidFill>
            <a:ln cap="flat" cmpd="sng" w="28575">
              <a:solidFill>
                <a:srgbClr val="890000"/>
              </a:solidFill>
              <a:prstDash val="solid"/>
              <a:round/>
              <a:headEnd len="sm" w="sm" type="none"/>
              <a:tailEnd len="sm" w="sm" type="none"/>
            </a:ln>
          </p:spPr>
        </p:cxnSp>
        <p:sp>
          <p:nvSpPr>
            <p:cNvPr id="231" name="Google Shape;231;p17"/>
            <p:cNvSpPr txBox="1"/>
            <p:nvPr/>
          </p:nvSpPr>
          <p:spPr>
            <a:xfrm>
              <a:off x="1854354" y="1517951"/>
              <a:ext cx="365806"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800"/>
                <a:buFont typeface="Arial"/>
                <a:buNone/>
              </a:pPr>
              <a:r>
                <a:rPr b="0" i="0" lang="nl-NL" sz="800">
                  <a:solidFill>
                    <a:srgbClr val="000000"/>
                  </a:solidFill>
                  <a:latin typeface="Arial"/>
                  <a:ea typeface="Arial"/>
                  <a:cs typeface="Arial"/>
                  <a:sym typeface="Arial"/>
                </a:rPr>
                <a:t>Low</a:t>
              </a:r>
              <a:endParaRPr/>
            </a:p>
          </p:txBody>
        </p:sp>
        <p:sp>
          <p:nvSpPr>
            <p:cNvPr id="232" name="Google Shape;232;p17"/>
            <p:cNvSpPr txBox="1"/>
            <p:nvPr/>
          </p:nvSpPr>
          <p:spPr>
            <a:xfrm>
              <a:off x="1852276" y="1774271"/>
              <a:ext cx="756938"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800"/>
                <a:buFont typeface="Arial"/>
                <a:buNone/>
              </a:pPr>
              <a:r>
                <a:rPr b="0" i="0" lang="nl-NL" sz="800">
                  <a:solidFill>
                    <a:srgbClr val="000000"/>
                  </a:solidFill>
                  <a:latin typeface="Arial"/>
                  <a:ea typeface="Arial"/>
                  <a:cs typeface="Arial"/>
                  <a:sym typeface="Arial"/>
                </a:rPr>
                <a:t>Intermediate</a:t>
              </a:r>
              <a:endParaRPr/>
            </a:p>
          </p:txBody>
        </p:sp>
        <p:sp>
          <p:nvSpPr>
            <p:cNvPr id="233" name="Google Shape;233;p17"/>
            <p:cNvSpPr txBox="1"/>
            <p:nvPr/>
          </p:nvSpPr>
          <p:spPr>
            <a:xfrm>
              <a:off x="1867054" y="2032754"/>
              <a:ext cx="386644"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800"/>
                <a:buFont typeface="Arial"/>
                <a:buNone/>
              </a:pPr>
              <a:r>
                <a:rPr b="0" i="0" lang="nl-NL" sz="800">
                  <a:solidFill>
                    <a:srgbClr val="000000"/>
                  </a:solidFill>
                  <a:latin typeface="Arial"/>
                  <a:ea typeface="Arial"/>
                  <a:cs typeface="Arial"/>
                  <a:sym typeface="Arial"/>
                </a:rPr>
                <a:t>High</a:t>
              </a:r>
              <a:endParaRPr/>
            </a:p>
          </p:txBody>
        </p:sp>
      </p:grpSp>
      <p:sp>
        <p:nvSpPr>
          <p:cNvPr id="234" name="Google Shape;234;p17"/>
          <p:cNvSpPr txBox="1"/>
          <p:nvPr/>
        </p:nvSpPr>
        <p:spPr>
          <a:xfrm>
            <a:off x="2370309" y="4808685"/>
            <a:ext cx="4403382" cy="230832"/>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lt1"/>
              </a:buClr>
              <a:buSzPts val="900"/>
              <a:buFont typeface="Arial"/>
              <a:buNone/>
            </a:pPr>
            <a:r>
              <a:rPr b="0" i="0" lang="nl-NL" sz="900" u="none" cap="none" strike="noStrike">
                <a:solidFill>
                  <a:schemeClr val="lt1"/>
                </a:solidFill>
                <a:latin typeface="Arial"/>
                <a:ea typeface="Arial"/>
                <a:cs typeface="Arial"/>
                <a:sym typeface="Arial"/>
              </a:rPr>
              <a:t>*All-cause death, myocardial infarction,</a:t>
            </a:r>
            <a:endParaRPr/>
          </a:p>
        </p:txBody>
      </p:sp>
      <p:sp>
        <p:nvSpPr>
          <p:cNvPr id="235" name="Google Shape;235;p17"/>
          <p:cNvSpPr txBox="1"/>
          <p:nvPr/>
        </p:nvSpPr>
        <p:spPr>
          <a:xfrm>
            <a:off x="5749139" y="1122700"/>
            <a:ext cx="218257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200"/>
              <a:buFont typeface="Arial"/>
              <a:buNone/>
            </a:pPr>
            <a:r>
              <a:rPr b="1" i="0" lang="nl-NL" sz="1200">
                <a:solidFill>
                  <a:srgbClr val="0E1C26"/>
                </a:solidFill>
                <a:latin typeface="Arial"/>
                <a:ea typeface="Arial"/>
                <a:cs typeface="Arial"/>
                <a:sym typeface="Arial"/>
              </a:rPr>
              <a:t>DIAMOND FORRESTER PTP for obstructive CAD</a:t>
            </a:r>
            <a:endParaRPr/>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8"/>
          <p:cNvSpPr txBox="1"/>
          <p:nvPr>
            <p:ph type="title"/>
          </p:nvPr>
        </p:nvSpPr>
        <p:spPr>
          <a:xfrm>
            <a:off x="687387" y="132671"/>
            <a:ext cx="7769225" cy="566738"/>
          </a:xfrm>
          <a:prstGeom prst="rect">
            <a:avLst/>
          </a:prstGeom>
          <a:noFill/>
          <a:ln>
            <a:noFill/>
          </a:ln>
        </p:spPr>
        <p:txBody>
          <a:bodyPr anchorCtr="0" anchor="t" bIns="45700" lIns="45700" spcFirstLastPara="1" rIns="45700" wrap="square" tIns="45700">
            <a:noAutofit/>
          </a:bodyPr>
          <a:lstStyle/>
          <a:p>
            <a:pPr indent="0" lvl="0" marL="0" rtl="0" algn="ctr">
              <a:spcBef>
                <a:spcPts val="0"/>
              </a:spcBef>
              <a:spcAft>
                <a:spcPts val="0"/>
              </a:spcAft>
              <a:buNone/>
            </a:pPr>
            <a:r>
              <a:rPr lang="nl-NL" sz="2200">
                <a:solidFill>
                  <a:srgbClr val="FEA300"/>
                </a:solidFill>
              </a:rPr>
              <a:t>Discrimination of the </a:t>
            </a:r>
            <a:r>
              <a:rPr lang="nl-NL" sz="2200" u="sng">
                <a:solidFill>
                  <a:srgbClr val="FEA300"/>
                </a:solidFill>
              </a:rPr>
              <a:t>Secondary</a:t>
            </a:r>
            <a:r>
              <a:rPr lang="nl-NL" sz="2200">
                <a:solidFill>
                  <a:srgbClr val="FEA300"/>
                </a:solidFill>
              </a:rPr>
              <a:t> Endpoint* </a:t>
            </a:r>
            <a:br>
              <a:rPr b="0" lang="nl-NL" sz="1600">
                <a:solidFill>
                  <a:srgbClr val="FEA300"/>
                </a:solidFill>
                <a:latin typeface="Arial"/>
                <a:ea typeface="Arial"/>
                <a:cs typeface="Arial"/>
                <a:sym typeface="Arial"/>
              </a:rPr>
            </a:br>
            <a:endParaRPr b="0" sz="1600">
              <a:solidFill>
                <a:srgbClr val="FEA300"/>
              </a:solidFill>
              <a:latin typeface="Arial"/>
              <a:ea typeface="Arial"/>
              <a:cs typeface="Arial"/>
              <a:sym typeface="Arial"/>
            </a:endParaRPr>
          </a:p>
        </p:txBody>
      </p:sp>
      <p:graphicFrame>
        <p:nvGraphicFramePr>
          <p:cNvPr id="241" name="Google Shape;241;p18"/>
          <p:cNvGraphicFramePr/>
          <p:nvPr/>
        </p:nvGraphicFramePr>
        <p:xfrm>
          <a:off x="1375196" y="880530"/>
          <a:ext cx="6096000" cy="3616203"/>
        </p:xfrm>
        <a:graphic>
          <a:graphicData uri="http://schemas.openxmlformats.org/drawingml/2006/chart">
            <c:chart r:id="rId3"/>
          </a:graphicData>
        </a:graphic>
      </p:graphicFrame>
      <p:sp>
        <p:nvSpPr>
          <p:cNvPr id="242" name="Google Shape;242;p18"/>
          <p:cNvSpPr txBox="1"/>
          <p:nvPr/>
        </p:nvSpPr>
        <p:spPr>
          <a:xfrm>
            <a:off x="2229677" y="2998037"/>
            <a:ext cx="1005840" cy="64629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1200"/>
              <a:buFont typeface="Arial"/>
              <a:buNone/>
            </a:pPr>
            <a:r>
              <a:rPr b="1" i="0" lang="nl-NL" sz="1200">
                <a:solidFill>
                  <a:srgbClr val="000000"/>
                </a:solidFill>
                <a:latin typeface="Arial"/>
                <a:ea typeface="Arial"/>
                <a:cs typeface="Arial"/>
                <a:sym typeface="Arial"/>
              </a:rPr>
              <a:t>0.57 </a:t>
            </a:r>
            <a:endParaRPr b="0" i="0" sz="1400">
              <a:solidFill>
                <a:srgbClr val="000000"/>
              </a:solidFill>
              <a:latin typeface="Arial"/>
              <a:ea typeface="Arial"/>
              <a:cs typeface="Arial"/>
              <a:sym typeface="Arial"/>
            </a:endParaRPr>
          </a:p>
          <a:p>
            <a:pPr indent="0" lvl="0" marL="0" marR="0" rtl="0" algn="ctr">
              <a:spcBef>
                <a:spcPts val="0"/>
              </a:spcBef>
              <a:spcAft>
                <a:spcPts val="0"/>
              </a:spcAft>
              <a:buClr>
                <a:srgbClr val="000000"/>
              </a:buClr>
              <a:buSzPts val="1200"/>
              <a:buFont typeface="Arial"/>
              <a:buNone/>
            </a:pPr>
            <a:r>
              <a:rPr b="1" i="0" lang="nl-NL" sz="1200">
                <a:solidFill>
                  <a:srgbClr val="000000"/>
                </a:solidFill>
                <a:latin typeface="Arial"/>
                <a:ea typeface="Arial"/>
                <a:cs typeface="Arial"/>
                <a:sym typeface="Arial"/>
              </a:rPr>
              <a:t>(0.50–0.64)</a:t>
            </a:r>
            <a:endParaRPr b="0" i="0" sz="1400">
              <a:solidFill>
                <a:srgbClr val="000000"/>
              </a:solidFill>
              <a:latin typeface="Arial"/>
              <a:ea typeface="Arial"/>
              <a:cs typeface="Arial"/>
              <a:sym typeface="Arial"/>
            </a:endParaRPr>
          </a:p>
        </p:txBody>
      </p:sp>
      <p:sp>
        <p:nvSpPr>
          <p:cNvPr id="243" name="Google Shape;243;p18"/>
          <p:cNvSpPr txBox="1"/>
          <p:nvPr/>
        </p:nvSpPr>
        <p:spPr>
          <a:xfrm>
            <a:off x="4063132" y="2763947"/>
            <a:ext cx="1005840" cy="64629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1200"/>
              <a:buFont typeface="Arial"/>
              <a:buNone/>
            </a:pPr>
            <a:r>
              <a:rPr b="1" i="0" lang="nl-NL" sz="1200">
                <a:solidFill>
                  <a:srgbClr val="000000"/>
                </a:solidFill>
                <a:latin typeface="Arial"/>
                <a:ea typeface="Arial"/>
                <a:cs typeface="Arial"/>
                <a:sym typeface="Arial"/>
              </a:rPr>
              <a:t>0.62 </a:t>
            </a:r>
            <a:endParaRPr b="0" i="0" sz="1400">
              <a:solidFill>
                <a:srgbClr val="000000"/>
              </a:solidFill>
              <a:latin typeface="Arial"/>
              <a:ea typeface="Arial"/>
              <a:cs typeface="Arial"/>
              <a:sym typeface="Arial"/>
            </a:endParaRPr>
          </a:p>
          <a:p>
            <a:pPr indent="0" lvl="0" marL="0" marR="0" rtl="0" algn="ctr">
              <a:spcBef>
                <a:spcPts val="0"/>
              </a:spcBef>
              <a:spcAft>
                <a:spcPts val="0"/>
              </a:spcAft>
              <a:buClr>
                <a:srgbClr val="000000"/>
              </a:buClr>
              <a:buSzPts val="1200"/>
              <a:buFont typeface="Arial"/>
              <a:buNone/>
            </a:pPr>
            <a:r>
              <a:rPr b="1" i="0" lang="nl-NL" sz="1200">
                <a:solidFill>
                  <a:srgbClr val="000000"/>
                </a:solidFill>
                <a:latin typeface="Arial"/>
                <a:ea typeface="Arial"/>
                <a:cs typeface="Arial"/>
                <a:sym typeface="Arial"/>
              </a:rPr>
              <a:t>(0.53–0.70)</a:t>
            </a:r>
            <a:endParaRPr b="0" i="0" sz="1400">
              <a:solidFill>
                <a:srgbClr val="000000"/>
              </a:solidFill>
              <a:latin typeface="Arial"/>
              <a:ea typeface="Arial"/>
              <a:cs typeface="Arial"/>
              <a:sym typeface="Arial"/>
            </a:endParaRPr>
          </a:p>
        </p:txBody>
      </p:sp>
      <p:sp>
        <p:nvSpPr>
          <p:cNvPr id="244" name="Google Shape;244;p18"/>
          <p:cNvSpPr txBox="1"/>
          <p:nvPr/>
        </p:nvSpPr>
        <p:spPr>
          <a:xfrm>
            <a:off x="5866329" y="2169877"/>
            <a:ext cx="10541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1200"/>
              <a:buFont typeface="Arial"/>
              <a:buNone/>
            </a:pPr>
            <a:r>
              <a:rPr b="1" i="0" lang="nl-NL" sz="1200">
                <a:solidFill>
                  <a:srgbClr val="000000"/>
                </a:solidFill>
                <a:latin typeface="Arial"/>
                <a:ea typeface="Arial"/>
                <a:cs typeface="Arial"/>
                <a:sym typeface="Arial"/>
              </a:rPr>
              <a:t>0.75</a:t>
            </a:r>
            <a:endParaRPr b="0" i="0" sz="1400">
              <a:solidFill>
                <a:srgbClr val="000000"/>
              </a:solidFill>
              <a:latin typeface="Arial"/>
              <a:ea typeface="Arial"/>
              <a:cs typeface="Arial"/>
              <a:sym typeface="Arial"/>
            </a:endParaRPr>
          </a:p>
          <a:p>
            <a:pPr indent="0" lvl="0" marL="0" marR="0" rtl="0" algn="ctr">
              <a:spcBef>
                <a:spcPts val="0"/>
              </a:spcBef>
              <a:spcAft>
                <a:spcPts val="0"/>
              </a:spcAft>
              <a:buClr>
                <a:srgbClr val="000000"/>
              </a:buClr>
              <a:buSzPts val="1200"/>
              <a:buFont typeface="Arial"/>
              <a:buNone/>
            </a:pPr>
            <a:r>
              <a:rPr b="1" i="0" lang="nl-NL" sz="1200">
                <a:solidFill>
                  <a:srgbClr val="000000"/>
                </a:solidFill>
                <a:latin typeface="Arial"/>
                <a:ea typeface="Arial"/>
                <a:cs typeface="Arial"/>
                <a:sym typeface="Arial"/>
              </a:rPr>
              <a:t>(0.68–0.81)</a:t>
            </a:r>
            <a:endParaRPr b="0" i="0" sz="1400">
              <a:solidFill>
                <a:srgbClr val="000000"/>
              </a:solidFill>
              <a:latin typeface="Arial"/>
              <a:ea typeface="Arial"/>
              <a:cs typeface="Arial"/>
              <a:sym typeface="Arial"/>
            </a:endParaRPr>
          </a:p>
        </p:txBody>
      </p:sp>
      <p:cxnSp>
        <p:nvCxnSpPr>
          <p:cNvPr id="245" name="Google Shape;245;p18"/>
          <p:cNvCxnSpPr/>
          <p:nvPr/>
        </p:nvCxnSpPr>
        <p:spPr>
          <a:xfrm>
            <a:off x="3070646" y="1837467"/>
            <a:ext cx="976311" cy="0"/>
          </a:xfrm>
          <a:prstGeom prst="straightConnector1">
            <a:avLst/>
          </a:prstGeom>
          <a:noFill/>
          <a:ln cap="flat" cmpd="sng" w="38100">
            <a:solidFill>
              <a:srgbClr val="4D8CBC"/>
            </a:solidFill>
            <a:prstDash val="solid"/>
            <a:round/>
            <a:headEnd len="sm" w="sm" type="none"/>
            <a:tailEnd len="med" w="med" type="triangle"/>
          </a:ln>
        </p:spPr>
      </p:cxnSp>
      <p:sp>
        <p:nvSpPr>
          <p:cNvPr id="246" name="Google Shape;246;p18"/>
          <p:cNvSpPr txBox="1"/>
          <p:nvPr/>
        </p:nvSpPr>
        <p:spPr>
          <a:xfrm>
            <a:off x="3163481" y="1560468"/>
            <a:ext cx="794219" cy="27695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200"/>
              <a:buFont typeface="Arial"/>
              <a:buNone/>
            </a:pPr>
            <a:r>
              <a:rPr b="0" i="0" lang="nl-NL" sz="1200">
                <a:solidFill>
                  <a:srgbClr val="000000"/>
                </a:solidFill>
                <a:latin typeface="Arial"/>
                <a:ea typeface="Arial"/>
                <a:cs typeface="Arial"/>
                <a:sym typeface="Arial"/>
              </a:rPr>
              <a:t>P=0.109</a:t>
            </a:r>
            <a:endParaRPr b="0" i="0" sz="1400">
              <a:solidFill>
                <a:srgbClr val="000000"/>
              </a:solidFill>
              <a:latin typeface="Arial"/>
              <a:ea typeface="Arial"/>
              <a:cs typeface="Arial"/>
              <a:sym typeface="Arial"/>
            </a:endParaRPr>
          </a:p>
        </p:txBody>
      </p:sp>
      <p:cxnSp>
        <p:nvCxnSpPr>
          <p:cNvPr id="247" name="Google Shape;247;p18"/>
          <p:cNvCxnSpPr/>
          <p:nvPr/>
        </p:nvCxnSpPr>
        <p:spPr>
          <a:xfrm>
            <a:off x="5054324" y="1837467"/>
            <a:ext cx="976311" cy="0"/>
          </a:xfrm>
          <a:prstGeom prst="straightConnector1">
            <a:avLst/>
          </a:prstGeom>
          <a:noFill/>
          <a:ln cap="flat" cmpd="sng" w="38100">
            <a:solidFill>
              <a:srgbClr val="4D8CBC"/>
            </a:solidFill>
            <a:prstDash val="solid"/>
            <a:round/>
            <a:headEnd len="sm" w="sm" type="none"/>
            <a:tailEnd len="med" w="med" type="triangle"/>
          </a:ln>
        </p:spPr>
      </p:cxnSp>
      <p:sp>
        <p:nvSpPr>
          <p:cNvPr id="248" name="Google Shape;248;p18"/>
          <p:cNvSpPr txBox="1"/>
          <p:nvPr/>
        </p:nvSpPr>
        <p:spPr>
          <a:xfrm>
            <a:off x="5147160" y="1560468"/>
            <a:ext cx="785157" cy="27695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200"/>
              <a:buFont typeface="Arial"/>
              <a:buNone/>
            </a:pPr>
            <a:r>
              <a:rPr b="0" i="0" lang="nl-NL" sz="1200">
                <a:solidFill>
                  <a:srgbClr val="000000"/>
                </a:solidFill>
                <a:latin typeface="Arial"/>
                <a:ea typeface="Arial"/>
                <a:cs typeface="Arial"/>
                <a:sym typeface="Arial"/>
              </a:rPr>
              <a:t>P&lt;0.001</a:t>
            </a:r>
            <a:endParaRPr b="0" i="0" sz="1400">
              <a:solidFill>
                <a:srgbClr val="000000"/>
              </a:solidFill>
              <a:latin typeface="Arial"/>
              <a:ea typeface="Arial"/>
              <a:cs typeface="Arial"/>
              <a:sym typeface="Arial"/>
            </a:endParaRPr>
          </a:p>
        </p:txBody>
      </p:sp>
      <p:sp>
        <p:nvSpPr>
          <p:cNvPr id="249" name="Google Shape;249;p18"/>
          <p:cNvSpPr txBox="1"/>
          <p:nvPr/>
        </p:nvSpPr>
        <p:spPr>
          <a:xfrm>
            <a:off x="2370309" y="4808685"/>
            <a:ext cx="4403382" cy="230832"/>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lt1"/>
              </a:buClr>
              <a:buSzPts val="900"/>
              <a:buFont typeface="Arial"/>
              <a:buNone/>
            </a:pPr>
            <a:r>
              <a:rPr b="0" i="0" lang="nl-NL" sz="900" u="none" cap="none" strike="noStrike">
                <a:solidFill>
                  <a:schemeClr val="lt1"/>
                </a:solidFill>
                <a:latin typeface="Arial"/>
                <a:ea typeface="Arial"/>
                <a:cs typeface="Arial"/>
                <a:sym typeface="Arial"/>
              </a:rPr>
              <a:t>*All-cause death, myocardial infarction</a:t>
            </a:r>
            <a:endParaRPr/>
          </a:p>
        </p:txBody>
      </p:sp>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9"/>
          <p:cNvSpPr txBox="1"/>
          <p:nvPr>
            <p:ph type="title"/>
          </p:nvPr>
        </p:nvSpPr>
        <p:spPr>
          <a:xfrm>
            <a:off x="684214" y="400459"/>
            <a:ext cx="7769225" cy="566738"/>
          </a:xfrm>
          <a:prstGeom prst="rect">
            <a:avLst/>
          </a:prstGeom>
          <a:noFill/>
          <a:ln>
            <a:noFill/>
          </a:ln>
        </p:spPr>
        <p:txBody>
          <a:bodyPr anchorCtr="0" anchor="t" bIns="45700" lIns="45700" spcFirstLastPara="1" rIns="45700" wrap="square" tIns="45700">
            <a:noAutofit/>
          </a:bodyPr>
          <a:lstStyle/>
          <a:p>
            <a:pPr indent="0" lvl="0" marL="0" rtl="0" algn="ctr">
              <a:spcBef>
                <a:spcPts val="0"/>
              </a:spcBef>
              <a:spcAft>
                <a:spcPts val="0"/>
              </a:spcAft>
              <a:buNone/>
            </a:pPr>
            <a:r>
              <a:rPr lang="nl-NL" sz="2200">
                <a:solidFill>
                  <a:srgbClr val="FEA300"/>
                </a:solidFill>
              </a:rPr>
              <a:t>Conclusion</a:t>
            </a:r>
            <a:endParaRPr/>
          </a:p>
        </p:txBody>
      </p:sp>
      <p:sp>
        <p:nvSpPr>
          <p:cNvPr id="255" name="Google Shape;255;p19"/>
          <p:cNvSpPr txBox="1"/>
          <p:nvPr/>
        </p:nvSpPr>
        <p:spPr>
          <a:xfrm>
            <a:off x="684213" y="828081"/>
            <a:ext cx="7769226" cy="3733800"/>
          </a:xfrm>
          <a:prstGeom prst="rect">
            <a:avLst/>
          </a:prstGeom>
          <a:noFill/>
          <a:ln>
            <a:noFill/>
          </a:ln>
        </p:spPr>
        <p:txBody>
          <a:bodyPr anchorCtr="0" anchor="ctr" bIns="0" lIns="0" spcFirstLastPara="1" rIns="0" wrap="square" tIns="0">
            <a:noAutofit/>
          </a:bodyPr>
          <a:lstStyle/>
          <a:p>
            <a:pPr indent="-342900" lvl="0" marL="342900" marR="0" rtl="0" algn="l">
              <a:lnSpc>
                <a:spcPct val="100000"/>
              </a:lnSpc>
              <a:spcBef>
                <a:spcPts val="0"/>
              </a:spcBef>
              <a:spcAft>
                <a:spcPts val="0"/>
              </a:spcAft>
              <a:buClr>
                <a:srgbClr val="4D8CBC"/>
              </a:buClr>
              <a:buSzPts val="2000"/>
              <a:buFont typeface="Arial"/>
              <a:buChar char="•"/>
            </a:pPr>
            <a:r>
              <a:rPr b="0" i="0" lang="nl-NL" sz="2000" u="none" cap="none" strike="noStrike">
                <a:solidFill>
                  <a:srgbClr val="0E1C26"/>
                </a:solidFill>
                <a:latin typeface="Arial"/>
                <a:ea typeface="Arial"/>
                <a:cs typeface="Arial"/>
                <a:sym typeface="Arial"/>
              </a:rPr>
              <a:t>First multicenter multinational registry with AI based quantification of CAD.</a:t>
            </a:r>
            <a:endParaRPr/>
          </a:p>
          <a:p>
            <a:pPr indent="-215900" lvl="0" marL="342900" marR="0" rtl="0" algn="l">
              <a:lnSpc>
                <a:spcPct val="100000"/>
              </a:lnSpc>
              <a:spcBef>
                <a:spcPts val="0"/>
              </a:spcBef>
              <a:spcAft>
                <a:spcPts val="0"/>
              </a:spcAft>
              <a:buClr>
                <a:srgbClr val="4D8CBC"/>
              </a:buClr>
              <a:buSzPts val="2000"/>
              <a:buFont typeface="Arial"/>
              <a:buNone/>
            </a:pPr>
            <a:r>
              <a:t/>
            </a:r>
            <a:endParaRPr b="0" i="0" sz="2000" u="none" cap="none" strike="noStrike">
              <a:solidFill>
                <a:srgbClr val="0E1C26"/>
              </a:solidFill>
              <a:latin typeface="Arial"/>
              <a:ea typeface="Arial"/>
              <a:cs typeface="Arial"/>
              <a:sym typeface="Arial"/>
            </a:endParaRPr>
          </a:p>
          <a:p>
            <a:pPr indent="-342900" lvl="0" marL="342900" marR="0" rtl="0" algn="l">
              <a:lnSpc>
                <a:spcPct val="100000"/>
              </a:lnSpc>
              <a:spcBef>
                <a:spcPts val="0"/>
              </a:spcBef>
              <a:spcAft>
                <a:spcPts val="0"/>
              </a:spcAft>
              <a:buClr>
                <a:srgbClr val="4D8CBC"/>
              </a:buClr>
              <a:buSzPts val="2000"/>
              <a:buFont typeface="Arial"/>
              <a:buChar char="•"/>
            </a:pPr>
            <a:r>
              <a:rPr b="0" i="0" lang="nl-NL" sz="2000" u="none" cap="none" strike="noStrike">
                <a:solidFill>
                  <a:srgbClr val="0E1C26"/>
                </a:solidFill>
                <a:latin typeface="Arial"/>
                <a:ea typeface="Arial"/>
                <a:cs typeface="Arial"/>
                <a:sym typeface="Arial"/>
              </a:rPr>
              <a:t>AI-QCT quantification of coronary CTA </a:t>
            </a:r>
            <a:r>
              <a:rPr b="1" i="0" lang="nl-NL" sz="2000" u="none" cap="none" strike="noStrike">
                <a:solidFill>
                  <a:srgbClr val="0E1C26"/>
                </a:solidFill>
                <a:latin typeface="Arial"/>
                <a:ea typeface="Arial"/>
                <a:cs typeface="Arial"/>
                <a:sym typeface="Arial"/>
              </a:rPr>
              <a:t>lumen diameter stenosis </a:t>
            </a:r>
            <a:r>
              <a:rPr b="0" i="0" lang="nl-NL" sz="2000" u="none" cap="none" strike="noStrike">
                <a:solidFill>
                  <a:srgbClr val="0E1C26"/>
                </a:solidFill>
                <a:latin typeface="Arial"/>
                <a:ea typeface="Arial"/>
                <a:cs typeface="Arial"/>
                <a:sym typeface="Arial"/>
              </a:rPr>
              <a:t>and the </a:t>
            </a:r>
            <a:r>
              <a:rPr b="1" i="0" lang="nl-NL" sz="2000" u="none" cap="none" strike="noStrike">
                <a:solidFill>
                  <a:srgbClr val="0E1C26"/>
                </a:solidFill>
                <a:latin typeface="Arial"/>
                <a:ea typeface="Arial"/>
                <a:cs typeface="Arial"/>
                <a:sym typeface="Arial"/>
              </a:rPr>
              <a:t>noncalcified plaque volume </a:t>
            </a:r>
            <a:r>
              <a:rPr b="0" i="0" lang="nl-NL" sz="2000" u="none" cap="none" strike="noStrike">
                <a:solidFill>
                  <a:srgbClr val="0E1C26"/>
                </a:solidFill>
                <a:latin typeface="Arial"/>
                <a:ea typeface="Arial"/>
                <a:cs typeface="Arial"/>
                <a:sym typeface="Arial"/>
              </a:rPr>
              <a:t>were most predictive of MACE and added discriminative accuracy to Diamond and Forrester PTP</a:t>
            </a:r>
            <a:r>
              <a:rPr b="0" i="0" lang="nl-NL" sz="2000" u="none" cap="none" strike="noStrike">
                <a:solidFill>
                  <a:srgbClr val="0E1C26"/>
                </a:solidFill>
                <a:latin typeface="Arial"/>
                <a:ea typeface="Arial"/>
                <a:cs typeface="Arial"/>
                <a:sym typeface="Arial"/>
              </a:rPr>
              <a:t> </a:t>
            </a:r>
            <a:r>
              <a:rPr b="0" i="0" lang="nl-NL" sz="2000" u="none" cap="none" strike="noStrike">
                <a:solidFill>
                  <a:srgbClr val="0E1C26"/>
                </a:solidFill>
                <a:latin typeface="Arial"/>
                <a:ea typeface="Arial"/>
                <a:cs typeface="Arial"/>
                <a:sym typeface="Arial"/>
              </a:rPr>
              <a:t>and risk factors.</a:t>
            </a:r>
            <a:endParaRPr/>
          </a:p>
          <a:p>
            <a:pPr indent="-215900" lvl="0" marL="342900" marR="0" rtl="0" algn="l">
              <a:lnSpc>
                <a:spcPct val="100000"/>
              </a:lnSpc>
              <a:spcBef>
                <a:spcPts val="0"/>
              </a:spcBef>
              <a:spcAft>
                <a:spcPts val="0"/>
              </a:spcAft>
              <a:buClr>
                <a:srgbClr val="4D8CBC"/>
              </a:buClr>
              <a:buSzPts val="2000"/>
              <a:buFont typeface="Arial"/>
              <a:buNone/>
            </a:pPr>
            <a:r>
              <a:t/>
            </a:r>
            <a:endParaRPr b="0" i="0" sz="2000" u="none" cap="none" strike="noStrike">
              <a:solidFill>
                <a:srgbClr val="0E1C26"/>
              </a:solidFill>
              <a:latin typeface="Arial"/>
              <a:ea typeface="Arial"/>
              <a:cs typeface="Arial"/>
              <a:sym typeface="Arial"/>
            </a:endParaRPr>
          </a:p>
          <a:p>
            <a:pPr indent="-342900" lvl="0" marL="342900" marR="0" rtl="0" algn="l">
              <a:lnSpc>
                <a:spcPct val="100000"/>
              </a:lnSpc>
              <a:spcBef>
                <a:spcPts val="0"/>
              </a:spcBef>
              <a:spcAft>
                <a:spcPts val="0"/>
              </a:spcAft>
              <a:buClr>
                <a:srgbClr val="4D8CBC"/>
              </a:buClr>
              <a:buSzPts val="2000"/>
              <a:buFont typeface="Arial"/>
              <a:buChar char="•"/>
            </a:pPr>
            <a:r>
              <a:rPr b="0" i="0" lang="nl-NL" sz="2000" u="none" cap="none" strike="noStrike">
                <a:solidFill>
                  <a:srgbClr val="0E1C26"/>
                </a:solidFill>
                <a:latin typeface="Arial"/>
                <a:ea typeface="Arial"/>
                <a:cs typeface="Arial"/>
                <a:sym typeface="Arial"/>
              </a:rPr>
              <a:t>The atherosclerotic  profile as assessed by AI-QCT may guide tailoring of anti-atherosclerotic therapies or coronary interventional procedures to reduce cardiovascular events.</a:t>
            </a:r>
            <a:endParaRPr/>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graphicFrame>
        <p:nvGraphicFramePr>
          <p:cNvPr id="61" name="Google Shape;61;p2"/>
          <p:cNvGraphicFramePr/>
          <p:nvPr/>
        </p:nvGraphicFramePr>
        <p:xfrm>
          <a:off x="1367026" y="2125222"/>
          <a:ext cx="3000000" cy="3000000"/>
        </p:xfrm>
        <a:graphic>
          <a:graphicData uri="http://schemas.openxmlformats.org/drawingml/2006/table">
            <a:tbl>
              <a:tblPr bandRow="1" firstRow="1">
                <a:noFill/>
                <a:tableStyleId>{B9BD739E-7F49-4DDF-B04D-B54316BA75A6}</a:tableStyleId>
              </a:tblPr>
              <a:tblGrid>
                <a:gridCol w="3778650"/>
                <a:gridCol w="2631300"/>
              </a:tblGrid>
              <a:tr h="217025">
                <a:tc>
                  <a:txBody>
                    <a:bodyPr/>
                    <a:lstStyle/>
                    <a:p>
                      <a:pPr indent="0" lvl="0" marL="0" marR="0" rtl="0" algn="l">
                        <a:spcBef>
                          <a:spcPts val="0"/>
                        </a:spcBef>
                        <a:spcAft>
                          <a:spcPts val="0"/>
                        </a:spcAft>
                        <a:buNone/>
                      </a:pPr>
                      <a:r>
                        <a:rPr b="1" i="0" lang="nl-NL" sz="1400" u="sng" cap="none" strike="noStrike">
                          <a:solidFill>
                            <a:srgbClr val="0E1C26"/>
                          </a:solidFill>
                          <a:latin typeface="Arial"/>
                          <a:ea typeface="Arial"/>
                          <a:cs typeface="Arial"/>
                          <a:sym typeface="Arial"/>
                        </a:rPr>
                        <a:t>Nature of Financial Relationship</a:t>
                      </a:r>
                      <a:endParaRPr b="1" i="0" sz="1400" u="sng">
                        <a:solidFill>
                          <a:srgbClr val="0E1C26"/>
                        </a:solidFill>
                        <a:latin typeface="Arial"/>
                        <a:ea typeface="Arial"/>
                        <a:cs typeface="Arial"/>
                        <a:sym typeface="Arial"/>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1" i="0" lang="nl-NL" sz="1400" u="sng">
                          <a:solidFill>
                            <a:srgbClr val="0E1C26"/>
                          </a:solidFill>
                          <a:latin typeface="Arial"/>
                          <a:ea typeface="Arial"/>
                          <a:cs typeface="Arial"/>
                          <a:sym typeface="Arial"/>
                        </a:rPr>
                        <a:t>Ineligible Company</a:t>
                      </a:r>
                      <a:endParaRPr/>
                    </a:p>
                  </a:txBody>
                  <a:tcPr marT="34300" marB="3430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7025">
                <a:tc>
                  <a:txBody>
                    <a:bodyPr/>
                    <a:lstStyle/>
                    <a:p>
                      <a:pPr indent="0" lvl="0" marL="0" marR="0" rtl="0" algn="l">
                        <a:spcBef>
                          <a:spcPts val="0"/>
                        </a:spcBef>
                        <a:spcAft>
                          <a:spcPts val="0"/>
                        </a:spcAft>
                        <a:buNone/>
                      </a:pPr>
                      <a:r>
                        <a:rPr b="0" i="0" lang="nl-NL" sz="1400">
                          <a:solidFill>
                            <a:srgbClr val="0E1C26"/>
                          </a:solidFill>
                          <a:latin typeface="Arial"/>
                          <a:ea typeface="Arial"/>
                          <a:cs typeface="Arial"/>
                          <a:sym typeface="Arial"/>
                        </a:rPr>
                        <a:t>Grant/Research Support</a:t>
                      </a:r>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nl-NL" sz="1400">
                          <a:solidFill>
                            <a:schemeClr val="accent2"/>
                          </a:solidFill>
                          <a:latin typeface="Arial"/>
                          <a:ea typeface="Arial"/>
                          <a:cs typeface="Arial"/>
                          <a:sym typeface="Arial"/>
                        </a:rPr>
                        <a:t>Cleerly </a:t>
                      </a:r>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7025">
                <a:tc>
                  <a:txBody>
                    <a:bodyPr/>
                    <a:lstStyle/>
                    <a:p>
                      <a:pPr indent="0" lvl="0" marL="0" marR="0" rtl="0" algn="l">
                        <a:spcBef>
                          <a:spcPts val="0"/>
                        </a:spcBef>
                        <a:spcAft>
                          <a:spcPts val="0"/>
                        </a:spcAft>
                        <a:buNone/>
                      </a:pPr>
                      <a:r>
                        <a:rPr b="0" i="0" lang="nl-NL" sz="1400">
                          <a:solidFill>
                            <a:srgbClr val="0E1C26"/>
                          </a:solidFill>
                          <a:latin typeface="Arial"/>
                          <a:ea typeface="Arial"/>
                          <a:cs typeface="Arial"/>
                          <a:sym typeface="Arial"/>
                        </a:rPr>
                        <a:t>Consultant Fees</a:t>
                      </a:r>
                      <a:r>
                        <a:rPr b="0" i="0" lang="nl-NL" sz="1400">
                          <a:solidFill>
                            <a:srgbClr val="0E1C26"/>
                          </a:solidFill>
                          <a:latin typeface="Arial"/>
                          <a:ea typeface="Arial"/>
                          <a:cs typeface="Arial"/>
                          <a:sym typeface="Arial"/>
                        </a:rPr>
                        <a:t>/Honoraria</a:t>
                      </a:r>
                      <a:endParaRPr b="0" i="0" sz="1400">
                        <a:solidFill>
                          <a:srgbClr val="0E1C26"/>
                        </a:solidFill>
                        <a:latin typeface="Arial"/>
                        <a:ea typeface="Arial"/>
                        <a:cs typeface="Arial"/>
                        <a:sym typeface="Arial"/>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accent2"/>
                        </a:buClr>
                        <a:buSzPts val="1400"/>
                        <a:buFont typeface="Arial"/>
                        <a:buNone/>
                      </a:pPr>
                      <a:r>
                        <a:rPr b="0" i="0" lang="nl-NL" sz="1400">
                          <a:solidFill>
                            <a:schemeClr val="accent2"/>
                          </a:solidFill>
                          <a:latin typeface="Arial"/>
                          <a:ea typeface="Arial"/>
                          <a:cs typeface="Arial"/>
                          <a:sym typeface="Arial"/>
                        </a:rPr>
                        <a:t>-</a:t>
                      </a:r>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7025">
                <a:tc>
                  <a:txBody>
                    <a:bodyPr/>
                    <a:lstStyle/>
                    <a:p>
                      <a:pPr indent="0" lvl="0" marL="0" marR="0" rtl="0" algn="l">
                        <a:spcBef>
                          <a:spcPts val="0"/>
                        </a:spcBef>
                        <a:spcAft>
                          <a:spcPts val="0"/>
                        </a:spcAft>
                        <a:buNone/>
                      </a:pPr>
                      <a:r>
                        <a:rPr b="0" i="0" lang="nl-NL" sz="1400">
                          <a:solidFill>
                            <a:srgbClr val="0E1C26"/>
                          </a:solidFill>
                          <a:latin typeface="Arial"/>
                          <a:ea typeface="Arial"/>
                          <a:cs typeface="Arial"/>
                          <a:sym typeface="Arial"/>
                        </a:rPr>
                        <a:t>Individual Stock(s)/Stock Options</a:t>
                      </a:r>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accent2"/>
                        </a:buClr>
                        <a:buSzPts val="1400"/>
                        <a:buFont typeface="Arial"/>
                        <a:buNone/>
                      </a:pPr>
                      <a:r>
                        <a:rPr b="0" i="0" lang="nl-NL" sz="1400">
                          <a:solidFill>
                            <a:schemeClr val="accent2"/>
                          </a:solidFill>
                          <a:latin typeface="Arial"/>
                          <a:ea typeface="Arial"/>
                          <a:cs typeface="Arial"/>
                          <a:sym typeface="Arial"/>
                        </a:rPr>
                        <a:t>-</a:t>
                      </a:r>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7025">
                <a:tc>
                  <a:txBody>
                    <a:bodyPr/>
                    <a:lstStyle/>
                    <a:p>
                      <a:pPr indent="0" lvl="0" marL="0" marR="0" rtl="0" algn="l">
                        <a:spcBef>
                          <a:spcPts val="0"/>
                        </a:spcBef>
                        <a:spcAft>
                          <a:spcPts val="0"/>
                        </a:spcAft>
                        <a:buNone/>
                      </a:pPr>
                      <a:r>
                        <a:rPr b="0" i="0" lang="nl-NL" sz="1400">
                          <a:solidFill>
                            <a:srgbClr val="0E1C26"/>
                          </a:solidFill>
                          <a:latin typeface="Arial"/>
                          <a:ea typeface="Arial"/>
                          <a:cs typeface="Arial"/>
                          <a:sym typeface="Arial"/>
                        </a:rPr>
                        <a:t>Royalties/Patent Beneficiary</a:t>
                      </a:r>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accent2"/>
                        </a:buClr>
                        <a:buSzPts val="1400"/>
                        <a:buFont typeface="Arial"/>
                        <a:buNone/>
                      </a:pPr>
                      <a:r>
                        <a:rPr b="0" i="0" lang="nl-NL" sz="1400">
                          <a:solidFill>
                            <a:schemeClr val="accent2"/>
                          </a:solidFill>
                          <a:latin typeface="Arial"/>
                          <a:ea typeface="Arial"/>
                          <a:cs typeface="Arial"/>
                          <a:sym typeface="Arial"/>
                        </a:rPr>
                        <a:t>-</a:t>
                      </a:r>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7025">
                <a:tc>
                  <a:txBody>
                    <a:bodyPr/>
                    <a:lstStyle/>
                    <a:p>
                      <a:pPr indent="0" lvl="0" marL="0" marR="0" rtl="0" algn="l">
                        <a:spcBef>
                          <a:spcPts val="0"/>
                        </a:spcBef>
                        <a:spcAft>
                          <a:spcPts val="0"/>
                        </a:spcAft>
                        <a:buNone/>
                      </a:pPr>
                      <a:r>
                        <a:rPr b="0" i="0" lang="nl-NL" sz="1400">
                          <a:solidFill>
                            <a:srgbClr val="0E1C26"/>
                          </a:solidFill>
                          <a:latin typeface="Arial"/>
                          <a:ea typeface="Arial"/>
                          <a:cs typeface="Arial"/>
                          <a:sym typeface="Arial"/>
                        </a:rPr>
                        <a:t>Executive Role/Ownership Interest</a:t>
                      </a:r>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accent2"/>
                        </a:buClr>
                        <a:buSzPts val="1400"/>
                        <a:buFont typeface="Arial"/>
                        <a:buNone/>
                      </a:pPr>
                      <a:r>
                        <a:rPr b="0" i="0" lang="nl-NL" sz="1400">
                          <a:solidFill>
                            <a:schemeClr val="accent2"/>
                          </a:solidFill>
                          <a:latin typeface="Arial"/>
                          <a:ea typeface="Arial"/>
                          <a:cs typeface="Arial"/>
                          <a:sym typeface="Arial"/>
                        </a:rPr>
                        <a:t>-</a:t>
                      </a:r>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09750">
                <a:tc>
                  <a:txBody>
                    <a:bodyPr/>
                    <a:lstStyle/>
                    <a:p>
                      <a:pPr indent="0" lvl="0" marL="0" marR="0" rtl="0" algn="l">
                        <a:spcBef>
                          <a:spcPts val="0"/>
                        </a:spcBef>
                        <a:spcAft>
                          <a:spcPts val="0"/>
                        </a:spcAft>
                        <a:buNone/>
                      </a:pPr>
                      <a:r>
                        <a:rPr b="0" i="0" lang="nl-NL" sz="1400">
                          <a:solidFill>
                            <a:srgbClr val="0E1C26"/>
                          </a:solidFill>
                          <a:latin typeface="Arial"/>
                          <a:ea typeface="Arial"/>
                          <a:cs typeface="Arial"/>
                          <a:sym typeface="Arial"/>
                        </a:rPr>
                        <a:t>Other Financial Benefit</a:t>
                      </a:r>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accent2"/>
                        </a:buClr>
                        <a:buSzPts val="1400"/>
                        <a:buFont typeface="Arial"/>
                        <a:buNone/>
                      </a:pPr>
                      <a:r>
                        <a:rPr b="0" i="0" lang="nl-NL" sz="1400">
                          <a:solidFill>
                            <a:schemeClr val="accent2"/>
                          </a:solidFill>
                          <a:latin typeface="Arial"/>
                          <a:ea typeface="Arial"/>
                          <a:cs typeface="Arial"/>
                          <a:sym typeface="Arial"/>
                        </a:rPr>
                        <a:t>-</a:t>
                      </a:r>
                      <a:endParaRPr/>
                    </a:p>
                    <a:p>
                      <a:pPr indent="0" lvl="0" marL="0" marR="0" rtl="0" algn="l">
                        <a:lnSpc>
                          <a:spcPct val="100000"/>
                        </a:lnSpc>
                        <a:spcBef>
                          <a:spcPts val="0"/>
                        </a:spcBef>
                        <a:spcAft>
                          <a:spcPts val="0"/>
                        </a:spcAft>
                        <a:buClr>
                          <a:schemeClr val="lt1"/>
                        </a:buClr>
                        <a:buSzPts val="1400"/>
                        <a:buFont typeface="Arial"/>
                        <a:buNone/>
                      </a:pPr>
                      <a:r>
                        <a:t/>
                      </a:r>
                      <a:endParaRPr b="0" i="0" sz="1400">
                        <a:solidFill>
                          <a:schemeClr val="accent2"/>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400"/>
                        <a:buFont typeface="Arial"/>
                        <a:buNone/>
                      </a:pPr>
                      <a:r>
                        <a:t/>
                      </a:r>
                      <a:endParaRPr b="0" i="0" sz="1400">
                        <a:solidFill>
                          <a:schemeClr val="accent2"/>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400"/>
                        <a:buFont typeface="Arial"/>
                        <a:buNone/>
                      </a:pPr>
                      <a:r>
                        <a:t/>
                      </a:r>
                      <a:endParaRPr b="0" i="0" sz="1400">
                        <a:solidFill>
                          <a:schemeClr val="accent2"/>
                        </a:solidFill>
                        <a:latin typeface="Arial"/>
                        <a:ea typeface="Arial"/>
                        <a:cs typeface="Arial"/>
                        <a:sym typeface="Arial"/>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62" name="Google Shape;62;p2"/>
          <p:cNvSpPr txBox="1"/>
          <p:nvPr/>
        </p:nvSpPr>
        <p:spPr>
          <a:xfrm>
            <a:off x="687387" y="286343"/>
            <a:ext cx="7769225" cy="425798"/>
          </a:xfrm>
          <a:prstGeom prst="rect">
            <a:avLst/>
          </a:pr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EA300"/>
              </a:buClr>
              <a:buSzPts val="2200"/>
              <a:buFont typeface="Arial"/>
              <a:buNone/>
            </a:pPr>
            <a:r>
              <a:rPr b="1" i="0" lang="nl-NL" sz="2200" u="none" cap="none" strike="noStrike">
                <a:solidFill>
                  <a:srgbClr val="FEA300"/>
                </a:solidFill>
                <a:latin typeface="Arial"/>
                <a:ea typeface="Arial"/>
                <a:cs typeface="Arial"/>
                <a:sym typeface="Arial"/>
              </a:rPr>
              <a:t>Disclosure of Relevant Financial Relationships</a:t>
            </a:r>
            <a:endParaRPr/>
          </a:p>
        </p:txBody>
      </p:sp>
      <p:sp>
        <p:nvSpPr>
          <p:cNvPr id="63" name="Google Shape;63;p2"/>
          <p:cNvSpPr txBox="1"/>
          <p:nvPr/>
        </p:nvSpPr>
        <p:spPr>
          <a:xfrm>
            <a:off x="1292971" y="4739435"/>
            <a:ext cx="6558056"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900"/>
              <a:buFont typeface="Arial"/>
              <a:buNone/>
            </a:pPr>
            <a:r>
              <a:rPr b="1" i="0" lang="nl-NL" sz="900" u="none" cap="none" strike="noStrike">
                <a:solidFill>
                  <a:schemeClr val="lt1"/>
                </a:solidFill>
                <a:latin typeface="Arial"/>
                <a:ea typeface="Arial"/>
                <a:cs typeface="Arial"/>
                <a:sym typeface="Arial"/>
              </a:rPr>
              <a:t>All relevant financial relationships have been mitigated.</a:t>
            </a:r>
            <a:endParaRPr b="1" i="0" sz="9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900"/>
              <a:buFont typeface="Arial"/>
              <a:buNone/>
            </a:pPr>
            <a:r>
              <a:rPr b="0" i="0" lang="nl-NL" sz="900" u="none" cap="none" strike="noStrike">
                <a:solidFill>
                  <a:schemeClr val="lt1"/>
                </a:solidFill>
                <a:latin typeface="Arial"/>
                <a:ea typeface="Arial"/>
                <a:cs typeface="Arial"/>
                <a:sym typeface="Arial"/>
              </a:rPr>
              <a:t>Faculty disclosure information can be found on the app</a:t>
            </a:r>
            <a:endParaRPr b="0" i="0" sz="900" u="none" cap="none" strike="noStrike">
              <a:solidFill>
                <a:schemeClr val="lt1"/>
              </a:solidFill>
              <a:latin typeface="Arial"/>
              <a:ea typeface="Arial"/>
              <a:cs typeface="Arial"/>
              <a:sym typeface="Arial"/>
            </a:endParaRPr>
          </a:p>
        </p:txBody>
      </p:sp>
      <p:sp>
        <p:nvSpPr>
          <p:cNvPr id="64" name="Google Shape;64;p2"/>
          <p:cNvSpPr txBox="1"/>
          <p:nvPr>
            <p:ph idx="1" type="body"/>
          </p:nvPr>
        </p:nvSpPr>
        <p:spPr>
          <a:xfrm>
            <a:off x="771101" y="954215"/>
            <a:ext cx="7769225" cy="99298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000"/>
              <a:buFont typeface="Arial"/>
              <a:buNone/>
            </a:pPr>
            <a:r>
              <a:rPr lang="nl-NL" sz="2000">
                <a:solidFill>
                  <a:srgbClr val="0E1C26"/>
                </a:solidFill>
                <a:latin typeface="Arial"/>
                <a:ea typeface="Arial"/>
                <a:cs typeface="Arial"/>
                <a:sym typeface="Arial"/>
              </a:rPr>
              <a:t>Within the prior 24 months, I have had a relevant financial relationship with a company producing, marketing, selling, re-selling, or distributing healthcare products used by or on patients:</a:t>
            </a:r>
            <a:endParaRPr/>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3"/>
          <p:cNvSpPr txBox="1"/>
          <p:nvPr>
            <p:ph type="title"/>
          </p:nvPr>
        </p:nvSpPr>
        <p:spPr>
          <a:xfrm>
            <a:off x="684214" y="294812"/>
            <a:ext cx="7769225" cy="566738"/>
          </a:xfrm>
          <a:prstGeom prst="rect">
            <a:avLst/>
          </a:prstGeom>
          <a:noFill/>
          <a:ln>
            <a:noFill/>
          </a:ln>
        </p:spPr>
        <p:txBody>
          <a:bodyPr anchorCtr="0" anchor="t" bIns="45700" lIns="45700" spcFirstLastPara="1" rIns="45700" wrap="square" tIns="45700">
            <a:noAutofit/>
          </a:bodyPr>
          <a:lstStyle/>
          <a:p>
            <a:pPr indent="0" lvl="0" marL="0" rtl="0" algn="ctr">
              <a:spcBef>
                <a:spcPts val="0"/>
              </a:spcBef>
              <a:spcAft>
                <a:spcPts val="0"/>
              </a:spcAft>
              <a:buNone/>
            </a:pPr>
            <a:r>
              <a:rPr lang="nl-NL" sz="2200">
                <a:solidFill>
                  <a:srgbClr val="FEA300"/>
                </a:solidFill>
                <a:latin typeface="Arial"/>
                <a:ea typeface="Arial"/>
                <a:cs typeface="Arial"/>
                <a:sym typeface="Arial"/>
              </a:rPr>
              <a:t>Introduction</a:t>
            </a:r>
            <a:endParaRPr/>
          </a:p>
        </p:txBody>
      </p:sp>
      <p:sp>
        <p:nvSpPr>
          <p:cNvPr id="72" name="Google Shape;72;p3"/>
          <p:cNvSpPr txBox="1"/>
          <p:nvPr>
            <p:ph idx="1" type="body"/>
          </p:nvPr>
        </p:nvSpPr>
        <p:spPr>
          <a:xfrm>
            <a:off x="684213" y="603504"/>
            <a:ext cx="4569720" cy="3902508"/>
          </a:xfrm>
          <a:prstGeom prst="rect">
            <a:avLst/>
          </a:prstGeom>
          <a:noFill/>
          <a:ln>
            <a:noFill/>
          </a:ln>
        </p:spPr>
        <p:txBody>
          <a:bodyPr anchorCtr="0" anchor="ctr" bIns="45700" lIns="91425" spcFirstLastPara="1" rIns="91425" wrap="square" tIns="45700">
            <a:noAutofit/>
          </a:bodyPr>
          <a:lstStyle/>
          <a:p>
            <a:pPr indent="-177800" lvl="0" marL="177800" marR="0" rtl="0" algn="l">
              <a:lnSpc>
                <a:spcPct val="95384"/>
              </a:lnSpc>
              <a:spcBef>
                <a:spcPts val="0"/>
              </a:spcBef>
              <a:spcAft>
                <a:spcPts val="0"/>
              </a:spcAft>
              <a:buClr>
                <a:srgbClr val="4D8CBC"/>
              </a:buClr>
              <a:buSzPts val="1300"/>
              <a:buFont typeface="Arial"/>
              <a:buChar char="•"/>
            </a:pPr>
            <a:r>
              <a:rPr lang="nl-NL" sz="1300" u="none" cap="none" strike="noStrike">
                <a:solidFill>
                  <a:srgbClr val="0E1C26"/>
                </a:solidFill>
                <a:latin typeface="Arial"/>
                <a:ea typeface="Arial"/>
                <a:cs typeface="Arial"/>
                <a:sym typeface="Arial"/>
              </a:rPr>
              <a:t>Todays workup of chest pain is still mostly symptom and ischemia driven alghough several RCT’s have shown that they do not improve prognosis.</a:t>
            </a:r>
            <a:br>
              <a:rPr lang="nl-NL" sz="1300" u="none" cap="none" strike="noStrike">
                <a:solidFill>
                  <a:srgbClr val="0E1C26"/>
                </a:solidFill>
                <a:latin typeface="Arial"/>
                <a:ea typeface="Arial"/>
                <a:cs typeface="Arial"/>
                <a:sym typeface="Arial"/>
              </a:rPr>
            </a:br>
            <a:endParaRPr sz="1300" u="none" cap="none" strike="noStrike">
              <a:solidFill>
                <a:srgbClr val="0E1C26"/>
              </a:solidFill>
              <a:latin typeface="Arial"/>
              <a:ea typeface="Arial"/>
              <a:cs typeface="Arial"/>
              <a:sym typeface="Arial"/>
            </a:endParaRPr>
          </a:p>
          <a:p>
            <a:pPr indent="-177800" lvl="0" marL="177800" marR="0" rtl="0" algn="l">
              <a:lnSpc>
                <a:spcPct val="95384"/>
              </a:lnSpc>
              <a:spcBef>
                <a:spcPts val="0"/>
              </a:spcBef>
              <a:spcAft>
                <a:spcPts val="0"/>
              </a:spcAft>
              <a:buClr>
                <a:srgbClr val="4D8CBC"/>
              </a:buClr>
              <a:buSzPts val="1300"/>
              <a:buFont typeface="Arial"/>
              <a:buChar char="•"/>
            </a:pPr>
            <a:r>
              <a:rPr lang="nl-NL" sz="1300" u="none" cap="none" strike="noStrike">
                <a:solidFill>
                  <a:srgbClr val="0E1C26"/>
                </a:solidFill>
                <a:latin typeface="Arial"/>
                <a:ea typeface="Arial"/>
                <a:cs typeface="Arial"/>
                <a:sym typeface="Arial"/>
              </a:rPr>
              <a:t>Intravascular ultrasound (IVUS) studies have shown that plaque features such as plaque burden, low attention plaque, minimal luminal area are highly prognostic.</a:t>
            </a:r>
            <a:endParaRPr/>
          </a:p>
          <a:p>
            <a:pPr indent="-95250" lvl="0" marL="177800" marR="0" rtl="0" algn="l">
              <a:lnSpc>
                <a:spcPct val="95384"/>
              </a:lnSpc>
              <a:spcBef>
                <a:spcPts val="0"/>
              </a:spcBef>
              <a:spcAft>
                <a:spcPts val="0"/>
              </a:spcAft>
              <a:buClr>
                <a:srgbClr val="4D8CBC"/>
              </a:buClr>
              <a:buSzPts val="1300"/>
              <a:buFont typeface="Arial"/>
              <a:buNone/>
            </a:pPr>
            <a:r>
              <a:t/>
            </a:r>
            <a:endParaRPr sz="1300" u="none" cap="none" strike="noStrike">
              <a:solidFill>
                <a:srgbClr val="0E1C26"/>
              </a:solidFill>
              <a:latin typeface="Arial"/>
              <a:ea typeface="Arial"/>
              <a:cs typeface="Arial"/>
              <a:sym typeface="Arial"/>
            </a:endParaRPr>
          </a:p>
          <a:p>
            <a:pPr indent="-177800" lvl="0" marL="177800" marR="0" rtl="0" algn="l">
              <a:lnSpc>
                <a:spcPct val="95384"/>
              </a:lnSpc>
              <a:spcBef>
                <a:spcPts val="0"/>
              </a:spcBef>
              <a:spcAft>
                <a:spcPts val="0"/>
              </a:spcAft>
              <a:buClr>
                <a:srgbClr val="4D8CBC"/>
              </a:buClr>
              <a:buSzPts val="1300"/>
              <a:buFont typeface="Arial"/>
              <a:buChar char="•"/>
            </a:pPr>
            <a:r>
              <a:rPr lang="nl-NL" sz="1300" u="none" cap="none" strike="noStrike">
                <a:solidFill>
                  <a:srgbClr val="0E1C26"/>
                </a:solidFill>
                <a:latin typeface="Arial"/>
                <a:ea typeface="Arial"/>
                <a:cs typeface="Arial"/>
                <a:sym typeface="Arial"/>
              </a:rPr>
              <a:t>Coronary CTA is a technique especially suited for assessing whole heart atherosclerotic burden and composition.</a:t>
            </a:r>
            <a:br>
              <a:rPr lang="nl-NL" sz="1300" u="none" cap="none" strike="noStrike">
                <a:solidFill>
                  <a:srgbClr val="0E1C26"/>
                </a:solidFill>
                <a:latin typeface="Arial"/>
                <a:ea typeface="Arial"/>
                <a:cs typeface="Arial"/>
                <a:sym typeface="Arial"/>
              </a:rPr>
            </a:br>
            <a:endParaRPr sz="1300" u="none" cap="none" strike="noStrike">
              <a:solidFill>
                <a:srgbClr val="0E1C26"/>
              </a:solidFill>
              <a:latin typeface="Arial"/>
              <a:ea typeface="Arial"/>
              <a:cs typeface="Arial"/>
              <a:sym typeface="Arial"/>
            </a:endParaRPr>
          </a:p>
          <a:p>
            <a:pPr indent="-177800" lvl="0" marL="177800" marR="0" rtl="0" algn="l">
              <a:lnSpc>
                <a:spcPct val="95384"/>
              </a:lnSpc>
              <a:spcBef>
                <a:spcPts val="0"/>
              </a:spcBef>
              <a:spcAft>
                <a:spcPts val="0"/>
              </a:spcAft>
              <a:buClr>
                <a:srgbClr val="4D8CBC"/>
              </a:buClr>
              <a:buSzPts val="1300"/>
              <a:buFont typeface="Arial"/>
              <a:buChar char="•"/>
            </a:pPr>
            <a:r>
              <a:rPr lang="nl-NL" sz="1300" u="none" cap="none" strike="noStrike">
                <a:solidFill>
                  <a:srgbClr val="0E1C26"/>
                </a:solidFill>
                <a:latin typeface="Arial"/>
                <a:ea typeface="Arial"/>
                <a:cs typeface="Arial"/>
                <a:sym typeface="Arial"/>
              </a:rPr>
              <a:t>Many studies have demonstrated strong prognostic value.</a:t>
            </a:r>
            <a:endParaRPr/>
          </a:p>
          <a:p>
            <a:pPr indent="-95250" lvl="0" marL="177800" marR="0" rtl="0" algn="l">
              <a:lnSpc>
                <a:spcPct val="95384"/>
              </a:lnSpc>
              <a:spcBef>
                <a:spcPts val="0"/>
              </a:spcBef>
              <a:spcAft>
                <a:spcPts val="0"/>
              </a:spcAft>
              <a:buClr>
                <a:srgbClr val="4D8CBC"/>
              </a:buClr>
              <a:buSzPts val="1300"/>
              <a:buFont typeface="Arial"/>
              <a:buNone/>
            </a:pPr>
            <a:r>
              <a:t/>
            </a:r>
            <a:endParaRPr sz="1300" u="none" cap="none" strike="noStrike">
              <a:solidFill>
                <a:srgbClr val="0E1C26"/>
              </a:solidFill>
              <a:latin typeface="Arial"/>
              <a:ea typeface="Arial"/>
              <a:cs typeface="Arial"/>
              <a:sym typeface="Arial"/>
            </a:endParaRPr>
          </a:p>
          <a:p>
            <a:pPr indent="-177800" lvl="0" marL="177800" marR="0" rtl="0" algn="l">
              <a:lnSpc>
                <a:spcPct val="95384"/>
              </a:lnSpc>
              <a:spcBef>
                <a:spcPts val="0"/>
              </a:spcBef>
              <a:spcAft>
                <a:spcPts val="0"/>
              </a:spcAft>
              <a:buClr>
                <a:srgbClr val="4D8CBC"/>
              </a:buClr>
              <a:buSzPts val="1300"/>
              <a:buFont typeface="Arial"/>
              <a:buChar char="•"/>
            </a:pPr>
            <a:r>
              <a:rPr lang="nl-NL" sz="1300" u="none" cap="none" strike="noStrike">
                <a:solidFill>
                  <a:srgbClr val="0E1C26"/>
                </a:solidFill>
                <a:latin typeface="Arial"/>
                <a:ea typeface="Arial"/>
                <a:cs typeface="Arial"/>
                <a:sym typeface="Arial"/>
              </a:rPr>
              <a:t>Artificial intelligence quantitative CT (AI-QCT) allows standardized, reproducible, quantitative automatic whole heart plaque quantification with high degree of correlation to invasive gold standards.</a:t>
            </a:r>
            <a:endParaRPr/>
          </a:p>
        </p:txBody>
      </p:sp>
      <p:sp>
        <p:nvSpPr>
          <p:cNvPr id="73" name="Google Shape;73;p3"/>
          <p:cNvSpPr txBox="1"/>
          <p:nvPr/>
        </p:nvSpPr>
        <p:spPr>
          <a:xfrm>
            <a:off x="5520338" y="862243"/>
            <a:ext cx="2730659" cy="43084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E1C26"/>
              </a:buClr>
              <a:buSzPts val="1200"/>
              <a:buFont typeface="Arial"/>
              <a:buNone/>
            </a:pPr>
            <a:r>
              <a:rPr b="1" i="0" lang="nl-NL" sz="1200" u="none" cap="none" strike="noStrike">
                <a:solidFill>
                  <a:srgbClr val="0E1C26"/>
                </a:solidFill>
                <a:latin typeface="Arial"/>
                <a:ea typeface="Arial"/>
                <a:cs typeface="Arial"/>
                <a:sym typeface="Arial"/>
              </a:rPr>
              <a:t>EXAMPLE OF AI-QCT</a:t>
            </a:r>
            <a:endParaRPr/>
          </a:p>
          <a:p>
            <a:pPr indent="0" lvl="0" marL="0" marR="0" rtl="0" algn="ctr">
              <a:spcBef>
                <a:spcPts val="0"/>
              </a:spcBef>
              <a:spcAft>
                <a:spcPts val="0"/>
              </a:spcAft>
              <a:buClr>
                <a:srgbClr val="0E1C26"/>
              </a:buClr>
              <a:buSzPts val="900"/>
              <a:buFont typeface="Arial"/>
              <a:buNone/>
            </a:pPr>
            <a:r>
              <a:rPr b="0" i="1" lang="nl-NL" sz="900" u="none" cap="none" strike="noStrike">
                <a:solidFill>
                  <a:srgbClr val="0E1C26"/>
                </a:solidFill>
                <a:latin typeface="Arial"/>
                <a:ea typeface="Arial"/>
                <a:cs typeface="Arial"/>
                <a:sym typeface="Arial"/>
              </a:rPr>
              <a:t>(Artificial intelligence quantitative CT)</a:t>
            </a:r>
            <a:endParaRPr b="0" i="1" sz="900" u="none" cap="none" strike="noStrike">
              <a:solidFill>
                <a:srgbClr val="0E1C26"/>
              </a:solidFill>
              <a:latin typeface="Arial"/>
              <a:ea typeface="Arial"/>
              <a:cs typeface="Arial"/>
              <a:sym typeface="Arial"/>
            </a:endParaRPr>
          </a:p>
        </p:txBody>
      </p:sp>
      <p:pic>
        <p:nvPicPr>
          <p:cNvPr id="74" name="Google Shape;74;p3"/>
          <p:cNvPicPr preferRelativeResize="0"/>
          <p:nvPr/>
        </p:nvPicPr>
        <p:blipFill rotWithShape="1">
          <a:blip r:embed="rId3">
            <a:alphaModFix/>
          </a:blip>
          <a:srcRect b="0" l="0" r="0" t="1108"/>
          <a:stretch/>
        </p:blipFill>
        <p:spPr>
          <a:xfrm>
            <a:off x="5253933" y="1293090"/>
            <a:ext cx="3263467" cy="2628606"/>
          </a:xfrm>
          <a:prstGeom prst="rect">
            <a:avLst/>
          </a:prstGeom>
          <a:noFill/>
          <a:ln>
            <a:noFill/>
          </a:ln>
        </p:spPr>
      </p:pic>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500"/>
                                        <p:tgtEl>
                                          <p:spTgt spid="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4"/>
          <p:cNvSpPr txBox="1"/>
          <p:nvPr>
            <p:ph idx="1" type="body"/>
          </p:nvPr>
        </p:nvSpPr>
        <p:spPr>
          <a:xfrm>
            <a:off x="687386" y="584199"/>
            <a:ext cx="7770813" cy="389466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2200"/>
              <a:buFont typeface="Arial"/>
              <a:buNone/>
            </a:pPr>
            <a:r>
              <a:rPr lang="nl-NL" sz="2200">
                <a:solidFill>
                  <a:srgbClr val="0E1C26"/>
                </a:solidFill>
                <a:latin typeface="Arial"/>
                <a:ea typeface="Arial"/>
                <a:cs typeface="Arial"/>
                <a:sym typeface="Arial"/>
              </a:rPr>
              <a:t>To identify the quantitative atherosclerotic CT features most strongly associated with MACE, and to compare the prognostic value with traditional clinical risk scores.</a:t>
            </a:r>
            <a:endParaRPr/>
          </a:p>
          <a:p>
            <a:pPr indent="0" lvl="0" marL="0" rtl="0" algn="l">
              <a:spcBef>
                <a:spcPts val="660"/>
              </a:spcBef>
              <a:spcAft>
                <a:spcPts val="0"/>
              </a:spcAft>
              <a:buSzPts val="2200"/>
              <a:buFont typeface="Arial"/>
              <a:buNone/>
            </a:pPr>
            <a:r>
              <a:t/>
            </a:r>
            <a:endParaRPr sz="2200">
              <a:solidFill>
                <a:srgbClr val="0E1C26"/>
              </a:solidFill>
            </a:endParaRPr>
          </a:p>
        </p:txBody>
      </p:sp>
      <p:sp>
        <p:nvSpPr>
          <p:cNvPr id="80" name="Google Shape;80;p4"/>
          <p:cNvSpPr txBox="1"/>
          <p:nvPr/>
        </p:nvSpPr>
        <p:spPr>
          <a:xfrm>
            <a:off x="687387" y="286343"/>
            <a:ext cx="7769225" cy="425798"/>
          </a:xfrm>
          <a:prstGeom prst="rect">
            <a:avLst/>
          </a:pr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EA300"/>
              </a:buClr>
              <a:buSzPts val="2200"/>
              <a:buFont typeface="Arial"/>
              <a:buNone/>
            </a:pPr>
            <a:r>
              <a:rPr b="1" i="0" lang="nl-NL" sz="2200" u="none" cap="none" strike="noStrike">
                <a:solidFill>
                  <a:srgbClr val="FEA300"/>
                </a:solidFill>
                <a:latin typeface="Arial"/>
                <a:ea typeface="Arial"/>
                <a:cs typeface="Arial"/>
                <a:sym typeface="Arial"/>
              </a:rPr>
              <a:t>Research Question</a:t>
            </a:r>
            <a:endParaRPr/>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5"/>
          <p:cNvSpPr txBox="1"/>
          <p:nvPr>
            <p:ph idx="1" type="body"/>
          </p:nvPr>
        </p:nvSpPr>
        <p:spPr>
          <a:xfrm>
            <a:off x="685800" y="603505"/>
            <a:ext cx="7772400" cy="3930788"/>
          </a:xfrm>
          <a:prstGeom prst="rect">
            <a:avLst/>
          </a:prstGeom>
          <a:noFill/>
          <a:ln>
            <a:noFill/>
          </a:ln>
        </p:spPr>
        <p:txBody>
          <a:bodyPr anchorCtr="0" anchor="ctr" bIns="45700" lIns="91425" spcFirstLastPara="1" rIns="91425" wrap="square" tIns="45700">
            <a:noAutofit/>
          </a:bodyPr>
          <a:lstStyle/>
          <a:p>
            <a:pPr indent="0" lvl="0" marL="0" marR="0" rtl="0" algn="l">
              <a:lnSpc>
                <a:spcPct val="120000"/>
              </a:lnSpc>
              <a:spcBef>
                <a:spcPts val="0"/>
              </a:spcBef>
              <a:spcAft>
                <a:spcPts val="0"/>
              </a:spcAft>
              <a:buClr>
                <a:srgbClr val="4D8CBC"/>
              </a:buClr>
              <a:buSzPts val="2000"/>
              <a:buFont typeface="Arial"/>
              <a:buNone/>
            </a:pPr>
            <a:r>
              <a:rPr b="1" i="0" lang="nl-NL" sz="1800" u="none" cap="none" strike="noStrike">
                <a:solidFill>
                  <a:srgbClr val="0E1C26"/>
                </a:solidFill>
              </a:rPr>
              <a:t>Inclusion</a:t>
            </a:r>
            <a:endParaRPr b="0" i="0" sz="1800" u="none" cap="none" strike="noStrike">
              <a:solidFill>
                <a:srgbClr val="0E1C26"/>
              </a:solidFill>
            </a:endParaRPr>
          </a:p>
          <a:p>
            <a:pPr indent="-214312" lvl="2" marL="573088" marR="0" rtl="0" algn="l">
              <a:spcBef>
                <a:spcPts val="360"/>
              </a:spcBef>
              <a:spcAft>
                <a:spcPts val="0"/>
              </a:spcAft>
              <a:buClr>
                <a:srgbClr val="4D8CBC"/>
              </a:buClr>
              <a:buSzPts val="1800"/>
              <a:buFont typeface="Arial"/>
              <a:buChar char="•"/>
            </a:pPr>
            <a:r>
              <a:rPr lang="nl-NL" u="none" cap="none" strike="noStrike">
                <a:solidFill>
                  <a:srgbClr val="0E1C26"/>
                </a:solidFill>
                <a:latin typeface="Arial"/>
                <a:ea typeface="Arial"/>
                <a:cs typeface="Arial"/>
                <a:sym typeface="Arial"/>
              </a:rPr>
              <a:t>Patients greater than 18 years of age with clinical suspicion of CAD referred for further evaluation with coronary CTA</a:t>
            </a:r>
            <a:endParaRPr u="none" cap="none" strike="noStrike">
              <a:solidFill>
                <a:srgbClr val="0E1C26"/>
              </a:solidFill>
              <a:latin typeface="Arial"/>
              <a:ea typeface="Arial"/>
              <a:cs typeface="Arial"/>
              <a:sym typeface="Arial"/>
            </a:endParaRPr>
          </a:p>
          <a:p>
            <a:pPr indent="-214312" lvl="2" marL="573088" marR="0" rtl="0" algn="l">
              <a:spcBef>
                <a:spcPts val="360"/>
              </a:spcBef>
              <a:spcAft>
                <a:spcPts val="0"/>
              </a:spcAft>
              <a:buClr>
                <a:srgbClr val="4D8CBC"/>
              </a:buClr>
              <a:buSzPts val="1800"/>
              <a:buFont typeface="Arial"/>
              <a:buChar char="•"/>
            </a:pPr>
            <a:r>
              <a:rPr lang="nl-NL" u="none" cap="none" strike="noStrike">
                <a:solidFill>
                  <a:srgbClr val="0E1C26"/>
                </a:solidFill>
                <a:latin typeface="Arial"/>
                <a:ea typeface="Arial"/>
                <a:cs typeface="Arial"/>
                <a:sym typeface="Arial"/>
              </a:rPr>
              <a:t>No known CAD</a:t>
            </a:r>
            <a:br>
              <a:rPr lang="nl-NL" sz="1800" u="none" cap="none" strike="noStrike">
                <a:solidFill>
                  <a:srgbClr val="0E1C26"/>
                </a:solidFill>
                <a:latin typeface="Arial"/>
                <a:ea typeface="Arial"/>
                <a:cs typeface="Arial"/>
                <a:sym typeface="Arial"/>
              </a:rPr>
            </a:br>
            <a:endParaRPr sz="1400" u="none" cap="none" strike="noStrike">
              <a:solidFill>
                <a:srgbClr val="0E1C26"/>
              </a:solidFill>
              <a:latin typeface="Arial"/>
              <a:ea typeface="Arial"/>
              <a:cs typeface="Arial"/>
              <a:sym typeface="Arial"/>
            </a:endParaRPr>
          </a:p>
          <a:p>
            <a:pPr indent="0" lvl="1" marL="0" marR="0" rtl="0" algn="l">
              <a:lnSpc>
                <a:spcPct val="120000"/>
              </a:lnSpc>
              <a:spcBef>
                <a:spcPts val="400"/>
              </a:spcBef>
              <a:spcAft>
                <a:spcPts val="0"/>
              </a:spcAft>
              <a:buClr>
                <a:srgbClr val="4D8CBC"/>
              </a:buClr>
              <a:buSzPts val="2000"/>
              <a:buNone/>
            </a:pPr>
            <a:r>
              <a:rPr b="1" i="0" lang="nl-NL" u="none" cap="none" strike="noStrike">
                <a:solidFill>
                  <a:srgbClr val="0E1C26"/>
                </a:solidFill>
              </a:rPr>
              <a:t>Exclusion</a:t>
            </a:r>
            <a:endParaRPr/>
          </a:p>
          <a:p>
            <a:pPr indent="-214312" lvl="2" marL="573088" marR="0" rtl="0" algn="l">
              <a:spcBef>
                <a:spcPts val="360"/>
              </a:spcBef>
              <a:spcAft>
                <a:spcPts val="0"/>
              </a:spcAft>
              <a:buClr>
                <a:srgbClr val="4D8CBC"/>
              </a:buClr>
              <a:buSzPts val="1800"/>
              <a:buFont typeface="Arial"/>
              <a:buChar char="•"/>
            </a:pPr>
            <a:r>
              <a:rPr lang="nl-NL" u="none" cap="none" strike="noStrike">
                <a:solidFill>
                  <a:srgbClr val="0E1C26"/>
                </a:solidFill>
                <a:latin typeface="Arial"/>
                <a:ea typeface="Arial"/>
                <a:cs typeface="Arial"/>
                <a:sym typeface="Arial"/>
              </a:rPr>
              <a:t>Life expectancy &lt; 2 years</a:t>
            </a:r>
            <a:endParaRPr/>
          </a:p>
          <a:p>
            <a:pPr indent="-123825" lvl="0" marL="257175" rtl="0" algn="l">
              <a:spcBef>
                <a:spcPts val="630"/>
              </a:spcBef>
              <a:spcAft>
                <a:spcPts val="0"/>
              </a:spcAft>
              <a:buClr>
                <a:srgbClr val="4D8CBC"/>
              </a:buClr>
              <a:buSzPts val="2100"/>
              <a:buFont typeface="Arial"/>
              <a:buNone/>
            </a:pPr>
            <a:r>
              <a:t/>
            </a:r>
            <a:endParaRPr>
              <a:solidFill>
                <a:srgbClr val="0E1C26"/>
              </a:solidFill>
            </a:endParaRPr>
          </a:p>
        </p:txBody>
      </p:sp>
      <p:sp>
        <p:nvSpPr>
          <p:cNvPr id="86" name="Google Shape;86;p5"/>
          <p:cNvSpPr txBox="1"/>
          <p:nvPr>
            <p:ph type="title"/>
          </p:nvPr>
        </p:nvSpPr>
        <p:spPr>
          <a:xfrm>
            <a:off x="684214" y="294812"/>
            <a:ext cx="7769225" cy="566738"/>
          </a:xfrm>
          <a:prstGeom prst="rect">
            <a:avLst/>
          </a:prstGeom>
          <a:noFill/>
          <a:ln>
            <a:noFill/>
          </a:ln>
        </p:spPr>
        <p:txBody>
          <a:bodyPr anchorCtr="0" anchor="t" bIns="45700" lIns="45700" spcFirstLastPara="1" rIns="45700" wrap="square" tIns="45700">
            <a:noAutofit/>
          </a:bodyPr>
          <a:lstStyle/>
          <a:p>
            <a:pPr indent="0" lvl="0" marL="0" rtl="0" algn="ctr">
              <a:spcBef>
                <a:spcPts val="0"/>
              </a:spcBef>
              <a:spcAft>
                <a:spcPts val="0"/>
              </a:spcAft>
              <a:buNone/>
            </a:pPr>
            <a:r>
              <a:rPr lang="nl-NL" sz="2200">
                <a:solidFill>
                  <a:srgbClr val="FEA300"/>
                </a:solidFill>
              </a:rPr>
              <a:t>Study Methodology</a:t>
            </a:r>
            <a:endParaRPr/>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6"/>
          <p:cNvSpPr txBox="1"/>
          <p:nvPr>
            <p:ph idx="1" type="body"/>
          </p:nvPr>
        </p:nvSpPr>
        <p:spPr>
          <a:xfrm>
            <a:off x="681039" y="594360"/>
            <a:ext cx="7772400" cy="3939932"/>
          </a:xfrm>
          <a:prstGeom prst="rect">
            <a:avLst/>
          </a:prstGeom>
          <a:noFill/>
          <a:ln>
            <a:noFill/>
          </a:ln>
        </p:spPr>
        <p:txBody>
          <a:bodyPr anchorCtr="0" anchor="ctr" bIns="45700" lIns="91425" spcFirstLastPara="1" rIns="91425" wrap="square" tIns="45700">
            <a:noAutofit/>
          </a:bodyPr>
          <a:lstStyle/>
          <a:p>
            <a:pPr indent="0" lvl="1" marL="0" marR="0" rtl="0" algn="l">
              <a:spcBef>
                <a:spcPts val="0"/>
              </a:spcBef>
              <a:spcAft>
                <a:spcPts val="0"/>
              </a:spcAft>
              <a:buClr>
                <a:srgbClr val="000000"/>
              </a:buClr>
              <a:buSzPts val="2000"/>
              <a:buNone/>
            </a:pPr>
            <a:r>
              <a:rPr b="1" i="0" lang="nl-NL" u="none" cap="none" strike="noStrike">
                <a:solidFill>
                  <a:srgbClr val="0E1C26"/>
                </a:solidFill>
              </a:rPr>
              <a:t>Evaluations</a:t>
            </a:r>
            <a:endParaRPr b="1" i="0" u="none" cap="none" strike="noStrike">
              <a:solidFill>
                <a:srgbClr val="0E1C26"/>
              </a:solidFill>
            </a:endParaRPr>
          </a:p>
          <a:p>
            <a:pPr indent="-214312" lvl="2" marL="573088" marR="0" rtl="0" algn="l">
              <a:spcBef>
                <a:spcPts val="360"/>
              </a:spcBef>
              <a:spcAft>
                <a:spcPts val="0"/>
              </a:spcAft>
              <a:buClr>
                <a:srgbClr val="4D8CBC"/>
              </a:buClr>
              <a:buSzPts val="1800"/>
              <a:buFont typeface="Arial"/>
              <a:buChar char="•"/>
            </a:pPr>
            <a:r>
              <a:rPr lang="nl-NL" u="none" cap="none" strike="noStrike">
                <a:solidFill>
                  <a:srgbClr val="0E1C26"/>
                </a:solidFill>
                <a:latin typeface="Arial"/>
                <a:ea typeface="Arial"/>
                <a:cs typeface="Arial"/>
                <a:sym typeface="Arial"/>
              </a:rPr>
              <a:t>Demographics, risk factors, and ASCVD risk score</a:t>
            </a:r>
            <a:endParaRPr u="none" cap="none" strike="noStrike">
              <a:solidFill>
                <a:srgbClr val="0E1C26"/>
              </a:solidFill>
              <a:latin typeface="Arial"/>
              <a:ea typeface="Arial"/>
              <a:cs typeface="Arial"/>
              <a:sym typeface="Arial"/>
            </a:endParaRPr>
          </a:p>
          <a:p>
            <a:pPr indent="-214312" lvl="2" marL="573088" marR="0" rtl="0" algn="l">
              <a:spcBef>
                <a:spcPts val="360"/>
              </a:spcBef>
              <a:spcAft>
                <a:spcPts val="0"/>
              </a:spcAft>
              <a:buClr>
                <a:srgbClr val="4D8CBC"/>
              </a:buClr>
              <a:buSzPts val="1800"/>
              <a:buFont typeface="Arial"/>
              <a:buChar char="•"/>
            </a:pPr>
            <a:r>
              <a:rPr lang="nl-NL" u="none" cap="none" strike="noStrike">
                <a:solidFill>
                  <a:srgbClr val="0E1C26"/>
                </a:solidFill>
                <a:latin typeface="Arial"/>
                <a:ea typeface="Arial"/>
                <a:cs typeface="Arial"/>
                <a:sym typeface="Arial"/>
              </a:rPr>
              <a:t>Diamond Forrester</a:t>
            </a:r>
            <a:endParaRPr/>
          </a:p>
          <a:p>
            <a:pPr indent="-214312" lvl="2" marL="573088" marR="0" rtl="0" algn="l">
              <a:spcBef>
                <a:spcPts val="360"/>
              </a:spcBef>
              <a:spcAft>
                <a:spcPts val="0"/>
              </a:spcAft>
              <a:buClr>
                <a:srgbClr val="4D8CBC"/>
              </a:buClr>
              <a:buSzPts val="1800"/>
              <a:buFont typeface="Arial"/>
              <a:buChar char="•"/>
            </a:pPr>
            <a:r>
              <a:rPr lang="nl-NL" u="none" cap="none" strike="noStrike">
                <a:solidFill>
                  <a:srgbClr val="0E1C26"/>
                </a:solidFill>
                <a:latin typeface="Arial"/>
                <a:ea typeface="Arial"/>
                <a:cs typeface="Arial"/>
                <a:sym typeface="Arial"/>
              </a:rPr>
              <a:t>AI based quantitative CT evaluation (AI-QCT)</a:t>
            </a:r>
            <a:br>
              <a:rPr b="0" i="0" lang="nl-NL" u="none" cap="none" strike="noStrike">
                <a:solidFill>
                  <a:srgbClr val="0E1C26"/>
                </a:solidFill>
              </a:rPr>
            </a:br>
            <a:endParaRPr b="0" i="0" u="none" cap="none" strike="noStrike">
              <a:solidFill>
                <a:srgbClr val="0E1C26"/>
              </a:solidFill>
            </a:endParaRPr>
          </a:p>
          <a:p>
            <a:pPr indent="0" lvl="0" marL="0" marR="0" rtl="0" algn="l">
              <a:spcBef>
                <a:spcPts val="0"/>
              </a:spcBef>
              <a:spcAft>
                <a:spcPts val="0"/>
              </a:spcAft>
              <a:buClr>
                <a:srgbClr val="000000"/>
              </a:buClr>
              <a:buSzPts val="2000"/>
              <a:buFont typeface="Arial"/>
              <a:buNone/>
            </a:pPr>
            <a:r>
              <a:rPr b="1" i="0" lang="nl-NL" sz="1800" u="none" cap="none" strike="noStrike">
                <a:solidFill>
                  <a:srgbClr val="0E1C26"/>
                </a:solidFill>
              </a:rPr>
              <a:t>Composite primary endpoint</a:t>
            </a:r>
            <a:endParaRPr b="1" i="0" sz="1800" u="none" cap="none" strike="noStrike">
              <a:solidFill>
                <a:srgbClr val="0E1C26"/>
              </a:solidFill>
            </a:endParaRPr>
          </a:p>
          <a:p>
            <a:pPr indent="-214312" lvl="2" marL="573088" marR="0" rtl="0" algn="l">
              <a:spcBef>
                <a:spcPts val="360"/>
              </a:spcBef>
              <a:spcAft>
                <a:spcPts val="0"/>
              </a:spcAft>
              <a:buClr>
                <a:srgbClr val="4D8CBC"/>
              </a:buClr>
              <a:buSzPts val="1800"/>
              <a:buFont typeface="Arial"/>
              <a:buChar char="•"/>
            </a:pPr>
            <a:r>
              <a:rPr lang="nl-NL" u="none" cap="none" strike="noStrike">
                <a:solidFill>
                  <a:srgbClr val="0E1C26"/>
                </a:solidFill>
                <a:latin typeface="Arial"/>
                <a:ea typeface="Arial"/>
                <a:cs typeface="Arial"/>
                <a:sym typeface="Arial"/>
              </a:rPr>
              <a:t>All-cause mortality, Myocardial infarction, Stroke, Congestive heart failure, Late revascularizations (&gt;90 days), Hospitalizations for unstable angina</a:t>
            </a:r>
            <a:br>
              <a:rPr lang="nl-NL" u="none" cap="none" strike="noStrike">
                <a:solidFill>
                  <a:srgbClr val="0E1C26"/>
                </a:solidFill>
                <a:latin typeface="Arial"/>
                <a:ea typeface="Arial"/>
                <a:cs typeface="Arial"/>
                <a:sym typeface="Arial"/>
              </a:rPr>
            </a:br>
            <a:endParaRPr u="none" cap="none" strike="noStrike">
              <a:solidFill>
                <a:srgbClr val="0E1C26"/>
              </a:solidFill>
              <a:latin typeface="Arial"/>
              <a:ea typeface="Arial"/>
              <a:cs typeface="Arial"/>
              <a:sym typeface="Arial"/>
            </a:endParaRPr>
          </a:p>
          <a:p>
            <a:pPr indent="0" lvl="1" marL="0" marR="0" rtl="0" algn="l">
              <a:spcBef>
                <a:spcPts val="400"/>
              </a:spcBef>
              <a:spcAft>
                <a:spcPts val="0"/>
              </a:spcAft>
              <a:buClr>
                <a:srgbClr val="000000"/>
              </a:buClr>
              <a:buSzPts val="2000"/>
              <a:buNone/>
            </a:pPr>
            <a:r>
              <a:rPr b="1" i="0" lang="nl-NL" u="none" cap="none" strike="noStrike">
                <a:solidFill>
                  <a:srgbClr val="0E1C26"/>
                </a:solidFill>
              </a:rPr>
              <a:t>Composite secondary endpoint</a:t>
            </a:r>
            <a:endParaRPr b="1" i="0" u="none" cap="none" strike="noStrike">
              <a:solidFill>
                <a:srgbClr val="0E1C26"/>
              </a:solidFill>
            </a:endParaRPr>
          </a:p>
          <a:p>
            <a:pPr indent="-214312" lvl="2" marL="573088" marR="0" rtl="0" algn="l">
              <a:spcBef>
                <a:spcPts val="360"/>
              </a:spcBef>
              <a:spcAft>
                <a:spcPts val="0"/>
              </a:spcAft>
              <a:buClr>
                <a:srgbClr val="4D8CBC"/>
              </a:buClr>
              <a:buSzPts val="1800"/>
              <a:buFont typeface="Arial"/>
              <a:buChar char="•"/>
            </a:pPr>
            <a:r>
              <a:rPr lang="nl-NL" u="none" cap="none" strike="noStrike">
                <a:solidFill>
                  <a:srgbClr val="0E1C26"/>
                </a:solidFill>
                <a:latin typeface="Arial"/>
                <a:ea typeface="Arial"/>
                <a:cs typeface="Arial"/>
                <a:sym typeface="Arial"/>
              </a:rPr>
              <a:t>All-cause mortality, Myocardial infarction</a:t>
            </a:r>
            <a:endParaRPr u="none" cap="none" strike="noStrike">
              <a:solidFill>
                <a:srgbClr val="0E1C26"/>
              </a:solidFill>
              <a:latin typeface="Arial"/>
              <a:ea typeface="Arial"/>
              <a:cs typeface="Arial"/>
              <a:sym typeface="Arial"/>
            </a:endParaRPr>
          </a:p>
        </p:txBody>
      </p:sp>
      <p:sp>
        <p:nvSpPr>
          <p:cNvPr id="92" name="Google Shape;92;p6"/>
          <p:cNvSpPr txBox="1"/>
          <p:nvPr>
            <p:ph type="title"/>
          </p:nvPr>
        </p:nvSpPr>
        <p:spPr>
          <a:xfrm>
            <a:off x="684214" y="294812"/>
            <a:ext cx="7769225" cy="566738"/>
          </a:xfrm>
          <a:prstGeom prst="rect">
            <a:avLst/>
          </a:prstGeom>
          <a:noFill/>
          <a:ln>
            <a:noFill/>
          </a:ln>
        </p:spPr>
        <p:txBody>
          <a:bodyPr anchorCtr="0" anchor="t" bIns="45700" lIns="45700" spcFirstLastPara="1" rIns="45700" wrap="square" tIns="45700">
            <a:noAutofit/>
          </a:bodyPr>
          <a:lstStyle/>
          <a:p>
            <a:pPr indent="0" lvl="0" marL="0" rtl="0" algn="ctr">
              <a:spcBef>
                <a:spcPts val="0"/>
              </a:spcBef>
              <a:spcAft>
                <a:spcPts val="0"/>
              </a:spcAft>
              <a:buNone/>
            </a:pPr>
            <a:r>
              <a:rPr lang="nl-NL" sz="2200">
                <a:solidFill>
                  <a:srgbClr val="FEA300"/>
                </a:solidFill>
              </a:rPr>
              <a:t>Study Methodology</a:t>
            </a:r>
            <a:endParaRPr/>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7"/>
          <p:cNvSpPr txBox="1"/>
          <p:nvPr>
            <p:ph idx="1" type="body"/>
          </p:nvPr>
        </p:nvSpPr>
        <p:spPr>
          <a:xfrm>
            <a:off x="684214" y="594361"/>
            <a:ext cx="4236578" cy="3850640"/>
          </a:xfrm>
          <a:prstGeom prst="rect">
            <a:avLst/>
          </a:prstGeom>
          <a:noFill/>
          <a:ln>
            <a:noFill/>
          </a:ln>
        </p:spPr>
        <p:txBody>
          <a:bodyPr anchorCtr="0" anchor="ctr" bIns="45700" lIns="91425" spcFirstLastPara="1" rIns="91425" wrap="square" tIns="45700">
            <a:noAutofit/>
          </a:bodyPr>
          <a:lstStyle/>
          <a:p>
            <a:pPr indent="-257175" lvl="0" marL="257175" rtl="0" algn="l">
              <a:spcBef>
                <a:spcPts val="0"/>
              </a:spcBef>
              <a:spcAft>
                <a:spcPts val="0"/>
              </a:spcAft>
              <a:buSzPts val="2000"/>
              <a:buFont typeface="Arial"/>
              <a:buChar char="•"/>
            </a:pPr>
            <a:r>
              <a:rPr lang="nl-NL" sz="1600" u="none" cap="none" strike="noStrike">
                <a:solidFill>
                  <a:srgbClr val="0E1C26"/>
                </a:solidFill>
                <a:latin typeface="Arial"/>
                <a:ea typeface="Arial"/>
                <a:cs typeface="Arial"/>
                <a:sym typeface="Arial"/>
              </a:rPr>
              <a:t>Stenosis-based assessment (non-obstructive, 1, 2, and 3 vessel disease)</a:t>
            </a:r>
            <a:br>
              <a:rPr lang="nl-NL" sz="1600" u="none" cap="none" strike="noStrike">
                <a:solidFill>
                  <a:srgbClr val="0E1C26"/>
                </a:solidFill>
                <a:latin typeface="Arial"/>
                <a:ea typeface="Arial"/>
                <a:cs typeface="Arial"/>
                <a:sym typeface="Arial"/>
              </a:rPr>
            </a:br>
            <a:endParaRPr baseline="30000" sz="1600" u="none" cap="none" strike="noStrike">
              <a:solidFill>
                <a:srgbClr val="0E1C26"/>
              </a:solidFill>
              <a:latin typeface="Arial"/>
              <a:ea typeface="Arial"/>
              <a:cs typeface="Arial"/>
              <a:sym typeface="Arial"/>
            </a:endParaRPr>
          </a:p>
          <a:p>
            <a:pPr indent="-257175" lvl="0" marL="257175" rtl="0" algn="l">
              <a:spcBef>
                <a:spcPts val="0"/>
              </a:spcBef>
              <a:spcAft>
                <a:spcPts val="0"/>
              </a:spcAft>
              <a:buSzPts val="2000"/>
              <a:buFont typeface="Arial"/>
              <a:buChar char="•"/>
            </a:pPr>
            <a:r>
              <a:rPr lang="nl-NL" sz="1600" u="none" cap="none" strike="noStrike">
                <a:solidFill>
                  <a:srgbClr val="0E1C26"/>
                </a:solidFill>
                <a:latin typeface="Arial"/>
                <a:ea typeface="Arial"/>
                <a:cs typeface="Arial"/>
                <a:sym typeface="Arial"/>
              </a:rPr>
              <a:t>Plaque-based assessment</a:t>
            </a:r>
            <a:endParaRPr/>
          </a:p>
          <a:p>
            <a:pPr indent="-282575" lvl="3" marL="742950" rtl="0" algn="l">
              <a:spcBef>
                <a:spcPts val="360"/>
              </a:spcBef>
              <a:spcAft>
                <a:spcPts val="0"/>
              </a:spcAft>
              <a:buSzPts val="1800"/>
              <a:buFont typeface="Arial"/>
              <a:buChar char="–"/>
            </a:pPr>
            <a:r>
              <a:rPr lang="nl-NL" u="none" cap="none" strike="noStrike">
                <a:solidFill>
                  <a:srgbClr val="0E1C26"/>
                </a:solidFill>
                <a:latin typeface="Arial"/>
                <a:ea typeface="Arial"/>
                <a:cs typeface="Arial"/>
                <a:sym typeface="Arial"/>
              </a:rPr>
              <a:t>Total Calcified Plaque Volume</a:t>
            </a:r>
            <a:endParaRPr/>
          </a:p>
          <a:p>
            <a:pPr indent="-282575" lvl="3" marL="742950" rtl="0" algn="l">
              <a:spcBef>
                <a:spcPts val="360"/>
              </a:spcBef>
              <a:spcAft>
                <a:spcPts val="0"/>
              </a:spcAft>
              <a:buSzPts val="1800"/>
              <a:buFont typeface="Arial"/>
              <a:buChar char="–"/>
            </a:pPr>
            <a:r>
              <a:rPr lang="nl-NL" u="none" cap="none" strike="noStrike">
                <a:solidFill>
                  <a:srgbClr val="0E1C26"/>
                </a:solidFill>
                <a:latin typeface="Arial"/>
                <a:ea typeface="Arial"/>
                <a:cs typeface="Arial"/>
                <a:sym typeface="Arial"/>
              </a:rPr>
              <a:t>Total Non-Calcified Plaque Volume</a:t>
            </a:r>
            <a:endParaRPr/>
          </a:p>
          <a:p>
            <a:pPr indent="-282575" lvl="3" marL="742950" rtl="0" algn="l">
              <a:spcBef>
                <a:spcPts val="360"/>
              </a:spcBef>
              <a:spcAft>
                <a:spcPts val="0"/>
              </a:spcAft>
              <a:buSzPts val="1800"/>
              <a:buFont typeface="Arial"/>
              <a:buChar char="–"/>
            </a:pPr>
            <a:r>
              <a:rPr lang="nl-NL" u="none" cap="none" strike="noStrike">
                <a:solidFill>
                  <a:srgbClr val="0E1C26"/>
                </a:solidFill>
                <a:latin typeface="Arial"/>
                <a:ea typeface="Arial"/>
                <a:cs typeface="Arial"/>
                <a:sym typeface="Arial"/>
              </a:rPr>
              <a:t>Low attenuation plaque volume</a:t>
            </a:r>
            <a:endParaRPr/>
          </a:p>
          <a:p>
            <a:pPr indent="-282575" lvl="3" marL="742950" rtl="0" algn="l">
              <a:spcBef>
                <a:spcPts val="360"/>
              </a:spcBef>
              <a:spcAft>
                <a:spcPts val="0"/>
              </a:spcAft>
              <a:buSzPts val="1800"/>
              <a:buFont typeface="Arial"/>
              <a:buChar char="–"/>
            </a:pPr>
            <a:r>
              <a:rPr lang="nl-NL" u="none" cap="none" strike="noStrike">
                <a:solidFill>
                  <a:srgbClr val="0E1C26"/>
                </a:solidFill>
                <a:latin typeface="Arial"/>
                <a:ea typeface="Arial"/>
                <a:cs typeface="Arial"/>
                <a:sym typeface="Arial"/>
              </a:rPr>
              <a:t>High risk plaque features greater than &gt;2mm</a:t>
            </a:r>
            <a:r>
              <a:rPr baseline="30000" lang="nl-NL" u="none" cap="none" strike="noStrike">
                <a:solidFill>
                  <a:srgbClr val="0E1C26"/>
                </a:solidFill>
                <a:latin typeface="Arial"/>
                <a:ea typeface="Arial"/>
                <a:cs typeface="Arial"/>
                <a:sym typeface="Arial"/>
              </a:rPr>
              <a:t>3</a:t>
            </a:r>
            <a:r>
              <a:rPr lang="nl-NL" u="none" cap="none" strike="noStrike">
                <a:solidFill>
                  <a:srgbClr val="0E1C26"/>
                </a:solidFill>
                <a:latin typeface="Arial"/>
                <a:ea typeface="Arial"/>
                <a:cs typeface="Arial"/>
                <a:sym typeface="Arial"/>
              </a:rPr>
              <a:t> LAP and remodeling index &gt;1.1</a:t>
            </a:r>
            <a:endParaRPr>
              <a:solidFill>
                <a:srgbClr val="0E1C26"/>
              </a:solidFill>
              <a:latin typeface="Arial"/>
              <a:ea typeface="Arial"/>
              <a:cs typeface="Arial"/>
              <a:sym typeface="Arial"/>
            </a:endParaRPr>
          </a:p>
          <a:p>
            <a:pPr indent="-257175" lvl="0" marL="257175" rtl="0" algn="l">
              <a:lnSpc>
                <a:spcPct val="150000"/>
              </a:lnSpc>
              <a:spcBef>
                <a:spcPts val="480"/>
              </a:spcBef>
              <a:spcAft>
                <a:spcPts val="0"/>
              </a:spcAft>
              <a:buSzPts val="1600"/>
              <a:buFont typeface="Arial"/>
              <a:buChar char="•"/>
            </a:pPr>
            <a:r>
              <a:rPr lang="nl-NL" sz="1600" u="none" cap="none" strike="noStrike">
                <a:solidFill>
                  <a:srgbClr val="0E1C26"/>
                </a:solidFill>
                <a:latin typeface="Arial"/>
                <a:ea typeface="Arial"/>
                <a:cs typeface="Arial"/>
                <a:sym typeface="Arial"/>
              </a:rPr>
              <a:t>Other features (% stenosis, PAV)</a:t>
            </a:r>
            <a:endParaRPr/>
          </a:p>
        </p:txBody>
      </p:sp>
      <p:sp>
        <p:nvSpPr>
          <p:cNvPr id="98" name="Google Shape;98;p7"/>
          <p:cNvSpPr txBox="1"/>
          <p:nvPr>
            <p:ph type="title"/>
          </p:nvPr>
        </p:nvSpPr>
        <p:spPr>
          <a:xfrm>
            <a:off x="684214" y="294812"/>
            <a:ext cx="7769225" cy="566738"/>
          </a:xfrm>
          <a:prstGeom prst="rect">
            <a:avLst/>
          </a:prstGeom>
          <a:noFill/>
          <a:ln>
            <a:noFill/>
          </a:ln>
        </p:spPr>
        <p:txBody>
          <a:bodyPr anchorCtr="0" anchor="t" bIns="45700" lIns="45700" spcFirstLastPara="1" rIns="45700" wrap="square" tIns="45700">
            <a:noAutofit/>
          </a:bodyPr>
          <a:lstStyle/>
          <a:p>
            <a:pPr indent="0" lvl="0" marL="0" rtl="0" algn="ctr">
              <a:spcBef>
                <a:spcPts val="0"/>
              </a:spcBef>
              <a:spcAft>
                <a:spcPts val="0"/>
              </a:spcAft>
              <a:buNone/>
            </a:pPr>
            <a:r>
              <a:rPr lang="nl-NL" sz="2200">
                <a:solidFill>
                  <a:srgbClr val="FEA300"/>
                </a:solidFill>
              </a:rPr>
              <a:t>AI-QCT Atherosclerosis Evaluation</a:t>
            </a:r>
            <a:endParaRPr/>
          </a:p>
        </p:txBody>
      </p:sp>
      <p:pic>
        <p:nvPicPr>
          <p:cNvPr id="99" name="Google Shape;99;p7"/>
          <p:cNvPicPr preferRelativeResize="0"/>
          <p:nvPr/>
        </p:nvPicPr>
        <p:blipFill rotWithShape="1">
          <a:blip r:embed="rId3">
            <a:alphaModFix/>
          </a:blip>
          <a:srcRect b="58" l="64" r="50898" t="53489"/>
          <a:stretch/>
        </p:blipFill>
        <p:spPr>
          <a:xfrm>
            <a:off x="5317897" y="1336969"/>
            <a:ext cx="3135542" cy="2706725"/>
          </a:xfrm>
          <a:prstGeom prst="rect">
            <a:avLst/>
          </a:prstGeom>
          <a:noFill/>
          <a:ln>
            <a:noFill/>
          </a:ln>
        </p:spPr>
      </p:pic>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8"/>
          <p:cNvSpPr txBox="1"/>
          <p:nvPr>
            <p:ph idx="1" type="body"/>
          </p:nvPr>
        </p:nvSpPr>
        <p:spPr>
          <a:xfrm>
            <a:off x="685800" y="1109663"/>
            <a:ext cx="7772400" cy="3086100"/>
          </a:xfrm>
          <a:prstGeom prst="rect">
            <a:avLst/>
          </a:prstGeom>
          <a:noFill/>
          <a:ln>
            <a:noFill/>
          </a:ln>
        </p:spPr>
        <p:txBody>
          <a:bodyPr anchorCtr="0" anchor="t" bIns="45700" lIns="91425" spcFirstLastPara="1" rIns="91425" wrap="square" tIns="45700">
            <a:noAutofit/>
          </a:bodyPr>
          <a:lstStyle/>
          <a:p>
            <a:pPr indent="-257175" lvl="0" marL="257175" rtl="0" algn="l">
              <a:spcBef>
                <a:spcPts val="0"/>
              </a:spcBef>
              <a:spcAft>
                <a:spcPts val="0"/>
              </a:spcAft>
              <a:buSzPts val="2000"/>
              <a:buFont typeface="Arial"/>
              <a:buChar char="•"/>
            </a:pPr>
            <a:r>
              <a:rPr lang="nl-NL" sz="2000"/>
              <a:t>Multivariable cox hazard analysis to determine most predictive AI-QCT features.</a:t>
            </a:r>
            <a:endParaRPr/>
          </a:p>
          <a:p>
            <a:pPr indent="-257175" lvl="0" marL="257175" rtl="0" algn="l">
              <a:spcBef>
                <a:spcPts val="600"/>
              </a:spcBef>
              <a:spcAft>
                <a:spcPts val="0"/>
              </a:spcAft>
              <a:buSzPts val="2000"/>
              <a:buFont typeface="Arial"/>
              <a:buChar char="•"/>
            </a:pPr>
            <a:r>
              <a:rPr lang="nl-NL" sz="2000"/>
              <a:t>Cumulative incidence curves:</a:t>
            </a:r>
            <a:endParaRPr/>
          </a:p>
          <a:p>
            <a:pPr indent="-214312" lvl="1" marL="557213" rtl="0" algn="l">
              <a:spcBef>
                <a:spcPts val="480"/>
              </a:spcBef>
              <a:spcAft>
                <a:spcPts val="0"/>
              </a:spcAft>
              <a:buSzPts val="1600"/>
              <a:buChar char="◼"/>
            </a:pPr>
            <a:r>
              <a:rPr lang="nl-NL" sz="1600"/>
              <a:t>Optimal AI-QCT model by tertiles</a:t>
            </a:r>
            <a:endParaRPr sz="1600"/>
          </a:p>
          <a:p>
            <a:pPr indent="-214312" lvl="1" marL="557213" rtl="0" algn="l">
              <a:spcBef>
                <a:spcPts val="480"/>
              </a:spcBef>
              <a:spcAft>
                <a:spcPts val="0"/>
              </a:spcAft>
              <a:buSzPts val="1600"/>
              <a:buChar char="◼"/>
            </a:pPr>
            <a:r>
              <a:rPr lang="nl-NL" sz="1600"/>
              <a:t>Diamond Forrester pre-test probability</a:t>
            </a:r>
            <a:endParaRPr sz="2000"/>
          </a:p>
          <a:p>
            <a:pPr indent="-257175" lvl="0" marL="257175" rtl="0" algn="l">
              <a:spcBef>
                <a:spcPts val="600"/>
              </a:spcBef>
              <a:spcAft>
                <a:spcPts val="0"/>
              </a:spcAft>
              <a:buSzPts val="2000"/>
              <a:buFont typeface="Arial"/>
              <a:buChar char="•"/>
            </a:pPr>
            <a:r>
              <a:rPr lang="nl-NL" sz="2000"/>
              <a:t>AUC analysis using stepwise models:</a:t>
            </a:r>
            <a:endParaRPr/>
          </a:p>
          <a:p>
            <a:pPr indent="-342900" lvl="1" marL="685800" rtl="0" algn="l">
              <a:spcBef>
                <a:spcPts val="480"/>
              </a:spcBef>
              <a:spcAft>
                <a:spcPts val="0"/>
              </a:spcAft>
              <a:buSzPts val="1600"/>
              <a:buFont typeface="Arial"/>
              <a:buAutoNum type="arabicPeriod"/>
            </a:pPr>
            <a:r>
              <a:rPr lang="nl-NL" sz="1600"/>
              <a:t>Diamond Forrester pre-test probability for obstructive CAD</a:t>
            </a:r>
            <a:endParaRPr/>
          </a:p>
          <a:p>
            <a:pPr indent="-342900" lvl="1" marL="685800" rtl="0" algn="l">
              <a:spcBef>
                <a:spcPts val="480"/>
              </a:spcBef>
              <a:spcAft>
                <a:spcPts val="0"/>
              </a:spcAft>
              <a:buSzPts val="1600"/>
              <a:buFont typeface="Arial"/>
              <a:buAutoNum type="arabicPeriod"/>
            </a:pPr>
            <a:r>
              <a:rPr lang="nl-NL" sz="1600"/>
              <a:t>Added with clinical risk factors</a:t>
            </a:r>
            <a:endParaRPr/>
          </a:p>
          <a:p>
            <a:pPr indent="-342900" lvl="1" marL="685800" rtl="0" algn="l">
              <a:spcBef>
                <a:spcPts val="480"/>
              </a:spcBef>
              <a:spcAft>
                <a:spcPts val="0"/>
              </a:spcAft>
              <a:buSzPts val="1600"/>
              <a:buFont typeface="Arial"/>
              <a:buAutoNum type="arabicPeriod"/>
            </a:pPr>
            <a:r>
              <a:rPr lang="nl-NL" sz="1600"/>
              <a:t>Added with optimal multivariable AI-QCT model</a:t>
            </a:r>
            <a:endParaRPr/>
          </a:p>
        </p:txBody>
      </p:sp>
      <p:sp>
        <p:nvSpPr>
          <p:cNvPr id="105" name="Google Shape;105;p8"/>
          <p:cNvSpPr txBox="1"/>
          <p:nvPr>
            <p:ph type="title"/>
          </p:nvPr>
        </p:nvSpPr>
        <p:spPr>
          <a:xfrm>
            <a:off x="684214" y="294812"/>
            <a:ext cx="7769225" cy="566738"/>
          </a:xfrm>
          <a:prstGeom prst="rect">
            <a:avLst/>
          </a:prstGeom>
          <a:noFill/>
          <a:ln>
            <a:noFill/>
          </a:ln>
        </p:spPr>
        <p:txBody>
          <a:bodyPr anchorCtr="0" anchor="t" bIns="45700" lIns="45700" spcFirstLastPara="1" rIns="45700" wrap="square" tIns="45700">
            <a:noAutofit/>
          </a:bodyPr>
          <a:lstStyle/>
          <a:p>
            <a:pPr indent="0" lvl="0" marL="0" rtl="0" algn="ctr">
              <a:spcBef>
                <a:spcPts val="0"/>
              </a:spcBef>
              <a:spcAft>
                <a:spcPts val="0"/>
              </a:spcAft>
              <a:buNone/>
            </a:pPr>
            <a:r>
              <a:rPr lang="nl-NL" sz="2200">
                <a:solidFill>
                  <a:srgbClr val="FEA300"/>
                </a:solidFill>
              </a:rPr>
              <a:t>Statistical Analysis</a:t>
            </a:r>
            <a:endParaRPr/>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grpSp>
        <p:nvGrpSpPr>
          <p:cNvPr id="110" name="Google Shape;110;p9"/>
          <p:cNvGrpSpPr/>
          <p:nvPr/>
        </p:nvGrpSpPr>
        <p:grpSpPr>
          <a:xfrm>
            <a:off x="684214" y="1132012"/>
            <a:ext cx="3522799" cy="2810896"/>
            <a:chOff x="684215" y="1085236"/>
            <a:chExt cx="3522799" cy="2810896"/>
          </a:xfrm>
        </p:grpSpPr>
        <p:grpSp>
          <p:nvGrpSpPr>
            <p:cNvPr id="111" name="Google Shape;111;p9"/>
            <p:cNvGrpSpPr/>
            <p:nvPr/>
          </p:nvGrpSpPr>
          <p:grpSpPr>
            <a:xfrm>
              <a:off x="1347604" y="1941943"/>
              <a:ext cx="1791326" cy="994061"/>
              <a:chOff x="1347604" y="1941943"/>
              <a:chExt cx="1791326" cy="994061"/>
            </a:xfrm>
          </p:grpSpPr>
          <p:sp>
            <p:nvSpPr>
              <p:cNvPr id="112" name="Google Shape;112;p9"/>
              <p:cNvSpPr/>
              <p:nvPr/>
            </p:nvSpPr>
            <p:spPr>
              <a:xfrm>
                <a:off x="1347604" y="1941943"/>
                <a:ext cx="80868" cy="994061"/>
              </a:xfrm>
              <a:custGeom>
                <a:rect b="b" l="l" r="r" t="t"/>
                <a:pathLst>
                  <a:path extrusionOk="0" h="120000" w="120000">
                    <a:moveTo>
                      <a:pt x="60000" y="0"/>
                    </a:moveTo>
                    <a:lnTo>
                      <a:pt x="60000" y="120000"/>
                    </a:lnTo>
                  </a:path>
                </a:pathLst>
              </a:custGeom>
              <a:noFill/>
              <a:ln cap="rnd" cmpd="sng" w="222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i="1" sz="1800">
                  <a:solidFill>
                    <a:srgbClr val="FFCC99"/>
                  </a:solidFill>
                  <a:latin typeface="Arial"/>
                  <a:ea typeface="Arial"/>
                  <a:cs typeface="Arial"/>
                  <a:sym typeface="Arial"/>
                </a:endParaRPr>
              </a:p>
            </p:txBody>
          </p:sp>
          <p:sp>
            <p:nvSpPr>
              <p:cNvPr id="113" name="Google Shape;113;p9"/>
              <p:cNvSpPr/>
              <p:nvPr/>
            </p:nvSpPr>
            <p:spPr>
              <a:xfrm rot="5400000">
                <a:off x="2219273" y="1615238"/>
                <a:ext cx="88422" cy="1750892"/>
              </a:xfrm>
              <a:custGeom>
                <a:rect b="b" l="l" r="r" t="t"/>
                <a:pathLst>
                  <a:path extrusionOk="0" h="120000" w="120000">
                    <a:moveTo>
                      <a:pt x="60000" y="0"/>
                    </a:moveTo>
                    <a:lnTo>
                      <a:pt x="60000" y="120000"/>
                    </a:lnTo>
                  </a:path>
                </a:pathLst>
              </a:custGeom>
              <a:noFill/>
              <a:ln cap="rnd" cmpd="sng" w="222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i="1" sz="1800">
                  <a:solidFill>
                    <a:srgbClr val="FFCC99"/>
                  </a:solidFill>
                  <a:latin typeface="Arial"/>
                  <a:ea typeface="Arial"/>
                  <a:cs typeface="Arial"/>
                  <a:sym typeface="Arial"/>
                </a:endParaRPr>
              </a:p>
            </p:txBody>
          </p:sp>
        </p:grpSp>
        <p:sp>
          <p:nvSpPr>
            <p:cNvPr id="114" name="Google Shape;114;p9"/>
            <p:cNvSpPr/>
            <p:nvPr/>
          </p:nvSpPr>
          <p:spPr>
            <a:xfrm>
              <a:off x="684215" y="1085236"/>
              <a:ext cx="1400308" cy="994061"/>
            </a:xfrm>
            <a:prstGeom prst="rect">
              <a:avLst/>
            </a:prstGeom>
            <a:solidFill>
              <a:srgbClr val="4D8CBC"/>
            </a:solidFill>
            <a:ln>
              <a:noFill/>
            </a:ln>
            <a:effectLst>
              <a:outerShdw blurRad="101600" rotWithShape="0" algn="tl" dir="2700000" dist="25400">
                <a:srgbClr val="000000">
                  <a:alpha val="29803"/>
                </a:srgbClr>
              </a:outerShdw>
            </a:effectLst>
          </p:spPr>
          <p:txBody>
            <a:bodyPr anchorCtr="0" anchor="ctr" bIns="91425" lIns="91425" spcFirstLastPara="1" rIns="91425" wrap="square" tIns="91425">
              <a:noAutofit/>
            </a:bodyPr>
            <a:lstStyle/>
            <a:p>
              <a:pPr indent="0" lvl="0" marL="0" marR="0" rtl="0" algn="ctr">
                <a:spcBef>
                  <a:spcPts val="0"/>
                </a:spcBef>
                <a:spcAft>
                  <a:spcPts val="0"/>
                </a:spcAft>
                <a:buClr>
                  <a:schemeClr val="lt1"/>
                </a:buClr>
                <a:buSzPts val="1400"/>
                <a:buFont typeface="Arial"/>
                <a:buNone/>
              </a:pPr>
              <a:r>
                <a:rPr b="1" i="1" lang="nl-NL" sz="1400">
                  <a:solidFill>
                    <a:schemeClr val="lt1"/>
                  </a:solidFill>
                  <a:latin typeface="Arial"/>
                  <a:ea typeface="Arial"/>
                  <a:cs typeface="Arial"/>
                  <a:sym typeface="Arial"/>
                </a:rPr>
                <a:t>4163 patients</a:t>
              </a:r>
              <a:endParaRPr b="1" i="1" sz="1400">
                <a:solidFill>
                  <a:schemeClr val="lt1"/>
                </a:solidFill>
                <a:latin typeface="Arial"/>
                <a:ea typeface="Arial"/>
                <a:cs typeface="Arial"/>
                <a:sym typeface="Arial"/>
              </a:endParaRPr>
            </a:p>
          </p:txBody>
        </p:sp>
        <p:sp>
          <p:nvSpPr>
            <p:cNvPr id="115" name="Google Shape;115;p9"/>
            <p:cNvSpPr/>
            <p:nvPr/>
          </p:nvSpPr>
          <p:spPr>
            <a:xfrm>
              <a:off x="702485" y="2902071"/>
              <a:ext cx="1400309" cy="994061"/>
            </a:xfrm>
            <a:prstGeom prst="rect">
              <a:avLst/>
            </a:prstGeom>
            <a:solidFill>
              <a:srgbClr val="4D8CBC"/>
            </a:solidFill>
            <a:ln>
              <a:noFill/>
            </a:ln>
            <a:effectLst>
              <a:outerShdw blurRad="101600" rotWithShape="0" algn="tl" dir="2700000" dist="25400">
                <a:srgbClr val="000000">
                  <a:alpha val="29803"/>
                </a:srgbClr>
              </a:outerShdw>
            </a:effectLst>
          </p:spPr>
          <p:txBody>
            <a:bodyPr anchorCtr="0" anchor="ctr" bIns="91425" lIns="91425" spcFirstLastPara="1" rIns="91425" wrap="square" tIns="91425">
              <a:noAutofit/>
            </a:bodyPr>
            <a:lstStyle/>
            <a:p>
              <a:pPr indent="0" lvl="0" marL="0" marR="0" rtl="0" algn="ctr">
                <a:spcBef>
                  <a:spcPts val="0"/>
                </a:spcBef>
                <a:spcAft>
                  <a:spcPts val="0"/>
                </a:spcAft>
                <a:buClr>
                  <a:schemeClr val="lt1"/>
                </a:buClr>
                <a:buSzPts val="1400"/>
                <a:buFont typeface="Arial"/>
                <a:buNone/>
              </a:pPr>
              <a:r>
                <a:rPr b="1" i="1" lang="nl-NL" sz="1400">
                  <a:solidFill>
                    <a:schemeClr val="lt1"/>
                  </a:solidFill>
                  <a:latin typeface="Arial"/>
                  <a:ea typeface="Arial"/>
                  <a:cs typeface="Arial"/>
                  <a:sym typeface="Arial"/>
                </a:rPr>
                <a:t>3551 patients</a:t>
              </a:r>
              <a:endParaRPr b="1" i="1" sz="1400">
                <a:solidFill>
                  <a:schemeClr val="lt1"/>
                </a:solidFill>
                <a:latin typeface="Arial"/>
                <a:ea typeface="Arial"/>
                <a:cs typeface="Arial"/>
                <a:sym typeface="Arial"/>
              </a:endParaRPr>
            </a:p>
          </p:txBody>
        </p:sp>
        <p:sp>
          <p:nvSpPr>
            <p:cNvPr id="116" name="Google Shape;116;p9"/>
            <p:cNvSpPr txBox="1"/>
            <p:nvPr/>
          </p:nvSpPr>
          <p:spPr>
            <a:xfrm>
              <a:off x="2327645" y="2036569"/>
              <a:ext cx="1879369" cy="905547"/>
            </a:xfrm>
            <a:prstGeom prst="rect">
              <a:avLst/>
            </a:prstGeom>
            <a:solidFill>
              <a:srgbClr val="4D8CBC"/>
            </a:solidFill>
            <a:ln>
              <a:noFill/>
            </a:ln>
            <a:effectLst>
              <a:outerShdw blurRad="101600" rotWithShape="0" algn="tl" dir="2700000" dist="25400">
                <a:srgbClr val="000000">
                  <a:alpha val="29803"/>
                </a:srgbClr>
              </a:outerShdw>
            </a:effectLst>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Times"/>
                <a:buNone/>
              </a:pPr>
              <a:r>
                <a:rPr b="1" i="1" lang="nl-NL" sz="1100">
                  <a:solidFill>
                    <a:schemeClr val="lt1"/>
                  </a:solidFill>
                  <a:latin typeface="Arial"/>
                  <a:ea typeface="Arial"/>
                  <a:cs typeface="Arial"/>
                  <a:sym typeface="Arial"/>
                </a:rPr>
                <a:t>Asymptomatic (N=288)</a:t>
              </a:r>
              <a:endParaRPr b="1" i="1" sz="1100">
                <a:solidFill>
                  <a:srgbClr val="FFCC99"/>
                </a:solidFill>
                <a:latin typeface="Arial"/>
                <a:ea typeface="Arial"/>
                <a:cs typeface="Arial"/>
                <a:sym typeface="Arial"/>
              </a:endParaRPr>
            </a:p>
            <a:p>
              <a:pPr indent="0" lvl="0" marL="0" marR="0" rtl="0" algn="ctr">
                <a:lnSpc>
                  <a:spcPct val="90000"/>
                </a:lnSpc>
                <a:spcBef>
                  <a:spcPts val="420"/>
                </a:spcBef>
                <a:spcAft>
                  <a:spcPts val="0"/>
                </a:spcAft>
                <a:buClr>
                  <a:schemeClr val="lt1"/>
                </a:buClr>
                <a:buSzPts val="1200"/>
                <a:buFont typeface="Times"/>
                <a:buNone/>
              </a:pPr>
              <a:r>
                <a:rPr b="1" i="1" lang="nl-NL" sz="1100">
                  <a:solidFill>
                    <a:schemeClr val="lt1"/>
                  </a:solidFill>
                  <a:latin typeface="Arial"/>
                  <a:ea typeface="Arial"/>
                  <a:cs typeface="Arial"/>
                  <a:sym typeface="Arial"/>
                </a:rPr>
                <a:t>Prior CAD (N=322)</a:t>
              </a:r>
              <a:endParaRPr b="1" i="1" sz="1100">
                <a:solidFill>
                  <a:srgbClr val="FFCC99"/>
                </a:solidFill>
                <a:latin typeface="Arial"/>
                <a:ea typeface="Arial"/>
                <a:cs typeface="Arial"/>
                <a:sym typeface="Arial"/>
              </a:endParaRPr>
            </a:p>
            <a:p>
              <a:pPr indent="0" lvl="0" marL="0" marR="0" rtl="0" algn="ctr">
                <a:lnSpc>
                  <a:spcPct val="90000"/>
                </a:lnSpc>
                <a:spcBef>
                  <a:spcPts val="420"/>
                </a:spcBef>
                <a:spcAft>
                  <a:spcPts val="0"/>
                </a:spcAft>
                <a:buClr>
                  <a:schemeClr val="lt1"/>
                </a:buClr>
                <a:buSzPts val="1200"/>
                <a:buFont typeface="Times"/>
                <a:buNone/>
              </a:pPr>
              <a:r>
                <a:rPr b="1" i="1" lang="nl-NL" sz="1100">
                  <a:solidFill>
                    <a:schemeClr val="lt1"/>
                  </a:solidFill>
                  <a:latin typeface="Arial"/>
                  <a:ea typeface="Arial"/>
                  <a:cs typeface="Arial"/>
                  <a:sym typeface="Arial"/>
                </a:rPr>
                <a:t>Missing clinical info (N=2)</a:t>
              </a:r>
              <a:endParaRPr b="1" i="1" sz="1100">
                <a:solidFill>
                  <a:srgbClr val="FFCC99"/>
                </a:solidFill>
                <a:latin typeface="Arial"/>
                <a:ea typeface="Arial"/>
                <a:cs typeface="Arial"/>
                <a:sym typeface="Arial"/>
              </a:endParaRPr>
            </a:p>
          </p:txBody>
        </p:sp>
      </p:grpSp>
      <p:sp>
        <p:nvSpPr>
          <p:cNvPr id="117" name="Google Shape;117;p9"/>
          <p:cNvSpPr txBox="1"/>
          <p:nvPr/>
        </p:nvSpPr>
        <p:spPr>
          <a:xfrm>
            <a:off x="4568826" y="594360"/>
            <a:ext cx="3884613" cy="3886200"/>
          </a:xfrm>
          <a:prstGeom prst="rect">
            <a:avLst/>
          </a:prstGeom>
          <a:noFill/>
          <a:ln>
            <a:noFill/>
          </a:ln>
        </p:spPr>
        <p:txBody>
          <a:bodyPr anchorCtr="0" anchor="ctr" bIns="0" lIns="0" spcFirstLastPara="1" rIns="0" wrap="square" tIns="0">
            <a:noAutofit/>
          </a:bodyPr>
          <a:lstStyle/>
          <a:p>
            <a:pPr indent="-236538" lvl="0" marL="236538" marR="0" rtl="0" algn="l">
              <a:spcBef>
                <a:spcPts val="0"/>
              </a:spcBef>
              <a:spcAft>
                <a:spcPts val="0"/>
              </a:spcAft>
              <a:buClr>
                <a:schemeClr val="accent6"/>
              </a:buClr>
              <a:buSzPts val="1800"/>
              <a:buFont typeface="Arial"/>
              <a:buChar char="•"/>
            </a:pPr>
            <a:r>
              <a:rPr b="0" i="0" lang="nl-NL" sz="1600" u="none">
                <a:solidFill>
                  <a:srgbClr val="0E1C26"/>
                </a:solidFill>
                <a:latin typeface="Arial"/>
                <a:ea typeface="Arial"/>
                <a:cs typeface="Arial"/>
                <a:sym typeface="Arial"/>
              </a:rPr>
              <a:t>Inclusion from 18 sites in 13 countries worldwide</a:t>
            </a:r>
            <a:br>
              <a:rPr b="0" i="0" lang="nl-NL" sz="1600" u="none">
                <a:solidFill>
                  <a:srgbClr val="0E1C26"/>
                </a:solidFill>
                <a:latin typeface="Arial"/>
                <a:ea typeface="Arial"/>
                <a:cs typeface="Arial"/>
                <a:sym typeface="Arial"/>
              </a:rPr>
            </a:br>
            <a:endParaRPr b="0" i="0" sz="1600" u="none">
              <a:solidFill>
                <a:srgbClr val="0E1C26"/>
              </a:solidFill>
              <a:latin typeface="Arial"/>
              <a:ea typeface="Arial"/>
              <a:cs typeface="Arial"/>
              <a:sym typeface="Arial"/>
            </a:endParaRPr>
          </a:p>
          <a:p>
            <a:pPr indent="-236538" lvl="0" marL="236538" marR="0" rtl="0" algn="l">
              <a:spcBef>
                <a:spcPts val="0"/>
              </a:spcBef>
              <a:spcAft>
                <a:spcPts val="0"/>
              </a:spcAft>
              <a:buClr>
                <a:schemeClr val="accent6"/>
              </a:buClr>
              <a:buSzPts val="1800"/>
              <a:buFont typeface="Arial"/>
              <a:buChar char="•"/>
            </a:pPr>
            <a:r>
              <a:rPr b="0" i="0" lang="nl-NL" sz="1600" u="none">
                <a:solidFill>
                  <a:srgbClr val="0E1C26"/>
                </a:solidFill>
                <a:latin typeface="Arial"/>
                <a:ea typeface="Arial"/>
                <a:cs typeface="Arial"/>
                <a:sym typeface="Arial"/>
              </a:rPr>
              <a:t>Follow-up period:  4.8 ± 2.2 years </a:t>
            </a:r>
            <a:br>
              <a:rPr b="0" i="0" lang="nl-NL" sz="1600" u="none">
                <a:solidFill>
                  <a:srgbClr val="0E1C26"/>
                </a:solidFill>
                <a:latin typeface="Arial"/>
                <a:ea typeface="Arial"/>
                <a:cs typeface="Arial"/>
                <a:sym typeface="Arial"/>
              </a:rPr>
            </a:br>
            <a:endParaRPr b="0" i="0" sz="1600" u="none">
              <a:solidFill>
                <a:srgbClr val="0E1C26"/>
              </a:solidFill>
              <a:latin typeface="Arial"/>
              <a:ea typeface="Arial"/>
              <a:cs typeface="Arial"/>
              <a:sym typeface="Arial"/>
            </a:endParaRPr>
          </a:p>
          <a:p>
            <a:pPr indent="-236538" lvl="0" marL="236538" marR="0" rtl="0" algn="l">
              <a:spcBef>
                <a:spcPts val="0"/>
              </a:spcBef>
              <a:spcAft>
                <a:spcPts val="0"/>
              </a:spcAft>
              <a:buClr>
                <a:schemeClr val="accent6"/>
              </a:buClr>
              <a:buSzPts val="1800"/>
              <a:buFont typeface="Arial"/>
              <a:buChar char="•"/>
            </a:pPr>
            <a:r>
              <a:rPr b="0" i="0" lang="nl-NL" sz="1600" u="none">
                <a:solidFill>
                  <a:srgbClr val="0E1C26"/>
                </a:solidFill>
                <a:latin typeface="Arial"/>
                <a:ea typeface="Arial"/>
                <a:cs typeface="Arial"/>
                <a:sym typeface="Arial"/>
              </a:rPr>
              <a:t>167 (5%) events</a:t>
            </a:r>
            <a:endParaRPr/>
          </a:p>
          <a:p>
            <a:pPr indent="-217487" lvl="3" marL="742950" marR="0" rtl="0" algn="l">
              <a:spcBef>
                <a:spcPts val="280"/>
              </a:spcBef>
              <a:spcAft>
                <a:spcPts val="0"/>
              </a:spcAft>
              <a:buClr>
                <a:schemeClr val="accent6"/>
              </a:buClr>
              <a:buSzPts val="1400"/>
              <a:buFont typeface="Arial"/>
              <a:buChar char="–"/>
            </a:pPr>
            <a:r>
              <a:rPr b="0" i="0" lang="nl-NL" sz="1400" u="none" cap="none" strike="noStrike">
                <a:solidFill>
                  <a:srgbClr val="0E1C26"/>
                </a:solidFill>
                <a:latin typeface="Arial"/>
                <a:ea typeface="Arial"/>
                <a:cs typeface="Arial"/>
                <a:sym typeface="Arial"/>
              </a:rPr>
              <a:t>death (N=34) </a:t>
            </a:r>
            <a:endParaRPr/>
          </a:p>
          <a:p>
            <a:pPr indent="-217487" lvl="3" marL="742950" marR="0" rtl="0" algn="l">
              <a:spcBef>
                <a:spcPts val="280"/>
              </a:spcBef>
              <a:spcAft>
                <a:spcPts val="0"/>
              </a:spcAft>
              <a:buClr>
                <a:schemeClr val="accent6"/>
              </a:buClr>
              <a:buSzPts val="1400"/>
              <a:buFont typeface="Arial"/>
              <a:buChar char="–"/>
            </a:pPr>
            <a:r>
              <a:rPr b="0" i="0" lang="nl-NL" sz="1400" u="none" cap="none" strike="noStrike">
                <a:solidFill>
                  <a:srgbClr val="0E1C26"/>
                </a:solidFill>
                <a:latin typeface="Arial"/>
                <a:ea typeface="Arial"/>
                <a:cs typeface="Arial"/>
                <a:sym typeface="Arial"/>
              </a:rPr>
              <a:t>myocardial infarction (N=24)</a:t>
            </a:r>
            <a:endParaRPr/>
          </a:p>
          <a:p>
            <a:pPr indent="-217487" lvl="3" marL="742950" marR="0" rtl="0" algn="l">
              <a:spcBef>
                <a:spcPts val="280"/>
              </a:spcBef>
              <a:spcAft>
                <a:spcPts val="0"/>
              </a:spcAft>
              <a:buClr>
                <a:schemeClr val="accent6"/>
              </a:buClr>
              <a:buSzPts val="1400"/>
              <a:buFont typeface="Arial"/>
              <a:buChar char="–"/>
            </a:pPr>
            <a:r>
              <a:rPr b="0" i="0" lang="nl-NL" sz="1400" u="none" cap="none" strike="noStrike">
                <a:solidFill>
                  <a:srgbClr val="0E1C26"/>
                </a:solidFill>
                <a:latin typeface="Arial"/>
                <a:ea typeface="Arial"/>
                <a:cs typeface="Arial"/>
                <a:sym typeface="Arial"/>
              </a:rPr>
              <a:t>cerebrovascular accident (N=12)</a:t>
            </a:r>
            <a:endParaRPr/>
          </a:p>
          <a:p>
            <a:pPr indent="-217487" lvl="3" marL="742950" marR="0" rtl="0" algn="l">
              <a:spcBef>
                <a:spcPts val="280"/>
              </a:spcBef>
              <a:spcAft>
                <a:spcPts val="0"/>
              </a:spcAft>
              <a:buClr>
                <a:schemeClr val="accent6"/>
              </a:buClr>
              <a:buSzPts val="1400"/>
              <a:buFont typeface="Arial"/>
              <a:buChar char="–"/>
            </a:pPr>
            <a:r>
              <a:rPr b="0" i="0" lang="nl-NL" sz="1400" u="none" cap="none" strike="noStrike">
                <a:solidFill>
                  <a:srgbClr val="0E1C26"/>
                </a:solidFill>
                <a:latin typeface="Arial"/>
                <a:ea typeface="Arial"/>
                <a:cs typeface="Arial"/>
                <a:sym typeface="Arial"/>
              </a:rPr>
              <a:t>hospitalization for chronic heart failure (N=23)</a:t>
            </a:r>
            <a:endParaRPr/>
          </a:p>
          <a:p>
            <a:pPr indent="-217487" lvl="3" marL="742950" marR="0" rtl="0" algn="l">
              <a:spcBef>
                <a:spcPts val="280"/>
              </a:spcBef>
              <a:spcAft>
                <a:spcPts val="0"/>
              </a:spcAft>
              <a:buClr>
                <a:schemeClr val="accent6"/>
              </a:buClr>
              <a:buSzPts val="1400"/>
              <a:buFont typeface="Arial"/>
              <a:buChar char="–"/>
            </a:pPr>
            <a:r>
              <a:rPr b="0" i="0" lang="nl-NL" sz="1400" u="none" cap="none" strike="noStrike">
                <a:solidFill>
                  <a:srgbClr val="0E1C26"/>
                </a:solidFill>
                <a:latin typeface="Arial"/>
                <a:ea typeface="Arial"/>
                <a:cs typeface="Arial"/>
                <a:sym typeface="Arial"/>
              </a:rPr>
              <a:t>hospitalization for unstable angina (N=17)</a:t>
            </a:r>
            <a:endParaRPr/>
          </a:p>
          <a:p>
            <a:pPr indent="-217487" lvl="3" marL="742950" marR="0" rtl="0" algn="l">
              <a:spcBef>
                <a:spcPts val="280"/>
              </a:spcBef>
              <a:spcAft>
                <a:spcPts val="0"/>
              </a:spcAft>
              <a:buClr>
                <a:schemeClr val="accent6"/>
              </a:buClr>
              <a:buSzPts val="1400"/>
              <a:buFont typeface="Arial"/>
              <a:buChar char="–"/>
            </a:pPr>
            <a:r>
              <a:rPr b="0" i="0" lang="nl-NL" sz="1400" u="none" cap="none" strike="noStrike">
                <a:solidFill>
                  <a:srgbClr val="0E1C26"/>
                </a:solidFill>
                <a:latin typeface="Arial"/>
                <a:ea typeface="Arial"/>
                <a:cs typeface="Arial"/>
                <a:sym typeface="Arial"/>
              </a:rPr>
              <a:t>late revascularization (N=84)</a:t>
            </a:r>
            <a:endParaRPr/>
          </a:p>
        </p:txBody>
      </p:sp>
      <p:sp>
        <p:nvSpPr>
          <p:cNvPr id="118" name="Google Shape;118;p9"/>
          <p:cNvSpPr txBox="1"/>
          <p:nvPr>
            <p:ph type="title"/>
          </p:nvPr>
        </p:nvSpPr>
        <p:spPr>
          <a:xfrm>
            <a:off x="684214" y="294812"/>
            <a:ext cx="7769225" cy="566738"/>
          </a:xfrm>
          <a:prstGeom prst="rect">
            <a:avLst/>
          </a:prstGeom>
          <a:noFill/>
          <a:ln>
            <a:noFill/>
          </a:ln>
        </p:spPr>
        <p:txBody>
          <a:bodyPr anchorCtr="0" anchor="t" bIns="45700" lIns="45700" spcFirstLastPara="1" rIns="45700" wrap="square" tIns="45700">
            <a:noAutofit/>
          </a:bodyPr>
          <a:lstStyle/>
          <a:p>
            <a:pPr indent="0" lvl="0" marL="0" rtl="0" algn="ctr">
              <a:spcBef>
                <a:spcPts val="0"/>
              </a:spcBef>
              <a:spcAft>
                <a:spcPts val="0"/>
              </a:spcAft>
              <a:buNone/>
            </a:pPr>
            <a:r>
              <a:rPr lang="nl-NL" sz="2200">
                <a:solidFill>
                  <a:srgbClr val="FEA300"/>
                </a:solidFill>
              </a:rPr>
              <a:t>Study Cohort</a:t>
            </a:r>
            <a:endParaRPr/>
          </a:p>
        </p:txBody>
      </p:sp>
    </p:spTree>
  </p:cSld>
  <p:clrMapOvr>
    <a:masterClrMapping/>
  </p:clrMapOvr>
  <p:transition>
    <p:wipe dir="r"/>
  </p:transition>
</p:sld>
</file>

<file path=ppt/theme/theme1.xml><?xml version="1.0" encoding="utf-8"?>
<a:theme xmlns:a="http://schemas.openxmlformats.org/drawingml/2006/main" xmlns:r="http://schemas.openxmlformats.org/officeDocument/2006/relationships" name="CRF_2006_background">
  <a:themeElements>
    <a:clrScheme name="Custom 40">
      <a:dk1>
        <a:srgbClr val="000000"/>
      </a:dk1>
      <a:lt1>
        <a:srgbClr val="FFFFFF"/>
      </a:lt1>
      <a:dk2>
        <a:srgbClr val="1D384C"/>
      </a:dk2>
      <a:lt2>
        <a:srgbClr val="FEB91A"/>
      </a:lt2>
      <a:accent1>
        <a:srgbClr val="ED2937"/>
      </a:accent1>
      <a:accent2>
        <a:srgbClr val="6699FF"/>
      </a:accent2>
      <a:accent3>
        <a:srgbClr val="9A9A9C"/>
      </a:accent3>
      <a:accent4>
        <a:srgbClr val="DADADA"/>
      </a:accent4>
      <a:accent5>
        <a:srgbClr val="FFADAA"/>
      </a:accent5>
      <a:accent6>
        <a:srgbClr val="5C8AE7"/>
      </a:accent6>
      <a:hlink>
        <a:srgbClr val="FFCC00"/>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Override1.xml><?xml version="1.0" encoding="utf-8"?>
<a:themeOverride xmlns:a="http://schemas.openxmlformats.org/drawingml/2006/main">
  <a:clrScheme name="Aangepast 29">
    <a:dk1>
      <a:srgbClr val="003C66"/>
    </a:dk1>
    <a:lt1>
      <a:srgbClr val="FFFFFF"/>
    </a:lt1>
    <a:dk2>
      <a:srgbClr val="BFDEF0"/>
    </a:dk2>
    <a:lt2>
      <a:srgbClr val="003C7D"/>
    </a:lt2>
    <a:accent1>
      <a:srgbClr val="007CC2"/>
    </a:accent1>
    <a:accent2>
      <a:srgbClr val="009FBD"/>
    </a:accent2>
    <a:accent3>
      <a:srgbClr val="6E90A6"/>
    </a:accent3>
    <a:accent4>
      <a:srgbClr val="E3004F"/>
    </a:accent4>
    <a:accent5>
      <a:srgbClr val="C0965C"/>
    </a:accent5>
    <a:accent6>
      <a:srgbClr val="000000"/>
    </a:accent6>
    <a:hlink>
      <a:srgbClr val="1161C6"/>
    </a:hlink>
    <a:folHlink>
      <a:srgbClr val="E3004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Aangepast 29">
    <a:dk1>
      <a:srgbClr val="003C66"/>
    </a:dk1>
    <a:lt1>
      <a:srgbClr val="FFFFFF"/>
    </a:lt1>
    <a:dk2>
      <a:srgbClr val="BFDEF0"/>
    </a:dk2>
    <a:lt2>
      <a:srgbClr val="003C7D"/>
    </a:lt2>
    <a:accent1>
      <a:srgbClr val="007CC2"/>
    </a:accent1>
    <a:accent2>
      <a:srgbClr val="009FBD"/>
    </a:accent2>
    <a:accent3>
      <a:srgbClr val="6E90A6"/>
    </a:accent3>
    <a:accent4>
      <a:srgbClr val="E3004F"/>
    </a:accent4>
    <a:accent5>
      <a:srgbClr val="C0965C"/>
    </a:accent5>
    <a:accent6>
      <a:srgbClr val="000000"/>
    </a:accent6>
    <a:hlink>
      <a:srgbClr val="1161C6"/>
    </a:hlink>
    <a:folHlink>
      <a:srgbClr val="E3004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2015-03-17T14:58:49Z</dcterms:created>
  <dc:creator>jzuccardy</dc:creator>
</cp:coreProperties>
</file>