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5" r:id="rId6"/>
    <p:sldMasterId id="2147483662" r:id="rId7"/>
    <p:sldMasterId id="2147483675" r:id="rId8"/>
    <p:sldMasterId id="2147483688" r:id="rId9"/>
    <p:sldMasterId id="214748370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2" roundtripDataSignature="AMtx7miNelSFGLaKjA0k/LTSefMIqCqf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556DBF-C383-431A-9A57-FDDE130DFCB0}">
  <a:tblStyle styleId="{B7556DBF-C383-431A-9A57-FDDE130DFCB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6E7"/>
          </a:solidFill>
        </a:fill>
      </a:tcStyle>
    </a:wholeTbl>
    <a:band1H>
      <a:tcTxStyle/>
      <a:tcStyle>
        <a:fill>
          <a:solidFill>
            <a:srgbClr val="E3CACB"/>
          </a:solidFill>
        </a:fill>
      </a:tcStyle>
    </a:band1H>
    <a:band2H>
      <a:tcTxStyle/>
    </a:band2H>
    <a:band1V>
      <a:tcTxStyle/>
      <a:tcStyle>
        <a:fill>
          <a:solidFill>
            <a:srgbClr val="E3CACB"/>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10" Type="http://schemas.openxmlformats.org/officeDocument/2006/relationships/slideMaster" Target="slideMasters/slideMaster6.xml"/><Relationship Id="rId32" Type="http://customschemas.google.com/relationships/presentationmetadata" Target="metadata"/><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MCS</c:v>
                </c:pt>
              </c:strCache>
            </c:strRef>
          </c:tx>
          <c:spPr>
            <a:solidFill>
              <a:srgbClr val="FF0000"/>
            </a:solidFill>
            <a:ln>
              <a:noFill/>
            </a:ln>
            <a:effectLst/>
          </c:spPr>
          <c:invertIfNegative val="0"/>
          <c:dLbls>
            <c:dLbl>
              <c:idx val="0"/>
              <c:layout>
                <c:manualLayout>
                  <c:x val="-8.7895794068598033E-3"/>
                  <c:y val="6.2500000000000003E-3"/>
                </c:manualLayout>
              </c:layout>
              <c:tx>
                <c:rich>
                  <a:bodyPr/>
                  <a:lstStyle/>
                  <a:p>
                    <a:r>
                      <a:rPr lang="en-US" dirty="0" smtClean="0"/>
                      <a:t>28.3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6.8875144232153421E-2"/>
                      <c:h val="5.5031249999999997E-2"/>
                    </c:manualLayout>
                  </c15:layout>
                </c:ext>
                <c:ext xmlns:c16="http://schemas.microsoft.com/office/drawing/2014/chart" uri="{C3380CC4-5D6E-409C-BE32-E72D297353CC}">
                  <c16:uniqueId val="{00000003-BD8D-45BF-B7A9-C54698CFA332}"/>
                </c:ext>
              </c:extLst>
            </c:dLbl>
            <c:dLbl>
              <c:idx val="1"/>
              <c:tx>
                <c:rich>
                  <a:bodyPr/>
                  <a:lstStyle/>
                  <a:p>
                    <a:r>
                      <a:rPr lang="en-US" smtClean="0"/>
                      <a:t>3.8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8D-45BF-B7A9-C54698CFA332}"/>
                </c:ext>
              </c:extLst>
            </c:dLbl>
            <c:dLbl>
              <c:idx val="2"/>
              <c:tx>
                <c:rich>
                  <a:bodyPr/>
                  <a:lstStyle/>
                  <a:p>
                    <a:r>
                      <a:rPr lang="en-US" smtClean="0"/>
                      <a:t>9.7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8D-45BF-B7A9-C54698CFA332}"/>
                </c:ext>
              </c:extLst>
            </c:dLbl>
            <c:dLbl>
              <c:idx val="3"/>
              <c:tx>
                <c:rich>
                  <a:bodyPr/>
                  <a:lstStyle/>
                  <a:p>
                    <a:r>
                      <a:rPr lang="en-US" smtClean="0"/>
                      <a:t>16.7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8D-45BF-B7A9-C54698CFA332}"/>
                </c:ext>
              </c:extLst>
            </c:dLbl>
            <c:dLbl>
              <c:idx val="4"/>
              <c:tx>
                <c:rich>
                  <a:bodyPr/>
                  <a:lstStyle/>
                  <a:p>
                    <a:r>
                      <a:rPr lang="en-US" smtClean="0"/>
                      <a:t>24.0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8D-45BF-B7A9-C54698CFA332}"/>
                </c:ext>
              </c:extLst>
            </c:dLbl>
            <c:dLbl>
              <c:idx val="5"/>
              <c:delete val="1"/>
              <c:extLst>
                <c:ext xmlns:c15="http://schemas.microsoft.com/office/drawing/2012/chart" uri="{CE6537A1-D6FC-4f65-9D91-7224C49458BB}"/>
                <c:ext xmlns:c16="http://schemas.microsoft.com/office/drawing/2014/chart" uri="{C3380CC4-5D6E-409C-BE32-E72D297353CC}">
                  <c16:uniqueId val="{0000000D-BD8D-45BF-B7A9-C54698CFA3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Moderate/severe bleeding</c:v>
                </c:pt>
                <c:pt idx="1">
                  <c:v>Stroke</c:v>
                </c:pt>
                <c:pt idx="2">
                  <c:v>Peripheral ischemic complications</c:v>
                </c:pt>
                <c:pt idx="3">
                  <c:v>Sepsis</c:v>
                </c:pt>
                <c:pt idx="4">
                  <c:v>RRT</c:v>
                </c:pt>
                <c:pt idx="5">
                  <c:v>Mortality</c:v>
                </c:pt>
              </c:strCache>
            </c:strRef>
          </c:cat>
          <c:val>
            <c:numRef>
              <c:f>Tabelle1!$B$2:$B$7</c:f>
              <c:numCache>
                <c:formatCode>General</c:formatCode>
                <c:ptCount val="6"/>
                <c:pt idx="0">
                  <c:v>28.3</c:v>
                </c:pt>
                <c:pt idx="1">
                  <c:v>3.8</c:v>
                </c:pt>
                <c:pt idx="2">
                  <c:v>9.6999999999999993</c:v>
                </c:pt>
                <c:pt idx="3">
                  <c:v>16.7</c:v>
                </c:pt>
                <c:pt idx="4">
                  <c:v>24</c:v>
                </c:pt>
                <c:pt idx="5">
                  <c:v>43.6</c:v>
                </c:pt>
              </c:numCache>
            </c:numRef>
          </c:val>
          <c:extLst>
            <c:ext xmlns:c16="http://schemas.microsoft.com/office/drawing/2014/chart" uri="{C3380CC4-5D6E-409C-BE32-E72D297353CC}">
              <c16:uniqueId val="{00000000-BD8D-45BF-B7A9-C54698CFA332}"/>
            </c:ext>
          </c:extLst>
        </c:ser>
        <c:ser>
          <c:idx val="1"/>
          <c:order val="1"/>
          <c:tx>
            <c:strRef>
              <c:f>Tabelle1!$C$1</c:f>
              <c:strCache>
                <c:ptCount val="1"/>
                <c:pt idx="0">
                  <c:v>Control</c:v>
                </c:pt>
              </c:strCache>
            </c:strRef>
          </c:tx>
          <c:spPr>
            <a:solidFill>
              <a:srgbClr val="0070C0"/>
            </a:solidFill>
            <a:ln>
              <a:noFill/>
            </a:ln>
            <a:effectLst/>
          </c:spPr>
          <c:invertIfNegative val="0"/>
          <c:dLbls>
            <c:dLbl>
              <c:idx val="0"/>
              <c:tx>
                <c:rich>
                  <a:bodyPr/>
                  <a:lstStyle/>
                  <a:p>
                    <a:r>
                      <a:rPr lang="en-US" smtClean="0"/>
                      <a:t>13.3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8D-45BF-B7A9-C54698CFA332}"/>
                </c:ext>
              </c:extLst>
            </c:dLbl>
            <c:dLbl>
              <c:idx val="1"/>
              <c:tx>
                <c:rich>
                  <a:bodyPr/>
                  <a:lstStyle/>
                  <a:p>
                    <a:r>
                      <a:rPr lang="en-US" smtClean="0"/>
                      <a:t>2.6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8D-45BF-B7A9-C54698CFA332}"/>
                </c:ext>
              </c:extLst>
            </c:dLbl>
            <c:dLbl>
              <c:idx val="2"/>
              <c:tx>
                <c:rich>
                  <a:bodyPr/>
                  <a:lstStyle/>
                  <a:p>
                    <a:r>
                      <a:rPr lang="en-US" smtClean="0"/>
                      <a:t>2.3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8D-45BF-B7A9-C54698CFA332}"/>
                </c:ext>
              </c:extLst>
            </c:dLbl>
            <c:dLbl>
              <c:idx val="3"/>
              <c:tx>
                <c:rich>
                  <a:bodyPr/>
                  <a:lstStyle/>
                  <a:p>
                    <a:r>
                      <a:rPr lang="en-US" smtClean="0"/>
                      <a:t>13.3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8D-45BF-B7A9-C54698CFA332}"/>
                </c:ext>
              </c:extLst>
            </c:dLbl>
            <c:dLbl>
              <c:idx val="4"/>
              <c:tx>
                <c:rich>
                  <a:bodyPr/>
                  <a:lstStyle/>
                  <a:p>
                    <a:r>
                      <a:rPr lang="en-US" smtClean="0"/>
                      <a:t>20.3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D8D-45BF-B7A9-C54698CFA332}"/>
                </c:ext>
              </c:extLst>
            </c:dLbl>
            <c:dLbl>
              <c:idx val="5"/>
              <c:tx>
                <c:rich>
                  <a:bodyPr/>
                  <a:lstStyle/>
                  <a:p>
                    <a:r>
                      <a:rPr lang="en-US" dirty="0" smtClean="0"/>
                      <a:t>47.1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8D-45BF-B7A9-C54698CFA3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Moderate/severe bleeding</c:v>
                </c:pt>
                <c:pt idx="1">
                  <c:v>Stroke</c:v>
                </c:pt>
                <c:pt idx="2">
                  <c:v>Peripheral ischemic complications</c:v>
                </c:pt>
                <c:pt idx="3">
                  <c:v>Sepsis</c:v>
                </c:pt>
                <c:pt idx="4">
                  <c:v>RRT</c:v>
                </c:pt>
                <c:pt idx="5">
                  <c:v>Mortality</c:v>
                </c:pt>
              </c:strCache>
            </c:strRef>
          </c:cat>
          <c:val>
            <c:numRef>
              <c:f>Tabelle1!$C$2:$C$7</c:f>
              <c:numCache>
                <c:formatCode>General</c:formatCode>
                <c:ptCount val="6"/>
                <c:pt idx="0">
                  <c:v>13.3</c:v>
                </c:pt>
                <c:pt idx="1">
                  <c:v>2.6</c:v>
                </c:pt>
                <c:pt idx="2">
                  <c:v>2.2999999999999998</c:v>
                </c:pt>
                <c:pt idx="3">
                  <c:v>13.3</c:v>
                </c:pt>
                <c:pt idx="4">
                  <c:v>20.3</c:v>
                </c:pt>
                <c:pt idx="5">
                  <c:v>47.1</c:v>
                </c:pt>
              </c:numCache>
            </c:numRef>
          </c:val>
          <c:extLst>
            <c:ext xmlns:c16="http://schemas.microsoft.com/office/drawing/2014/chart" uri="{C3380CC4-5D6E-409C-BE32-E72D297353CC}">
              <c16:uniqueId val="{00000001-BD8D-45BF-B7A9-C54698CFA332}"/>
            </c:ext>
          </c:extLst>
        </c:ser>
        <c:dLbls>
          <c:showLegendKey val="0"/>
          <c:showVal val="0"/>
          <c:showCatName val="0"/>
          <c:showSerName val="0"/>
          <c:showPercent val="0"/>
          <c:showBubbleSize val="0"/>
        </c:dLbls>
        <c:gapWidth val="219"/>
        <c:overlap val="-27"/>
        <c:axId val="647399672"/>
        <c:axId val="647398688"/>
      </c:barChart>
      <c:catAx>
        <c:axId val="64739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47398688"/>
        <c:crosses val="autoZero"/>
        <c:auto val="1"/>
        <c:lblAlgn val="ctr"/>
        <c:lblOffset val="100"/>
        <c:noMultiLvlLbl val="0"/>
      </c:catAx>
      <c:valAx>
        <c:axId val="64739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47399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3" name="Google Shape;36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8" name="Google Shape;37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3" name="Google Shape;40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3" name="Google Shape;4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21" name="Google Shape;221;p2:notes"/>
          <p:cNvSpPr/>
          <p:nvPr>
            <p:ph idx="2" type="sldImg"/>
          </p:nvPr>
        </p:nvSpPr>
        <p:spPr>
          <a:xfrm>
            <a:off x="139700" y="766763"/>
            <a:ext cx="6823075" cy="3838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2:notes"/>
          <p:cNvSpPr txBox="1"/>
          <p:nvPr>
            <p:ph idx="1" type="body"/>
          </p:nvPr>
        </p:nvSpPr>
        <p:spPr>
          <a:xfrm>
            <a:off x="709931" y="4860171"/>
            <a:ext cx="5682615" cy="460462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notes"/>
          <p:cNvSpPr txBox="1"/>
          <p:nvPr/>
        </p:nvSpPr>
        <p:spPr>
          <a:xfrm>
            <a:off x="4022937" y="9720342"/>
            <a:ext cx="3077951" cy="51109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6" name="Google Shape;4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
        <p:nvSpPr>
          <p:cNvPr id="230" name="Google Shape;230;p3:notes"/>
          <p:cNvSpPr txBox="1"/>
          <p:nvPr/>
        </p:nvSpPr>
        <p:spPr>
          <a:xfrm>
            <a:off x="4024526" y="9760025"/>
            <a:ext cx="3077951" cy="506333"/>
          </a:xfrm>
          <a:prstGeom prst="rect">
            <a:avLst/>
          </a:prstGeom>
          <a:noFill/>
          <a:ln>
            <a:noFill/>
          </a:ln>
        </p:spPr>
        <p:txBody>
          <a:bodyPr anchorCtr="0" anchor="b" bIns="0" lIns="20500" spcFirstLastPara="1" rIns="20500" wrap="square" tIns="0">
            <a:noAutofit/>
          </a:bodyPr>
          <a:lstStyle/>
          <a:p>
            <a:pPr indent="0" lvl="0" marL="0" marR="0" rtl="0" algn="r">
              <a:spcBef>
                <a:spcPts val="0"/>
              </a:spcBef>
              <a:spcAft>
                <a:spcPts val="0"/>
              </a:spcAft>
              <a:buNone/>
            </a:pPr>
            <a:fld id="{00000000-1234-1234-1234-123412341234}" type="slidenum">
              <a:rPr b="0" i="1" lang="en-GB" sz="1100" u="none">
                <a:solidFill>
                  <a:schemeClr val="lt1"/>
                </a:solidFill>
                <a:latin typeface="Arial"/>
                <a:ea typeface="Arial"/>
                <a:cs typeface="Arial"/>
                <a:sym typeface="Arial"/>
              </a:rPr>
              <a:t>‹#›</a:t>
            </a:fld>
            <a:endParaRPr b="0" i="1" sz="1100" u="none">
              <a:solidFill>
                <a:schemeClr val="lt1"/>
              </a:solidFill>
              <a:latin typeface="Arial"/>
              <a:ea typeface="Arial"/>
              <a:cs typeface="Arial"/>
              <a:sym typeface="Arial"/>
            </a:endParaRPr>
          </a:p>
        </p:txBody>
      </p:sp>
      <p:sp>
        <p:nvSpPr>
          <p:cNvPr id="231" name="Google Shape;231;p3:notes"/>
          <p:cNvSpPr/>
          <p:nvPr>
            <p:ph idx="2" type="sldImg"/>
          </p:nvPr>
        </p:nvSpPr>
        <p:spPr>
          <a:xfrm>
            <a:off x="112713" y="733425"/>
            <a:ext cx="6878637" cy="38703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3:notes"/>
          <p:cNvSpPr txBox="1"/>
          <p:nvPr>
            <p:ph idx="1" type="body"/>
          </p:nvPr>
        </p:nvSpPr>
        <p:spPr>
          <a:xfrm>
            <a:off x="946574" y="4863345"/>
            <a:ext cx="5209328" cy="4642718"/>
          </a:xfrm>
          <a:prstGeom prst="rect">
            <a:avLst/>
          </a:prstGeom>
          <a:noFill/>
          <a:ln>
            <a:noFill/>
          </a:ln>
        </p:spPr>
        <p:txBody>
          <a:bodyPr anchorCtr="0" anchor="t" bIns="49575" lIns="99150" spcFirstLastPara="1" rIns="99150" wrap="square" tIns="4957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300">
                <a:solidFill>
                  <a:schemeClr val="dk1"/>
                </a:solidFill>
                <a:latin typeface="Times New Roman"/>
                <a:ea typeface="Times New Roman"/>
                <a:cs typeface="Times New Roman"/>
                <a:sym typeface="Times New Roman"/>
              </a:rPr>
              <a:t>‹#›</a:t>
            </a:fld>
            <a:endParaRPr b="0" sz="1300">
              <a:solidFill>
                <a:schemeClr val="dk1"/>
              </a:solidFill>
              <a:latin typeface="Times New Roman"/>
              <a:ea typeface="Times New Roman"/>
              <a:cs typeface="Times New Roman"/>
              <a:sym typeface="Times New Roman"/>
            </a:endParaRPr>
          </a:p>
        </p:txBody>
      </p:sp>
      <p:sp>
        <p:nvSpPr>
          <p:cNvPr id="247" name="Google Shape;247;p4:notes"/>
          <p:cNvSpPr txBox="1"/>
          <p:nvPr/>
        </p:nvSpPr>
        <p:spPr>
          <a:xfrm>
            <a:off x="4024526" y="9760025"/>
            <a:ext cx="3077951" cy="506333"/>
          </a:xfrm>
          <a:prstGeom prst="rect">
            <a:avLst/>
          </a:prstGeom>
          <a:noFill/>
          <a:ln>
            <a:noFill/>
          </a:ln>
        </p:spPr>
        <p:txBody>
          <a:bodyPr anchorCtr="0" anchor="b" bIns="0" lIns="20500" spcFirstLastPara="1" rIns="20500" wrap="square" tIns="0">
            <a:noAutofit/>
          </a:bodyPr>
          <a:lstStyle/>
          <a:p>
            <a:pPr indent="0" lvl="0" marL="0" marR="0" rtl="0" algn="r">
              <a:spcBef>
                <a:spcPts val="0"/>
              </a:spcBef>
              <a:spcAft>
                <a:spcPts val="0"/>
              </a:spcAft>
              <a:buNone/>
            </a:pPr>
            <a:fld id="{00000000-1234-1234-1234-123412341234}" type="slidenum">
              <a:rPr i="1" lang="en-GB" sz="1100">
                <a:solidFill>
                  <a:schemeClr val="lt1"/>
                </a:solidFill>
                <a:latin typeface="Arial"/>
                <a:ea typeface="Arial"/>
                <a:cs typeface="Arial"/>
                <a:sym typeface="Arial"/>
              </a:rPr>
              <a:t>‹#›</a:t>
            </a:fld>
            <a:endParaRPr i="1" sz="1100">
              <a:solidFill>
                <a:schemeClr val="lt1"/>
              </a:solidFill>
              <a:latin typeface="Arial"/>
              <a:ea typeface="Arial"/>
              <a:cs typeface="Arial"/>
              <a:sym typeface="Arial"/>
            </a:endParaRPr>
          </a:p>
        </p:txBody>
      </p:sp>
      <p:sp>
        <p:nvSpPr>
          <p:cNvPr id="248" name="Google Shape;248;p4:notes"/>
          <p:cNvSpPr/>
          <p:nvPr>
            <p:ph idx="2" type="sldImg"/>
          </p:nvPr>
        </p:nvSpPr>
        <p:spPr>
          <a:xfrm>
            <a:off x="112713" y="733425"/>
            <a:ext cx="6878637" cy="38703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4:notes"/>
          <p:cNvSpPr txBox="1"/>
          <p:nvPr>
            <p:ph idx="1" type="body"/>
          </p:nvPr>
        </p:nvSpPr>
        <p:spPr>
          <a:xfrm>
            <a:off x="946574" y="4863345"/>
            <a:ext cx="5209328" cy="4642718"/>
          </a:xfrm>
          <a:prstGeom prst="rect">
            <a:avLst/>
          </a:prstGeom>
          <a:noFill/>
          <a:ln>
            <a:noFill/>
          </a:ln>
        </p:spPr>
        <p:txBody>
          <a:bodyPr anchorCtr="0" anchor="t" bIns="49575" lIns="99150" spcFirstLastPara="1" rIns="99150" wrap="square" tIns="4957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300">
                <a:solidFill>
                  <a:schemeClr val="dk1"/>
                </a:solidFill>
                <a:latin typeface="Times New Roman"/>
                <a:ea typeface="Times New Roman"/>
                <a:cs typeface="Times New Roman"/>
                <a:sym typeface="Times New Roman"/>
              </a:rPr>
              <a:t>‹#›</a:t>
            </a:fld>
            <a:endParaRPr b="0" sz="1300">
              <a:solidFill>
                <a:schemeClr val="dk1"/>
              </a:solidFill>
              <a:latin typeface="Times New Roman"/>
              <a:ea typeface="Times New Roman"/>
              <a:cs typeface="Times New Roman"/>
              <a:sym typeface="Times New Roman"/>
            </a:endParaRPr>
          </a:p>
        </p:txBody>
      </p:sp>
      <p:sp>
        <p:nvSpPr>
          <p:cNvPr id="263" name="Google Shape;263;p5:notes"/>
          <p:cNvSpPr txBox="1"/>
          <p:nvPr/>
        </p:nvSpPr>
        <p:spPr>
          <a:xfrm>
            <a:off x="4024526" y="9760025"/>
            <a:ext cx="3077951" cy="506333"/>
          </a:xfrm>
          <a:prstGeom prst="rect">
            <a:avLst/>
          </a:prstGeom>
          <a:noFill/>
          <a:ln>
            <a:noFill/>
          </a:ln>
        </p:spPr>
        <p:txBody>
          <a:bodyPr anchorCtr="0" anchor="b" bIns="0" lIns="20500" spcFirstLastPara="1" rIns="20500" wrap="square" tIns="0">
            <a:noAutofit/>
          </a:bodyPr>
          <a:lstStyle/>
          <a:p>
            <a:pPr indent="0" lvl="0" marL="0" marR="0" rtl="0" algn="r">
              <a:spcBef>
                <a:spcPts val="0"/>
              </a:spcBef>
              <a:spcAft>
                <a:spcPts val="0"/>
              </a:spcAft>
              <a:buNone/>
            </a:pPr>
            <a:fld id="{00000000-1234-1234-1234-123412341234}" type="slidenum">
              <a:rPr i="1" lang="en-GB" sz="1100">
                <a:solidFill>
                  <a:schemeClr val="lt1"/>
                </a:solidFill>
                <a:latin typeface="Arial"/>
                <a:ea typeface="Arial"/>
                <a:cs typeface="Arial"/>
                <a:sym typeface="Arial"/>
              </a:rPr>
              <a:t>‹#›</a:t>
            </a:fld>
            <a:endParaRPr i="1" sz="1100">
              <a:solidFill>
                <a:schemeClr val="lt1"/>
              </a:solidFill>
              <a:latin typeface="Arial"/>
              <a:ea typeface="Arial"/>
              <a:cs typeface="Arial"/>
              <a:sym typeface="Arial"/>
            </a:endParaRPr>
          </a:p>
        </p:txBody>
      </p:sp>
      <p:sp>
        <p:nvSpPr>
          <p:cNvPr id="264" name="Google Shape;264;p5:notes"/>
          <p:cNvSpPr/>
          <p:nvPr>
            <p:ph idx="2" type="sldImg"/>
          </p:nvPr>
        </p:nvSpPr>
        <p:spPr>
          <a:xfrm>
            <a:off x="112713" y="733425"/>
            <a:ext cx="6878637" cy="38703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5:notes"/>
          <p:cNvSpPr txBox="1"/>
          <p:nvPr>
            <p:ph idx="1" type="body"/>
          </p:nvPr>
        </p:nvSpPr>
        <p:spPr>
          <a:xfrm>
            <a:off x="946574" y="4863345"/>
            <a:ext cx="5209328" cy="4642718"/>
          </a:xfrm>
          <a:prstGeom prst="rect">
            <a:avLst/>
          </a:prstGeom>
          <a:noFill/>
          <a:ln>
            <a:noFill/>
          </a:ln>
        </p:spPr>
        <p:txBody>
          <a:bodyPr anchorCtr="0" anchor="t" bIns="49575" lIns="99150" spcFirstLastPara="1" rIns="99150" wrap="square" tIns="4957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showMasterSp="0">
  <p:cSld name="Title Pag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2"/>
          <p:cNvSpPr txBox="1"/>
          <p:nvPr>
            <p:ph idx="1" type="body"/>
          </p:nvPr>
        </p:nvSpPr>
        <p:spPr>
          <a:xfrm>
            <a:off x="1039771" y="2517053"/>
            <a:ext cx="6844590" cy="584775"/>
          </a:xfrm>
          <a:prstGeom prst="rect">
            <a:avLst/>
          </a:prstGeom>
          <a:noFill/>
          <a:ln>
            <a:noFill/>
          </a:ln>
        </p:spPr>
        <p:txBody>
          <a:bodyPr anchorCtr="0" anchor="t" bIns="45700" lIns="91425" spcFirstLastPara="1" rIns="91425" wrap="square" tIns="45700">
            <a:spAutoFit/>
          </a:bodyPr>
          <a:lstStyle>
            <a:lvl1pPr indent="-228600" lvl="0" marL="457200" algn="l">
              <a:spcBef>
                <a:spcPts val="320"/>
              </a:spcBef>
              <a:spcAft>
                <a:spcPts val="0"/>
              </a:spcAft>
              <a:buSzPts val="1600"/>
              <a:buNone/>
              <a:defRPr b="0" sz="1600">
                <a:solidFill>
                  <a:schemeClr val="dk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2"/>
          <p:cNvSpPr txBox="1"/>
          <p:nvPr>
            <p:ph idx="2" type="body"/>
          </p:nvPr>
        </p:nvSpPr>
        <p:spPr>
          <a:xfrm>
            <a:off x="1043597" y="3961569"/>
            <a:ext cx="5688626" cy="288032"/>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b="0" sz="1600">
                <a:solidFill>
                  <a:srgbClr val="AE1022"/>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 name="Google Shape;15;p22"/>
          <p:cNvSpPr txBox="1"/>
          <p:nvPr>
            <p:ph idx="3" type="body"/>
          </p:nvPr>
        </p:nvSpPr>
        <p:spPr>
          <a:xfrm>
            <a:off x="1043610" y="3577877"/>
            <a:ext cx="5688619" cy="29001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b="0" sz="1600">
                <a:solidFill>
                  <a:schemeClr val="dk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 name="Google Shape;16;p22"/>
          <p:cNvSpPr txBox="1"/>
          <p:nvPr>
            <p:ph idx="4" type="body"/>
          </p:nvPr>
        </p:nvSpPr>
        <p:spPr>
          <a:xfrm>
            <a:off x="1043610" y="927760"/>
            <a:ext cx="6768746" cy="833178"/>
          </a:xfrm>
          <a:prstGeom prst="rect">
            <a:avLst/>
          </a:prstGeom>
          <a:noFill/>
          <a:ln>
            <a:noFill/>
          </a:ln>
        </p:spPr>
        <p:txBody>
          <a:bodyPr anchorCtr="0" anchor="t" bIns="46800" lIns="90000" spcFirstLastPara="1" rIns="90000" wrap="square" tIns="46800">
            <a:spAutoFit/>
          </a:bodyPr>
          <a:lstStyle>
            <a:lvl1pPr indent="-228600" lvl="0" marL="457200" algn="l">
              <a:spcBef>
                <a:spcPts val="600"/>
              </a:spcBef>
              <a:spcAft>
                <a:spcPts val="0"/>
              </a:spcAft>
              <a:buSzPts val="4800"/>
              <a:buNone/>
              <a:defRPr b="1" i="0" sz="4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showMasterSp="0">
  <p:cSld name="Title Page">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29"/>
          <p:cNvSpPr txBox="1"/>
          <p:nvPr>
            <p:ph idx="1" type="body"/>
          </p:nvPr>
        </p:nvSpPr>
        <p:spPr>
          <a:xfrm>
            <a:off x="1039771" y="2517053"/>
            <a:ext cx="6844590" cy="584775"/>
          </a:xfrm>
          <a:prstGeom prst="rect">
            <a:avLst/>
          </a:prstGeom>
          <a:noFill/>
          <a:ln>
            <a:noFill/>
          </a:ln>
        </p:spPr>
        <p:txBody>
          <a:bodyPr anchorCtr="0" anchor="t" bIns="45700" lIns="91425" spcFirstLastPara="1" rIns="91425" wrap="square" tIns="45700">
            <a:spAutoFit/>
          </a:bodyPr>
          <a:lstStyle>
            <a:lvl1pPr indent="-228600" lvl="0" marL="457200" algn="l">
              <a:spcBef>
                <a:spcPts val="320"/>
              </a:spcBef>
              <a:spcAft>
                <a:spcPts val="0"/>
              </a:spcAft>
              <a:buSzPts val="1600"/>
              <a:buNone/>
              <a:defRPr b="0" sz="1600">
                <a:solidFill>
                  <a:schemeClr val="dk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29"/>
          <p:cNvSpPr txBox="1"/>
          <p:nvPr>
            <p:ph idx="2" type="body"/>
          </p:nvPr>
        </p:nvSpPr>
        <p:spPr>
          <a:xfrm>
            <a:off x="1043597" y="3961569"/>
            <a:ext cx="5688626" cy="288032"/>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b="0" sz="1600">
                <a:solidFill>
                  <a:srgbClr val="AE1022"/>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29"/>
          <p:cNvSpPr txBox="1"/>
          <p:nvPr>
            <p:ph idx="3" type="body"/>
          </p:nvPr>
        </p:nvSpPr>
        <p:spPr>
          <a:xfrm>
            <a:off x="1043610" y="3577877"/>
            <a:ext cx="5688619" cy="29001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b="0" sz="1600">
                <a:solidFill>
                  <a:schemeClr val="dk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29"/>
          <p:cNvSpPr txBox="1"/>
          <p:nvPr>
            <p:ph idx="4" type="body"/>
          </p:nvPr>
        </p:nvSpPr>
        <p:spPr>
          <a:xfrm>
            <a:off x="1043610" y="927760"/>
            <a:ext cx="6768746" cy="833178"/>
          </a:xfrm>
          <a:prstGeom prst="rect">
            <a:avLst/>
          </a:prstGeom>
          <a:noFill/>
          <a:ln>
            <a:noFill/>
          </a:ln>
        </p:spPr>
        <p:txBody>
          <a:bodyPr anchorCtr="0" anchor="t" bIns="46800" lIns="90000" spcFirstLastPara="1" rIns="90000" wrap="square" tIns="46800">
            <a:spAutoFit/>
          </a:bodyPr>
          <a:lstStyle>
            <a:lvl1pPr indent="-228600" lvl="0" marL="457200" algn="l">
              <a:spcBef>
                <a:spcPts val="600"/>
              </a:spcBef>
              <a:spcAft>
                <a:spcPts val="0"/>
              </a:spcAft>
              <a:buSzPts val="4800"/>
              <a:buNone/>
              <a:defRPr b="1" i="0" sz="4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Page">
  <p:cSld name="Heading Pag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30"/>
          <p:cNvSpPr txBox="1"/>
          <p:nvPr>
            <p:ph idx="1" type="body"/>
          </p:nvPr>
        </p:nvSpPr>
        <p:spPr>
          <a:xfrm>
            <a:off x="324618" y="339502"/>
            <a:ext cx="7631757" cy="432048"/>
          </a:xfrm>
          <a:prstGeom prst="rect">
            <a:avLst/>
          </a:prstGeom>
          <a:noFill/>
          <a:ln>
            <a:noFill/>
          </a:ln>
        </p:spPr>
        <p:txBody>
          <a:bodyPr anchorCtr="0" anchor="t" bIns="45700" lIns="91425" spcFirstLastPara="1" rIns="91425" wrap="square" tIns="45700">
            <a:noAutofit/>
          </a:bodyPr>
          <a:lstStyle>
            <a:lvl1pPr indent="-228600" lvl="0" marL="457200" algn="l">
              <a:lnSpc>
                <a:spcPct val="89285"/>
              </a:lnSpc>
              <a:spcBef>
                <a:spcPts val="0"/>
              </a:spcBef>
              <a:spcAft>
                <a:spcPts val="0"/>
              </a:spcAft>
              <a:buSzPts val="2800"/>
              <a:buNone/>
              <a:defRPr b="1" sz="2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title">
  <p:cSld name="3_Sub-title">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31"/>
          <p:cNvSpPr txBox="1"/>
          <p:nvPr>
            <p:ph idx="1" type="body"/>
          </p:nvPr>
        </p:nvSpPr>
        <p:spPr>
          <a:xfrm>
            <a:off x="358175" y="1364165"/>
            <a:ext cx="6825854" cy="11525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50"/>
              </a:spcBef>
              <a:spcAft>
                <a:spcPts val="0"/>
              </a:spcAft>
              <a:buSzPts val="2800"/>
              <a:buNone/>
              <a:defRPr b="1" sz="2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31"/>
          <p:cNvSpPr txBox="1"/>
          <p:nvPr>
            <p:ph idx="2" type="body"/>
          </p:nvPr>
        </p:nvSpPr>
        <p:spPr>
          <a:xfrm>
            <a:off x="358176" y="2571750"/>
            <a:ext cx="6825853" cy="1643063"/>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400"/>
              <a:buFont typeface="Calibri"/>
              <a:buNone/>
              <a:defRPr>
                <a:latin typeface="Calibri"/>
                <a:ea typeface="Calibri"/>
                <a:cs typeface="Calibri"/>
                <a:sym typeface="Calibri"/>
              </a:defRPr>
            </a:lvl1pPr>
            <a:lvl2pPr indent="-355600" lvl="1" marL="914400" algn="l">
              <a:spcBef>
                <a:spcPts val="400"/>
              </a:spcBef>
              <a:spcAft>
                <a:spcPts val="0"/>
              </a:spcAft>
              <a:buClr>
                <a:srgbClr val="AE1022"/>
              </a:buClr>
              <a:buSzPts val="2000"/>
              <a:buFont typeface="Arial"/>
              <a:buChar char="•"/>
              <a:defRPr>
                <a:latin typeface="Calibri"/>
                <a:ea typeface="Calibri"/>
                <a:cs typeface="Calibri"/>
                <a:sym typeface="Calibri"/>
              </a:defRPr>
            </a:lvl2pPr>
            <a:lvl3pPr indent="-342900" lvl="2" marL="1371600" algn="l">
              <a:spcBef>
                <a:spcPts val="360"/>
              </a:spcBef>
              <a:spcAft>
                <a:spcPts val="0"/>
              </a:spcAft>
              <a:buClr>
                <a:srgbClr val="AE1022"/>
              </a:buClr>
              <a:buSzPts val="1800"/>
              <a:buFont typeface="Arial"/>
              <a:buChar char="•"/>
              <a:defRPr>
                <a:latin typeface="Calibri"/>
                <a:ea typeface="Calibri"/>
                <a:cs typeface="Calibri"/>
                <a:sym typeface="Calibri"/>
              </a:defRPr>
            </a:lvl3pPr>
            <a:lvl4pPr indent="-342900" lvl="3" marL="1828800" algn="l">
              <a:spcBef>
                <a:spcPts val="360"/>
              </a:spcBef>
              <a:spcAft>
                <a:spcPts val="0"/>
              </a:spcAft>
              <a:buClr>
                <a:srgbClr val="AE1022"/>
              </a:buClr>
              <a:buSzPts val="1800"/>
              <a:buFont typeface="Arial"/>
              <a:buChar char="•"/>
              <a:defRPr>
                <a:latin typeface="Calibri"/>
                <a:ea typeface="Calibri"/>
                <a:cs typeface="Calibri"/>
                <a:sym typeface="Calibri"/>
              </a:defRPr>
            </a:lvl4pPr>
            <a:lvl5pPr indent="-342900" lvl="4" marL="2286000" algn="l">
              <a:spcBef>
                <a:spcPts val="360"/>
              </a:spcBef>
              <a:spcAft>
                <a:spcPts val="0"/>
              </a:spcAft>
              <a:buClr>
                <a:srgbClr val="AE1022"/>
              </a:buClr>
              <a:buSzPts val="1800"/>
              <a:buFont typeface="Arial"/>
              <a:buChar char="•"/>
              <a:defRPr>
                <a:latin typeface="Calibri"/>
                <a:ea typeface="Calibri"/>
                <a:cs typeface="Calibri"/>
                <a:sym typeface="Calibri"/>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p:cSld name="Titelseite">
    <p:spTree>
      <p:nvGrpSpPr>
        <p:cNvPr id="65" name="Shape 65"/>
        <p:cNvGrpSpPr/>
        <p:nvPr/>
      </p:nvGrpSpPr>
      <p:grpSpPr>
        <a:xfrm>
          <a:off x="0" y="0"/>
          <a:ext cx="0" cy="0"/>
          <a:chOff x="0" y="0"/>
          <a:chExt cx="0" cy="0"/>
        </a:xfrm>
      </p:grpSpPr>
      <p:sp>
        <p:nvSpPr>
          <p:cNvPr id="66" name="Google Shape;66;p36"/>
          <p:cNvSpPr txBox="1"/>
          <p:nvPr>
            <p:ph type="title"/>
          </p:nvPr>
        </p:nvSpPr>
        <p:spPr>
          <a:xfrm>
            <a:off x="972000" y="1707654"/>
            <a:ext cx="7200000" cy="162018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 Hintergrund">
  <p:cSld name="Titelseite + Hintergrund">
    <p:spTree>
      <p:nvGrpSpPr>
        <p:cNvPr id="67" name="Shape 67"/>
        <p:cNvGrpSpPr/>
        <p:nvPr/>
      </p:nvGrpSpPr>
      <p:grpSpPr>
        <a:xfrm>
          <a:off x="0" y="0"/>
          <a:ext cx="0" cy="0"/>
          <a:chOff x="0" y="0"/>
          <a:chExt cx="0" cy="0"/>
        </a:xfrm>
      </p:grpSpPr>
      <p:sp>
        <p:nvSpPr>
          <p:cNvPr id="68" name="Google Shape;68;p37"/>
          <p:cNvSpPr/>
          <p:nvPr>
            <p:ph idx="2" type="pic"/>
          </p:nvPr>
        </p:nvSpPr>
        <p:spPr>
          <a:xfrm>
            <a:off x="0" y="735805"/>
            <a:ext cx="9144000" cy="4104197"/>
          </a:xfrm>
          <a:prstGeom prst="rect">
            <a:avLst/>
          </a:prstGeom>
          <a:noFill/>
          <a:ln>
            <a:noFill/>
          </a:ln>
        </p:spPr>
      </p:sp>
      <p:sp>
        <p:nvSpPr>
          <p:cNvPr id="69" name="Google Shape;69;p37"/>
          <p:cNvSpPr txBox="1"/>
          <p:nvPr>
            <p:ph type="title"/>
          </p:nvPr>
        </p:nvSpPr>
        <p:spPr>
          <a:xfrm>
            <a:off x="972000" y="1707654"/>
            <a:ext cx="7200000" cy="972108"/>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p:cSld name="Überschrift">
    <p:spTree>
      <p:nvGrpSpPr>
        <p:cNvPr id="70" name="Shape 70"/>
        <p:cNvGrpSpPr/>
        <p:nvPr/>
      </p:nvGrpSpPr>
      <p:grpSpPr>
        <a:xfrm>
          <a:off x="0" y="0"/>
          <a:ext cx="0" cy="0"/>
          <a:chOff x="0" y="0"/>
          <a:chExt cx="0" cy="0"/>
        </a:xfrm>
      </p:grpSpPr>
      <p:sp>
        <p:nvSpPr>
          <p:cNvPr id="71" name="Google Shape;71;p38"/>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tenfolie">
  <p:cSld name="Referentenfolie">
    <p:spTree>
      <p:nvGrpSpPr>
        <p:cNvPr id="72" name="Shape 72"/>
        <p:cNvGrpSpPr/>
        <p:nvPr/>
      </p:nvGrpSpPr>
      <p:grpSpPr>
        <a:xfrm>
          <a:off x="0" y="0"/>
          <a:ext cx="0" cy="0"/>
          <a:chOff x="0" y="0"/>
          <a:chExt cx="0" cy="0"/>
        </a:xfrm>
      </p:grpSpPr>
      <p:sp>
        <p:nvSpPr>
          <p:cNvPr id="73" name="Google Shape;73;p39"/>
          <p:cNvSpPr txBox="1"/>
          <p:nvPr>
            <p:ph idx="1" type="body"/>
          </p:nvPr>
        </p:nvSpPr>
        <p:spPr>
          <a:xfrm>
            <a:off x="179513" y="4137925"/>
            <a:ext cx="8784975" cy="540320"/>
          </a:xfrm>
          <a:prstGeom prst="rect">
            <a:avLst/>
          </a:prstGeom>
          <a:noFill/>
          <a:ln>
            <a:noFill/>
          </a:ln>
        </p:spPr>
        <p:txBody>
          <a:bodyPr anchorCtr="0" anchor="b" bIns="45700" lIns="91425" spcFirstLastPara="1" rIns="91425" wrap="square" tIns="45700">
            <a:noAutofit/>
          </a:bodyPr>
          <a:lstStyle>
            <a:lvl1pPr indent="-342900" lvl="0" marL="457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2 Spalten">
  <p:cSld name="Überschrift + Text 2 Spalten">
    <p:spTree>
      <p:nvGrpSpPr>
        <p:cNvPr id="74" name="Shape 74"/>
        <p:cNvGrpSpPr/>
        <p:nvPr/>
      </p:nvGrpSpPr>
      <p:grpSpPr>
        <a:xfrm>
          <a:off x="0" y="0"/>
          <a:ext cx="0" cy="0"/>
          <a:chOff x="0" y="0"/>
          <a:chExt cx="0" cy="0"/>
        </a:xfrm>
      </p:grpSpPr>
      <p:sp>
        <p:nvSpPr>
          <p:cNvPr id="75" name="Google Shape;75;p40"/>
          <p:cNvSpPr txBox="1"/>
          <p:nvPr>
            <p:ph idx="1" type="body"/>
          </p:nvPr>
        </p:nvSpPr>
        <p:spPr>
          <a:xfrm>
            <a:off x="179513" y="1635646"/>
            <a:ext cx="4321051"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40"/>
          <p:cNvSpPr txBox="1"/>
          <p:nvPr>
            <p:ph idx="2" type="body"/>
          </p:nvPr>
        </p:nvSpPr>
        <p:spPr>
          <a:xfrm>
            <a:off x="4679032" y="1635907"/>
            <a:ext cx="4320480"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40"/>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1 Spalte">
  <p:cSld name="Überschrift + Text 1 Spalte">
    <p:spTree>
      <p:nvGrpSpPr>
        <p:cNvPr id="78" name="Shape 78"/>
        <p:cNvGrpSpPr/>
        <p:nvPr/>
      </p:nvGrpSpPr>
      <p:grpSpPr>
        <a:xfrm>
          <a:off x="0" y="0"/>
          <a:ext cx="0" cy="0"/>
          <a:chOff x="0" y="0"/>
          <a:chExt cx="0" cy="0"/>
        </a:xfrm>
      </p:grpSpPr>
      <p:sp>
        <p:nvSpPr>
          <p:cNvPr id="79" name="Google Shape;79;p41"/>
          <p:cNvSpPr txBox="1"/>
          <p:nvPr>
            <p:ph idx="1" type="body"/>
          </p:nvPr>
        </p:nvSpPr>
        <p:spPr>
          <a:xfrm>
            <a:off x="179513" y="1635646"/>
            <a:ext cx="8820000" cy="3042338"/>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41"/>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p:cSld name="Bild">
    <p:spTree>
      <p:nvGrpSpPr>
        <p:cNvPr id="81" name="Shape 81"/>
        <p:cNvGrpSpPr/>
        <p:nvPr/>
      </p:nvGrpSpPr>
      <p:grpSpPr>
        <a:xfrm>
          <a:off x="0" y="0"/>
          <a:ext cx="0" cy="0"/>
          <a:chOff x="0" y="0"/>
          <a:chExt cx="0" cy="0"/>
        </a:xfrm>
      </p:grpSpPr>
      <p:sp>
        <p:nvSpPr>
          <p:cNvPr id="82" name="Google Shape;82;p42"/>
          <p:cNvSpPr/>
          <p:nvPr>
            <p:ph idx="2" type="pic"/>
          </p:nvPr>
        </p:nvSpPr>
        <p:spPr>
          <a:xfrm>
            <a:off x="1259571" y="951310"/>
            <a:ext cx="6624861" cy="351065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7" name="Shape 17"/>
        <p:cNvGrpSpPr/>
        <p:nvPr/>
      </p:nvGrpSpPr>
      <p:grpSpPr>
        <a:xfrm>
          <a:off x="0" y="0"/>
          <a:ext cx="0" cy="0"/>
          <a:chOff x="0" y="0"/>
          <a:chExt cx="0" cy="0"/>
        </a:xfrm>
      </p:grpSpPr>
      <p:sp>
        <p:nvSpPr>
          <p:cNvPr id="18" name="Google Shape;18;p23"/>
          <p:cNvSpPr txBox="1"/>
          <p:nvPr>
            <p:ph idx="10" type="dt"/>
          </p:nvPr>
        </p:nvSpPr>
        <p:spPr>
          <a:xfrm>
            <a:off x="3505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Bild + Bildunterschrift 2 Spalten">
  <p:cSld name="Überschrift + Bild + Bildunterschrift 2 Spalten">
    <p:spTree>
      <p:nvGrpSpPr>
        <p:cNvPr id="83" name="Shape 83"/>
        <p:cNvGrpSpPr/>
        <p:nvPr/>
      </p:nvGrpSpPr>
      <p:grpSpPr>
        <a:xfrm>
          <a:off x="0" y="0"/>
          <a:ext cx="0" cy="0"/>
          <a:chOff x="0" y="0"/>
          <a:chExt cx="0" cy="0"/>
        </a:xfrm>
      </p:grpSpPr>
      <p:sp>
        <p:nvSpPr>
          <p:cNvPr id="84" name="Google Shape;84;p43"/>
          <p:cNvSpPr/>
          <p:nvPr>
            <p:ph idx="2" type="pic"/>
          </p:nvPr>
        </p:nvSpPr>
        <p:spPr>
          <a:xfrm>
            <a:off x="179387" y="1383618"/>
            <a:ext cx="4320000" cy="3078342"/>
          </a:xfrm>
          <a:prstGeom prst="rect">
            <a:avLst/>
          </a:prstGeom>
          <a:noFill/>
          <a:ln>
            <a:noFill/>
          </a:ln>
        </p:spPr>
      </p:sp>
      <p:sp>
        <p:nvSpPr>
          <p:cNvPr id="85" name="Google Shape;85;p43"/>
          <p:cNvSpPr txBox="1"/>
          <p:nvPr>
            <p:ph idx="1" type="body"/>
          </p:nvPr>
        </p:nvSpPr>
        <p:spPr>
          <a:xfrm>
            <a:off x="179388"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6" name="Google Shape;86;p43"/>
          <p:cNvSpPr/>
          <p:nvPr>
            <p:ph idx="3" type="pic"/>
          </p:nvPr>
        </p:nvSpPr>
        <p:spPr>
          <a:xfrm>
            <a:off x="4679387" y="1383878"/>
            <a:ext cx="4320000" cy="3078342"/>
          </a:xfrm>
          <a:prstGeom prst="rect">
            <a:avLst/>
          </a:prstGeom>
          <a:noFill/>
          <a:ln>
            <a:noFill/>
          </a:ln>
        </p:spPr>
      </p:sp>
      <p:sp>
        <p:nvSpPr>
          <p:cNvPr id="87" name="Google Shape;87;p43"/>
          <p:cNvSpPr txBox="1"/>
          <p:nvPr>
            <p:ph idx="4" type="body"/>
          </p:nvPr>
        </p:nvSpPr>
        <p:spPr>
          <a:xfrm>
            <a:off x="4678783"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43"/>
          <p:cNvSpPr txBox="1"/>
          <p:nvPr>
            <p:ph type="title"/>
          </p:nvPr>
        </p:nvSpPr>
        <p:spPr>
          <a:xfrm>
            <a:off x="179512" y="951402"/>
            <a:ext cx="8820000" cy="396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89" name="Shape 89"/>
        <p:cNvGrpSpPr/>
        <p:nvPr/>
      </p:nvGrpSpPr>
      <p:grpSpPr>
        <a:xfrm>
          <a:off x="0" y="0"/>
          <a:ext cx="0" cy="0"/>
          <a:chOff x="0" y="0"/>
          <a:chExt cx="0" cy="0"/>
        </a:xfrm>
      </p:grpSpPr>
      <p:sp>
        <p:nvSpPr>
          <p:cNvPr id="90" name="Google Shape;90;p4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91" name="Google Shape;91;p4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chemeClr val="dk1"/>
              </a:buClr>
              <a:buSzPts val="2600"/>
              <a:buFont typeface="Arial"/>
              <a:buChar char="•"/>
              <a:defRPr b="0" i="0" sz="26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2" name="Google Shape;92;p44"/>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3" name="Google Shape;93;p44"/>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4" name="Google Shape;94;p44"/>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Times New Roman"/>
                <a:ea typeface="Times New Roman"/>
                <a:cs typeface="Times New Roman"/>
                <a:sym typeface="Times New Roman"/>
              </a:defRPr>
            </a:lvl1pPr>
            <a:lvl2pPr indent="0" lvl="1" marL="0" marR="0" rtl="0" algn="l">
              <a:spcBef>
                <a:spcPts val="0"/>
              </a:spcBef>
              <a:spcAft>
                <a:spcPts val="0"/>
              </a:spcAft>
              <a:buNone/>
              <a:defRPr sz="2400">
                <a:solidFill>
                  <a:schemeClr val="dk1"/>
                </a:solidFill>
                <a:latin typeface="Times New Roman"/>
                <a:ea typeface="Times New Roman"/>
                <a:cs typeface="Times New Roman"/>
                <a:sym typeface="Times New Roman"/>
              </a:defRPr>
            </a:lvl2pPr>
            <a:lvl3pPr indent="0" lvl="2" marL="0" marR="0" rtl="0" algn="l">
              <a:spcBef>
                <a:spcPts val="0"/>
              </a:spcBef>
              <a:spcAft>
                <a:spcPts val="0"/>
              </a:spcAft>
              <a:buNone/>
              <a:defRPr sz="2400">
                <a:solidFill>
                  <a:schemeClr val="dk1"/>
                </a:solidFill>
                <a:latin typeface="Times New Roman"/>
                <a:ea typeface="Times New Roman"/>
                <a:cs typeface="Times New Roman"/>
                <a:sym typeface="Times New Roman"/>
              </a:defRPr>
            </a:lvl3pPr>
            <a:lvl4pPr indent="0" lvl="3" marL="0" marR="0" rtl="0" algn="l">
              <a:spcBef>
                <a:spcPts val="0"/>
              </a:spcBef>
              <a:spcAft>
                <a:spcPts val="0"/>
              </a:spcAft>
              <a:buNone/>
              <a:defRPr sz="2400">
                <a:solidFill>
                  <a:schemeClr val="dk1"/>
                </a:solidFill>
                <a:latin typeface="Times New Roman"/>
                <a:ea typeface="Times New Roman"/>
                <a:cs typeface="Times New Roman"/>
                <a:sym typeface="Times New Roman"/>
              </a:defRPr>
            </a:lvl4pPr>
            <a:lvl5pPr indent="0" lvl="4" marL="0" marR="0" rtl="0" algn="l">
              <a:spcBef>
                <a:spcPts val="0"/>
              </a:spcBef>
              <a:spcAft>
                <a:spcPts val="0"/>
              </a:spcAft>
              <a:buNone/>
              <a:defRPr sz="2400">
                <a:solidFill>
                  <a:schemeClr val="dk1"/>
                </a:solidFill>
                <a:latin typeface="Times New Roman"/>
                <a:ea typeface="Times New Roman"/>
                <a:cs typeface="Times New Roman"/>
                <a:sym typeface="Times New Roman"/>
              </a:defRPr>
            </a:lvl5pPr>
            <a:lvl6pPr indent="0" lvl="5" marL="0" marR="0" rtl="0" algn="l">
              <a:spcBef>
                <a:spcPts val="0"/>
              </a:spcBef>
              <a:spcAft>
                <a:spcPts val="0"/>
              </a:spcAft>
              <a:buNone/>
              <a:defRPr sz="2400">
                <a:solidFill>
                  <a:schemeClr val="dk1"/>
                </a:solidFill>
                <a:latin typeface="Times New Roman"/>
                <a:ea typeface="Times New Roman"/>
                <a:cs typeface="Times New Roman"/>
                <a:sym typeface="Times New Roman"/>
              </a:defRPr>
            </a:lvl6pPr>
            <a:lvl7pPr indent="0" lvl="6" marL="0" marR="0" rtl="0" algn="l">
              <a:spcBef>
                <a:spcPts val="0"/>
              </a:spcBef>
              <a:spcAft>
                <a:spcPts val="0"/>
              </a:spcAft>
              <a:buNone/>
              <a:defRPr sz="2400">
                <a:solidFill>
                  <a:schemeClr val="dk1"/>
                </a:solidFill>
                <a:latin typeface="Times New Roman"/>
                <a:ea typeface="Times New Roman"/>
                <a:cs typeface="Times New Roman"/>
                <a:sym typeface="Times New Roman"/>
              </a:defRPr>
            </a:lvl7pPr>
            <a:lvl8pPr indent="0" lvl="7" marL="0" marR="0" rtl="0" algn="l">
              <a:spcBef>
                <a:spcPts val="0"/>
              </a:spcBef>
              <a:spcAft>
                <a:spcPts val="0"/>
              </a:spcAft>
              <a:buNone/>
              <a:defRPr sz="2400">
                <a:solidFill>
                  <a:schemeClr val="dk1"/>
                </a:solidFill>
                <a:latin typeface="Times New Roman"/>
                <a:ea typeface="Times New Roman"/>
                <a:cs typeface="Times New Roman"/>
                <a:sym typeface="Times New Roman"/>
              </a:defRPr>
            </a:lvl8pPr>
            <a:lvl9pPr indent="0" lvl="8" marL="0" marR="0" rtl="0" algn="l">
              <a:spcBef>
                <a:spcPts val="0"/>
              </a:spcBef>
              <a:spcAft>
                <a:spcPts val="0"/>
              </a:spcAft>
              <a:buNone/>
              <a:defRPr sz="2400">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Diagramm oder Organigramm" type="dgm">
  <p:cSld name="DIAGRAM">
    <p:spTree>
      <p:nvGrpSpPr>
        <p:cNvPr id="95" name="Shape 95"/>
        <p:cNvGrpSpPr/>
        <p:nvPr/>
      </p:nvGrpSpPr>
      <p:grpSpPr>
        <a:xfrm>
          <a:off x="0" y="0"/>
          <a:ext cx="0" cy="0"/>
          <a:chOff x="0" y="0"/>
          <a:chExt cx="0" cy="0"/>
        </a:xfrm>
      </p:grpSpPr>
      <p:sp>
        <p:nvSpPr>
          <p:cNvPr id="96" name="Google Shape;96;p45"/>
          <p:cNvSpPr txBox="1"/>
          <p:nvPr>
            <p:ph type="title"/>
          </p:nvPr>
        </p:nvSpPr>
        <p:spPr>
          <a:xfrm>
            <a:off x="317500" y="370101"/>
            <a:ext cx="8638117" cy="743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type="objOnly">
  <p:cSld name="OBJECT_ONLY">
    <p:spTree>
      <p:nvGrpSpPr>
        <p:cNvPr id="97" name="Shape 97"/>
        <p:cNvGrpSpPr/>
        <p:nvPr/>
      </p:nvGrpSpPr>
      <p:grpSpPr>
        <a:xfrm>
          <a:off x="0" y="0"/>
          <a:ext cx="0" cy="0"/>
          <a:chOff x="0" y="0"/>
          <a:chExt cx="0" cy="0"/>
        </a:xfrm>
      </p:grpSpPr>
      <p:sp>
        <p:nvSpPr>
          <p:cNvPr id="98" name="Google Shape;98;p46"/>
          <p:cNvSpPr txBox="1"/>
          <p:nvPr>
            <p:ph idx="1" type="body"/>
          </p:nvPr>
        </p:nvSpPr>
        <p:spPr>
          <a:xfrm>
            <a:off x="317500" y="370101"/>
            <a:ext cx="8638117" cy="4172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ferentenfolie">
  <p:cSld name="1_Referentenfolie">
    <p:spTree>
      <p:nvGrpSpPr>
        <p:cNvPr id="99" name="Shape 9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p:cSld name="Titelseite">
    <p:spTree>
      <p:nvGrpSpPr>
        <p:cNvPr id="104" name="Shape 104"/>
        <p:cNvGrpSpPr/>
        <p:nvPr/>
      </p:nvGrpSpPr>
      <p:grpSpPr>
        <a:xfrm>
          <a:off x="0" y="0"/>
          <a:ext cx="0" cy="0"/>
          <a:chOff x="0" y="0"/>
          <a:chExt cx="0" cy="0"/>
        </a:xfrm>
      </p:grpSpPr>
      <p:sp>
        <p:nvSpPr>
          <p:cNvPr id="105" name="Google Shape;105;p49"/>
          <p:cNvSpPr txBox="1"/>
          <p:nvPr>
            <p:ph type="title"/>
          </p:nvPr>
        </p:nvSpPr>
        <p:spPr>
          <a:xfrm>
            <a:off x="972000" y="1707654"/>
            <a:ext cx="7200000" cy="162018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 Hintergrund">
  <p:cSld name="Titelseite + Hintergrund">
    <p:spTree>
      <p:nvGrpSpPr>
        <p:cNvPr id="106" name="Shape 106"/>
        <p:cNvGrpSpPr/>
        <p:nvPr/>
      </p:nvGrpSpPr>
      <p:grpSpPr>
        <a:xfrm>
          <a:off x="0" y="0"/>
          <a:ext cx="0" cy="0"/>
          <a:chOff x="0" y="0"/>
          <a:chExt cx="0" cy="0"/>
        </a:xfrm>
      </p:grpSpPr>
      <p:sp>
        <p:nvSpPr>
          <p:cNvPr id="107" name="Google Shape;107;p50"/>
          <p:cNvSpPr/>
          <p:nvPr>
            <p:ph idx="2" type="pic"/>
          </p:nvPr>
        </p:nvSpPr>
        <p:spPr>
          <a:xfrm>
            <a:off x="0" y="735805"/>
            <a:ext cx="9144000" cy="4104197"/>
          </a:xfrm>
          <a:prstGeom prst="rect">
            <a:avLst/>
          </a:prstGeom>
          <a:noFill/>
          <a:ln>
            <a:noFill/>
          </a:ln>
        </p:spPr>
      </p:sp>
      <p:sp>
        <p:nvSpPr>
          <p:cNvPr id="108" name="Google Shape;108;p50"/>
          <p:cNvSpPr txBox="1"/>
          <p:nvPr>
            <p:ph type="title"/>
          </p:nvPr>
        </p:nvSpPr>
        <p:spPr>
          <a:xfrm>
            <a:off x="972000" y="1707654"/>
            <a:ext cx="7200000" cy="972108"/>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tenfolie">
  <p:cSld name="Referentenfolie">
    <p:spTree>
      <p:nvGrpSpPr>
        <p:cNvPr id="109" name="Shape 10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p:cSld name="Überschrift">
    <p:spTree>
      <p:nvGrpSpPr>
        <p:cNvPr id="110" name="Shape 110"/>
        <p:cNvGrpSpPr/>
        <p:nvPr/>
      </p:nvGrpSpPr>
      <p:grpSpPr>
        <a:xfrm>
          <a:off x="0" y="0"/>
          <a:ext cx="0" cy="0"/>
          <a:chOff x="0" y="0"/>
          <a:chExt cx="0" cy="0"/>
        </a:xfrm>
      </p:grpSpPr>
      <p:sp>
        <p:nvSpPr>
          <p:cNvPr id="111" name="Google Shape;111;p52"/>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1 Spalte">
  <p:cSld name="Überschrift + Text 1 Spalte">
    <p:spTree>
      <p:nvGrpSpPr>
        <p:cNvPr id="112" name="Shape 112"/>
        <p:cNvGrpSpPr/>
        <p:nvPr/>
      </p:nvGrpSpPr>
      <p:grpSpPr>
        <a:xfrm>
          <a:off x="0" y="0"/>
          <a:ext cx="0" cy="0"/>
          <a:chOff x="0" y="0"/>
          <a:chExt cx="0" cy="0"/>
        </a:xfrm>
      </p:grpSpPr>
      <p:sp>
        <p:nvSpPr>
          <p:cNvPr id="113" name="Google Shape;113;p53"/>
          <p:cNvSpPr txBox="1"/>
          <p:nvPr>
            <p:ph idx="1" type="body"/>
          </p:nvPr>
        </p:nvSpPr>
        <p:spPr>
          <a:xfrm>
            <a:off x="179513" y="1635646"/>
            <a:ext cx="8820000" cy="3042338"/>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53"/>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9" name="Shape 19"/>
        <p:cNvGrpSpPr/>
        <p:nvPr/>
      </p:nvGrpSpPr>
      <p:grpSpPr>
        <a:xfrm>
          <a:off x="0" y="0"/>
          <a:ext cx="0" cy="0"/>
          <a:chOff x="0" y="0"/>
          <a:chExt cx="0" cy="0"/>
        </a:xfrm>
      </p:grpSpPr>
      <p:sp>
        <p:nvSpPr>
          <p:cNvPr id="20" name="Google Shape;20;p24"/>
          <p:cNvSpPr txBox="1"/>
          <p:nvPr>
            <p:ph type="title"/>
          </p:nvPr>
        </p:nvSpPr>
        <p:spPr>
          <a:xfrm>
            <a:off x="324000" y="338401"/>
            <a:ext cx="7886700" cy="40959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body"/>
          </p:nvPr>
        </p:nvSpPr>
        <p:spPr>
          <a:xfrm>
            <a:off x="324000" y="914400"/>
            <a:ext cx="7886700" cy="3913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a:lvl1pPr>
            <a:lvl2pPr indent="-228600" lvl="1" marL="914400" algn="l">
              <a:spcBef>
                <a:spcPts val="360"/>
              </a:spcBef>
              <a:spcAft>
                <a:spcPts val="0"/>
              </a:spcAft>
              <a:buSzPts val="18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24"/>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Google Shape;23;p24"/>
          <p:cNvSpPr txBox="1"/>
          <p:nvPr>
            <p:ph idx="11" type="ftr"/>
          </p:nvPr>
        </p:nvSpPr>
        <p:spPr>
          <a:xfrm>
            <a:off x="4726253" y="4786313"/>
            <a:ext cx="3653290" cy="16210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Google Shape;24;p24"/>
          <p:cNvSpPr txBox="1"/>
          <p:nvPr>
            <p:ph idx="12" type="sldNum"/>
          </p:nvPr>
        </p:nvSpPr>
        <p:spPr>
          <a:xfrm>
            <a:off x="8739087" y="4786313"/>
            <a:ext cx="207561" cy="162109"/>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rgbClr val="888888"/>
                </a:solidFill>
                <a:latin typeface="Times New Roman"/>
                <a:ea typeface="Times New Roman"/>
                <a:cs typeface="Times New Roman"/>
                <a:sym typeface="Times New Roman"/>
              </a:defRPr>
            </a:lvl1pPr>
            <a:lvl2pPr indent="0" lvl="1" marL="0" marR="0" rtl="0" algn="l">
              <a:spcBef>
                <a:spcPts val="0"/>
              </a:spcBef>
              <a:spcAft>
                <a:spcPts val="0"/>
              </a:spcAft>
              <a:buNone/>
              <a:defRPr sz="2400">
                <a:solidFill>
                  <a:srgbClr val="888888"/>
                </a:solidFill>
                <a:latin typeface="Times New Roman"/>
                <a:ea typeface="Times New Roman"/>
                <a:cs typeface="Times New Roman"/>
                <a:sym typeface="Times New Roman"/>
              </a:defRPr>
            </a:lvl2pPr>
            <a:lvl3pPr indent="0" lvl="2" marL="0" marR="0" rtl="0" algn="l">
              <a:spcBef>
                <a:spcPts val="0"/>
              </a:spcBef>
              <a:spcAft>
                <a:spcPts val="0"/>
              </a:spcAft>
              <a:buNone/>
              <a:defRPr sz="2400">
                <a:solidFill>
                  <a:srgbClr val="888888"/>
                </a:solidFill>
                <a:latin typeface="Times New Roman"/>
                <a:ea typeface="Times New Roman"/>
                <a:cs typeface="Times New Roman"/>
                <a:sym typeface="Times New Roman"/>
              </a:defRPr>
            </a:lvl3pPr>
            <a:lvl4pPr indent="0" lvl="3" marL="0" marR="0" rtl="0" algn="l">
              <a:spcBef>
                <a:spcPts val="0"/>
              </a:spcBef>
              <a:spcAft>
                <a:spcPts val="0"/>
              </a:spcAft>
              <a:buNone/>
              <a:defRPr sz="2400">
                <a:solidFill>
                  <a:srgbClr val="888888"/>
                </a:solidFill>
                <a:latin typeface="Times New Roman"/>
                <a:ea typeface="Times New Roman"/>
                <a:cs typeface="Times New Roman"/>
                <a:sym typeface="Times New Roman"/>
              </a:defRPr>
            </a:lvl4pPr>
            <a:lvl5pPr indent="0" lvl="4" marL="0" marR="0" rtl="0" algn="l">
              <a:spcBef>
                <a:spcPts val="0"/>
              </a:spcBef>
              <a:spcAft>
                <a:spcPts val="0"/>
              </a:spcAft>
              <a:buNone/>
              <a:defRPr sz="2400">
                <a:solidFill>
                  <a:srgbClr val="888888"/>
                </a:solidFill>
                <a:latin typeface="Times New Roman"/>
                <a:ea typeface="Times New Roman"/>
                <a:cs typeface="Times New Roman"/>
                <a:sym typeface="Times New Roman"/>
              </a:defRPr>
            </a:lvl5pPr>
            <a:lvl6pPr indent="0" lvl="5" marL="0" marR="0" rtl="0" algn="l">
              <a:spcBef>
                <a:spcPts val="0"/>
              </a:spcBef>
              <a:spcAft>
                <a:spcPts val="0"/>
              </a:spcAft>
              <a:buNone/>
              <a:defRPr sz="2400">
                <a:solidFill>
                  <a:srgbClr val="888888"/>
                </a:solidFill>
                <a:latin typeface="Times New Roman"/>
                <a:ea typeface="Times New Roman"/>
                <a:cs typeface="Times New Roman"/>
                <a:sym typeface="Times New Roman"/>
              </a:defRPr>
            </a:lvl6pPr>
            <a:lvl7pPr indent="0" lvl="6" marL="0" marR="0" rtl="0" algn="l">
              <a:spcBef>
                <a:spcPts val="0"/>
              </a:spcBef>
              <a:spcAft>
                <a:spcPts val="0"/>
              </a:spcAft>
              <a:buNone/>
              <a:defRPr sz="2400">
                <a:solidFill>
                  <a:srgbClr val="888888"/>
                </a:solidFill>
                <a:latin typeface="Times New Roman"/>
                <a:ea typeface="Times New Roman"/>
                <a:cs typeface="Times New Roman"/>
                <a:sym typeface="Times New Roman"/>
              </a:defRPr>
            </a:lvl7pPr>
            <a:lvl8pPr indent="0" lvl="7" marL="0" marR="0" rtl="0" algn="l">
              <a:spcBef>
                <a:spcPts val="0"/>
              </a:spcBef>
              <a:spcAft>
                <a:spcPts val="0"/>
              </a:spcAft>
              <a:buNone/>
              <a:defRPr sz="2400">
                <a:solidFill>
                  <a:srgbClr val="888888"/>
                </a:solidFill>
                <a:latin typeface="Times New Roman"/>
                <a:ea typeface="Times New Roman"/>
                <a:cs typeface="Times New Roman"/>
                <a:sym typeface="Times New Roman"/>
              </a:defRPr>
            </a:lvl8pPr>
            <a:lvl9pPr indent="0" lvl="8" marL="0" marR="0" rtl="0" algn="l">
              <a:spcBef>
                <a:spcPts val="0"/>
              </a:spcBef>
              <a:spcAft>
                <a:spcPts val="0"/>
              </a:spcAft>
              <a:buNone/>
              <a:defRPr sz="2400">
                <a:solidFill>
                  <a:srgbClr val="888888"/>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2 Spalten">
  <p:cSld name="Überschrift + Text 2 Spalten">
    <p:spTree>
      <p:nvGrpSpPr>
        <p:cNvPr id="115" name="Shape 115"/>
        <p:cNvGrpSpPr/>
        <p:nvPr/>
      </p:nvGrpSpPr>
      <p:grpSpPr>
        <a:xfrm>
          <a:off x="0" y="0"/>
          <a:ext cx="0" cy="0"/>
          <a:chOff x="0" y="0"/>
          <a:chExt cx="0" cy="0"/>
        </a:xfrm>
      </p:grpSpPr>
      <p:sp>
        <p:nvSpPr>
          <p:cNvPr id="116" name="Google Shape;116;p54"/>
          <p:cNvSpPr txBox="1"/>
          <p:nvPr>
            <p:ph idx="1" type="body"/>
          </p:nvPr>
        </p:nvSpPr>
        <p:spPr>
          <a:xfrm>
            <a:off x="179513" y="1635646"/>
            <a:ext cx="4321051"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7" name="Google Shape;117;p54"/>
          <p:cNvSpPr txBox="1"/>
          <p:nvPr>
            <p:ph idx="2" type="body"/>
          </p:nvPr>
        </p:nvSpPr>
        <p:spPr>
          <a:xfrm>
            <a:off x="4679032" y="1635907"/>
            <a:ext cx="4320480"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8" name="Google Shape;118;p54"/>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p:cSld name="Bild">
    <p:spTree>
      <p:nvGrpSpPr>
        <p:cNvPr id="119" name="Shape 119"/>
        <p:cNvGrpSpPr/>
        <p:nvPr/>
      </p:nvGrpSpPr>
      <p:grpSpPr>
        <a:xfrm>
          <a:off x="0" y="0"/>
          <a:ext cx="0" cy="0"/>
          <a:chOff x="0" y="0"/>
          <a:chExt cx="0" cy="0"/>
        </a:xfrm>
      </p:grpSpPr>
      <p:sp>
        <p:nvSpPr>
          <p:cNvPr id="120" name="Google Shape;120;p55"/>
          <p:cNvSpPr/>
          <p:nvPr>
            <p:ph idx="2" type="pic"/>
          </p:nvPr>
        </p:nvSpPr>
        <p:spPr>
          <a:xfrm>
            <a:off x="1259571" y="951310"/>
            <a:ext cx="6624861" cy="351065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Bild + Bildunterschrift 2 Spalten">
  <p:cSld name="Überschrift + Bild + Bildunterschrift 2 Spalten">
    <p:spTree>
      <p:nvGrpSpPr>
        <p:cNvPr id="121" name="Shape 121"/>
        <p:cNvGrpSpPr/>
        <p:nvPr/>
      </p:nvGrpSpPr>
      <p:grpSpPr>
        <a:xfrm>
          <a:off x="0" y="0"/>
          <a:ext cx="0" cy="0"/>
          <a:chOff x="0" y="0"/>
          <a:chExt cx="0" cy="0"/>
        </a:xfrm>
      </p:grpSpPr>
      <p:sp>
        <p:nvSpPr>
          <p:cNvPr id="122" name="Google Shape;122;p56"/>
          <p:cNvSpPr/>
          <p:nvPr>
            <p:ph idx="2" type="pic"/>
          </p:nvPr>
        </p:nvSpPr>
        <p:spPr>
          <a:xfrm>
            <a:off x="179387" y="1383618"/>
            <a:ext cx="4320000" cy="3078342"/>
          </a:xfrm>
          <a:prstGeom prst="rect">
            <a:avLst/>
          </a:prstGeom>
          <a:noFill/>
          <a:ln>
            <a:noFill/>
          </a:ln>
        </p:spPr>
      </p:sp>
      <p:sp>
        <p:nvSpPr>
          <p:cNvPr id="123" name="Google Shape;123;p56"/>
          <p:cNvSpPr txBox="1"/>
          <p:nvPr>
            <p:ph idx="1" type="body"/>
          </p:nvPr>
        </p:nvSpPr>
        <p:spPr>
          <a:xfrm>
            <a:off x="179388"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4" name="Google Shape;124;p56"/>
          <p:cNvSpPr/>
          <p:nvPr>
            <p:ph idx="3" type="pic"/>
          </p:nvPr>
        </p:nvSpPr>
        <p:spPr>
          <a:xfrm>
            <a:off x="4679387" y="1383878"/>
            <a:ext cx="4320000" cy="3078342"/>
          </a:xfrm>
          <a:prstGeom prst="rect">
            <a:avLst/>
          </a:prstGeom>
          <a:noFill/>
          <a:ln>
            <a:noFill/>
          </a:ln>
        </p:spPr>
      </p:sp>
      <p:sp>
        <p:nvSpPr>
          <p:cNvPr id="125" name="Google Shape;125;p56"/>
          <p:cNvSpPr txBox="1"/>
          <p:nvPr>
            <p:ph idx="4" type="body"/>
          </p:nvPr>
        </p:nvSpPr>
        <p:spPr>
          <a:xfrm>
            <a:off x="4678783"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6" name="Google Shape;126;p56"/>
          <p:cNvSpPr txBox="1"/>
          <p:nvPr>
            <p:ph type="title"/>
          </p:nvPr>
        </p:nvSpPr>
        <p:spPr>
          <a:xfrm>
            <a:off x="179512" y="951402"/>
            <a:ext cx="8820000" cy="396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27" name="Shape 12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dfolie">
    <p:spTree>
      <p:nvGrpSpPr>
        <p:cNvPr id="128" name="Shape 128"/>
        <p:cNvGrpSpPr/>
        <p:nvPr/>
      </p:nvGrpSpPr>
      <p:grpSpPr>
        <a:xfrm>
          <a:off x="0" y="0"/>
          <a:ext cx="0" cy="0"/>
          <a:chOff x="0" y="0"/>
          <a:chExt cx="0" cy="0"/>
        </a:xfrm>
      </p:grpSpPr>
      <p:sp>
        <p:nvSpPr>
          <p:cNvPr id="129" name="Google Shape;129;p58"/>
          <p:cNvSpPr txBox="1"/>
          <p:nvPr>
            <p:ph type="title"/>
          </p:nvPr>
        </p:nvSpPr>
        <p:spPr>
          <a:xfrm>
            <a:off x="576000" y="175500"/>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30" name="Google Shape;130;p58"/>
          <p:cNvSpPr txBox="1"/>
          <p:nvPr>
            <p:ph idx="1" type="body"/>
          </p:nvPr>
        </p:nvSpPr>
        <p:spPr>
          <a:xfrm>
            <a:off x="590872" y="2145772"/>
            <a:ext cx="8229600" cy="171277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131" name="Shape 131"/>
        <p:cNvGrpSpPr/>
        <p:nvPr/>
      </p:nvGrpSpPr>
      <p:grpSpPr>
        <a:xfrm>
          <a:off x="0" y="0"/>
          <a:ext cx="0" cy="0"/>
          <a:chOff x="0" y="0"/>
          <a:chExt cx="0" cy="0"/>
        </a:xfrm>
      </p:grpSpPr>
      <p:sp>
        <p:nvSpPr>
          <p:cNvPr id="132" name="Google Shape;132;p59"/>
          <p:cNvSpPr txBox="1"/>
          <p:nvPr>
            <p:ph idx="1" type="body"/>
          </p:nvPr>
        </p:nvSpPr>
        <p:spPr>
          <a:xfrm>
            <a:off x="611560" y="1923679"/>
            <a:ext cx="8064896" cy="2670944"/>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3" name="Google Shape;133;p59"/>
          <p:cNvSpPr txBox="1"/>
          <p:nvPr>
            <p:ph type="title"/>
          </p:nvPr>
        </p:nvSpPr>
        <p:spPr>
          <a:xfrm>
            <a:off x="576263" y="175022"/>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4" name="Shape 134"/>
        <p:cNvGrpSpPr/>
        <p:nvPr/>
      </p:nvGrpSpPr>
      <p:grpSpPr>
        <a:xfrm>
          <a:off x="0" y="0"/>
          <a:ext cx="0" cy="0"/>
          <a:chOff x="0" y="0"/>
          <a:chExt cx="0" cy="0"/>
        </a:xfrm>
      </p:grpSpPr>
      <p:sp>
        <p:nvSpPr>
          <p:cNvPr id="135" name="Google Shape;135;p60"/>
          <p:cNvSpPr txBox="1"/>
          <p:nvPr>
            <p:ph type="title"/>
          </p:nvPr>
        </p:nvSpPr>
        <p:spPr>
          <a:xfrm>
            <a:off x="576263" y="175022"/>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p:cSld name="Titelseite">
    <p:spTree>
      <p:nvGrpSpPr>
        <p:cNvPr id="140" name="Shape 140"/>
        <p:cNvGrpSpPr/>
        <p:nvPr/>
      </p:nvGrpSpPr>
      <p:grpSpPr>
        <a:xfrm>
          <a:off x="0" y="0"/>
          <a:ext cx="0" cy="0"/>
          <a:chOff x="0" y="0"/>
          <a:chExt cx="0" cy="0"/>
        </a:xfrm>
      </p:grpSpPr>
      <p:sp>
        <p:nvSpPr>
          <p:cNvPr id="141" name="Google Shape;141;p62"/>
          <p:cNvSpPr txBox="1"/>
          <p:nvPr>
            <p:ph type="title"/>
          </p:nvPr>
        </p:nvSpPr>
        <p:spPr>
          <a:xfrm>
            <a:off x="972000" y="1707654"/>
            <a:ext cx="7200000" cy="162018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 Hintergrund">
  <p:cSld name="Titelseite + Hintergrund">
    <p:spTree>
      <p:nvGrpSpPr>
        <p:cNvPr id="142" name="Shape 142"/>
        <p:cNvGrpSpPr/>
        <p:nvPr/>
      </p:nvGrpSpPr>
      <p:grpSpPr>
        <a:xfrm>
          <a:off x="0" y="0"/>
          <a:ext cx="0" cy="0"/>
          <a:chOff x="0" y="0"/>
          <a:chExt cx="0" cy="0"/>
        </a:xfrm>
      </p:grpSpPr>
      <p:sp>
        <p:nvSpPr>
          <p:cNvPr id="143" name="Google Shape;143;p63"/>
          <p:cNvSpPr/>
          <p:nvPr>
            <p:ph idx="2" type="pic"/>
          </p:nvPr>
        </p:nvSpPr>
        <p:spPr>
          <a:xfrm>
            <a:off x="0" y="735805"/>
            <a:ext cx="9144000" cy="4104197"/>
          </a:xfrm>
          <a:prstGeom prst="rect">
            <a:avLst/>
          </a:prstGeom>
          <a:noFill/>
          <a:ln>
            <a:noFill/>
          </a:ln>
        </p:spPr>
      </p:sp>
      <p:sp>
        <p:nvSpPr>
          <p:cNvPr id="144" name="Google Shape;144;p63"/>
          <p:cNvSpPr txBox="1"/>
          <p:nvPr>
            <p:ph type="title"/>
          </p:nvPr>
        </p:nvSpPr>
        <p:spPr>
          <a:xfrm>
            <a:off x="972000" y="1707654"/>
            <a:ext cx="7200000" cy="972108"/>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tenfolie">
  <p:cSld name="Referentenfolie">
    <p:spTree>
      <p:nvGrpSpPr>
        <p:cNvPr id="145" name="Shape 1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Content">
  <p:cSld name="Extra Conten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32"/>
          <p:cNvSpPr txBox="1"/>
          <p:nvPr>
            <p:ph idx="1" type="body"/>
          </p:nvPr>
        </p:nvSpPr>
        <p:spPr>
          <a:xfrm>
            <a:off x="324618" y="339502"/>
            <a:ext cx="7631757" cy="432048"/>
          </a:xfrm>
          <a:prstGeom prst="rect">
            <a:avLst/>
          </a:prstGeom>
          <a:noFill/>
          <a:ln>
            <a:noFill/>
          </a:ln>
        </p:spPr>
        <p:txBody>
          <a:bodyPr anchorCtr="0" anchor="t" bIns="45700" lIns="91425" spcFirstLastPara="1" rIns="91425" wrap="square" tIns="45700">
            <a:noAutofit/>
          </a:bodyPr>
          <a:lstStyle>
            <a:lvl1pPr indent="-228600" lvl="0" marL="457200" algn="l">
              <a:lnSpc>
                <a:spcPct val="89285"/>
              </a:lnSpc>
              <a:spcBef>
                <a:spcPts val="0"/>
              </a:spcBef>
              <a:spcAft>
                <a:spcPts val="0"/>
              </a:spcAft>
              <a:buSzPts val="2800"/>
              <a:buNone/>
              <a:defRPr b="1" sz="2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32"/>
          <p:cNvSpPr txBox="1"/>
          <p:nvPr>
            <p:ph idx="2" type="body"/>
          </p:nvPr>
        </p:nvSpPr>
        <p:spPr>
          <a:xfrm>
            <a:off x="323850" y="915566"/>
            <a:ext cx="7632700" cy="389043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Font typeface="Arial"/>
              <a:buChar char="•"/>
              <a:defRPr>
                <a:solidFill>
                  <a:schemeClr val="dk1"/>
                </a:solidFill>
                <a:latin typeface="Calibri"/>
                <a:ea typeface="Calibri"/>
                <a:cs typeface="Calibri"/>
                <a:sym typeface="Calibri"/>
              </a:defRPr>
            </a:lvl1pPr>
            <a:lvl2pPr indent="-355600" lvl="1" marL="914400" algn="l">
              <a:spcBef>
                <a:spcPts val="400"/>
              </a:spcBef>
              <a:spcAft>
                <a:spcPts val="0"/>
              </a:spcAft>
              <a:buClr>
                <a:srgbClr val="AE1022"/>
              </a:buClr>
              <a:buSzPts val="2000"/>
              <a:buFont typeface="Arial"/>
              <a:buChar char="•"/>
              <a:defRPr>
                <a:solidFill>
                  <a:schemeClr val="dk1"/>
                </a:solidFill>
                <a:latin typeface="Calibri"/>
                <a:ea typeface="Calibri"/>
                <a:cs typeface="Calibri"/>
                <a:sym typeface="Calibri"/>
              </a:defRPr>
            </a:lvl2pPr>
            <a:lvl3pPr indent="-342900" lvl="2" marL="1371600" algn="l">
              <a:spcBef>
                <a:spcPts val="360"/>
              </a:spcBef>
              <a:spcAft>
                <a:spcPts val="0"/>
              </a:spcAft>
              <a:buClr>
                <a:srgbClr val="AE1022"/>
              </a:buClr>
              <a:buSzPts val="1800"/>
              <a:buFont typeface="Arial"/>
              <a:buChar char="•"/>
              <a:defRPr>
                <a:solidFill>
                  <a:schemeClr val="dk1"/>
                </a:solidFill>
                <a:latin typeface="Calibri"/>
                <a:ea typeface="Calibri"/>
                <a:cs typeface="Calibri"/>
                <a:sym typeface="Calibri"/>
              </a:defRPr>
            </a:lvl3pPr>
            <a:lvl4pPr indent="-342900" lvl="3" marL="1828800" algn="l">
              <a:spcBef>
                <a:spcPts val="360"/>
              </a:spcBef>
              <a:spcAft>
                <a:spcPts val="0"/>
              </a:spcAft>
              <a:buClr>
                <a:srgbClr val="AE1022"/>
              </a:buClr>
              <a:buSzPts val="1800"/>
              <a:buFont typeface="Arial"/>
              <a:buChar char="•"/>
              <a:defRPr>
                <a:solidFill>
                  <a:schemeClr val="dk1"/>
                </a:solidFill>
                <a:latin typeface="Calibri"/>
                <a:ea typeface="Calibri"/>
                <a:cs typeface="Calibri"/>
                <a:sym typeface="Calibri"/>
              </a:defRPr>
            </a:lvl4pPr>
            <a:lvl5pPr indent="-342900" lvl="4" marL="2286000" algn="l">
              <a:spcBef>
                <a:spcPts val="360"/>
              </a:spcBef>
              <a:spcAft>
                <a:spcPts val="0"/>
              </a:spcAft>
              <a:buClr>
                <a:srgbClr val="AE1022"/>
              </a:buClr>
              <a:buSzPts val="1800"/>
              <a:buFont typeface="Arial"/>
              <a:buChar char="•"/>
              <a:defRPr>
                <a:solidFill>
                  <a:schemeClr val="dk1"/>
                </a:solidFill>
                <a:latin typeface="Calibri"/>
                <a:ea typeface="Calibri"/>
                <a:cs typeface="Calibri"/>
                <a:sym typeface="Calibri"/>
              </a:defRPr>
            </a:lvl5pPr>
            <a:lvl6pPr indent="-342900" lvl="5" marL="2743200" algn="l">
              <a:spcBef>
                <a:spcPts val="360"/>
              </a:spcBef>
              <a:spcAft>
                <a:spcPts val="0"/>
              </a:spcAft>
              <a:buClr>
                <a:srgbClr val="AE1022"/>
              </a:buClr>
              <a:buSzPts val="1800"/>
              <a:buFont typeface="Arial"/>
              <a:buChar char="•"/>
              <a:defRPr sz="1800"/>
            </a:lvl6pPr>
            <a:lvl7pPr indent="-342900" lvl="6" marL="3200400" algn="l">
              <a:spcBef>
                <a:spcPts val="360"/>
              </a:spcBef>
              <a:spcAft>
                <a:spcPts val="0"/>
              </a:spcAft>
              <a:buClr>
                <a:srgbClr val="C00000"/>
              </a:buClr>
              <a:buSzPts val="1800"/>
              <a:buChar char="•"/>
              <a:defRPr sz="1800"/>
            </a:lvl7pPr>
            <a:lvl8pPr indent="-342900" lvl="7" marL="3657600" algn="l">
              <a:spcBef>
                <a:spcPts val="360"/>
              </a:spcBef>
              <a:spcAft>
                <a:spcPts val="0"/>
              </a:spcAft>
              <a:buClr>
                <a:srgbClr val="C00000"/>
              </a:buClr>
              <a:buSzPts val="1800"/>
              <a:buChar char="•"/>
              <a:defRPr sz="1800"/>
            </a:lvl8pPr>
            <a:lvl9pPr indent="-228600" lvl="8" marL="4114800" algn="l">
              <a:spcBef>
                <a:spcPts val="280"/>
              </a:spcBef>
              <a:spcAft>
                <a:spcPts val="0"/>
              </a:spcAft>
              <a:buClr>
                <a:srgbClr val="C00000"/>
              </a:buClr>
              <a:buSzPts val="1400"/>
              <a:buNone/>
              <a:defRPr sz="14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p:cSld name="Überschrift">
    <p:spTree>
      <p:nvGrpSpPr>
        <p:cNvPr id="146" name="Shape 146"/>
        <p:cNvGrpSpPr/>
        <p:nvPr/>
      </p:nvGrpSpPr>
      <p:grpSpPr>
        <a:xfrm>
          <a:off x="0" y="0"/>
          <a:ext cx="0" cy="0"/>
          <a:chOff x="0" y="0"/>
          <a:chExt cx="0" cy="0"/>
        </a:xfrm>
      </p:grpSpPr>
      <p:sp>
        <p:nvSpPr>
          <p:cNvPr id="147" name="Google Shape;147;p65"/>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1 Spalte">
  <p:cSld name="Überschrift + Text 1 Spalte">
    <p:spTree>
      <p:nvGrpSpPr>
        <p:cNvPr id="148" name="Shape 148"/>
        <p:cNvGrpSpPr/>
        <p:nvPr/>
      </p:nvGrpSpPr>
      <p:grpSpPr>
        <a:xfrm>
          <a:off x="0" y="0"/>
          <a:ext cx="0" cy="0"/>
          <a:chOff x="0" y="0"/>
          <a:chExt cx="0" cy="0"/>
        </a:xfrm>
      </p:grpSpPr>
      <p:sp>
        <p:nvSpPr>
          <p:cNvPr id="149" name="Google Shape;149;p66"/>
          <p:cNvSpPr txBox="1"/>
          <p:nvPr>
            <p:ph idx="1" type="body"/>
          </p:nvPr>
        </p:nvSpPr>
        <p:spPr>
          <a:xfrm>
            <a:off x="179513" y="1635646"/>
            <a:ext cx="8820000" cy="3042338"/>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66"/>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2 Spalten">
  <p:cSld name="Überschrift + Text 2 Spalten">
    <p:spTree>
      <p:nvGrpSpPr>
        <p:cNvPr id="151" name="Shape 151"/>
        <p:cNvGrpSpPr/>
        <p:nvPr/>
      </p:nvGrpSpPr>
      <p:grpSpPr>
        <a:xfrm>
          <a:off x="0" y="0"/>
          <a:ext cx="0" cy="0"/>
          <a:chOff x="0" y="0"/>
          <a:chExt cx="0" cy="0"/>
        </a:xfrm>
      </p:grpSpPr>
      <p:sp>
        <p:nvSpPr>
          <p:cNvPr id="152" name="Google Shape;152;p67"/>
          <p:cNvSpPr txBox="1"/>
          <p:nvPr>
            <p:ph idx="1" type="body"/>
          </p:nvPr>
        </p:nvSpPr>
        <p:spPr>
          <a:xfrm>
            <a:off x="179513" y="1635646"/>
            <a:ext cx="4321051"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3" name="Google Shape;153;p67"/>
          <p:cNvSpPr txBox="1"/>
          <p:nvPr>
            <p:ph idx="2" type="body"/>
          </p:nvPr>
        </p:nvSpPr>
        <p:spPr>
          <a:xfrm>
            <a:off x="4679032" y="1635907"/>
            <a:ext cx="4320480"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4" name="Google Shape;154;p67"/>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p:cSld name="Bild">
    <p:spTree>
      <p:nvGrpSpPr>
        <p:cNvPr id="155" name="Shape 155"/>
        <p:cNvGrpSpPr/>
        <p:nvPr/>
      </p:nvGrpSpPr>
      <p:grpSpPr>
        <a:xfrm>
          <a:off x="0" y="0"/>
          <a:ext cx="0" cy="0"/>
          <a:chOff x="0" y="0"/>
          <a:chExt cx="0" cy="0"/>
        </a:xfrm>
      </p:grpSpPr>
      <p:sp>
        <p:nvSpPr>
          <p:cNvPr id="156" name="Google Shape;156;p68"/>
          <p:cNvSpPr/>
          <p:nvPr>
            <p:ph idx="2" type="pic"/>
          </p:nvPr>
        </p:nvSpPr>
        <p:spPr>
          <a:xfrm>
            <a:off x="1259571" y="951310"/>
            <a:ext cx="6624861" cy="351065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Bild + Bildunterschrift 2 Spalten">
  <p:cSld name="Überschrift + Bild + Bildunterschrift 2 Spalten">
    <p:spTree>
      <p:nvGrpSpPr>
        <p:cNvPr id="157" name="Shape 157"/>
        <p:cNvGrpSpPr/>
        <p:nvPr/>
      </p:nvGrpSpPr>
      <p:grpSpPr>
        <a:xfrm>
          <a:off x="0" y="0"/>
          <a:ext cx="0" cy="0"/>
          <a:chOff x="0" y="0"/>
          <a:chExt cx="0" cy="0"/>
        </a:xfrm>
      </p:grpSpPr>
      <p:sp>
        <p:nvSpPr>
          <p:cNvPr id="158" name="Google Shape;158;p69"/>
          <p:cNvSpPr/>
          <p:nvPr>
            <p:ph idx="2" type="pic"/>
          </p:nvPr>
        </p:nvSpPr>
        <p:spPr>
          <a:xfrm>
            <a:off x="179387" y="1383618"/>
            <a:ext cx="4320000" cy="3078342"/>
          </a:xfrm>
          <a:prstGeom prst="rect">
            <a:avLst/>
          </a:prstGeom>
          <a:noFill/>
          <a:ln>
            <a:noFill/>
          </a:ln>
        </p:spPr>
      </p:sp>
      <p:sp>
        <p:nvSpPr>
          <p:cNvPr id="159" name="Google Shape;159;p69"/>
          <p:cNvSpPr txBox="1"/>
          <p:nvPr>
            <p:ph idx="1" type="body"/>
          </p:nvPr>
        </p:nvSpPr>
        <p:spPr>
          <a:xfrm>
            <a:off x="179388"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0" name="Google Shape;160;p69"/>
          <p:cNvSpPr/>
          <p:nvPr>
            <p:ph idx="3" type="pic"/>
          </p:nvPr>
        </p:nvSpPr>
        <p:spPr>
          <a:xfrm>
            <a:off x="4679387" y="1383878"/>
            <a:ext cx="4320000" cy="3078342"/>
          </a:xfrm>
          <a:prstGeom prst="rect">
            <a:avLst/>
          </a:prstGeom>
          <a:noFill/>
          <a:ln>
            <a:noFill/>
          </a:ln>
        </p:spPr>
      </p:sp>
      <p:sp>
        <p:nvSpPr>
          <p:cNvPr id="161" name="Google Shape;161;p69"/>
          <p:cNvSpPr txBox="1"/>
          <p:nvPr>
            <p:ph idx="4" type="body"/>
          </p:nvPr>
        </p:nvSpPr>
        <p:spPr>
          <a:xfrm>
            <a:off x="4678783"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2" name="Google Shape;162;p69"/>
          <p:cNvSpPr txBox="1"/>
          <p:nvPr>
            <p:ph type="title"/>
          </p:nvPr>
        </p:nvSpPr>
        <p:spPr>
          <a:xfrm>
            <a:off x="179512" y="951402"/>
            <a:ext cx="8820000" cy="396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63" name="Shape 163"/>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dfolie">
    <p:spTree>
      <p:nvGrpSpPr>
        <p:cNvPr id="164" name="Shape 164"/>
        <p:cNvGrpSpPr/>
        <p:nvPr/>
      </p:nvGrpSpPr>
      <p:grpSpPr>
        <a:xfrm>
          <a:off x="0" y="0"/>
          <a:ext cx="0" cy="0"/>
          <a:chOff x="0" y="0"/>
          <a:chExt cx="0" cy="0"/>
        </a:xfrm>
      </p:grpSpPr>
      <p:sp>
        <p:nvSpPr>
          <p:cNvPr id="165" name="Google Shape;165;p71"/>
          <p:cNvSpPr txBox="1"/>
          <p:nvPr>
            <p:ph type="title"/>
          </p:nvPr>
        </p:nvSpPr>
        <p:spPr>
          <a:xfrm>
            <a:off x="576000" y="175500"/>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66" name="Google Shape;166;p71"/>
          <p:cNvSpPr txBox="1"/>
          <p:nvPr>
            <p:ph idx="1" type="body"/>
          </p:nvPr>
        </p:nvSpPr>
        <p:spPr>
          <a:xfrm>
            <a:off x="590872" y="2145772"/>
            <a:ext cx="8229600" cy="171277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167" name="Shape 167"/>
        <p:cNvGrpSpPr/>
        <p:nvPr/>
      </p:nvGrpSpPr>
      <p:grpSpPr>
        <a:xfrm>
          <a:off x="0" y="0"/>
          <a:ext cx="0" cy="0"/>
          <a:chOff x="0" y="0"/>
          <a:chExt cx="0" cy="0"/>
        </a:xfrm>
      </p:grpSpPr>
      <p:sp>
        <p:nvSpPr>
          <p:cNvPr id="168" name="Google Shape;168;p72"/>
          <p:cNvSpPr txBox="1"/>
          <p:nvPr>
            <p:ph idx="1" type="body"/>
          </p:nvPr>
        </p:nvSpPr>
        <p:spPr>
          <a:xfrm>
            <a:off x="611560" y="1923679"/>
            <a:ext cx="8064896" cy="2670944"/>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9" name="Google Shape;169;p72"/>
          <p:cNvSpPr txBox="1"/>
          <p:nvPr>
            <p:ph type="title"/>
          </p:nvPr>
        </p:nvSpPr>
        <p:spPr>
          <a:xfrm>
            <a:off x="576263" y="175022"/>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70" name="Shape 170"/>
        <p:cNvGrpSpPr/>
        <p:nvPr/>
      </p:nvGrpSpPr>
      <p:grpSpPr>
        <a:xfrm>
          <a:off x="0" y="0"/>
          <a:ext cx="0" cy="0"/>
          <a:chOff x="0" y="0"/>
          <a:chExt cx="0" cy="0"/>
        </a:xfrm>
      </p:grpSpPr>
      <p:sp>
        <p:nvSpPr>
          <p:cNvPr id="171" name="Google Shape;171;p73"/>
          <p:cNvSpPr txBox="1"/>
          <p:nvPr>
            <p:ph type="title"/>
          </p:nvPr>
        </p:nvSpPr>
        <p:spPr>
          <a:xfrm>
            <a:off x="576263" y="175022"/>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p:cSld name="Titelseite">
    <p:spTree>
      <p:nvGrpSpPr>
        <p:cNvPr id="176" name="Shape 176"/>
        <p:cNvGrpSpPr/>
        <p:nvPr/>
      </p:nvGrpSpPr>
      <p:grpSpPr>
        <a:xfrm>
          <a:off x="0" y="0"/>
          <a:ext cx="0" cy="0"/>
          <a:chOff x="0" y="0"/>
          <a:chExt cx="0" cy="0"/>
        </a:xfrm>
      </p:grpSpPr>
      <p:sp>
        <p:nvSpPr>
          <p:cNvPr id="177" name="Google Shape;177;p75"/>
          <p:cNvSpPr txBox="1"/>
          <p:nvPr>
            <p:ph type="title"/>
          </p:nvPr>
        </p:nvSpPr>
        <p:spPr>
          <a:xfrm>
            <a:off x="972000" y="1707654"/>
            <a:ext cx="7200000" cy="162018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Page">
  <p:cSld name="Heading Page">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33"/>
          <p:cNvSpPr txBox="1"/>
          <p:nvPr>
            <p:ph idx="1" type="body"/>
          </p:nvPr>
        </p:nvSpPr>
        <p:spPr>
          <a:xfrm>
            <a:off x="324618" y="339502"/>
            <a:ext cx="7631757" cy="432048"/>
          </a:xfrm>
          <a:prstGeom prst="rect">
            <a:avLst/>
          </a:prstGeom>
          <a:noFill/>
          <a:ln>
            <a:noFill/>
          </a:ln>
        </p:spPr>
        <p:txBody>
          <a:bodyPr anchorCtr="0" anchor="t" bIns="45700" lIns="91425" spcFirstLastPara="1" rIns="91425" wrap="square" tIns="45700">
            <a:noAutofit/>
          </a:bodyPr>
          <a:lstStyle>
            <a:lvl1pPr indent="-228600" lvl="0" marL="457200" algn="l">
              <a:lnSpc>
                <a:spcPct val="89285"/>
              </a:lnSpc>
              <a:spcBef>
                <a:spcPts val="0"/>
              </a:spcBef>
              <a:spcAft>
                <a:spcPts val="0"/>
              </a:spcAft>
              <a:buSzPts val="2800"/>
              <a:buNone/>
              <a:defRPr b="1" sz="2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eite + Hintergrund">
  <p:cSld name="Titelseite + Hintergrund">
    <p:spTree>
      <p:nvGrpSpPr>
        <p:cNvPr id="178" name="Shape 178"/>
        <p:cNvGrpSpPr/>
        <p:nvPr/>
      </p:nvGrpSpPr>
      <p:grpSpPr>
        <a:xfrm>
          <a:off x="0" y="0"/>
          <a:ext cx="0" cy="0"/>
          <a:chOff x="0" y="0"/>
          <a:chExt cx="0" cy="0"/>
        </a:xfrm>
      </p:grpSpPr>
      <p:sp>
        <p:nvSpPr>
          <p:cNvPr id="179" name="Google Shape;179;p76"/>
          <p:cNvSpPr/>
          <p:nvPr>
            <p:ph idx="2" type="pic"/>
          </p:nvPr>
        </p:nvSpPr>
        <p:spPr>
          <a:xfrm>
            <a:off x="0" y="735805"/>
            <a:ext cx="9144000" cy="4104197"/>
          </a:xfrm>
          <a:prstGeom prst="rect">
            <a:avLst/>
          </a:prstGeom>
          <a:noFill/>
          <a:ln>
            <a:noFill/>
          </a:ln>
        </p:spPr>
      </p:sp>
      <p:sp>
        <p:nvSpPr>
          <p:cNvPr id="180" name="Google Shape;180;p76"/>
          <p:cNvSpPr txBox="1"/>
          <p:nvPr>
            <p:ph type="title"/>
          </p:nvPr>
        </p:nvSpPr>
        <p:spPr>
          <a:xfrm>
            <a:off x="972000" y="1707654"/>
            <a:ext cx="7200000" cy="972108"/>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tenfolie">
  <p:cSld name="Referentenfolie">
    <p:spTree>
      <p:nvGrpSpPr>
        <p:cNvPr id="181" name="Shape 181"/>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p:cSld name="Überschrift">
    <p:spTree>
      <p:nvGrpSpPr>
        <p:cNvPr id="182" name="Shape 182"/>
        <p:cNvGrpSpPr/>
        <p:nvPr/>
      </p:nvGrpSpPr>
      <p:grpSpPr>
        <a:xfrm>
          <a:off x="0" y="0"/>
          <a:ext cx="0" cy="0"/>
          <a:chOff x="0" y="0"/>
          <a:chExt cx="0" cy="0"/>
        </a:xfrm>
      </p:grpSpPr>
      <p:sp>
        <p:nvSpPr>
          <p:cNvPr id="183" name="Google Shape;183;p78"/>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1 Spalte">
  <p:cSld name="Überschrift + Text 1 Spalte">
    <p:spTree>
      <p:nvGrpSpPr>
        <p:cNvPr id="184" name="Shape 184"/>
        <p:cNvGrpSpPr/>
        <p:nvPr/>
      </p:nvGrpSpPr>
      <p:grpSpPr>
        <a:xfrm>
          <a:off x="0" y="0"/>
          <a:ext cx="0" cy="0"/>
          <a:chOff x="0" y="0"/>
          <a:chExt cx="0" cy="0"/>
        </a:xfrm>
      </p:grpSpPr>
      <p:sp>
        <p:nvSpPr>
          <p:cNvPr id="185" name="Google Shape;185;p79"/>
          <p:cNvSpPr txBox="1"/>
          <p:nvPr>
            <p:ph idx="1" type="body"/>
          </p:nvPr>
        </p:nvSpPr>
        <p:spPr>
          <a:xfrm>
            <a:off x="179513" y="1635646"/>
            <a:ext cx="8820000" cy="3042338"/>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6" name="Google Shape;186;p79"/>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Text 2 Spalten">
  <p:cSld name="Überschrift + Text 2 Spalten">
    <p:spTree>
      <p:nvGrpSpPr>
        <p:cNvPr id="187" name="Shape 187"/>
        <p:cNvGrpSpPr/>
        <p:nvPr/>
      </p:nvGrpSpPr>
      <p:grpSpPr>
        <a:xfrm>
          <a:off x="0" y="0"/>
          <a:ext cx="0" cy="0"/>
          <a:chOff x="0" y="0"/>
          <a:chExt cx="0" cy="0"/>
        </a:xfrm>
      </p:grpSpPr>
      <p:sp>
        <p:nvSpPr>
          <p:cNvPr id="188" name="Google Shape;188;p80"/>
          <p:cNvSpPr txBox="1"/>
          <p:nvPr>
            <p:ph idx="1" type="body"/>
          </p:nvPr>
        </p:nvSpPr>
        <p:spPr>
          <a:xfrm>
            <a:off x="179513" y="1635646"/>
            <a:ext cx="4321051"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9" name="Google Shape;189;p80"/>
          <p:cNvSpPr txBox="1"/>
          <p:nvPr>
            <p:ph idx="2" type="body"/>
          </p:nvPr>
        </p:nvSpPr>
        <p:spPr>
          <a:xfrm>
            <a:off x="4679032" y="1635907"/>
            <a:ext cx="4320480" cy="304232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0" name="Google Shape;190;p80"/>
          <p:cNvSpPr txBox="1"/>
          <p:nvPr>
            <p:ph type="title"/>
          </p:nvPr>
        </p:nvSpPr>
        <p:spPr>
          <a:xfrm>
            <a:off x="179512" y="951402"/>
            <a:ext cx="8820000" cy="6842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p:cSld name="Bild">
    <p:spTree>
      <p:nvGrpSpPr>
        <p:cNvPr id="191" name="Shape 191"/>
        <p:cNvGrpSpPr/>
        <p:nvPr/>
      </p:nvGrpSpPr>
      <p:grpSpPr>
        <a:xfrm>
          <a:off x="0" y="0"/>
          <a:ext cx="0" cy="0"/>
          <a:chOff x="0" y="0"/>
          <a:chExt cx="0" cy="0"/>
        </a:xfrm>
      </p:grpSpPr>
      <p:sp>
        <p:nvSpPr>
          <p:cNvPr id="192" name="Google Shape;192;p81"/>
          <p:cNvSpPr/>
          <p:nvPr>
            <p:ph idx="2" type="pic"/>
          </p:nvPr>
        </p:nvSpPr>
        <p:spPr>
          <a:xfrm>
            <a:off x="1259571" y="951310"/>
            <a:ext cx="6624861" cy="351065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 Bild + Bildunterschrift 2 Spalten">
  <p:cSld name="Überschrift + Bild + Bildunterschrift 2 Spalten">
    <p:spTree>
      <p:nvGrpSpPr>
        <p:cNvPr id="193" name="Shape 193"/>
        <p:cNvGrpSpPr/>
        <p:nvPr/>
      </p:nvGrpSpPr>
      <p:grpSpPr>
        <a:xfrm>
          <a:off x="0" y="0"/>
          <a:ext cx="0" cy="0"/>
          <a:chOff x="0" y="0"/>
          <a:chExt cx="0" cy="0"/>
        </a:xfrm>
      </p:grpSpPr>
      <p:sp>
        <p:nvSpPr>
          <p:cNvPr id="194" name="Google Shape;194;p82"/>
          <p:cNvSpPr/>
          <p:nvPr>
            <p:ph idx="2" type="pic"/>
          </p:nvPr>
        </p:nvSpPr>
        <p:spPr>
          <a:xfrm>
            <a:off x="179387" y="1383618"/>
            <a:ext cx="4320000" cy="3078342"/>
          </a:xfrm>
          <a:prstGeom prst="rect">
            <a:avLst/>
          </a:prstGeom>
          <a:noFill/>
          <a:ln>
            <a:noFill/>
          </a:ln>
        </p:spPr>
      </p:sp>
      <p:sp>
        <p:nvSpPr>
          <p:cNvPr id="195" name="Google Shape;195;p82"/>
          <p:cNvSpPr txBox="1"/>
          <p:nvPr>
            <p:ph idx="1" type="body"/>
          </p:nvPr>
        </p:nvSpPr>
        <p:spPr>
          <a:xfrm>
            <a:off x="179388"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6" name="Google Shape;196;p82"/>
          <p:cNvSpPr/>
          <p:nvPr>
            <p:ph idx="3" type="pic"/>
          </p:nvPr>
        </p:nvSpPr>
        <p:spPr>
          <a:xfrm>
            <a:off x="4679387" y="1383878"/>
            <a:ext cx="4320000" cy="3078342"/>
          </a:xfrm>
          <a:prstGeom prst="rect">
            <a:avLst/>
          </a:prstGeom>
          <a:noFill/>
          <a:ln>
            <a:noFill/>
          </a:ln>
        </p:spPr>
      </p:sp>
      <p:sp>
        <p:nvSpPr>
          <p:cNvPr id="197" name="Google Shape;197;p82"/>
          <p:cNvSpPr txBox="1"/>
          <p:nvPr>
            <p:ph idx="4" type="body"/>
          </p:nvPr>
        </p:nvSpPr>
        <p:spPr>
          <a:xfrm>
            <a:off x="4678783" y="4515966"/>
            <a:ext cx="4320605" cy="215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8" name="Google Shape;198;p82"/>
          <p:cNvSpPr txBox="1"/>
          <p:nvPr>
            <p:ph type="title"/>
          </p:nvPr>
        </p:nvSpPr>
        <p:spPr>
          <a:xfrm>
            <a:off x="179512" y="951402"/>
            <a:ext cx="8820000" cy="396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99" name="Shape 199"/>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dfolie">
    <p:spTree>
      <p:nvGrpSpPr>
        <p:cNvPr id="200" name="Shape 200"/>
        <p:cNvGrpSpPr/>
        <p:nvPr/>
      </p:nvGrpSpPr>
      <p:grpSpPr>
        <a:xfrm>
          <a:off x="0" y="0"/>
          <a:ext cx="0" cy="0"/>
          <a:chOff x="0" y="0"/>
          <a:chExt cx="0" cy="0"/>
        </a:xfrm>
      </p:grpSpPr>
      <p:sp>
        <p:nvSpPr>
          <p:cNvPr id="201" name="Google Shape;201;p84"/>
          <p:cNvSpPr txBox="1"/>
          <p:nvPr>
            <p:ph type="title"/>
          </p:nvPr>
        </p:nvSpPr>
        <p:spPr>
          <a:xfrm>
            <a:off x="576000" y="175500"/>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02" name="Google Shape;202;p84"/>
          <p:cNvSpPr txBox="1"/>
          <p:nvPr>
            <p:ph idx="1" type="body"/>
          </p:nvPr>
        </p:nvSpPr>
        <p:spPr>
          <a:xfrm>
            <a:off x="590872" y="2145772"/>
            <a:ext cx="8229600" cy="171277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203" name="Shape 203"/>
        <p:cNvGrpSpPr/>
        <p:nvPr/>
      </p:nvGrpSpPr>
      <p:grpSpPr>
        <a:xfrm>
          <a:off x="0" y="0"/>
          <a:ext cx="0" cy="0"/>
          <a:chOff x="0" y="0"/>
          <a:chExt cx="0" cy="0"/>
        </a:xfrm>
      </p:grpSpPr>
      <p:sp>
        <p:nvSpPr>
          <p:cNvPr id="204" name="Google Shape;204;p85"/>
          <p:cNvSpPr txBox="1"/>
          <p:nvPr>
            <p:ph idx="1" type="body"/>
          </p:nvPr>
        </p:nvSpPr>
        <p:spPr>
          <a:xfrm>
            <a:off x="611560" y="1923679"/>
            <a:ext cx="8064896" cy="2670944"/>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5" name="Google Shape;205;p85"/>
          <p:cNvSpPr txBox="1"/>
          <p:nvPr>
            <p:ph type="title"/>
          </p:nvPr>
        </p:nvSpPr>
        <p:spPr>
          <a:xfrm>
            <a:off x="576263" y="175022"/>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title">
  <p:cSld name="3_Sub-titl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34"/>
          <p:cNvSpPr txBox="1"/>
          <p:nvPr>
            <p:ph idx="1" type="body"/>
          </p:nvPr>
        </p:nvSpPr>
        <p:spPr>
          <a:xfrm>
            <a:off x="358175" y="1364165"/>
            <a:ext cx="6825854" cy="115259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50"/>
              </a:spcBef>
              <a:spcAft>
                <a:spcPts val="0"/>
              </a:spcAft>
              <a:buSzPts val="2800"/>
              <a:buNone/>
              <a:defRPr b="1" sz="2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34"/>
          <p:cNvSpPr txBox="1"/>
          <p:nvPr>
            <p:ph idx="2" type="body"/>
          </p:nvPr>
        </p:nvSpPr>
        <p:spPr>
          <a:xfrm>
            <a:off x="358176" y="2571750"/>
            <a:ext cx="6825853" cy="1643063"/>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400"/>
              <a:buFont typeface="Calibri"/>
              <a:buNone/>
              <a:defRPr>
                <a:latin typeface="Calibri"/>
                <a:ea typeface="Calibri"/>
                <a:cs typeface="Calibri"/>
                <a:sym typeface="Calibri"/>
              </a:defRPr>
            </a:lvl1pPr>
            <a:lvl2pPr indent="-355600" lvl="1" marL="914400" algn="l">
              <a:spcBef>
                <a:spcPts val="400"/>
              </a:spcBef>
              <a:spcAft>
                <a:spcPts val="0"/>
              </a:spcAft>
              <a:buClr>
                <a:srgbClr val="AE1022"/>
              </a:buClr>
              <a:buSzPts val="2000"/>
              <a:buFont typeface="Arial"/>
              <a:buChar char="•"/>
              <a:defRPr>
                <a:latin typeface="Calibri"/>
                <a:ea typeface="Calibri"/>
                <a:cs typeface="Calibri"/>
                <a:sym typeface="Calibri"/>
              </a:defRPr>
            </a:lvl2pPr>
            <a:lvl3pPr indent="-342900" lvl="2" marL="1371600" algn="l">
              <a:spcBef>
                <a:spcPts val="360"/>
              </a:spcBef>
              <a:spcAft>
                <a:spcPts val="0"/>
              </a:spcAft>
              <a:buClr>
                <a:srgbClr val="AE1022"/>
              </a:buClr>
              <a:buSzPts val="1800"/>
              <a:buFont typeface="Arial"/>
              <a:buChar char="•"/>
              <a:defRPr>
                <a:latin typeface="Calibri"/>
                <a:ea typeface="Calibri"/>
                <a:cs typeface="Calibri"/>
                <a:sym typeface="Calibri"/>
              </a:defRPr>
            </a:lvl3pPr>
            <a:lvl4pPr indent="-342900" lvl="3" marL="1828800" algn="l">
              <a:spcBef>
                <a:spcPts val="360"/>
              </a:spcBef>
              <a:spcAft>
                <a:spcPts val="0"/>
              </a:spcAft>
              <a:buClr>
                <a:srgbClr val="AE1022"/>
              </a:buClr>
              <a:buSzPts val="1800"/>
              <a:buFont typeface="Arial"/>
              <a:buChar char="•"/>
              <a:defRPr>
                <a:latin typeface="Calibri"/>
                <a:ea typeface="Calibri"/>
                <a:cs typeface="Calibri"/>
                <a:sym typeface="Calibri"/>
              </a:defRPr>
            </a:lvl4pPr>
            <a:lvl5pPr indent="-342900" lvl="4" marL="2286000" algn="l">
              <a:spcBef>
                <a:spcPts val="360"/>
              </a:spcBef>
              <a:spcAft>
                <a:spcPts val="0"/>
              </a:spcAft>
              <a:buClr>
                <a:srgbClr val="AE1022"/>
              </a:buClr>
              <a:buSzPts val="1800"/>
              <a:buFont typeface="Arial"/>
              <a:buChar char="•"/>
              <a:defRPr>
                <a:latin typeface="Calibri"/>
                <a:ea typeface="Calibri"/>
                <a:cs typeface="Calibri"/>
                <a:sym typeface="Calibri"/>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06" name="Shape 206"/>
        <p:cNvGrpSpPr/>
        <p:nvPr/>
      </p:nvGrpSpPr>
      <p:grpSpPr>
        <a:xfrm>
          <a:off x="0" y="0"/>
          <a:ext cx="0" cy="0"/>
          <a:chOff x="0" y="0"/>
          <a:chExt cx="0" cy="0"/>
        </a:xfrm>
      </p:grpSpPr>
      <p:sp>
        <p:nvSpPr>
          <p:cNvPr id="207" name="Google Shape;207;p86"/>
          <p:cNvSpPr txBox="1"/>
          <p:nvPr>
            <p:ph type="title"/>
          </p:nvPr>
        </p:nvSpPr>
        <p:spPr>
          <a:xfrm>
            <a:off x="576263" y="175022"/>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6" name="Shape 36"/>
        <p:cNvGrpSpPr/>
        <p:nvPr/>
      </p:nvGrpSpPr>
      <p:grpSpPr>
        <a:xfrm>
          <a:off x="0" y="0"/>
          <a:ext cx="0" cy="0"/>
          <a:chOff x="0" y="0"/>
          <a:chExt cx="0" cy="0"/>
        </a:xfrm>
      </p:grpSpPr>
      <p:sp>
        <p:nvSpPr>
          <p:cNvPr id="37" name="Google Shape;37;p26"/>
          <p:cNvSpPr txBox="1"/>
          <p:nvPr>
            <p:ph type="title"/>
          </p:nvPr>
        </p:nvSpPr>
        <p:spPr>
          <a:xfrm>
            <a:off x="324000" y="338401"/>
            <a:ext cx="7886700" cy="40959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6"/>
          <p:cNvSpPr txBox="1"/>
          <p:nvPr>
            <p:ph idx="1" type="body"/>
          </p:nvPr>
        </p:nvSpPr>
        <p:spPr>
          <a:xfrm>
            <a:off x="324000" y="914400"/>
            <a:ext cx="7886700" cy="3913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a:lvl1pPr>
            <a:lvl2pPr indent="-228600" lvl="1" marL="914400" algn="l">
              <a:spcBef>
                <a:spcPts val="360"/>
              </a:spcBef>
              <a:spcAft>
                <a:spcPts val="0"/>
              </a:spcAft>
              <a:buSzPts val="18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26"/>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0" name="Google Shape;40;p26"/>
          <p:cNvSpPr txBox="1"/>
          <p:nvPr>
            <p:ph idx="11" type="ftr"/>
          </p:nvPr>
        </p:nvSpPr>
        <p:spPr>
          <a:xfrm>
            <a:off x="4726253" y="4786313"/>
            <a:ext cx="3653290" cy="16210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1" name="Google Shape;41;p26"/>
          <p:cNvSpPr txBox="1"/>
          <p:nvPr>
            <p:ph idx="12" type="sldNum"/>
          </p:nvPr>
        </p:nvSpPr>
        <p:spPr>
          <a:xfrm>
            <a:off x="8739087" y="4786313"/>
            <a:ext cx="207561" cy="162109"/>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rgbClr val="888888"/>
                </a:solidFill>
                <a:latin typeface="Times New Roman"/>
                <a:ea typeface="Times New Roman"/>
                <a:cs typeface="Times New Roman"/>
                <a:sym typeface="Times New Roman"/>
              </a:defRPr>
            </a:lvl1pPr>
            <a:lvl2pPr indent="0" lvl="1" marL="0" marR="0" rtl="0" algn="l">
              <a:spcBef>
                <a:spcPts val="0"/>
              </a:spcBef>
              <a:spcAft>
                <a:spcPts val="0"/>
              </a:spcAft>
              <a:buNone/>
              <a:defRPr sz="2400">
                <a:solidFill>
                  <a:srgbClr val="888888"/>
                </a:solidFill>
                <a:latin typeface="Times New Roman"/>
                <a:ea typeface="Times New Roman"/>
                <a:cs typeface="Times New Roman"/>
                <a:sym typeface="Times New Roman"/>
              </a:defRPr>
            </a:lvl2pPr>
            <a:lvl3pPr indent="0" lvl="2" marL="0" marR="0" rtl="0" algn="l">
              <a:spcBef>
                <a:spcPts val="0"/>
              </a:spcBef>
              <a:spcAft>
                <a:spcPts val="0"/>
              </a:spcAft>
              <a:buNone/>
              <a:defRPr sz="2400">
                <a:solidFill>
                  <a:srgbClr val="888888"/>
                </a:solidFill>
                <a:latin typeface="Times New Roman"/>
                <a:ea typeface="Times New Roman"/>
                <a:cs typeface="Times New Roman"/>
                <a:sym typeface="Times New Roman"/>
              </a:defRPr>
            </a:lvl3pPr>
            <a:lvl4pPr indent="0" lvl="3" marL="0" marR="0" rtl="0" algn="l">
              <a:spcBef>
                <a:spcPts val="0"/>
              </a:spcBef>
              <a:spcAft>
                <a:spcPts val="0"/>
              </a:spcAft>
              <a:buNone/>
              <a:defRPr sz="2400">
                <a:solidFill>
                  <a:srgbClr val="888888"/>
                </a:solidFill>
                <a:latin typeface="Times New Roman"/>
                <a:ea typeface="Times New Roman"/>
                <a:cs typeface="Times New Roman"/>
                <a:sym typeface="Times New Roman"/>
              </a:defRPr>
            </a:lvl4pPr>
            <a:lvl5pPr indent="0" lvl="4" marL="0" marR="0" rtl="0" algn="l">
              <a:spcBef>
                <a:spcPts val="0"/>
              </a:spcBef>
              <a:spcAft>
                <a:spcPts val="0"/>
              </a:spcAft>
              <a:buNone/>
              <a:defRPr sz="2400">
                <a:solidFill>
                  <a:srgbClr val="888888"/>
                </a:solidFill>
                <a:latin typeface="Times New Roman"/>
                <a:ea typeface="Times New Roman"/>
                <a:cs typeface="Times New Roman"/>
                <a:sym typeface="Times New Roman"/>
              </a:defRPr>
            </a:lvl5pPr>
            <a:lvl6pPr indent="0" lvl="5" marL="0" marR="0" rtl="0" algn="l">
              <a:spcBef>
                <a:spcPts val="0"/>
              </a:spcBef>
              <a:spcAft>
                <a:spcPts val="0"/>
              </a:spcAft>
              <a:buNone/>
              <a:defRPr sz="2400">
                <a:solidFill>
                  <a:srgbClr val="888888"/>
                </a:solidFill>
                <a:latin typeface="Times New Roman"/>
                <a:ea typeface="Times New Roman"/>
                <a:cs typeface="Times New Roman"/>
                <a:sym typeface="Times New Roman"/>
              </a:defRPr>
            </a:lvl6pPr>
            <a:lvl7pPr indent="0" lvl="6" marL="0" marR="0" rtl="0" algn="l">
              <a:spcBef>
                <a:spcPts val="0"/>
              </a:spcBef>
              <a:spcAft>
                <a:spcPts val="0"/>
              </a:spcAft>
              <a:buNone/>
              <a:defRPr sz="2400">
                <a:solidFill>
                  <a:srgbClr val="888888"/>
                </a:solidFill>
                <a:latin typeface="Times New Roman"/>
                <a:ea typeface="Times New Roman"/>
                <a:cs typeface="Times New Roman"/>
                <a:sym typeface="Times New Roman"/>
              </a:defRPr>
            </a:lvl7pPr>
            <a:lvl8pPr indent="0" lvl="7" marL="0" marR="0" rtl="0" algn="l">
              <a:spcBef>
                <a:spcPts val="0"/>
              </a:spcBef>
              <a:spcAft>
                <a:spcPts val="0"/>
              </a:spcAft>
              <a:buNone/>
              <a:defRPr sz="2400">
                <a:solidFill>
                  <a:srgbClr val="888888"/>
                </a:solidFill>
                <a:latin typeface="Times New Roman"/>
                <a:ea typeface="Times New Roman"/>
                <a:cs typeface="Times New Roman"/>
                <a:sym typeface="Times New Roman"/>
              </a:defRPr>
            </a:lvl8pPr>
            <a:lvl9pPr indent="0" lvl="8" marL="0" marR="0" rtl="0" algn="l">
              <a:spcBef>
                <a:spcPts val="0"/>
              </a:spcBef>
              <a:spcAft>
                <a:spcPts val="0"/>
              </a:spcAft>
              <a:buNone/>
              <a:defRPr sz="2400">
                <a:solidFill>
                  <a:srgbClr val="888888"/>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42" name="Shape 42"/>
        <p:cNvGrpSpPr/>
        <p:nvPr/>
      </p:nvGrpSpPr>
      <p:grpSpPr>
        <a:xfrm>
          <a:off x="0" y="0"/>
          <a:ext cx="0" cy="0"/>
          <a:chOff x="0" y="0"/>
          <a:chExt cx="0" cy="0"/>
        </a:xfrm>
      </p:grpSpPr>
      <p:sp>
        <p:nvSpPr>
          <p:cNvPr id="43" name="Google Shape;43;p2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accen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7"/>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spcBef>
                <a:spcPts val="360"/>
              </a:spcBef>
              <a:spcAft>
                <a:spcPts val="0"/>
              </a:spcAft>
              <a:buSzPts val="1800"/>
              <a:buNone/>
              <a:defRPr sz="1800"/>
            </a:lvl1pPr>
            <a:lvl2pPr lvl="1" algn="ctr">
              <a:spcBef>
                <a:spcPts val="300"/>
              </a:spcBef>
              <a:spcAft>
                <a:spcPts val="0"/>
              </a:spcAft>
              <a:buSzPts val="1500"/>
              <a:buNone/>
              <a:defRPr sz="1500"/>
            </a:lvl2pPr>
            <a:lvl3pPr lvl="2" algn="ctr">
              <a:spcBef>
                <a:spcPts val="270"/>
              </a:spcBef>
              <a:spcAft>
                <a:spcPts val="0"/>
              </a:spcAft>
              <a:buSzPts val="1350"/>
              <a:buNone/>
              <a:defRPr sz="1350"/>
            </a:lvl3pPr>
            <a:lvl4pPr lvl="3" algn="ctr">
              <a:spcBef>
                <a:spcPts val="240"/>
              </a:spcBef>
              <a:spcAft>
                <a:spcPts val="0"/>
              </a:spcAft>
              <a:buSzPts val="1200"/>
              <a:buNone/>
              <a:defRPr sz="1200"/>
            </a:lvl4pPr>
            <a:lvl5pPr lvl="4" algn="ctr">
              <a:spcBef>
                <a:spcPts val="240"/>
              </a:spcBef>
              <a:spcAft>
                <a:spcPts val="0"/>
              </a:spcAft>
              <a:buSzPts val="1200"/>
              <a:buNone/>
              <a:defRPr sz="1200"/>
            </a:lvl5pPr>
            <a:lvl6pPr lvl="5" algn="ctr">
              <a:spcBef>
                <a:spcPts val="240"/>
              </a:spcBef>
              <a:spcAft>
                <a:spcPts val="0"/>
              </a:spcAft>
              <a:buSzPts val="1200"/>
              <a:buNone/>
              <a:defRPr sz="1200"/>
            </a:lvl6pPr>
            <a:lvl7pPr lvl="6" algn="ctr">
              <a:spcBef>
                <a:spcPts val="240"/>
              </a:spcBef>
              <a:spcAft>
                <a:spcPts val="0"/>
              </a:spcAft>
              <a:buClr>
                <a:schemeClr val="dk1"/>
              </a:buClr>
              <a:buSzPts val="1200"/>
              <a:buNone/>
              <a:defRPr sz="1200"/>
            </a:lvl7pPr>
            <a:lvl8pPr lvl="7" algn="ctr">
              <a:spcBef>
                <a:spcPts val="240"/>
              </a:spcBef>
              <a:spcAft>
                <a:spcPts val="0"/>
              </a:spcAft>
              <a:buClr>
                <a:schemeClr val="dk1"/>
              </a:buClr>
              <a:buSzPts val="1200"/>
              <a:buNone/>
              <a:defRPr sz="1200"/>
            </a:lvl8pPr>
            <a:lvl9pPr lvl="8" algn="ctr">
              <a:spcBef>
                <a:spcPts val="240"/>
              </a:spcBef>
              <a:spcAft>
                <a:spcPts val="0"/>
              </a:spcAft>
              <a:buClr>
                <a:schemeClr val="dk1"/>
              </a:buClr>
              <a:buSzPts val="1200"/>
              <a:buNone/>
              <a:defRPr sz="1200"/>
            </a:lvl9pPr>
          </a:lstStyle>
          <a:p/>
        </p:txBody>
      </p:sp>
      <p:sp>
        <p:nvSpPr>
          <p:cNvPr id="45" name="Google Shape;45;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6" name="Google Shape;46;p27"/>
          <p:cNvSpPr txBox="1"/>
          <p:nvPr>
            <p:ph idx="11" type="ftr"/>
          </p:nvPr>
        </p:nvSpPr>
        <p:spPr>
          <a:xfrm>
            <a:off x="4726253" y="4786313"/>
            <a:ext cx="3653290" cy="16210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7" name="Google Shape;47;p27"/>
          <p:cNvSpPr txBox="1"/>
          <p:nvPr>
            <p:ph idx="12" type="sldNum"/>
          </p:nvPr>
        </p:nvSpPr>
        <p:spPr>
          <a:xfrm>
            <a:off x="8739087" y="4786313"/>
            <a:ext cx="207561" cy="162109"/>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Times New Roman"/>
                <a:ea typeface="Times New Roman"/>
                <a:cs typeface="Times New Roman"/>
                <a:sym typeface="Times New Roman"/>
              </a:defRPr>
            </a:lvl1pPr>
            <a:lvl2pPr indent="0" lvl="1" marL="0" marR="0" rtl="0" algn="l">
              <a:spcBef>
                <a:spcPts val="0"/>
              </a:spcBef>
              <a:spcAft>
                <a:spcPts val="0"/>
              </a:spcAft>
              <a:buNone/>
              <a:defRPr sz="2400">
                <a:solidFill>
                  <a:schemeClr val="dk1"/>
                </a:solidFill>
                <a:latin typeface="Times New Roman"/>
                <a:ea typeface="Times New Roman"/>
                <a:cs typeface="Times New Roman"/>
                <a:sym typeface="Times New Roman"/>
              </a:defRPr>
            </a:lvl2pPr>
            <a:lvl3pPr indent="0" lvl="2" marL="0" marR="0" rtl="0" algn="l">
              <a:spcBef>
                <a:spcPts val="0"/>
              </a:spcBef>
              <a:spcAft>
                <a:spcPts val="0"/>
              </a:spcAft>
              <a:buNone/>
              <a:defRPr sz="2400">
                <a:solidFill>
                  <a:schemeClr val="dk1"/>
                </a:solidFill>
                <a:latin typeface="Times New Roman"/>
                <a:ea typeface="Times New Roman"/>
                <a:cs typeface="Times New Roman"/>
                <a:sym typeface="Times New Roman"/>
              </a:defRPr>
            </a:lvl3pPr>
            <a:lvl4pPr indent="0" lvl="3" marL="0" marR="0" rtl="0" algn="l">
              <a:spcBef>
                <a:spcPts val="0"/>
              </a:spcBef>
              <a:spcAft>
                <a:spcPts val="0"/>
              </a:spcAft>
              <a:buNone/>
              <a:defRPr sz="2400">
                <a:solidFill>
                  <a:schemeClr val="dk1"/>
                </a:solidFill>
                <a:latin typeface="Times New Roman"/>
                <a:ea typeface="Times New Roman"/>
                <a:cs typeface="Times New Roman"/>
                <a:sym typeface="Times New Roman"/>
              </a:defRPr>
            </a:lvl4pPr>
            <a:lvl5pPr indent="0" lvl="4" marL="0" marR="0" rtl="0" algn="l">
              <a:spcBef>
                <a:spcPts val="0"/>
              </a:spcBef>
              <a:spcAft>
                <a:spcPts val="0"/>
              </a:spcAft>
              <a:buNone/>
              <a:defRPr sz="2400">
                <a:solidFill>
                  <a:schemeClr val="dk1"/>
                </a:solidFill>
                <a:latin typeface="Times New Roman"/>
                <a:ea typeface="Times New Roman"/>
                <a:cs typeface="Times New Roman"/>
                <a:sym typeface="Times New Roman"/>
              </a:defRPr>
            </a:lvl5pPr>
            <a:lvl6pPr indent="0" lvl="5" marL="0" marR="0" rtl="0" algn="l">
              <a:spcBef>
                <a:spcPts val="0"/>
              </a:spcBef>
              <a:spcAft>
                <a:spcPts val="0"/>
              </a:spcAft>
              <a:buNone/>
              <a:defRPr sz="2400">
                <a:solidFill>
                  <a:schemeClr val="dk1"/>
                </a:solidFill>
                <a:latin typeface="Times New Roman"/>
                <a:ea typeface="Times New Roman"/>
                <a:cs typeface="Times New Roman"/>
                <a:sym typeface="Times New Roman"/>
              </a:defRPr>
            </a:lvl6pPr>
            <a:lvl7pPr indent="0" lvl="6" marL="0" marR="0" rtl="0" algn="l">
              <a:spcBef>
                <a:spcPts val="0"/>
              </a:spcBef>
              <a:spcAft>
                <a:spcPts val="0"/>
              </a:spcAft>
              <a:buNone/>
              <a:defRPr sz="2400">
                <a:solidFill>
                  <a:schemeClr val="dk1"/>
                </a:solidFill>
                <a:latin typeface="Times New Roman"/>
                <a:ea typeface="Times New Roman"/>
                <a:cs typeface="Times New Roman"/>
                <a:sym typeface="Times New Roman"/>
              </a:defRPr>
            </a:lvl7pPr>
            <a:lvl8pPr indent="0" lvl="7" marL="0" marR="0" rtl="0" algn="l">
              <a:spcBef>
                <a:spcPts val="0"/>
              </a:spcBef>
              <a:spcAft>
                <a:spcPts val="0"/>
              </a:spcAft>
              <a:buNone/>
              <a:defRPr sz="2400">
                <a:solidFill>
                  <a:schemeClr val="dk1"/>
                </a:solidFill>
                <a:latin typeface="Times New Roman"/>
                <a:ea typeface="Times New Roman"/>
                <a:cs typeface="Times New Roman"/>
                <a:sym typeface="Times New Roman"/>
              </a:defRPr>
            </a:lvl8pPr>
            <a:lvl9pPr indent="0" lvl="8" marL="0" marR="0" rtl="0" algn="l">
              <a:spcBef>
                <a:spcPts val="0"/>
              </a:spcBef>
              <a:spcAft>
                <a:spcPts val="0"/>
              </a:spcAft>
              <a:buNone/>
              <a:defRPr sz="2400">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Content">
  <p:cSld name="Extra Content">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28"/>
          <p:cNvSpPr txBox="1"/>
          <p:nvPr>
            <p:ph idx="1" type="body"/>
          </p:nvPr>
        </p:nvSpPr>
        <p:spPr>
          <a:xfrm>
            <a:off x="324618" y="339502"/>
            <a:ext cx="7631757" cy="432048"/>
          </a:xfrm>
          <a:prstGeom prst="rect">
            <a:avLst/>
          </a:prstGeom>
          <a:noFill/>
          <a:ln>
            <a:noFill/>
          </a:ln>
        </p:spPr>
        <p:txBody>
          <a:bodyPr anchorCtr="0" anchor="t" bIns="45700" lIns="91425" spcFirstLastPara="1" rIns="91425" wrap="square" tIns="45700">
            <a:noAutofit/>
          </a:bodyPr>
          <a:lstStyle>
            <a:lvl1pPr indent="-228600" lvl="0" marL="457200" algn="l">
              <a:lnSpc>
                <a:spcPct val="89285"/>
              </a:lnSpc>
              <a:spcBef>
                <a:spcPts val="0"/>
              </a:spcBef>
              <a:spcAft>
                <a:spcPts val="0"/>
              </a:spcAft>
              <a:buSzPts val="2800"/>
              <a:buNone/>
              <a:defRPr b="1" sz="2800">
                <a:solidFill>
                  <a:schemeClr val="accent1"/>
                </a:solidFill>
                <a:latin typeface="Calibri"/>
                <a:ea typeface="Calibri"/>
                <a:cs typeface="Calibri"/>
                <a:sym typeface="Calibri"/>
              </a:defRPr>
            </a:lvl1pPr>
            <a:lvl2pPr indent="-228600" lvl="1" marL="914400" algn="l">
              <a:spcBef>
                <a:spcPts val="400"/>
              </a:spcBef>
              <a:spcAft>
                <a:spcPts val="0"/>
              </a:spcAft>
              <a:buSzPts val="2000"/>
              <a:buNone/>
              <a:defRPr/>
            </a:lvl2pPr>
            <a:lvl3pPr indent="-228600" lvl="2" marL="1371600" algn="l">
              <a:spcBef>
                <a:spcPts val="360"/>
              </a:spcBef>
              <a:spcAft>
                <a:spcPts val="0"/>
              </a:spcAft>
              <a:buSzPts val="1800"/>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228600" lvl="5" marL="2743200" algn="l">
              <a:spcBef>
                <a:spcPts val="360"/>
              </a:spcBef>
              <a:spcAft>
                <a:spcPts val="0"/>
              </a:spcAft>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28"/>
          <p:cNvSpPr txBox="1"/>
          <p:nvPr>
            <p:ph idx="2" type="body"/>
          </p:nvPr>
        </p:nvSpPr>
        <p:spPr>
          <a:xfrm>
            <a:off x="323850" y="915566"/>
            <a:ext cx="7632700" cy="389043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Font typeface="Arial"/>
              <a:buChar char="•"/>
              <a:defRPr>
                <a:solidFill>
                  <a:schemeClr val="dk1"/>
                </a:solidFill>
                <a:latin typeface="Calibri"/>
                <a:ea typeface="Calibri"/>
                <a:cs typeface="Calibri"/>
                <a:sym typeface="Calibri"/>
              </a:defRPr>
            </a:lvl1pPr>
            <a:lvl2pPr indent="-355600" lvl="1" marL="914400" algn="l">
              <a:spcBef>
                <a:spcPts val="400"/>
              </a:spcBef>
              <a:spcAft>
                <a:spcPts val="0"/>
              </a:spcAft>
              <a:buClr>
                <a:srgbClr val="AE1022"/>
              </a:buClr>
              <a:buSzPts val="2000"/>
              <a:buFont typeface="Arial"/>
              <a:buChar char="•"/>
              <a:defRPr>
                <a:solidFill>
                  <a:schemeClr val="dk1"/>
                </a:solidFill>
                <a:latin typeface="Calibri"/>
                <a:ea typeface="Calibri"/>
                <a:cs typeface="Calibri"/>
                <a:sym typeface="Calibri"/>
              </a:defRPr>
            </a:lvl2pPr>
            <a:lvl3pPr indent="-342900" lvl="2" marL="1371600" algn="l">
              <a:spcBef>
                <a:spcPts val="360"/>
              </a:spcBef>
              <a:spcAft>
                <a:spcPts val="0"/>
              </a:spcAft>
              <a:buClr>
                <a:srgbClr val="AE1022"/>
              </a:buClr>
              <a:buSzPts val="1800"/>
              <a:buFont typeface="Arial"/>
              <a:buChar char="•"/>
              <a:defRPr>
                <a:solidFill>
                  <a:schemeClr val="dk1"/>
                </a:solidFill>
                <a:latin typeface="Calibri"/>
                <a:ea typeface="Calibri"/>
                <a:cs typeface="Calibri"/>
                <a:sym typeface="Calibri"/>
              </a:defRPr>
            </a:lvl3pPr>
            <a:lvl4pPr indent="-342900" lvl="3" marL="1828800" algn="l">
              <a:spcBef>
                <a:spcPts val="360"/>
              </a:spcBef>
              <a:spcAft>
                <a:spcPts val="0"/>
              </a:spcAft>
              <a:buClr>
                <a:srgbClr val="AE1022"/>
              </a:buClr>
              <a:buSzPts val="1800"/>
              <a:buFont typeface="Arial"/>
              <a:buChar char="•"/>
              <a:defRPr>
                <a:solidFill>
                  <a:schemeClr val="dk1"/>
                </a:solidFill>
                <a:latin typeface="Calibri"/>
                <a:ea typeface="Calibri"/>
                <a:cs typeface="Calibri"/>
                <a:sym typeface="Calibri"/>
              </a:defRPr>
            </a:lvl4pPr>
            <a:lvl5pPr indent="-342900" lvl="4" marL="2286000" algn="l">
              <a:spcBef>
                <a:spcPts val="360"/>
              </a:spcBef>
              <a:spcAft>
                <a:spcPts val="0"/>
              </a:spcAft>
              <a:buClr>
                <a:srgbClr val="AE1022"/>
              </a:buClr>
              <a:buSzPts val="1800"/>
              <a:buFont typeface="Arial"/>
              <a:buChar char="•"/>
              <a:defRPr>
                <a:solidFill>
                  <a:schemeClr val="dk1"/>
                </a:solidFill>
                <a:latin typeface="Calibri"/>
                <a:ea typeface="Calibri"/>
                <a:cs typeface="Calibri"/>
                <a:sym typeface="Calibri"/>
              </a:defRPr>
            </a:lvl5pPr>
            <a:lvl6pPr indent="-342900" lvl="5" marL="2743200" algn="l">
              <a:spcBef>
                <a:spcPts val="360"/>
              </a:spcBef>
              <a:spcAft>
                <a:spcPts val="0"/>
              </a:spcAft>
              <a:buClr>
                <a:srgbClr val="AE1022"/>
              </a:buClr>
              <a:buSzPts val="1800"/>
              <a:buFont typeface="Arial"/>
              <a:buChar char="•"/>
              <a:defRPr sz="1800"/>
            </a:lvl6pPr>
            <a:lvl7pPr indent="-342900" lvl="6" marL="3200400" algn="l">
              <a:spcBef>
                <a:spcPts val="360"/>
              </a:spcBef>
              <a:spcAft>
                <a:spcPts val="0"/>
              </a:spcAft>
              <a:buClr>
                <a:srgbClr val="C00000"/>
              </a:buClr>
              <a:buSzPts val="1800"/>
              <a:buChar char="•"/>
              <a:defRPr sz="1800"/>
            </a:lvl7pPr>
            <a:lvl8pPr indent="-342900" lvl="7" marL="3657600" algn="l">
              <a:spcBef>
                <a:spcPts val="360"/>
              </a:spcBef>
              <a:spcAft>
                <a:spcPts val="0"/>
              </a:spcAft>
              <a:buClr>
                <a:srgbClr val="C00000"/>
              </a:buClr>
              <a:buSzPts val="1800"/>
              <a:buChar char="•"/>
              <a:defRPr sz="1800"/>
            </a:lvl8pPr>
            <a:lvl9pPr indent="-228600" lvl="8" marL="4114800" algn="l">
              <a:spcBef>
                <a:spcPts val="280"/>
              </a:spcBef>
              <a:spcAft>
                <a:spcPts val="0"/>
              </a:spcAft>
              <a:buClr>
                <a:srgbClr val="C00000"/>
              </a:buClr>
              <a:buSzPts val="1400"/>
              <a:buNone/>
              <a:defRPr sz="14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6.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image" Target="../media/image6.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5.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 Type="http://schemas.openxmlformats.org/officeDocument/2006/relationships/image" Target="../media/image6.pn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324000" y="338401"/>
            <a:ext cx="7886700" cy="4095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2800"/>
              <a:buFont typeface="Calibri"/>
              <a:buNone/>
              <a:defRPr b="1" i="0" sz="28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324000" y="914400"/>
            <a:ext cx="7886700" cy="39132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80"/>
              </a:spcBef>
              <a:spcAft>
                <a:spcPts val="0"/>
              </a:spcAft>
              <a:buClr>
                <a:srgbClr val="C00000"/>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rgbClr val="C00000"/>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rgbClr val="C00000"/>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Clr>
                <a:srgbClr val="C00000"/>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Clr>
                <a:srgbClr val="C00000"/>
              </a:buClr>
              <a:buSzPts val="1800"/>
              <a:buFont typeface="Arial"/>
              <a:buNone/>
              <a:defRPr b="0" i="0" sz="1800" u="none" cap="none" strike="noStrike">
                <a:solidFill>
                  <a:schemeClr val="dk1"/>
                </a:solidFill>
                <a:latin typeface="Calibri"/>
                <a:ea typeface="Calibri"/>
                <a:cs typeface="Calibri"/>
                <a:sym typeface="Calibri"/>
              </a:defRPr>
            </a:lvl5pPr>
            <a:lvl6pPr indent="-228600" lvl="5" marL="2743200" marR="0" rtl="0" algn="l">
              <a:spcBef>
                <a:spcPts val="280"/>
              </a:spcBef>
              <a:spcAft>
                <a:spcPts val="0"/>
              </a:spcAft>
              <a:buClr>
                <a:srgbClr val="C00000"/>
              </a:buClr>
              <a:buSzPts val="1400"/>
              <a:buFont typeface="Arial"/>
              <a:buNone/>
              <a:defRPr b="0" i="0" sz="1400" u="none" cap="none" strike="noStrike">
                <a:solidFill>
                  <a:schemeClr val="dk1"/>
                </a:solidFill>
                <a:latin typeface="Calibri"/>
                <a:ea typeface="Calibri"/>
                <a:cs typeface="Calibri"/>
                <a:sym typeface="Calibri"/>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3" name="Shape 33"/>
        <p:cNvGrpSpPr/>
        <p:nvPr/>
      </p:nvGrpSpPr>
      <p:grpSpPr>
        <a:xfrm>
          <a:off x="0" y="0"/>
          <a:ext cx="0" cy="0"/>
          <a:chOff x="0" y="0"/>
          <a:chExt cx="0" cy="0"/>
        </a:xfrm>
      </p:grpSpPr>
      <p:sp>
        <p:nvSpPr>
          <p:cNvPr id="34" name="Google Shape;34;p25"/>
          <p:cNvSpPr txBox="1"/>
          <p:nvPr>
            <p:ph type="title"/>
          </p:nvPr>
        </p:nvSpPr>
        <p:spPr>
          <a:xfrm>
            <a:off x="324000" y="338401"/>
            <a:ext cx="7886700" cy="4095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2800"/>
              <a:buFont typeface="Calibri"/>
              <a:buNone/>
              <a:defRPr b="1" i="0" sz="28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25"/>
          <p:cNvSpPr txBox="1"/>
          <p:nvPr>
            <p:ph idx="1" type="body"/>
          </p:nvPr>
        </p:nvSpPr>
        <p:spPr>
          <a:xfrm>
            <a:off x="324000" y="914400"/>
            <a:ext cx="7886700" cy="39132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80"/>
              </a:spcBef>
              <a:spcAft>
                <a:spcPts val="0"/>
              </a:spcAft>
              <a:buClr>
                <a:srgbClr val="C00000"/>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rgbClr val="C00000"/>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rgbClr val="C00000"/>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Clr>
                <a:srgbClr val="C00000"/>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Clr>
                <a:srgbClr val="C00000"/>
              </a:buClr>
              <a:buSzPts val="1800"/>
              <a:buFont typeface="Arial"/>
              <a:buNone/>
              <a:defRPr b="0" i="0" sz="1800" u="none" cap="none" strike="noStrike">
                <a:solidFill>
                  <a:schemeClr val="dk1"/>
                </a:solidFill>
                <a:latin typeface="Calibri"/>
                <a:ea typeface="Calibri"/>
                <a:cs typeface="Calibri"/>
                <a:sym typeface="Calibri"/>
              </a:defRPr>
            </a:lvl5pPr>
            <a:lvl6pPr indent="-228600" lvl="5" marL="2743200" marR="0" rtl="0" algn="l">
              <a:spcBef>
                <a:spcPts val="280"/>
              </a:spcBef>
              <a:spcAft>
                <a:spcPts val="0"/>
              </a:spcAft>
              <a:buClr>
                <a:srgbClr val="C00000"/>
              </a:buClr>
              <a:buSzPts val="1400"/>
              <a:buFont typeface="Arial"/>
              <a:buNone/>
              <a:defRPr b="0" i="0" sz="1400" u="none" cap="none" strike="noStrike">
                <a:solidFill>
                  <a:schemeClr val="dk1"/>
                </a:solidFill>
                <a:latin typeface="Calibri"/>
                <a:ea typeface="Calibri"/>
                <a:cs typeface="Calibri"/>
                <a:sym typeface="Calibri"/>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35"/>
          <p:cNvSpPr/>
          <p:nvPr/>
        </p:nvSpPr>
        <p:spPr>
          <a:xfrm>
            <a:off x="-4763" y="0"/>
            <a:ext cx="9153526" cy="73554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Times New Roman"/>
              <a:ea typeface="Times New Roman"/>
              <a:cs typeface="Times New Roman"/>
              <a:sym typeface="Times New Roman"/>
            </a:endParaRPr>
          </a:p>
        </p:txBody>
      </p:sp>
      <p:sp>
        <p:nvSpPr>
          <p:cNvPr id="63" name="Google Shape;63;p35"/>
          <p:cNvSpPr/>
          <p:nvPr/>
        </p:nvSpPr>
        <p:spPr>
          <a:xfrm>
            <a:off x="1" y="4841100"/>
            <a:ext cx="9148763" cy="30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100"/>
              <a:buFont typeface="Arial"/>
              <a:buNone/>
            </a:pPr>
            <a:r>
              <a:rPr lang="en-GB" sz="1100">
                <a:solidFill>
                  <a:schemeClr val="lt1"/>
                </a:solidFill>
                <a:latin typeface="Arial"/>
                <a:ea typeface="Arial"/>
                <a:cs typeface="Arial"/>
                <a:sym typeface="Arial"/>
              </a:rPr>
              <a:t>Akademie</a:t>
            </a:r>
            <a:r>
              <a:rPr lang="en-GB" sz="1100">
                <a:solidFill>
                  <a:schemeClr val="lt1"/>
                </a:solidFill>
                <a:latin typeface="Arial"/>
                <a:ea typeface="Arial"/>
                <a:cs typeface="Arial"/>
                <a:sym typeface="Arial"/>
              </a:rPr>
              <a:t> für Weiter- und Fortbildung </a:t>
            </a:r>
            <a:r>
              <a:rPr lang="en-GB" sz="1100">
                <a:solidFill>
                  <a:schemeClr val="lt1"/>
                </a:solidFill>
                <a:latin typeface="Arial"/>
                <a:ea typeface="Arial"/>
                <a:cs typeface="Arial"/>
                <a:sym typeface="Arial"/>
              </a:rPr>
              <a:t>|  Deutsche Gesellschaft für Kardiologie – Herz- und Kreislaufforschung e.V.</a:t>
            </a:r>
            <a:endParaRPr/>
          </a:p>
        </p:txBody>
      </p:sp>
      <p:pic>
        <p:nvPicPr>
          <p:cNvPr id="64" name="Google Shape;64;p35"/>
          <p:cNvPicPr preferRelativeResize="0"/>
          <p:nvPr/>
        </p:nvPicPr>
        <p:blipFill rotWithShape="1">
          <a:blip r:embed="rId1">
            <a:alphaModFix/>
          </a:blip>
          <a:srcRect b="0" l="0" r="0" t="0"/>
          <a:stretch/>
        </p:blipFill>
        <p:spPr>
          <a:xfrm>
            <a:off x="107504" y="123478"/>
            <a:ext cx="2657091" cy="504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48"/>
          <p:cNvSpPr/>
          <p:nvPr/>
        </p:nvSpPr>
        <p:spPr>
          <a:xfrm>
            <a:off x="-4763" y="0"/>
            <a:ext cx="9153526" cy="73554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rgbClr val="000000"/>
              </a:solidFill>
              <a:latin typeface="Times New Roman"/>
              <a:ea typeface="Times New Roman"/>
              <a:cs typeface="Times New Roman"/>
              <a:sym typeface="Times New Roman"/>
            </a:endParaRPr>
          </a:p>
        </p:txBody>
      </p:sp>
      <p:sp>
        <p:nvSpPr>
          <p:cNvPr id="102" name="Google Shape;102;p48"/>
          <p:cNvSpPr/>
          <p:nvPr/>
        </p:nvSpPr>
        <p:spPr>
          <a:xfrm>
            <a:off x="1" y="4841100"/>
            <a:ext cx="9148763" cy="30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100">
                <a:solidFill>
                  <a:srgbClr val="FFFFFF"/>
                </a:solidFill>
                <a:latin typeface="Arial"/>
                <a:ea typeface="Arial"/>
                <a:cs typeface="Arial"/>
                <a:sym typeface="Arial"/>
              </a:rPr>
              <a:t>Deutsche Gesellschaft für Kardiologie – Herz- und Kreislaufforschung e.V. | </a:t>
            </a:r>
            <a:r>
              <a:rPr i="1" lang="en-GB" sz="1100">
                <a:solidFill>
                  <a:srgbClr val="FFFFFF"/>
                </a:solidFill>
                <a:latin typeface="Arial"/>
                <a:ea typeface="Arial"/>
                <a:cs typeface="Arial"/>
                <a:sym typeface="Arial"/>
              </a:rPr>
              <a:t>German Cardiac Society</a:t>
            </a:r>
            <a:endParaRPr/>
          </a:p>
        </p:txBody>
      </p:sp>
      <p:pic>
        <p:nvPicPr>
          <p:cNvPr id="103" name="Google Shape;103;p48"/>
          <p:cNvPicPr preferRelativeResize="0"/>
          <p:nvPr/>
        </p:nvPicPr>
        <p:blipFill rotWithShape="1">
          <a:blip r:embed="rId1">
            <a:alphaModFix/>
          </a:blip>
          <a:srcRect b="0" l="0" r="0" t="0"/>
          <a:stretch/>
        </p:blipFill>
        <p:spPr>
          <a:xfrm>
            <a:off x="107504" y="119919"/>
            <a:ext cx="1220355" cy="49570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61"/>
          <p:cNvSpPr/>
          <p:nvPr/>
        </p:nvSpPr>
        <p:spPr>
          <a:xfrm>
            <a:off x="-4763" y="0"/>
            <a:ext cx="9153526" cy="73554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rgbClr val="000000"/>
              </a:solidFill>
              <a:latin typeface="Times New Roman"/>
              <a:ea typeface="Times New Roman"/>
              <a:cs typeface="Times New Roman"/>
              <a:sym typeface="Times New Roman"/>
            </a:endParaRPr>
          </a:p>
        </p:txBody>
      </p:sp>
      <p:sp>
        <p:nvSpPr>
          <p:cNvPr id="138" name="Google Shape;138;p61"/>
          <p:cNvSpPr/>
          <p:nvPr/>
        </p:nvSpPr>
        <p:spPr>
          <a:xfrm>
            <a:off x="1" y="4841100"/>
            <a:ext cx="9148763" cy="30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100">
                <a:solidFill>
                  <a:srgbClr val="FFFFFF"/>
                </a:solidFill>
                <a:latin typeface="Arial"/>
                <a:ea typeface="Arial"/>
                <a:cs typeface="Arial"/>
                <a:sym typeface="Arial"/>
              </a:rPr>
              <a:t>Deutsche Gesellschaft für Kardiologie – Herz- und Kreislaufforschung e.V. | </a:t>
            </a:r>
            <a:r>
              <a:rPr i="1" lang="en-GB" sz="1100">
                <a:solidFill>
                  <a:srgbClr val="FFFFFF"/>
                </a:solidFill>
                <a:latin typeface="Arial"/>
                <a:ea typeface="Arial"/>
                <a:cs typeface="Arial"/>
                <a:sym typeface="Arial"/>
              </a:rPr>
              <a:t>German Cardiac Society</a:t>
            </a:r>
            <a:endParaRPr/>
          </a:p>
        </p:txBody>
      </p:sp>
      <p:pic>
        <p:nvPicPr>
          <p:cNvPr id="139" name="Google Shape;139;p61"/>
          <p:cNvPicPr preferRelativeResize="0"/>
          <p:nvPr/>
        </p:nvPicPr>
        <p:blipFill rotWithShape="1">
          <a:blip r:embed="rId1">
            <a:alphaModFix/>
          </a:blip>
          <a:srcRect b="0" l="0" r="0" t="0"/>
          <a:stretch/>
        </p:blipFill>
        <p:spPr>
          <a:xfrm>
            <a:off x="107504" y="119919"/>
            <a:ext cx="1220355" cy="49570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74"/>
          <p:cNvSpPr/>
          <p:nvPr/>
        </p:nvSpPr>
        <p:spPr>
          <a:xfrm>
            <a:off x="-4763" y="0"/>
            <a:ext cx="9153526" cy="73554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rgbClr val="000000"/>
              </a:solidFill>
              <a:latin typeface="Times New Roman"/>
              <a:ea typeface="Times New Roman"/>
              <a:cs typeface="Times New Roman"/>
              <a:sym typeface="Times New Roman"/>
            </a:endParaRPr>
          </a:p>
        </p:txBody>
      </p:sp>
      <p:sp>
        <p:nvSpPr>
          <p:cNvPr id="174" name="Google Shape;174;p74"/>
          <p:cNvSpPr/>
          <p:nvPr/>
        </p:nvSpPr>
        <p:spPr>
          <a:xfrm>
            <a:off x="1" y="4841100"/>
            <a:ext cx="9148763" cy="30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100">
                <a:solidFill>
                  <a:srgbClr val="FFFFFF"/>
                </a:solidFill>
                <a:latin typeface="Arial"/>
                <a:ea typeface="Arial"/>
                <a:cs typeface="Arial"/>
                <a:sym typeface="Arial"/>
              </a:rPr>
              <a:t>Deutsche Gesellschaft für Kardiologie – Herz- und Kreislaufforschung e.V. | </a:t>
            </a:r>
            <a:r>
              <a:rPr i="1" lang="en-GB" sz="1100">
                <a:solidFill>
                  <a:srgbClr val="FFFFFF"/>
                </a:solidFill>
                <a:latin typeface="Arial"/>
                <a:ea typeface="Arial"/>
                <a:cs typeface="Arial"/>
                <a:sym typeface="Arial"/>
              </a:rPr>
              <a:t>German Cardiac Society</a:t>
            </a:r>
            <a:endParaRPr/>
          </a:p>
        </p:txBody>
      </p:sp>
      <p:pic>
        <p:nvPicPr>
          <p:cNvPr id="175" name="Google Shape;175;p74"/>
          <p:cNvPicPr preferRelativeResize="0"/>
          <p:nvPr/>
        </p:nvPicPr>
        <p:blipFill rotWithShape="1">
          <a:blip r:embed="rId1">
            <a:alphaModFix/>
          </a:blip>
          <a:srcRect b="0" l="0" r="0" t="0"/>
          <a:stretch/>
        </p:blipFill>
        <p:spPr>
          <a:xfrm>
            <a:off x="107504" y="119919"/>
            <a:ext cx="1220355" cy="49570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18.jp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5.jp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5.png"/><Relationship Id="rId5"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1"/>
          <p:cNvSpPr txBox="1"/>
          <p:nvPr>
            <p:ph idx="2" type="body"/>
          </p:nvPr>
        </p:nvSpPr>
        <p:spPr>
          <a:xfrm>
            <a:off x="107504" y="4371950"/>
            <a:ext cx="5688626" cy="2880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en-GB"/>
              <a:t>September 2, 2024</a:t>
            </a:r>
            <a:endParaRPr/>
          </a:p>
        </p:txBody>
      </p:sp>
      <p:sp>
        <p:nvSpPr>
          <p:cNvPr id="213" name="Google Shape;213;p1"/>
          <p:cNvSpPr txBox="1"/>
          <p:nvPr>
            <p:ph idx="3" type="body"/>
          </p:nvPr>
        </p:nvSpPr>
        <p:spPr>
          <a:xfrm>
            <a:off x="683568" y="2871829"/>
            <a:ext cx="7776864" cy="29001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600"/>
              <a:buNone/>
            </a:pPr>
            <a:r>
              <a:rPr b="1" lang="en-GB"/>
              <a:t>Holger Thiele*</a:t>
            </a:r>
            <a:endParaRPr/>
          </a:p>
          <a:p>
            <a:pPr indent="0" lvl="0" marL="0" rtl="0" algn="ctr">
              <a:spcBef>
                <a:spcPts val="0"/>
              </a:spcBef>
              <a:spcAft>
                <a:spcPts val="0"/>
              </a:spcAft>
              <a:buSzPts val="1600"/>
              <a:buNone/>
            </a:pPr>
            <a:r>
              <a:rPr lang="en-GB"/>
              <a:t> </a:t>
            </a:r>
            <a:r>
              <a:rPr i="1" lang="en-GB"/>
              <a:t>Jacob E Møller*, Jose P S Henriques, Margriet Bogerd, Melchior Seyfarth, Daniel Burkhoff, Petr Ostadal, Richard Rokyta, Jan Belohlavek, Steffen Massberg, Marcus Flather, Matthias Hochadel, Steffen Schneider, Steffen Desch, Anne Freund, Hans Eiskjær, Norman Mangner, Janine Pöss, Amin Polzin, P Christian Schulze, Carsten Skurk, </a:t>
            </a:r>
            <a:endParaRPr i="1"/>
          </a:p>
          <a:p>
            <a:pPr indent="0" lvl="0" marL="0" rtl="0" algn="ctr">
              <a:spcBef>
                <a:spcPts val="0"/>
              </a:spcBef>
              <a:spcAft>
                <a:spcPts val="0"/>
              </a:spcAft>
              <a:buSzPts val="1600"/>
              <a:buNone/>
            </a:pPr>
            <a:r>
              <a:rPr i="1" lang="en-GB"/>
              <a:t>Uwe Zeymer†, Christian Hassager†</a:t>
            </a:r>
            <a:endParaRPr/>
          </a:p>
          <a:p>
            <a:pPr indent="0" lvl="0" marL="0" rtl="0" algn="ctr">
              <a:spcBef>
                <a:spcPts val="0"/>
              </a:spcBef>
              <a:spcAft>
                <a:spcPts val="0"/>
              </a:spcAft>
              <a:buSzPts val="1600"/>
              <a:buNone/>
            </a:pPr>
            <a:r>
              <a:rPr i="1" lang="en-GB"/>
              <a:t>on behalf of the MCS Collaborator Scientific Group</a:t>
            </a:r>
            <a:endParaRPr/>
          </a:p>
        </p:txBody>
      </p:sp>
      <p:sp>
        <p:nvSpPr>
          <p:cNvPr id="214" name="Google Shape;214;p1"/>
          <p:cNvSpPr txBox="1"/>
          <p:nvPr>
            <p:ph idx="4" type="body"/>
          </p:nvPr>
        </p:nvSpPr>
        <p:spPr>
          <a:xfrm>
            <a:off x="539552" y="927760"/>
            <a:ext cx="8352928" cy="2064284"/>
          </a:xfrm>
          <a:prstGeom prst="rect">
            <a:avLst/>
          </a:prstGeom>
          <a:noFill/>
          <a:ln>
            <a:noFill/>
          </a:ln>
        </p:spPr>
        <p:txBody>
          <a:bodyPr anchorCtr="0" anchor="t" bIns="46800" lIns="90000" spcFirstLastPara="1" rIns="90000" wrap="square" tIns="46800">
            <a:spAutoFit/>
          </a:bodyPr>
          <a:lstStyle/>
          <a:p>
            <a:pPr indent="0" lvl="0" marL="0" rtl="0" algn="ctr">
              <a:spcBef>
                <a:spcPts val="0"/>
              </a:spcBef>
              <a:spcAft>
                <a:spcPts val="0"/>
              </a:spcAft>
              <a:buSzPts val="3200"/>
              <a:buNone/>
            </a:pPr>
            <a:r>
              <a:rPr lang="en-GB" sz="3200"/>
              <a:t>Temporary mechanical circulatory support in infarct-related cardiogenic shock: </a:t>
            </a:r>
            <a:endParaRPr sz="3200"/>
          </a:p>
          <a:p>
            <a:pPr indent="0" lvl="0" marL="0" rtl="0" algn="ctr">
              <a:spcBef>
                <a:spcPts val="0"/>
              </a:spcBef>
              <a:spcAft>
                <a:spcPts val="0"/>
              </a:spcAft>
              <a:buSzPts val="3200"/>
              <a:buNone/>
            </a:pPr>
            <a:r>
              <a:rPr lang="en-GB" sz="3200"/>
              <a:t>An individual patient data meta-analysis</a:t>
            </a:r>
            <a:endParaRPr/>
          </a:p>
          <a:p>
            <a:pPr indent="0" lvl="0" marL="0" rtl="0" algn="ctr">
              <a:spcBef>
                <a:spcPts val="0"/>
              </a:spcBef>
              <a:spcAft>
                <a:spcPts val="0"/>
              </a:spcAft>
              <a:buSzPts val="3200"/>
              <a:buNone/>
            </a:pPr>
            <a:r>
              <a:rPr lang="en-GB" sz="3200"/>
              <a:t>of randomized trials with 6-month follow-up</a:t>
            </a:r>
            <a:endParaRPr i="1" sz="3200">
              <a:solidFill>
                <a:schemeClr val="dk1"/>
              </a:solidFill>
            </a:endParaRPr>
          </a:p>
        </p:txBody>
      </p:sp>
      <p:pic>
        <p:nvPicPr>
          <p:cNvPr id="215" name="Google Shape;215;p1"/>
          <p:cNvPicPr preferRelativeResize="0"/>
          <p:nvPr/>
        </p:nvPicPr>
        <p:blipFill rotWithShape="1">
          <a:blip r:embed="rId4">
            <a:alphaModFix/>
          </a:blip>
          <a:srcRect b="0" l="0" r="0" t="0"/>
          <a:stretch/>
        </p:blipFill>
        <p:spPr>
          <a:xfrm>
            <a:off x="251520" y="353890"/>
            <a:ext cx="1368152" cy="391626"/>
          </a:xfrm>
          <a:prstGeom prst="rect">
            <a:avLst/>
          </a:prstGeom>
          <a:noFill/>
          <a:ln>
            <a:noFill/>
          </a:ln>
        </p:spPr>
      </p:pic>
      <p:pic>
        <p:nvPicPr>
          <p:cNvPr descr="CrescNet.org" id="216" name="Google Shape;216;p1"/>
          <p:cNvPicPr preferRelativeResize="0"/>
          <p:nvPr/>
        </p:nvPicPr>
        <p:blipFill rotWithShape="1">
          <a:blip r:embed="rId5">
            <a:alphaModFix/>
          </a:blip>
          <a:srcRect b="0" l="0" r="0" t="0"/>
          <a:stretch/>
        </p:blipFill>
        <p:spPr>
          <a:xfrm>
            <a:off x="6876256" y="274864"/>
            <a:ext cx="1656184" cy="549678"/>
          </a:xfrm>
          <a:prstGeom prst="rect">
            <a:avLst/>
          </a:prstGeom>
          <a:noFill/>
          <a:ln>
            <a:noFill/>
          </a:ln>
        </p:spPr>
      </p:pic>
      <p:pic>
        <p:nvPicPr>
          <p:cNvPr id="217" name="Google Shape;217;p1"/>
          <p:cNvPicPr preferRelativeResize="0"/>
          <p:nvPr/>
        </p:nvPicPr>
        <p:blipFill rotWithShape="1">
          <a:blip r:embed="rId6">
            <a:alphaModFix/>
          </a:blip>
          <a:srcRect b="0" l="0" r="0" t="0"/>
          <a:stretch/>
        </p:blipFill>
        <p:spPr>
          <a:xfrm>
            <a:off x="2195736" y="104247"/>
            <a:ext cx="1656184" cy="890912"/>
          </a:xfrm>
          <a:prstGeom prst="rect">
            <a:avLst/>
          </a:prstGeom>
          <a:noFill/>
          <a:ln>
            <a:noFill/>
          </a:ln>
        </p:spPr>
      </p:pic>
      <p:pic>
        <p:nvPicPr>
          <p:cNvPr id="218" name="Google Shape;218;p1"/>
          <p:cNvPicPr preferRelativeResize="0"/>
          <p:nvPr/>
        </p:nvPicPr>
        <p:blipFill rotWithShape="1">
          <a:blip r:embed="rId7">
            <a:alphaModFix/>
          </a:blip>
          <a:srcRect b="0" l="0" r="0" t="0"/>
          <a:stretch/>
        </p:blipFill>
        <p:spPr>
          <a:xfrm>
            <a:off x="4572000" y="247578"/>
            <a:ext cx="1734149" cy="5890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10"/>
          <p:cNvSpPr txBox="1"/>
          <p:nvPr>
            <p:ph type="title"/>
          </p:nvPr>
        </p:nvSpPr>
        <p:spPr>
          <a:xfrm>
            <a:off x="467544" y="-40949"/>
            <a:ext cx="7992888"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900"/>
              <a:buFont typeface="Calibri"/>
              <a:buNone/>
            </a:pPr>
            <a:r>
              <a:rPr b="1" lang="en-GB" sz="2900">
                <a:solidFill>
                  <a:srgbClr val="C00000"/>
                </a:solidFill>
                <a:latin typeface="Calibri"/>
                <a:ea typeface="Calibri"/>
                <a:cs typeface="Calibri"/>
                <a:sym typeface="Calibri"/>
              </a:rPr>
              <a:t>Treatment</a:t>
            </a:r>
            <a:endParaRPr b="1" sz="2900">
              <a:solidFill>
                <a:srgbClr val="C00000"/>
              </a:solidFill>
              <a:latin typeface="Calibri"/>
              <a:ea typeface="Calibri"/>
              <a:cs typeface="Calibri"/>
              <a:sym typeface="Calibri"/>
            </a:endParaRPr>
          </a:p>
        </p:txBody>
      </p:sp>
      <p:sp>
        <p:nvSpPr>
          <p:cNvPr id="330" name="Google Shape;330;p10"/>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graphicFrame>
        <p:nvGraphicFramePr>
          <p:cNvPr id="331" name="Google Shape;331;p10"/>
          <p:cNvGraphicFramePr/>
          <p:nvPr/>
        </p:nvGraphicFramePr>
        <p:xfrm>
          <a:off x="539552" y="483518"/>
          <a:ext cx="3000000" cy="3000000"/>
        </p:xfrm>
        <a:graphic>
          <a:graphicData uri="http://schemas.openxmlformats.org/drawingml/2006/table">
            <a:tbl>
              <a:tblPr>
                <a:noFill/>
                <a:tableStyleId>{B7556DBF-C383-431A-9A57-FDDE130DFCB0}</a:tableStyleId>
              </a:tblPr>
              <a:tblGrid>
                <a:gridCol w="2530625"/>
                <a:gridCol w="2251250"/>
                <a:gridCol w="1613925"/>
                <a:gridCol w="1614950"/>
              </a:tblGrid>
              <a:tr h="153950">
                <a:tc>
                  <a:txBody>
                    <a:bodyPr/>
                    <a:lstStyle/>
                    <a:p>
                      <a:pPr indent="0" lvl="0" marL="0" marR="0" rtl="0" algn="l">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nchor="b"/>
                </a:tc>
                <a:tc>
                  <a:txBody>
                    <a:bodyPr/>
                    <a:lstStyle/>
                    <a:p>
                      <a:pPr indent="0" lvl="0" marL="0" marR="0" rtl="0" algn="ctr">
                        <a:lnSpc>
                          <a:spcPct val="100000"/>
                        </a:lnSpc>
                        <a:spcBef>
                          <a:spcPts val="0"/>
                        </a:spcBef>
                        <a:spcAft>
                          <a:spcPts val="0"/>
                        </a:spcAft>
                        <a:buNone/>
                      </a:pPr>
                      <a:r>
                        <a:rPr b="1" lang="en-GB" sz="1000" u="none" cap="none" strike="noStrike"/>
                        <a:t>TOTAL</a:t>
                      </a:r>
                      <a:endParaRPr b="1" sz="1000" u="none" cap="none" strike="noStrike">
                        <a:latin typeface="Arial"/>
                        <a:ea typeface="Arial"/>
                        <a:cs typeface="Arial"/>
                        <a:sym typeface="Arial"/>
                      </a:endParaRPr>
                    </a:p>
                  </a:txBody>
                  <a:tcPr marT="0" marB="0" marR="11175" marL="11175" anchor="b"/>
                </a:tc>
                <a:tc>
                  <a:txBody>
                    <a:bodyPr/>
                    <a:lstStyle/>
                    <a:p>
                      <a:pPr indent="0" lvl="0" marL="0" marR="0" rtl="0" algn="ctr">
                        <a:lnSpc>
                          <a:spcPct val="100000"/>
                        </a:lnSpc>
                        <a:spcBef>
                          <a:spcPts val="0"/>
                        </a:spcBef>
                        <a:spcAft>
                          <a:spcPts val="0"/>
                        </a:spcAft>
                        <a:buNone/>
                      </a:pPr>
                      <a:r>
                        <a:rPr b="1" lang="en-GB" sz="1000" u="none" cap="none" strike="noStrike"/>
                        <a:t>MCS</a:t>
                      </a:r>
                      <a:endParaRPr b="1" sz="1000" u="none" cap="none" strike="noStrike">
                        <a:latin typeface="Arial"/>
                        <a:ea typeface="Arial"/>
                        <a:cs typeface="Arial"/>
                        <a:sym typeface="Arial"/>
                      </a:endParaRPr>
                    </a:p>
                  </a:txBody>
                  <a:tcPr marT="0" marB="0" marR="11175" marL="11175" anchor="b">
                    <a:solidFill>
                      <a:srgbClr val="FF0000"/>
                    </a:solidFill>
                  </a:tcPr>
                </a:tc>
                <a:tc>
                  <a:txBody>
                    <a:bodyPr/>
                    <a:lstStyle/>
                    <a:p>
                      <a:pPr indent="0" lvl="0" marL="0" marR="0" rtl="0" algn="ctr">
                        <a:lnSpc>
                          <a:spcPct val="100000"/>
                        </a:lnSpc>
                        <a:spcBef>
                          <a:spcPts val="0"/>
                        </a:spcBef>
                        <a:spcAft>
                          <a:spcPts val="0"/>
                        </a:spcAft>
                        <a:buNone/>
                      </a:pPr>
                      <a:r>
                        <a:rPr b="1" lang="en-GB" sz="1000" u="none" cap="none" strike="noStrike"/>
                        <a:t>Control</a:t>
                      </a:r>
                      <a:endParaRPr b="1" sz="1000" u="none" cap="none" strike="noStrike">
                        <a:latin typeface="Arial"/>
                        <a:ea typeface="Arial"/>
                        <a:cs typeface="Arial"/>
                        <a:sym typeface="Arial"/>
                      </a:endParaRPr>
                    </a:p>
                  </a:txBody>
                  <a:tcPr marT="0" marB="0" marR="11175" marL="11175" anchor="b">
                    <a:solidFill>
                      <a:srgbClr val="00B0F0"/>
                    </a:solidFill>
                  </a:tcPr>
                </a:tc>
              </a:tr>
              <a:tr h="153950">
                <a:tc>
                  <a:txBody>
                    <a:bodyPr/>
                    <a:lstStyle/>
                    <a:p>
                      <a:pPr indent="0" lvl="0" marL="0" marR="0" rtl="0" algn="l">
                        <a:lnSpc>
                          <a:spcPct val="100000"/>
                        </a:lnSpc>
                        <a:spcBef>
                          <a:spcPts val="0"/>
                        </a:spcBef>
                        <a:spcAft>
                          <a:spcPts val="0"/>
                        </a:spcAft>
                        <a:buNone/>
                      </a:pPr>
                      <a:r>
                        <a:rPr b="1" lang="en-GB" sz="1000" u="none" cap="none" strike="noStrike"/>
                        <a:t>Type of revascularisation</a:t>
                      </a:r>
                      <a:endParaRPr b="1"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Initial revascularisation by PCI only</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994/1044 (95.2%)</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499/526 (94.9%)</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495/518 (95.6%)</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Initial revascularisation by CABG</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3/1044 (0.3%)</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1/526 (0.2%)</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2/518 (0.4%)</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PCI with immediate transfer to CABG</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11/1044 (1.1%)</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5/526 (1.0%)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6/518 (1.2%)</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No revascularisation</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36/1044 (3.4%)</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21/526 (4.0%)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15/518 (2.9%)</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b="1" lang="en-GB" sz="1000" u="none" cap="none" strike="noStrike"/>
                        <a:t>TIMI flow before revascularisation</a:t>
                      </a:r>
                      <a:endParaRPr b="1"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0</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586/998 (58.7%)</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286/502 (57.0%)</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300/496 (60.5%)</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136/998 (13.6%)</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74/502 (14.7%)</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62/496 (12.5%)</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II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151/998 (15.1%)</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76/502 (15.1%)</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75/496 (15.1%)</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III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125/998 (12.5%)</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66/502 (13.1%)</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59/496 (11.9%)</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b="1" lang="en-GB" sz="1000" u="none" cap="none" strike="noStrike"/>
                        <a:t>TIMI flow after revascularisation</a:t>
                      </a:r>
                      <a:endParaRPr b="1"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0</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24/978 (2.4%)</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14/489 (2.9%)</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10/489 (2.0%)</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30/978 (3.1%)</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17/489 (3.5%)</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13/489 (2.7%)</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II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115/978 (11.8%)</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51/489 (10.4%)</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64/489 (13.1%)</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TIMI-flow III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809/978 (82.6%)</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407/489 (83.2%)</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402/489 (82.2%)</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Immediate multivessel-PCI</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74/546 (13.6%)</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42/273 (15.4%)</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32/273 (11.7%)</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b="1" lang="en-GB" sz="1000" u="none" cap="none" strike="noStrike"/>
                        <a:t>Circulatory support</a:t>
                      </a:r>
                      <a:endParaRPr b="1"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Device randomized to</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Standard care including IABP</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526/1059 (49.7%)</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0/533 (0%)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526/526 (100·0%)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VA-ECMO</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284/1059 (26.8%)</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284/533 (53.3%)</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0/526 (0%)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TandemHeart</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33/1059 (3.1%)</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33/533 (6.2%)</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0/526 (0%)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Impella 2.5</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13/1059 (1.2%)</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13/533 (2.4%)</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0/526 (0%)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Impella CP</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203/1059 (19.2%)</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203/533 (38.1%)</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0/526 (0%)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b="1" lang="en-GB" sz="1000" u="none" cap="none" strike="noStrike"/>
                        <a:t>Other treatment</a:t>
                      </a:r>
                      <a:endParaRPr b="1"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Mechanical ventilation</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859/1018 (84.4%)</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441/510 (86.5%)</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418/508 (82.3%)</a:t>
                      </a:r>
                      <a:endParaRPr sz="1000" u="none" cap="none" strike="noStrike">
                        <a:latin typeface="Arial"/>
                        <a:ea typeface="Arial"/>
                        <a:cs typeface="Arial"/>
                        <a:sym typeface="Arial"/>
                      </a:endParaRPr>
                    </a:p>
                  </a:txBody>
                  <a:tcPr marT="0" marB="0" marR="11175" marL="11175">
                    <a:lnB cap="flat" cmpd="sng" w="9525">
                      <a:solidFill>
                        <a:srgbClr val="000000">
                          <a:alpha val="0"/>
                        </a:srgbClr>
                      </a:solidFill>
                      <a:prstDash val="solid"/>
                      <a:round/>
                      <a:headEnd len="sm" w="sm" type="none"/>
                      <a:tailEnd len="sm" w="sm" type="none"/>
                    </a:lnB>
                    <a:solidFill>
                      <a:srgbClr val="00B0F0"/>
                    </a:solidFill>
                  </a:tcPr>
                </a:tc>
              </a:tr>
              <a:tr h="153950">
                <a:tc>
                  <a:txBody>
                    <a:bodyPr/>
                    <a:lstStyle/>
                    <a:p>
                      <a:pPr indent="0" lvl="0" marL="0" marR="0" rtl="0" algn="l">
                        <a:lnSpc>
                          <a:spcPct val="100000"/>
                        </a:lnSpc>
                        <a:spcBef>
                          <a:spcPts val="0"/>
                        </a:spcBef>
                        <a:spcAft>
                          <a:spcPts val="0"/>
                        </a:spcAft>
                        <a:buNone/>
                      </a:pPr>
                      <a:r>
                        <a:rPr lang="en-GB" sz="1000" u="none" cap="none" strike="noStrike"/>
                        <a:t>Duration, Median (IQR)</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5.0 (2.3;10.0)</a:t>
                      </a:r>
                      <a:endParaRPr sz="1000" u="none" cap="none" strike="noStrike">
                        <a:latin typeface="Arial"/>
                        <a:ea typeface="Arial"/>
                        <a:cs typeface="Arial"/>
                        <a:sym typeface="Arial"/>
                      </a:endParaRPr>
                    </a:p>
                  </a:txBody>
                  <a:tcPr marT="0" marB="0" marR="11175" marL="11175"/>
                </a:tc>
                <a:tc>
                  <a:txBody>
                    <a:bodyPr/>
                    <a:lstStyle/>
                    <a:p>
                      <a:pPr indent="0" lvl="0" marL="0" marR="0" rtl="0" algn="ctr">
                        <a:lnSpc>
                          <a:spcPct val="100000"/>
                        </a:lnSpc>
                        <a:spcBef>
                          <a:spcPts val="0"/>
                        </a:spcBef>
                        <a:spcAft>
                          <a:spcPts val="0"/>
                        </a:spcAft>
                        <a:buNone/>
                      </a:pPr>
                      <a:r>
                        <a:rPr lang="en-GB" sz="1000" u="none" cap="none" strike="noStrike"/>
                        <a:t>6.0 (3.0;11.0)</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5.0 (2.0;8.3)</a:t>
                      </a:r>
                      <a:endParaRPr sz="1000" u="none" cap="none" strike="noStrike">
                        <a:latin typeface="Arial"/>
                        <a:ea typeface="Arial"/>
                        <a:cs typeface="Arial"/>
                        <a:sym typeface="Arial"/>
                      </a:endParaRPr>
                    </a:p>
                  </a:txBody>
                  <a:tcPr marT="0" marB="0" marR="11175" marL="11175">
                    <a:lnT cap="flat" cmpd="sng" w="9525">
                      <a:solidFill>
                        <a:srgbClr val="000000">
                          <a:alpha val="0"/>
                        </a:srgbClr>
                      </a:solidFill>
                      <a:prstDash val="solid"/>
                      <a:round/>
                      <a:headEnd len="sm" w="sm" type="none"/>
                      <a:tailEnd len="sm" w="sm" type="none"/>
                    </a:lnT>
                    <a:solidFill>
                      <a:srgbClr val="00B0F0"/>
                    </a:solidFill>
                  </a:tcPr>
                </a:tc>
              </a:tr>
            </a:tbl>
          </a:graphicData>
        </a:graphic>
      </p:graphicFrame>
      <p:sp>
        <p:nvSpPr>
          <p:cNvPr id="332" name="Google Shape;332;p10"/>
          <p:cNvSpPr/>
          <p:nvPr/>
        </p:nvSpPr>
        <p:spPr>
          <a:xfrm>
            <a:off x="395536" y="771550"/>
            <a:ext cx="8208912" cy="188767"/>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33" name="Google Shape;333;p10"/>
          <p:cNvSpPr/>
          <p:nvPr/>
        </p:nvSpPr>
        <p:spPr>
          <a:xfrm>
            <a:off x="395536" y="2787774"/>
            <a:ext cx="8208912" cy="188767"/>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34" name="Google Shape;334;p10"/>
          <p:cNvSpPr/>
          <p:nvPr/>
        </p:nvSpPr>
        <p:spPr>
          <a:xfrm>
            <a:off x="395536" y="3535111"/>
            <a:ext cx="8208912" cy="188767"/>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35" name="Google Shape;335;p10"/>
          <p:cNvSpPr/>
          <p:nvPr/>
        </p:nvSpPr>
        <p:spPr>
          <a:xfrm>
            <a:off x="395536" y="3723878"/>
            <a:ext cx="8208912" cy="504056"/>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36" name="Google Shape;336;p10"/>
          <p:cNvSpPr/>
          <p:nvPr/>
        </p:nvSpPr>
        <p:spPr>
          <a:xfrm>
            <a:off x="395536" y="4327199"/>
            <a:ext cx="8208912" cy="188767"/>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1" name="Shape 341"/>
        <p:cNvGrpSpPr/>
        <p:nvPr/>
      </p:nvGrpSpPr>
      <p:grpSpPr>
        <a:xfrm>
          <a:off x="0" y="0"/>
          <a:ext cx="0" cy="0"/>
          <a:chOff x="0" y="0"/>
          <a:chExt cx="0" cy="0"/>
        </a:xfrm>
      </p:grpSpPr>
      <p:sp>
        <p:nvSpPr>
          <p:cNvPr id="342" name="Google Shape;342;p11"/>
          <p:cNvSpPr txBox="1"/>
          <p:nvPr>
            <p:ph type="title"/>
          </p:nvPr>
        </p:nvSpPr>
        <p:spPr>
          <a:xfrm>
            <a:off x="683568" y="130324"/>
            <a:ext cx="7992888"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900"/>
              <a:buFont typeface="Calibri"/>
              <a:buNone/>
            </a:pPr>
            <a:r>
              <a:rPr b="1" lang="en-GB" sz="2900">
                <a:solidFill>
                  <a:srgbClr val="C00000"/>
                </a:solidFill>
                <a:latin typeface="Calibri"/>
                <a:ea typeface="Calibri"/>
                <a:cs typeface="Calibri"/>
                <a:sym typeface="Calibri"/>
              </a:rPr>
              <a:t>6-Month Mortality - </a:t>
            </a:r>
            <a:r>
              <a:rPr lang="en-GB" sz="2900">
                <a:solidFill>
                  <a:srgbClr val="C00000"/>
                </a:solidFill>
                <a:latin typeface="Calibri"/>
                <a:ea typeface="Calibri"/>
                <a:cs typeface="Calibri"/>
                <a:sym typeface="Calibri"/>
              </a:rPr>
              <a:t>MCS versus no MCS</a:t>
            </a:r>
            <a:endParaRPr b="1" sz="2900">
              <a:solidFill>
                <a:srgbClr val="C00000"/>
              </a:solidFill>
              <a:latin typeface="Calibri"/>
              <a:ea typeface="Calibri"/>
              <a:cs typeface="Calibri"/>
              <a:sym typeface="Calibri"/>
            </a:endParaRPr>
          </a:p>
        </p:txBody>
      </p:sp>
      <p:pic>
        <p:nvPicPr>
          <p:cNvPr id="343" name="Google Shape;343;p11"/>
          <p:cNvPicPr preferRelativeResize="0"/>
          <p:nvPr/>
        </p:nvPicPr>
        <p:blipFill rotWithShape="1">
          <a:blip r:embed="rId4">
            <a:alphaModFix/>
          </a:blip>
          <a:srcRect b="0" l="0" r="0" t="0"/>
          <a:stretch/>
        </p:blipFill>
        <p:spPr>
          <a:xfrm>
            <a:off x="1979712" y="987574"/>
            <a:ext cx="5381560" cy="3816424"/>
          </a:xfrm>
          <a:prstGeom prst="rect">
            <a:avLst/>
          </a:prstGeom>
          <a:noFill/>
          <a:ln>
            <a:noFill/>
          </a:ln>
        </p:spPr>
      </p:pic>
      <p:sp>
        <p:nvSpPr>
          <p:cNvPr id="344" name="Google Shape;344;p11"/>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2"/>
          <p:cNvSpPr txBox="1"/>
          <p:nvPr>
            <p:ph type="title"/>
          </p:nvPr>
        </p:nvSpPr>
        <p:spPr>
          <a:xfrm>
            <a:off x="107504" y="202332"/>
            <a:ext cx="8928992"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400"/>
              <a:buFont typeface="Calibri"/>
              <a:buNone/>
            </a:pPr>
            <a:r>
              <a:rPr b="1" lang="en-GB" sz="2400">
                <a:solidFill>
                  <a:srgbClr val="C00000"/>
                </a:solidFill>
                <a:latin typeface="Calibri"/>
                <a:ea typeface="Calibri"/>
                <a:cs typeface="Calibri"/>
                <a:sym typeface="Calibri"/>
              </a:rPr>
              <a:t>6-Month Mortality – Loading Devices (VA-ECMO) versus no </a:t>
            </a:r>
            <a:r>
              <a:rPr lang="en-GB" sz="2400">
                <a:solidFill>
                  <a:srgbClr val="C00000"/>
                </a:solidFill>
                <a:latin typeface="Calibri"/>
                <a:ea typeface="Calibri"/>
                <a:cs typeface="Calibri"/>
                <a:sym typeface="Calibri"/>
              </a:rPr>
              <a:t>MCS</a:t>
            </a:r>
            <a:endParaRPr b="1" sz="2400">
              <a:solidFill>
                <a:srgbClr val="C00000"/>
              </a:solidFill>
              <a:latin typeface="Calibri"/>
              <a:ea typeface="Calibri"/>
              <a:cs typeface="Calibri"/>
              <a:sym typeface="Calibri"/>
            </a:endParaRPr>
          </a:p>
        </p:txBody>
      </p:sp>
      <p:pic>
        <p:nvPicPr>
          <p:cNvPr id="351" name="Google Shape;351;p12"/>
          <p:cNvPicPr preferRelativeResize="0"/>
          <p:nvPr/>
        </p:nvPicPr>
        <p:blipFill rotWithShape="1">
          <a:blip r:embed="rId3">
            <a:alphaModFix/>
          </a:blip>
          <a:srcRect b="0" l="0" r="0" t="0"/>
          <a:stretch/>
        </p:blipFill>
        <p:spPr>
          <a:xfrm>
            <a:off x="1979712" y="771550"/>
            <a:ext cx="5400600" cy="3953805"/>
          </a:xfrm>
          <a:prstGeom prst="rect">
            <a:avLst/>
          </a:prstGeom>
          <a:noFill/>
          <a:ln>
            <a:noFill/>
          </a:ln>
        </p:spPr>
      </p:pic>
      <p:sp>
        <p:nvSpPr>
          <p:cNvPr id="352" name="Google Shape;352;p12"/>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3"/>
          <p:cNvSpPr txBox="1"/>
          <p:nvPr>
            <p:ph type="title"/>
          </p:nvPr>
        </p:nvSpPr>
        <p:spPr>
          <a:xfrm>
            <a:off x="179512" y="202332"/>
            <a:ext cx="8712968"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400"/>
              <a:buFont typeface="Calibri"/>
              <a:buNone/>
            </a:pPr>
            <a:r>
              <a:rPr b="1" lang="en-GB" sz="2400">
                <a:solidFill>
                  <a:srgbClr val="C00000"/>
                </a:solidFill>
                <a:latin typeface="Calibri"/>
                <a:ea typeface="Calibri"/>
                <a:cs typeface="Calibri"/>
                <a:sym typeface="Calibri"/>
              </a:rPr>
              <a:t>6-Month Mortality – Unloading </a:t>
            </a:r>
            <a:r>
              <a:rPr b="1" lang="en-GB" sz="2000">
                <a:solidFill>
                  <a:srgbClr val="C00000"/>
                </a:solidFill>
                <a:latin typeface="Calibri"/>
                <a:ea typeface="Calibri"/>
                <a:cs typeface="Calibri"/>
                <a:sym typeface="Calibri"/>
              </a:rPr>
              <a:t>(Impella/TandemHeart)</a:t>
            </a:r>
            <a:r>
              <a:rPr b="1" lang="en-GB" sz="2400">
                <a:solidFill>
                  <a:srgbClr val="C00000"/>
                </a:solidFill>
                <a:latin typeface="Calibri"/>
                <a:ea typeface="Calibri"/>
                <a:cs typeface="Calibri"/>
                <a:sym typeface="Calibri"/>
              </a:rPr>
              <a:t> versus no </a:t>
            </a:r>
            <a:r>
              <a:rPr lang="en-GB" sz="2400">
                <a:solidFill>
                  <a:srgbClr val="C00000"/>
                </a:solidFill>
                <a:latin typeface="Calibri"/>
                <a:ea typeface="Calibri"/>
                <a:cs typeface="Calibri"/>
                <a:sym typeface="Calibri"/>
              </a:rPr>
              <a:t>MCS</a:t>
            </a:r>
            <a:endParaRPr b="1" sz="2400">
              <a:solidFill>
                <a:srgbClr val="C00000"/>
              </a:solidFill>
              <a:latin typeface="Calibri"/>
              <a:ea typeface="Calibri"/>
              <a:cs typeface="Calibri"/>
              <a:sym typeface="Calibri"/>
            </a:endParaRPr>
          </a:p>
        </p:txBody>
      </p:sp>
      <p:pic>
        <p:nvPicPr>
          <p:cNvPr id="359" name="Google Shape;359;p13"/>
          <p:cNvPicPr preferRelativeResize="0"/>
          <p:nvPr/>
        </p:nvPicPr>
        <p:blipFill rotWithShape="1">
          <a:blip r:embed="rId3">
            <a:alphaModFix/>
          </a:blip>
          <a:srcRect b="0" l="0" r="0" t="0"/>
          <a:stretch/>
        </p:blipFill>
        <p:spPr>
          <a:xfrm>
            <a:off x="1763688" y="699542"/>
            <a:ext cx="5328591" cy="3989809"/>
          </a:xfrm>
          <a:prstGeom prst="rect">
            <a:avLst/>
          </a:prstGeom>
          <a:noFill/>
          <a:ln>
            <a:noFill/>
          </a:ln>
        </p:spPr>
      </p:pic>
      <p:sp>
        <p:nvSpPr>
          <p:cNvPr id="360" name="Google Shape;360;p13"/>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4" name="Shape 364"/>
        <p:cNvGrpSpPr/>
        <p:nvPr/>
      </p:nvGrpSpPr>
      <p:grpSpPr>
        <a:xfrm>
          <a:off x="0" y="0"/>
          <a:ext cx="0" cy="0"/>
          <a:chOff x="0" y="0"/>
          <a:chExt cx="0" cy="0"/>
        </a:xfrm>
      </p:grpSpPr>
      <p:pic>
        <p:nvPicPr>
          <p:cNvPr id="365" name="Google Shape;365;p14"/>
          <p:cNvPicPr preferRelativeResize="0"/>
          <p:nvPr/>
        </p:nvPicPr>
        <p:blipFill rotWithShape="1">
          <a:blip r:embed="rId4">
            <a:alphaModFix/>
          </a:blip>
          <a:srcRect b="0" l="0" r="0" t="0"/>
          <a:stretch/>
        </p:blipFill>
        <p:spPr>
          <a:xfrm>
            <a:off x="1835696" y="654348"/>
            <a:ext cx="5194523" cy="4075446"/>
          </a:xfrm>
          <a:prstGeom prst="rect">
            <a:avLst/>
          </a:prstGeom>
          <a:noFill/>
          <a:ln>
            <a:noFill/>
          </a:ln>
        </p:spPr>
      </p:pic>
      <p:sp>
        <p:nvSpPr>
          <p:cNvPr id="366" name="Google Shape;366;p14"/>
          <p:cNvSpPr txBox="1"/>
          <p:nvPr/>
        </p:nvSpPr>
        <p:spPr>
          <a:xfrm>
            <a:off x="179512" y="195486"/>
            <a:ext cx="8712968" cy="432048"/>
          </a:xfrm>
          <a:prstGeom prst="rect">
            <a:avLst/>
          </a:prstGeom>
          <a:noFill/>
          <a:ln>
            <a:noFill/>
          </a:ln>
        </p:spPr>
        <p:txBody>
          <a:bodyPr anchorCtr="0" anchor="b" bIns="45700" lIns="91425" spcFirstLastPara="1" rIns="91425" wrap="square" tIns="45700">
            <a:normAutofit lnSpcReduction="10000"/>
          </a:bodyPr>
          <a:lstStyle/>
          <a:p>
            <a:pPr indent="0" lvl="0" marL="0" marR="0" rtl="0" algn="ctr">
              <a:spcBef>
                <a:spcPts val="0"/>
              </a:spcBef>
              <a:spcAft>
                <a:spcPts val="0"/>
              </a:spcAft>
              <a:buClr>
                <a:srgbClr val="C00000"/>
              </a:buClr>
              <a:buSzPts val="2400"/>
              <a:buFont typeface="Calibri"/>
              <a:buNone/>
            </a:pPr>
            <a:r>
              <a:rPr b="1" i="0" lang="en-GB" sz="2400">
                <a:solidFill>
                  <a:srgbClr val="C00000"/>
                </a:solidFill>
                <a:latin typeface="Calibri"/>
                <a:ea typeface="Calibri"/>
                <a:cs typeface="Calibri"/>
                <a:sym typeface="Calibri"/>
              </a:rPr>
              <a:t>6-Month Mortality – Patient Selection MCS versus no MCS</a:t>
            </a:r>
            <a:endParaRPr b="1" i="0" sz="2400">
              <a:solidFill>
                <a:srgbClr val="C00000"/>
              </a:solidFill>
              <a:latin typeface="Calibri"/>
              <a:ea typeface="Calibri"/>
              <a:cs typeface="Calibri"/>
              <a:sym typeface="Calibri"/>
            </a:endParaRPr>
          </a:p>
        </p:txBody>
      </p:sp>
      <p:sp>
        <p:nvSpPr>
          <p:cNvPr id="367" name="Google Shape;367;p14"/>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5"/>
          <p:cNvSpPr txBox="1"/>
          <p:nvPr>
            <p:ph type="title"/>
          </p:nvPr>
        </p:nvSpPr>
        <p:spPr>
          <a:xfrm>
            <a:off x="683568" y="130324"/>
            <a:ext cx="7992888"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900"/>
              <a:buFont typeface="Calibri"/>
              <a:buNone/>
            </a:pPr>
            <a:r>
              <a:rPr b="1" lang="en-GB" sz="2900">
                <a:solidFill>
                  <a:srgbClr val="C00000"/>
                </a:solidFill>
                <a:latin typeface="Calibri"/>
                <a:ea typeface="Calibri"/>
                <a:cs typeface="Calibri"/>
                <a:sym typeface="Calibri"/>
              </a:rPr>
              <a:t>Forest Plot – 6-Month Mortality</a:t>
            </a:r>
            <a:endParaRPr b="1" sz="2900">
              <a:solidFill>
                <a:srgbClr val="C00000"/>
              </a:solidFill>
              <a:latin typeface="Calibri"/>
              <a:ea typeface="Calibri"/>
              <a:cs typeface="Calibri"/>
              <a:sym typeface="Calibri"/>
            </a:endParaRPr>
          </a:p>
        </p:txBody>
      </p:sp>
      <p:sp>
        <p:nvSpPr>
          <p:cNvPr id="374" name="Google Shape;374;p15"/>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pic>
        <p:nvPicPr>
          <p:cNvPr id="375" name="Google Shape;375;p15"/>
          <p:cNvPicPr preferRelativeResize="0"/>
          <p:nvPr/>
        </p:nvPicPr>
        <p:blipFill rotWithShape="1">
          <a:blip r:embed="rId3">
            <a:alphaModFix/>
          </a:blip>
          <a:srcRect b="0" l="0" r="0" t="0"/>
          <a:stretch/>
        </p:blipFill>
        <p:spPr>
          <a:xfrm>
            <a:off x="1679252" y="771550"/>
            <a:ext cx="5701060" cy="392643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6"/>
          <p:cNvSpPr txBox="1"/>
          <p:nvPr/>
        </p:nvSpPr>
        <p:spPr>
          <a:xfrm>
            <a:off x="467544" y="64718"/>
            <a:ext cx="8136904" cy="85725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2900"/>
              <a:buFont typeface="Calibri"/>
              <a:buNone/>
            </a:pPr>
            <a:r>
              <a:rPr b="1" lang="en-GB" sz="2900">
                <a:solidFill>
                  <a:srgbClr val="C00000"/>
                </a:solidFill>
                <a:latin typeface="Calibri"/>
                <a:ea typeface="Calibri"/>
                <a:cs typeface="Calibri"/>
                <a:sym typeface="Calibri"/>
              </a:rPr>
              <a:t>Subgroup Analysis</a:t>
            </a:r>
            <a:endParaRPr b="1" sz="2900">
              <a:solidFill>
                <a:srgbClr val="C00000"/>
              </a:solidFill>
              <a:latin typeface="Calibri"/>
              <a:ea typeface="Calibri"/>
              <a:cs typeface="Calibri"/>
              <a:sym typeface="Calibri"/>
            </a:endParaRPr>
          </a:p>
        </p:txBody>
      </p:sp>
      <p:pic>
        <p:nvPicPr>
          <p:cNvPr id="381" name="Google Shape;381;p16"/>
          <p:cNvPicPr preferRelativeResize="0"/>
          <p:nvPr/>
        </p:nvPicPr>
        <p:blipFill rotWithShape="1">
          <a:blip r:embed="rId3">
            <a:alphaModFix/>
          </a:blip>
          <a:srcRect b="0" l="0" r="0" t="0"/>
          <a:stretch/>
        </p:blipFill>
        <p:spPr>
          <a:xfrm>
            <a:off x="1475656" y="699542"/>
            <a:ext cx="6192688" cy="3931393"/>
          </a:xfrm>
          <a:prstGeom prst="rect">
            <a:avLst/>
          </a:prstGeom>
          <a:noFill/>
          <a:ln>
            <a:noFill/>
          </a:ln>
        </p:spPr>
      </p:pic>
      <p:sp>
        <p:nvSpPr>
          <p:cNvPr id="382" name="Google Shape;382;p16"/>
          <p:cNvSpPr/>
          <p:nvPr/>
        </p:nvSpPr>
        <p:spPr>
          <a:xfrm>
            <a:off x="1259632" y="3363838"/>
            <a:ext cx="6624736" cy="432048"/>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3" name="Google Shape;383;p16"/>
          <p:cNvSpPr/>
          <p:nvPr/>
        </p:nvSpPr>
        <p:spPr>
          <a:xfrm>
            <a:off x="1259632" y="3795886"/>
            <a:ext cx="6624736" cy="432048"/>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84" name="Google Shape;384;p16"/>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9" name="Shape 389"/>
        <p:cNvGrpSpPr/>
        <p:nvPr/>
      </p:nvGrpSpPr>
      <p:grpSpPr>
        <a:xfrm>
          <a:off x="0" y="0"/>
          <a:ext cx="0" cy="0"/>
          <a:chOff x="0" y="0"/>
          <a:chExt cx="0" cy="0"/>
        </a:xfrm>
      </p:grpSpPr>
      <p:sp>
        <p:nvSpPr>
          <p:cNvPr id="390" name="Google Shape;390;p17"/>
          <p:cNvSpPr txBox="1"/>
          <p:nvPr/>
        </p:nvSpPr>
        <p:spPr>
          <a:xfrm>
            <a:off x="899592" y="-35859"/>
            <a:ext cx="7992888" cy="576064"/>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C00000"/>
              </a:buClr>
              <a:buSzPts val="2900"/>
              <a:buFont typeface="Calibri"/>
              <a:buNone/>
            </a:pPr>
            <a:r>
              <a:rPr b="1" lang="en-GB" sz="2900">
                <a:solidFill>
                  <a:srgbClr val="C00000"/>
                </a:solidFill>
                <a:latin typeface="Calibri"/>
                <a:ea typeface="Calibri"/>
                <a:cs typeface="Calibri"/>
                <a:sym typeface="Calibri"/>
              </a:rPr>
              <a:t>Secondary Endpoints + Safety @30 Days</a:t>
            </a:r>
            <a:endParaRPr b="1" sz="2900">
              <a:solidFill>
                <a:srgbClr val="C00000"/>
              </a:solidFill>
              <a:latin typeface="Calibri"/>
              <a:ea typeface="Calibri"/>
              <a:cs typeface="Calibri"/>
              <a:sym typeface="Calibri"/>
            </a:endParaRPr>
          </a:p>
        </p:txBody>
      </p:sp>
      <p:sp>
        <p:nvSpPr>
          <p:cNvPr id="391" name="Google Shape;391;p17"/>
          <p:cNvSpPr txBox="1"/>
          <p:nvPr/>
        </p:nvSpPr>
        <p:spPr>
          <a:xfrm>
            <a:off x="122995" y="-9991"/>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graphicFrame>
        <p:nvGraphicFramePr>
          <p:cNvPr id="392" name="Google Shape;392;p17"/>
          <p:cNvGraphicFramePr/>
          <p:nvPr/>
        </p:nvGraphicFramePr>
        <p:xfrm>
          <a:off x="1350253" y="894332"/>
          <a:ext cx="7224464" cy="4064000"/>
        </p:xfrm>
        <a:graphic>
          <a:graphicData uri="http://schemas.openxmlformats.org/drawingml/2006/chart">
            <c:chart r:id="rId4"/>
          </a:graphicData>
        </a:graphic>
      </p:graphicFrame>
      <p:sp>
        <p:nvSpPr>
          <p:cNvPr id="393" name="Google Shape;393;p17"/>
          <p:cNvSpPr txBox="1"/>
          <p:nvPr/>
        </p:nvSpPr>
        <p:spPr>
          <a:xfrm>
            <a:off x="977394" y="2012933"/>
            <a:ext cx="372859"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a:t>
            </a:r>
            <a:endParaRPr/>
          </a:p>
        </p:txBody>
      </p:sp>
      <p:sp>
        <p:nvSpPr>
          <p:cNvPr id="394" name="Google Shape;394;p17"/>
          <p:cNvSpPr txBox="1"/>
          <p:nvPr/>
        </p:nvSpPr>
        <p:spPr>
          <a:xfrm>
            <a:off x="7427854" y="1151654"/>
            <a:ext cx="478657" cy="261610"/>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100"/>
              <a:buFont typeface="Arial"/>
              <a:buNone/>
            </a:pPr>
            <a:r>
              <a:rPr i="0" lang="en-GB" sz="1100">
                <a:solidFill>
                  <a:schemeClr val="dk1"/>
                </a:solidFill>
                <a:latin typeface="Calibri"/>
                <a:ea typeface="Calibri"/>
                <a:cs typeface="Calibri"/>
                <a:sym typeface="Calibri"/>
              </a:rPr>
              <a:t>43.6</a:t>
            </a:r>
            <a:endParaRPr/>
          </a:p>
        </p:txBody>
      </p:sp>
      <p:sp>
        <p:nvSpPr>
          <p:cNvPr id="395" name="Google Shape;395;p17"/>
          <p:cNvSpPr txBox="1"/>
          <p:nvPr/>
        </p:nvSpPr>
        <p:spPr>
          <a:xfrm>
            <a:off x="1835696" y="1451464"/>
            <a:ext cx="977191" cy="498598"/>
          </a:xfrm>
          <a:prstGeom prst="rect">
            <a:avLst/>
          </a:prstGeom>
          <a:noFill/>
          <a:ln>
            <a:noFill/>
          </a:ln>
        </p:spPr>
        <p:txBody>
          <a:bodyPr anchorCtr="0" anchor="t" bIns="45700" lIns="91425" spcFirstLastPara="1" rIns="91425" wrap="square" tIns="45700">
            <a:spAutoFit/>
          </a:bodyPr>
          <a:lstStyle/>
          <a:p>
            <a:pPr indent="0" lvl="0" marL="38700" marR="0" rtl="0" algn="ctr">
              <a:spcBef>
                <a:spcPts val="0"/>
              </a:spcBef>
              <a:spcAft>
                <a:spcPts val="0"/>
              </a:spcAft>
              <a:buNone/>
            </a:pPr>
            <a:r>
              <a:rPr b="1" lang="en-GB" sz="1200">
                <a:solidFill>
                  <a:schemeClr val="dk1"/>
                </a:solidFill>
                <a:latin typeface="Calibri"/>
                <a:ea typeface="Calibri"/>
                <a:cs typeface="Calibri"/>
                <a:sym typeface="Calibri"/>
              </a:rPr>
              <a:t>OR 2.64</a:t>
            </a:r>
            <a:endParaRPr/>
          </a:p>
          <a:p>
            <a:pPr indent="0" lvl="0" marL="38700" marR="0" rtl="0" algn="ctr">
              <a:spcBef>
                <a:spcPts val="240"/>
              </a:spcBef>
              <a:spcAft>
                <a:spcPts val="0"/>
              </a:spcAft>
              <a:buNone/>
            </a:pPr>
            <a:r>
              <a:rPr b="1" lang="en-GB" sz="1200">
                <a:solidFill>
                  <a:schemeClr val="dk1"/>
                </a:solidFill>
                <a:latin typeface="Calibri"/>
                <a:ea typeface="Calibri"/>
                <a:cs typeface="Calibri"/>
                <a:sym typeface="Calibri"/>
              </a:rPr>
              <a:t>(1.91–3.65)</a:t>
            </a:r>
            <a:endParaRPr b="1" i="0" sz="1200">
              <a:solidFill>
                <a:schemeClr val="dk1"/>
              </a:solidFill>
              <a:latin typeface="Calibri"/>
              <a:ea typeface="Calibri"/>
              <a:cs typeface="Calibri"/>
              <a:sym typeface="Calibri"/>
            </a:endParaRPr>
          </a:p>
        </p:txBody>
      </p:sp>
      <p:sp>
        <p:nvSpPr>
          <p:cNvPr id="396" name="Google Shape;396;p17"/>
          <p:cNvSpPr txBox="1"/>
          <p:nvPr/>
        </p:nvSpPr>
        <p:spPr>
          <a:xfrm>
            <a:off x="2915816" y="2630744"/>
            <a:ext cx="941925" cy="498598"/>
          </a:xfrm>
          <a:prstGeom prst="rect">
            <a:avLst/>
          </a:prstGeom>
          <a:noFill/>
          <a:ln>
            <a:noFill/>
          </a:ln>
        </p:spPr>
        <p:txBody>
          <a:bodyPr anchorCtr="0" anchor="t" bIns="45700" lIns="91425" spcFirstLastPara="1" rIns="91425" wrap="square" tIns="45700">
            <a:spAutoFit/>
          </a:bodyPr>
          <a:lstStyle/>
          <a:p>
            <a:pPr indent="0" lvl="0" marL="38700" marR="0" rtl="0" algn="ctr">
              <a:spcBef>
                <a:spcPts val="0"/>
              </a:spcBef>
              <a:spcAft>
                <a:spcPts val="0"/>
              </a:spcAft>
              <a:buNone/>
            </a:pPr>
            <a:r>
              <a:rPr lang="en-GB" sz="1200">
                <a:solidFill>
                  <a:schemeClr val="dk1"/>
                </a:solidFill>
                <a:latin typeface="Calibri"/>
                <a:ea typeface="Calibri"/>
                <a:cs typeface="Calibri"/>
                <a:sym typeface="Calibri"/>
              </a:rPr>
              <a:t>OR 1.48</a:t>
            </a:r>
            <a:endParaRPr/>
          </a:p>
          <a:p>
            <a:pPr indent="0" lvl="0" marL="38700" marR="0" rtl="0" algn="ctr">
              <a:spcBef>
                <a:spcPts val="240"/>
              </a:spcBef>
              <a:spcAft>
                <a:spcPts val="0"/>
              </a:spcAft>
              <a:buNone/>
            </a:pPr>
            <a:r>
              <a:rPr lang="en-GB" sz="1200">
                <a:solidFill>
                  <a:schemeClr val="dk1"/>
                </a:solidFill>
                <a:latin typeface="Calibri"/>
                <a:ea typeface="Calibri"/>
                <a:cs typeface="Calibri"/>
                <a:sym typeface="Calibri"/>
              </a:rPr>
              <a:t>(0.72–3.04)</a:t>
            </a:r>
            <a:endParaRPr b="1" i="0" sz="1200">
              <a:solidFill>
                <a:schemeClr val="dk1"/>
              </a:solidFill>
              <a:latin typeface="Calibri"/>
              <a:ea typeface="Calibri"/>
              <a:cs typeface="Calibri"/>
              <a:sym typeface="Calibri"/>
            </a:endParaRPr>
          </a:p>
        </p:txBody>
      </p:sp>
      <p:sp>
        <p:nvSpPr>
          <p:cNvPr id="397" name="Google Shape;397;p17"/>
          <p:cNvSpPr txBox="1"/>
          <p:nvPr/>
        </p:nvSpPr>
        <p:spPr>
          <a:xfrm>
            <a:off x="4028547" y="2381445"/>
            <a:ext cx="951543" cy="498598"/>
          </a:xfrm>
          <a:prstGeom prst="rect">
            <a:avLst/>
          </a:prstGeom>
          <a:noFill/>
          <a:ln>
            <a:noFill/>
          </a:ln>
        </p:spPr>
        <p:txBody>
          <a:bodyPr anchorCtr="0" anchor="t" bIns="45700" lIns="91425" spcFirstLastPara="1" rIns="91425" wrap="square" tIns="45700">
            <a:spAutoFit/>
          </a:bodyPr>
          <a:lstStyle/>
          <a:p>
            <a:pPr indent="0" lvl="0" marL="38700" marR="0" rtl="0" algn="ctr">
              <a:spcBef>
                <a:spcPts val="0"/>
              </a:spcBef>
              <a:spcAft>
                <a:spcPts val="0"/>
              </a:spcAft>
              <a:buNone/>
            </a:pPr>
            <a:r>
              <a:rPr b="1" lang="en-GB" sz="1200">
                <a:solidFill>
                  <a:schemeClr val="dk1"/>
                </a:solidFill>
                <a:latin typeface="Calibri"/>
                <a:ea typeface="Calibri"/>
                <a:cs typeface="Calibri"/>
                <a:sym typeface="Calibri"/>
              </a:rPr>
              <a:t>OR 4.43</a:t>
            </a:r>
            <a:endParaRPr/>
          </a:p>
          <a:p>
            <a:pPr indent="0" lvl="0" marL="38700" marR="0" rtl="0" algn="ctr">
              <a:spcBef>
                <a:spcPts val="240"/>
              </a:spcBef>
              <a:spcAft>
                <a:spcPts val="0"/>
              </a:spcAft>
              <a:buNone/>
            </a:pPr>
            <a:r>
              <a:rPr b="1" lang="en-GB" sz="1200">
                <a:solidFill>
                  <a:schemeClr val="dk1"/>
                </a:solidFill>
                <a:latin typeface="Calibri"/>
                <a:ea typeface="Calibri"/>
                <a:cs typeface="Calibri"/>
                <a:sym typeface="Calibri"/>
              </a:rPr>
              <a:t>(2.37–8.26)</a:t>
            </a:r>
            <a:endParaRPr b="1" i="0" sz="1200">
              <a:solidFill>
                <a:schemeClr val="dk1"/>
              </a:solidFill>
              <a:latin typeface="Calibri"/>
              <a:ea typeface="Calibri"/>
              <a:cs typeface="Calibri"/>
              <a:sym typeface="Calibri"/>
            </a:endParaRPr>
          </a:p>
        </p:txBody>
      </p:sp>
      <p:sp>
        <p:nvSpPr>
          <p:cNvPr id="398" name="Google Shape;398;p17"/>
          <p:cNvSpPr txBox="1"/>
          <p:nvPr/>
        </p:nvSpPr>
        <p:spPr>
          <a:xfrm>
            <a:off x="5171520" y="2012933"/>
            <a:ext cx="941925" cy="498598"/>
          </a:xfrm>
          <a:prstGeom prst="rect">
            <a:avLst/>
          </a:prstGeom>
          <a:noFill/>
          <a:ln>
            <a:noFill/>
          </a:ln>
        </p:spPr>
        <p:txBody>
          <a:bodyPr anchorCtr="0" anchor="t" bIns="45700" lIns="91425" spcFirstLastPara="1" rIns="91425" wrap="square" tIns="45700">
            <a:spAutoFit/>
          </a:bodyPr>
          <a:lstStyle/>
          <a:p>
            <a:pPr indent="0" lvl="0" marL="38700" marR="0" rtl="0" algn="ctr">
              <a:spcBef>
                <a:spcPts val="0"/>
              </a:spcBef>
              <a:spcAft>
                <a:spcPts val="0"/>
              </a:spcAft>
              <a:buNone/>
            </a:pPr>
            <a:r>
              <a:rPr lang="en-GB" sz="1200">
                <a:solidFill>
                  <a:schemeClr val="dk1"/>
                </a:solidFill>
                <a:latin typeface="Calibri"/>
                <a:ea typeface="Calibri"/>
                <a:cs typeface="Calibri"/>
                <a:sym typeface="Calibri"/>
              </a:rPr>
              <a:t>OR 1.28</a:t>
            </a:r>
            <a:endParaRPr/>
          </a:p>
          <a:p>
            <a:pPr indent="0" lvl="0" marL="38700" marR="0" rtl="0" algn="ctr">
              <a:spcBef>
                <a:spcPts val="240"/>
              </a:spcBef>
              <a:spcAft>
                <a:spcPts val="0"/>
              </a:spcAft>
              <a:buNone/>
            </a:pPr>
            <a:r>
              <a:rPr lang="en-GB" sz="1200">
                <a:solidFill>
                  <a:schemeClr val="dk1"/>
                </a:solidFill>
                <a:latin typeface="Calibri"/>
                <a:ea typeface="Calibri"/>
                <a:cs typeface="Calibri"/>
                <a:sym typeface="Calibri"/>
              </a:rPr>
              <a:t>(0.87–1.88)</a:t>
            </a:r>
            <a:endParaRPr b="1" i="0" sz="1200">
              <a:solidFill>
                <a:schemeClr val="dk1"/>
              </a:solidFill>
              <a:latin typeface="Calibri"/>
              <a:ea typeface="Calibri"/>
              <a:cs typeface="Calibri"/>
              <a:sym typeface="Calibri"/>
            </a:endParaRPr>
          </a:p>
        </p:txBody>
      </p:sp>
      <p:sp>
        <p:nvSpPr>
          <p:cNvPr id="399" name="Google Shape;399;p17"/>
          <p:cNvSpPr txBox="1"/>
          <p:nvPr/>
        </p:nvSpPr>
        <p:spPr>
          <a:xfrm>
            <a:off x="6296380" y="1696081"/>
            <a:ext cx="941925" cy="498598"/>
          </a:xfrm>
          <a:prstGeom prst="rect">
            <a:avLst/>
          </a:prstGeom>
          <a:noFill/>
          <a:ln>
            <a:noFill/>
          </a:ln>
        </p:spPr>
        <p:txBody>
          <a:bodyPr anchorCtr="0" anchor="t" bIns="45700" lIns="91425" spcFirstLastPara="1" rIns="91425" wrap="square" tIns="45700">
            <a:spAutoFit/>
          </a:bodyPr>
          <a:lstStyle/>
          <a:p>
            <a:pPr indent="0" lvl="0" marL="38700" marR="0" rtl="0" algn="ctr">
              <a:spcBef>
                <a:spcPts val="0"/>
              </a:spcBef>
              <a:spcAft>
                <a:spcPts val="0"/>
              </a:spcAft>
              <a:buNone/>
            </a:pPr>
            <a:r>
              <a:rPr lang="en-GB" sz="1200">
                <a:solidFill>
                  <a:schemeClr val="dk1"/>
                </a:solidFill>
                <a:latin typeface="Calibri"/>
                <a:ea typeface="Calibri"/>
                <a:cs typeface="Calibri"/>
                <a:sym typeface="Calibri"/>
              </a:rPr>
              <a:t>OR 1.29</a:t>
            </a:r>
            <a:endParaRPr/>
          </a:p>
          <a:p>
            <a:pPr indent="0" lvl="0" marL="38700" marR="0" rtl="0" algn="ctr">
              <a:spcBef>
                <a:spcPts val="240"/>
              </a:spcBef>
              <a:spcAft>
                <a:spcPts val="0"/>
              </a:spcAft>
              <a:buNone/>
            </a:pPr>
            <a:r>
              <a:rPr lang="en-GB" sz="1200">
                <a:solidFill>
                  <a:schemeClr val="dk1"/>
                </a:solidFill>
                <a:latin typeface="Calibri"/>
                <a:ea typeface="Calibri"/>
                <a:cs typeface="Calibri"/>
                <a:sym typeface="Calibri"/>
              </a:rPr>
              <a:t>(0.94–1.77)</a:t>
            </a:r>
            <a:endParaRPr b="1" i="0" sz="1200">
              <a:solidFill>
                <a:schemeClr val="dk1"/>
              </a:solidFill>
              <a:latin typeface="Calibri"/>
              <a:ea typeface="Calibri"/>
              <a:cs typeface="Calibri"/>
              <a:sym typeface="Calibri"/>
            </a:endParaRPr>
          </a:p>
        </p:txBody>
      </p:sp>
      <p:sp>
        <p:nvSpPr>
          <p:cNvPr id="400" name="Google Shape;400;p17"/>
          <p:cNvSpPr txBox="1"/>
          <p:nvPr/>
        </p:nvSpPr>
        <p:spPr>
          <a:xfrm>
            <a:off x="7308304" y="548228"/>
            <a:ext cx="941926" cy="498598"/>
          </a:xfrm>
          <a:prstGeom prst="rect">
            <a:avLst/>
          </a:prstGeom>
          <a:noFill/>
          <a:ln>
            <a:noFill/>
          </a:ln>
        </p:spPr>
        <p:txBody>
          <a:bodyPr anchorCtr="0" anchor="t" bIns="45700" lIns="91425" spcFirstLastPara="1" rIns="91425" wrap="square" tIns="45700">
            <a:spAutoFit/>
          </a:bodyPr>
          <a:lstStyle/>
          <a:p>
            <a:pPr indent="0" lvl="0" marL="38700" marR="0" rtl="0" algn="ctr">
              <a:spcBef>
                <a:spcPts val="0"/>
              </a:spcBef>
              <a:spcAft>
                <a:spcPts val="0"/>
              </a:spcAft>
              <a:buNone/>
            </a:pPr>
            <a:r>
              <a:rPr lang="en-GB" sz="1200">
                <a:solidFill>
                  <a:schemeClr val="dk1"/>
                </a:solidFill>
                <a:latin typeface="Calibri"/>
                <a:ea typeface="Calibri"/>
                <a:cs typeface="Calibri"/>
                <a:sym typeface="Calibri"/>
              </a:rPr>
              <a:t>HR 0.89</a:t>
            </a:r>
            <a:endParaRPr/>
          </a:p>
          <a:p>
            <a:pPr indent="0" lvl="0" marL="38700" marR="0" rtl="0" algn="ctr">
              <a:spcBef>
                <a:spcPts val="240"/>
              </a:spcBef>
              <a:spcAft>
                <a:spcPts val="0"/>
              </a:spcAft>
              <a:buNone/>
            </a:pPr>
            <a:r>
              <a:rPr lang="en-GB" sz="1200">
                <a:solidFill>
                  <a:schemeClr val="dk1"/>
                </a:solidFill>
                <a:latin typeface="Calibri"/>
                <a:ea typeface="Calibri"/>
                <a:cs typeface="Calibri"/>
                <a:sym typeface="Calibri"/>
              </a:rPr>
              <a:t>(0.74–1.06)</a:t>
            </a:r>
            <a:endParaRPr b="1" i="0"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8"/>
          <p:cNvSpPr txBox="1"/>
          <p:nvPr>
            <p:ph type="title"/>
          </p:nvPr>
        </p:nvSpPr>
        <p:spPr>
          <a:xfrm>
            <a:off x="684214" y="-2770"/>
            <a:ext cx="7769225" cy="56673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AE1022"/>
              </a:buClr>
              <a:buSzPts val="2800"/>
              <a:buFont typeface="Calibri"/>
              <a:buNone/>
            </a:pPr>
            <a:r>
              <a:rPr b="1" lang="en-GB" sz="2800">
                <a:solidFill>
                  <a:srgbClr val="AE1022"/>
                </a:solidFill>
              </a:rPr>
              <a:t>Summary and Conclusions</a:t>
            </a:r>
            <a:endParaRPr/>
          </a:p>
        </p:txBody>
      </p:sp>
      <p:sp>
        <p:nvSpPr>
          <p:cNvPr id="406" name="Google Shape;406;p18"/>
          <p:cNvSpPr txBox="1"/>
          <p:nvPr>
            <p:ph idx="1" type="body"/>
          </p:nvPr>
        </p:nvSpPr>
        <p:spPr>
          <a:xfrm>
            <a:off x="135173" y="746244"/>
            <a:ext cx="8621349" cy="796123"/>
          </a:xfrm>
          <a:prstGeom prst="rect">
            <a:avLst/>
          </a:prstGeom>
          <a:noFill/>
          <a:ln>
            <a:noFill/>
          </a:ln>
        </p:spPr>
        <p:txBody>
          <a:bodyPr anchorCtr="0" anchor="t" bIns="45700" lIns="91425" spcFirstLastPara="1" rIns="91425" wrap="square" tIns="45700">
            <a:noAutofit/>
          </a:bodyPr>
          <a:lstStyle/>
          <a:p>
            <a:pPr indent="-285750" lvl="1" marL="571500" rtl="0" algn="just">
              <a:spcBef>
                <a:spcPts val="0"/>
              </a:spcBef>
              <a:spcAft>
                <a:spcPts val="0"/>
              </a:spcAft>
              <a:buSzPts val="1700"/>
              <a:buFont typeface="Noto Sans Symbols"/>
              <a:buChar char="▪"/>
            </a:pPr>
            <a:r>
              <a:rPr lang="en-GB" sz="1700">
                <a:latin typeface="Arial"/>
                <a:ea typeface="Arial"/>
                <a:cs typeface="Arial"/>
                <a:sym typeface="Arial"/>
              </a:rPr>
              <a:t>In patients with acute myocardial infarction and cardiogenic shock with planned revascularization routine early MCS versus control does not reduce 6-month all-cause mortality.</a:t>
            </a:r>
            <a:endParaRPr/>
          </a:p>
        </p:txBody>
      </p:sp>
      <p:sp>
        <p:nvSpPr>
          <p:cNvPr id="407" name="Google Shape;407;p18"/>
          <p:cNvSpPr txBox="1"/>
          <p:nvPr/>
        </p:nvSpPr>
        <p:spPr>
          <a:xfrm>
            <a:off x="395536" y="3075806"/>
            <a:ext cx="8621349" cy="79612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C00000"/>
              </a:buClr>
              <a:buSzPts val="1700"/>
              <a:buFont typeface="Noto Sans Symbols"/>
              <a:buChar char="▪"/>
            </a:pPr>
            <a:r>
              <a:rPr b="0" i="0" lang="en-GB" sz="1700">
                <a:solidFill>
                  <a:schemeClr val="dk1"/>
                </a:solidFill>
                <a:latin typeface="Arial"/>
                <a:ea typeface="Arial"/>
                <a:cs typeface="Arial"/>
                <a:sym typeface="Arial"/>
              </a:rPr>
              <a:t>A benefit of early MCS on 6-month mortality was observed only for patients with STEMI and low risk of hypoxic brain injury.</a:t>
            </a:r>
            <a:endParaRPr b="1" i="0" sz="1700">
              <a:solidFill>
                <a:schemeClr val="dk1"/>
              </a:solidFill>
              <a:latin typeface="Arial"/>
              <a:ea typeface="Arial"/>
              <a:cs typeface="Arial"/>
              <a:sym typeface="Arial"/>
            </a:endParaRPr>
          </a:p>
        </p:txBody>
      </p:sp>
      <p:sp>
        <p:nvSpPr>
          <p:cNvPr id="408" name="Google Shape;408;p18"/>
          <p:cNvSpPr txBox="1"/>
          <p:nvPr/>
        </p:nvSpPr>
        <p:spPr>
          <a:xfrm>
            <a:off x="170355" y="2351691"/>
            <a:ext cx="8621349" cy="796123"/>
          </a:xfrm>
          <a:prstGeom prst="rect">
            <a:avLst/>
          </a:prstGeom>
          <a:noFill/>
          <a:ln>
            <a:noFill/>
          </a:ln>
        </p:spPr>
        <p:txBody>
          <a:bodyPr anchorCtr="0" anchor="t" bIns="45700" lIns="91425" spcFirstLastPara="1" rIns="91425" wrap="square" tIns="45700">
            <a:noAutofit/>
          </a:bodyPr>
          <a:lstStyle/>
          <a:p>
            <a:pPr indent="-285750" lvl="1" marL="571500" marR="0" rtl="0" algn="just">
              <a:spcBef>
                <a:spcPts val="0"/>
              </a:spcBef>
              <a:spcAft>
                <a:spcPts val="0"/>
              </a:spcAft>
              <a:buClr>
                <a:srgbClr val="C00000"/>
              </a:buClr>
              <a:buSzPts val="1700"/>
              <a:buFont typeface="Noto Sans Symbols"/>
              <a:buChar char="▪"/>
            </a:pPr>
            <a:r>
              <a:rPr b="0" i="0" lang="en-GB" sz="1700" u="none" cap="none" strike="noStrike">
                <a:solidFill>
                  <a:schemeClr val="dk1"/>
                </a:solidFill>
                <a:latin typeface="Arial"/>
                <a:ea typeface="Arial"/>
                <a:cs typeface="Arial"/>
                <a:sym typeface="Arial"/>
              </a:rPr>
              <a:t>MCS use is associated with an increased risk of bleeding and peripheral vascular complications.</a:t>
            </a:r>
            <a:endParaRPr b="0" i="0" sz="1700" u="none" cap="none" strike="noStrike">
              <a:solidFill>
                <a:schemeClr val="dk1"/>
              </a:solidFill>
              <a:latin typeface="Arial"/>
              <a:ea typeface="Arial"/>
              <a:cs typeface="Arial"/>
              <a:sym typeface="Arial"/>
            </a:endParaRPr>
          </a:p>
        </p:txBody>
      </p:sp>
      <p:sp>
        <p:nvSpPr>
          <p:cNvPr id="409" name="Google Shape;409;p18"/>
          <p:cNvSpPr txBox="1"/>
          <p:nvPr/>
        </p:nvSpPr>
        <p:spPr>
          <a:xfrm>
            <a:off x="113507" y="3795886"/>
            <a:ext cx="8621349" cy="796123"/>
          </a:xfrm>
          <a:prstGeom prst="rect">
            <a:avLst/>
          </a:prstGeom>
          <a:noFill/>
          <a:ln>
            <a:noFill/>
          </a:ln>
        </p:spPr>
        <p:txBody>
          <a:bodyPr anchorCtr="0" anchor="t" bIns="45700" lIns="91425" spcFirstLastPara="1" rIns="91425" wrap="square" tIns="45700">
            <a:noAutofit/>
          </a:bodyPr>
          <a:lstStyle/>
          <a:p>
            <a:pPr indent="-285750" lvl="1" marL="571500" marR="0" rtl="0" algn="just">
              <a:spcBef>
                <a:spcPts val="0"/>
              </a:spcBef>
              <a:spcAft>
                <a:spcPts val="0"/>
              </a:spcAft>
              <a:buClr>
                <a:srgbClr val="C00000"/>
              </a:buClr>
              <a:buSzPts val="1700"/>
              <a:buFont typeface="Noto Sans Symbols"/>
              <a:buChar char="▪"/>
            </a:pPr>
            <a:r>
              <a:rPr b="0" i="0" lang="en-GB" sz="1700" u="none" cap="none" strike="noStrike">
                <a:solidFill>
                  <a:schemeClr val="dk1"/>
                </a:solidFill>
                <a:latin typeface="Arial"/>
                <a:ea typeface="Arial"/>
                <a:cs typeface="Arial"/>
                <a:sym typeface="Arial"/>
              </a:rPr>
              <a:t>Therefore, MCS should only be reserved for selected patients.</a:t>
            </a:r>
            <a:endParaRPr b="0" i="0" sz="1700" u="none" cap="none" strike="noStrike">
              <a:solidFill>
                <a:schemeClr val="dk1"/>
              </a:solidFill>
              <a:latin typeface="Arial"/>
              <a:ea typeface="Arial"/>
              <a:cs typeface="Arial"/>
              <a:sym typeface="Arial"/>
            </a:endParaRPr>
          </a:p>
        </p:txBody>
      </p:sp>
      <p:sp>
        <p:nvSpPr>
          <p:cNvPr id="410" name="Google Shape;410;p18"/>
          <p:cNvSpPr txBox="1"/>
          <p:nvPr/>
        </p:nvSpPr>
        <p:spPr>
          <a:xfrm>
            <a:off x="135173" y="1627576"/>
            <a:ext cx="8621349" cy="796123"/>
          </a:xfrm>
          <a:prstGeom prst="rect">
            <a:avLst/>
          </a:prstGeom>
          <a:noFill/>
          <a:ln>
            <a:noFill/>
          </a:ln>
        </p:spPr>
        <p:txBody>
          <a:bodyPr anchorCtr="0" anchor="t" bIns="45700" lIns="91425" spcFirstLastPara="1" rIns="91425" wrap="square" tIns="45700">
            <a:noAutofit/>
          </a:bodyPr>
          <a:lstStyle/>
          <a:p>
            <a:pPr indent="-285750" lvl="1" marL="571500" marR="0" rtl="0" algn="just">
              <a:spcBef>
                <a:spcPts val="0"/>
              </a:spcBef>
              <a:spcAft>
                <a:spcPts val="0"/>
              </a:spcAft>
              <a:buClr>
                <a:srgbClr val="C00000"/>
              </a:buClr>
              <a:buSzPts val="1700"/>
              <a:buFont typeface="Noto Sans Symbols"/>
              <a:buChar char="▪"/>
            </a:pPr>
            <a:r>
              <a:rPr b="0" i="0" lang="en-GB" sz="1700" u="none" cap="none" strike="noStrike">
                <a:solidFill>
                  <a:schemeClr val="dk1"/>
                </a:solidFill>
                <a:latin typeface="Arial"/>
                <a:ea typeface="Arial"/>
                <a:cs typeface="Arial"/>
                <a:sym typeface="Arial"/>
              </a:rPr>
              <a:t>This lack of 6-month mortality benefit is irrespective of the device type; i.e. loading versus unloading devices.</a:t>
            </a:r>
            <a:endParaRPr b="0" i="0" sz="17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9"/>
          <p:cNvSpPr txBox="1"/>
          <p:nvPr/>
        </p:nvSpPr>
        <p:spPr>
          <a:xfrm>
            <a:off x="-3492500" y="3324"/>
            <a:ext cx="16129000" cy="7191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00000"/>
              </a:buClr>
              <a:buSzPts val="2800"/>
              <a:buFont typeface="Calibri"/>
              <a:buNone/>
            </a:pPr>
            <a:r>
              <a:rPr b="1" lang="en-GB" sz="2800">
                <a:solidFill>
                  <a:srgbClr val="C00000"/>
                </a:solidFill>
                <a:latin typeface="Calibri"/>
                <a:ea typeface="Calibri"/>
                <a:cs typeface="Calibri"/>
                <a:sym typeface="Calibri"/>
              </a:rPr>
              <a:t>Acknowledgments and Thank You</a:t>
            </a:r>
            <a:endParaRPr/>
          </a:p>
        </p:txBody>
      </p:sp>
      <p:sp>
        <p:nvSpPr>
          <p:cNvPr id="416" name="Google Shape;416;p19"/>
          <p:cNvSpPr txBox="1"/>
          <p:nvPr/>
        </p:nvSpPr>
        <p:spPr>
          <a:xfrm>
            <a:off x="-3275328" y="4631277"/>
            <a:ext cx="16129000" cy="7191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600"/>
              <a:buFont typeface="Calibri"/>
              <a:buNone/>
            </a:pPr>
            <a:br>
              <a:rPr lang="en-GB" sz="2600">
                <a:solidFill>
                  <a:schemeClr val="dk1"/>
                </a:solidFill>
                <a:latin typeface="Calibri"/>
                <a:ea typeface="Calibri"/>
                <a:cs typeface="Calibri"/>
                <a:sym typeface="Calibri"/>
              </a:rPr>
            </a:br>
            <a:endParaRPr sz="2600">
              <a:solidFill>
                <a:schemeClr val="dk1"/>
              </a:solidFill>
              <a:latin typeface="Calibri"/>
              <a:ea typeface="Calibri"/>
              <a:cs typeface="Calibri"/>
              <a:sym typeface="Calibri"/>
            </a:endParaRPr>
          </a:p>
        </p:txBody>
      </p:sp>
      <p:sp>
        <p:nvSpPr>
          <p:cNvPr id="417" name="Google Shape;417;p19"/>
          <p:cNvSpPr/>
          <p:nvPr/>
        </p:nvSpPr>
        <p:spPr>
          <a:xfrm>
            <a:off x="5868144" y="1479605"/>
            <a:ext cx="2642850" cy="1654603"/>
          </a:xfrm>
          <a:prstGeom prst="roundRect">
            <a:avLst>
              <a:gd fmla="val 16667" name="adj"/>
            </a:avLst>
          </a:prstGeom>
          <a:solidFill>
            <a:srgbClr val="EF4D60"/>
          </a:solidFill>
          <a:ln cap="flat" cmpd="sng" w="25400">
            <a:solidFill>
              <a:srgbClr val="AE1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i="0" lang="en-GB" sz="1600" u="none" cap="none" strike="noStrike">
                <a:solidFill>
                  <a:srgbClr val="FFFFFF"/>
                </a:solidFill>
                <a:latin typeface="Calibri"/>
                <a:ea typeface="Calibri"/>
                <a:cs typeface="Calibri"/>
                <a:sym typeface="Calibri"/>
              </a:rPr>
              <a:t>Our greatest thanks go to the </a:t>
            </a:r>
            <a:r>
              <a:rPr lang="en-GB" sz="2400">
                <a:solidFill>
                  <a:srgbClr val="FFFFFF"/>
                </a:solidFill>
                <a:latin typeface="Calibri"/>
                <a:ea typeface="Calibri"/>
                <a:cs typeface="Calibri"/>
                <a:sym typeface="Calibri"/>
              </a:rPr>
              <a:t>p</a:t>
            </a:r>
            <a:r>
              <a:rPr i="0" lang="en-GB" sz="2400" u="none" cap="none" strike="noStrike">
                <a:solidFill>
                  <a:srgbClr val="FFFFFF"/>
                </a:solidFill>
                <a:latin typeface="Calibri"/>
                <a:ea typeface="Calibri"/>
                <a:cs typeface="Calibri"/>
                <a:sym typeface="Calibri"/>
              </a:rPr>
              <a:t>atients and relatives.</a:t>
            </a:r>
            <a:endParaRPr b="0" sz="1600" u="none" cap="none" strike="noStrike">
              <a:solidFill>
                <a:srgbClr val="FFFFFF"/>
              </a:solidFill>
              <a:latin typeface="Calibri"/>
              <a:ea typeface="Calibri"/>
              <a:cs typeface="Calibri"/>
              <a:sym typeface="Calibri"/>
            </a:endParaRPr>
          </a:p>
        </p:txBody>
      </p:sp>
      <p:sp>
        <p:nvSpPr>
          <p:cNvPr id="418" name="Google Shape;418;p19"/>
          <p:cNvSpPr txBox="1"/>
          <p:nvPr/>
        </p:nvSpPr>
        <p:spPr>
          <a:xfrm>
            <a:off x="2341857" y="3870474"/>
            <a:ext cx="4460285" cy="719138"/>
          </a:xfrm>
          <a:prstGeom prst="rect">
            <a:avLst/>
          </a:prstGeom>
          <a:noFill/>
          <a:ln>
            <a:noFill/>
          </a:ln>
        </p:spPr>
        <p:txBody>
          <a:bodyPr anchorCtr="0" anchor="b" bIns="91425" lIns="182875" spcFirstLastPara="1" rIns="182875" wrap="square" tIns="91425">
            <a:noAutofit/>
          </a:bodyPr>
          <a:lstStyle/>
          <a:p>
            <a:pPr indent="0" lvl="0" marL="0" marR="0" rtl="0" algn="ctr">
              <a:spcBef>
                <a:spcPts val="0"/>
              </a:spcBef>
              <a:spcAft>
                <a:spcPts val="0"/>
              </a:spcAft>
              <a:buNone/>
            </a:pPr>
            <a:br>
              <a:rPr lang="en-GB" sz="24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@thiele_holger</a:t>
            </a:r>
            <a:endParaRPr/>
          </a:p>
          <a:p>
            <a:pPr indent="0" lvl="0" marL="0" marR="0" rtl="0" algn="ctr">
              <a:spcBef>
                <a:spcPts val="0"/>
              </a:spcBef>
              <a:spcAft>
                <a:spcPts val="0"/>
              </a:spcAft>
              <a:buNone/>
            </a:pPr>
            <a:r>
              <a:rPr lang="en-GB" sz="2000">
                <a:solidFill>
                  <a:schemeClr val="dk1"/>
                </a:solidFill>
                <a:latin typeface="Calibri"/>
                <a:ea typeface="Calibri"/>
                <a:cs typeface="Calibri"/>
                <a:sym typeface="Calibri"/>
              </a:rPr>
              <a:t>holger.thiele@medizin.uni-leipzig.de</a:t>
            </a:r>
            <a:endParaRPr/>
          </a:p>
        </p:txBody>
      </p:sp>
      <p:pic>
        <p:nvPicPr>
          <p:cNvPr id="419" name="Google Shape;419;p19"/>
          <p:cNvPicPr preferRelativeResize="0"/>
          <p:nvPr/>
        </p:nvPicPr>
        <p:blipFill rotWithShape="1">
          <a:blip r:embed="rId3">
            <a:alphaModFix/>
          </a:blip>
          <a:srcRect b="0" l="0" r="0" t="0"/>
          <a:stretch/>
        </p:blipFill>
        <p:spPr>
          <a:xfrm>
            <a:off x="3347864" y="3828809"/>
            <a:ext cx="369168" cy="394754"/>
          </a:xfrm>
          <a:prstGeom prst="rect">
            <a:avLst/>
          </a:prstGeom>
          <a:noFill/>
          <a:ln>
            <a:noFill/>
          </a:ln>
        </p:spPr>
      </p:pic>
      <p:sp>
        <p:nvSpPr>
          <p:cNvPr id="420" name="Google Shape;420;p19"/>
          <p:cNvSpPr/>
          <p:nvPr/>
        </p:nvSpPr>
        <p:spPr>
          <a:xfrm>
            <a:off x="827584" y="1458728"/>
            <a:ext cx="2642850" cy="1654603"/>
          </a:xfrm>
          <a:prstGeom prst="roundRect">
            <a:avLst>
              <a:gd fmla="val 16667" name="adj"/>
            </a:avLst>
          </a:prstGeom>
          <a:solidFill>
            <a:srgbClr val="EF4D60"/>
          </a:solidFill>
          <a:ln cap="flat" cmpd="sng" w="25400">
            <a:solidFill>
              <a:srgbClr val="AE1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i="0" lang="en-GB" sz="1600" u="none" cap="none" strike="noStrike">
                <a:solidFill>
                  <a:srgbClr val="FFFFFF"/>
                </a:solidFill>
                <a:latin typeface="Calibri"/>
                <a:ea typeface="Calibri"/>
                <a:cs typeface="Calibri"/>
                <a:sym typeface="Calibri"/>
              </a:rPr>
              <a:t>Thank you to all investigators of the inidividial RCTs</a:t>
            </a:r>
            <a:endParaRPr b="0" sz="1600" u="none" cap="none" strike="noStrike">
              <a:solidFill>
                <a:srgbClr val="FFFFFF"/>
              </a:solidFill>
              <a:latin typeface="Calibri"/>
              <a:ea typeface="Calibri"/>
              <a:cs typeface="Calibri"/>
              <a:sym typeface="Calibri"/>
            </a:endParaRPr>
          </a:p>
        </p:txBody>
      </p:sp>
      <p:pic>
        <p:nvPicPr>
          <p:cNvPr id="421" name="Google Shape;421;p19"/>
          <p:cNvPicPr preferRelativeResize="0"/>
          <p:nvPr/>
        </p:nvPicPr>
        <p:blipFill rotWithShape="1">
          <a:blip r:embed="rId4">
            <a:alphaModFix/>
          </a:blip>
          <a:srcRect b="0" l="0" r="0" t="0"/>
          <a:stretch/>
        </p:blipFill>
        <p:spPr>
          <a:xfrm>
            <a:off x="3920511" y="1688152"/>
            <a:ext cx="1573595" cy="450433"/>
          </a:xfrm>
          <a:prstGeom prst="rect">
            <a:avLst/>
          </a:prstGeom>
          <a:noFill/>
          <a:ln>
            <a:noFill/>
          </a:ln>
        </p:spPr>
      </p:pic>
      <p:sp>
        <p:nvSpPr>
          <p:cNvPr id="422" name="Google Shape;422;p19"/>
          <p:cNvSpPr txBox="1"/>
          <p:nvPr/>
        </p:nvSpPr>
        <p:spPr>
          <a:xfrm>
            <a:off x="4117868" y="1042889"/>
            <a:ext cx="908262"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lang="en-GB" sz="1600">
                <a:solidFill>
                  <a:schemeClr val="dk1"/>
                </a:solidFill>
                <a:latin typeface="Calibri"/>
                <a:ea typeface="Calibri"/>
                <a:cs typeface="Calibri"/>
                <a:sym typeface="Calibri"/>
              </a:rPr>
              <a:t>Funding</a:t>
            </a:r>
            <a:endParaRPr b="1" i="0" sz="1600">
              <a:solidFill>
                <a:schemeClr val="dk1"/>
              </a:solidFill>
              <a:latin typeface="Calibri"/>
              <a:ea typeface="Calibri"/>
              <a:cs typeface="Calibri"/>
              <a:sym typeface="Calibri"/>
            </a:endParaRPr>
          </a:p>
        </p:txBody>
      </p:sp>
      <p:pic>
        <p:nvPicPr>
          <p:cNvPr id="423" name="Google Shape;423;p19"/>
          <p:cNvPicPr preferRelativeResize="0"/>
          <p:nvPr/>
        </p:nvPicPr>
        <p:blipFill rotWithShape="1">
          <a:blip r:embed="rId5">
            <a:alphaModFix/>
          </a:blip>
          <a:srcRect b="0" l="0" r="0" t="0"/>
          <a:stretch/>
        </p:blipFill>
        <p:spPr>
          <a:xfrm>
            <a:off x="3844255" y="2365191"/>
            <a:ext cx="1734149" cy="5890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
          <p:cNvSpPr/>
          <p:nvPr/>
        </p:nvSpPr>
        <p:spPr>
          <a:xfrm>
            <a:off x="492896" y="68360"/>
            <a:ext cx="8229600" cy="485775"/>
          </a:xfrm>
          <a:prstGeom prst="rect">
            <a:avLst/>
          </a:prstGeom>
          <a:noFill/>
          <a:ln>
            <a:noFill/>
          </a:ln>
        </p:spPr>
        <p:txBody>
          <a:bodyPr anchorCtr="0" anchor="b" bIns="10800" lIns="91425" spcFirstLastPara="1" rIns="91425" wrap="square" tIns="45700">
            <a:noAutofit/>
          </a:bodyPr>
          <a:lstStyle/>
          <a:p>
            <a:pPr indent="0" lvl="0" marL="0" marR="0" rtl="0" algn="ctr">
              <a:spcBef>
                <a:spcPts val="0"/>
              </a:spcBef>
              <a:spcAft>
                <a:spcPts val="0"/>
              </a:spcAft>
              <a:buNone/>
            </a:pPr>
            <a:r>
              <a:rPr b="1" i="0" lang="en-GB" sz="2800" u="none" cap="none" strike="noStrike">
                <a:solidFill>
                  <a:srgbClr val="C00000"/>
                </a:solidFill>
                <a:latin typeface="Calibri"/>
                <a:ea typeface="Calibri"/>
                <a:cs typeface="Calibri"/>
                <a:sym typeface="Calibri"/>
              </a:rPr>
              <a:t>Conflict of Interest Statement</a:t>
            </a:r>
            <a:endParaRPr/>
          </a:p>
        </p:txBody>
      </p:sp>
      <p:sp>
        <p:nvSpPr>
          <p:cNvPr id="226" name="Google Shape;226;p2"/>
          <p:cNvSpPr/>
          <p:nvPr/>
        </p:nvSpPr>
        <p:spPr>
          <a:xfrm>
            <a:off x="538934" y="568524"/>
            <a:ext cx="8137525" cy="286232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accent1"/>
                </a:solidFill>
                <a:latin typeface="Calibri"/>
                <a:ea typeface="Calibri"/>
                <a:cs typeface="Calibri"/>
                <a:sym typeface="Calibri"/>
              </a:rPr>
              <a:t>Funding:</a:t>
            </a:r>
            <a:r>
              <a:rPr b="0" i="0" lang="en-GB" sz="18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German Research Foundation</a:t>
            </a:r>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German Heart Research Foundation </a:t>
            </a:r>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German Cardiac Society</a:t>
            </a:r>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European Union</a:t>
            </a:r>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Else-Kröner-Fresenius-Foundation</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Schwiete-Foundation</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Boston Scientific</a:t>
            </a:r>
            <a:endParaRPr/>
          </a:p>
          <a:p>
            <a:pPr indent="0" lvl="0" marL="0" marR="0" rtl="0" algn="l">
              <a:spcBef>
                <a:spcPts val="0"/>
              </a:spcBef>
              <a:spcAft>
                <a:spcPts val="0"/>
              </a:spcAft>
              <a:buNone/>
            </a:pPr>
            <a:r>
              <a:rPr b="0" i="0" lang="en-GB" sz="1800" u="none" cap="none" strike="noStrike">
                <a:solidFill>
                  <a:srgbClr val="FF0000"/>
                </a:solidFill>
                <a:latin typeface="Calibri"/>
                <a:ea typeface="Calibri"/>
                <a:cs typeface="Calibri"/>
                <a:sym typeface="Calibri"/>
              </a:rPr>
              <a:t>Heart Center Leipzig</a:t>
            </a:r>
            <a:endParaRPr/>
          </a:p>
          <a:p>
            <a:pPr indent="0" lvl="0" marL="0" marR="0" rtl="0" algn="l">
              <a:spcBef>
                <a:spcPts val="0"/>
              </a:spcBef>
              <a:spcAft>
                <a:spcPts val="0"/>
              </a:spcAft>
              <a:buNone/>
            </a:pPr>
            <a:r>
              <a:rPr b="0" i="0" lang="en-GB" sz="1800" u="none" cap="none" strike="noStrike">
                <a:solidFill>
                  <a:srgbClr val="FF0000"/>
                </a:solidFill>
                <a:latin typeface="Calibri"/>
                <a:ea typeface="Calibri"/>
                <a:cs typeface="Calibri"/>
                <a:sym typeface="Calibri"/>
              </a:rPr>
              <a:t>Institut für Herzinfarktforschung</a:t>
            </a:r>
            <a:endParaRPr b="0" i="0" sz="1800" u="none" cap="none" strike="noStrike">
              <a:solidFill>
                <a:srgbClr val="FF0000"/>
              </a:solidFill>
              <a:latin typeface="Calibri"/>
              <a:ea typeface="Calibri"/>
              <a:cs typeface="Calibri"/>
              <a:sym typeface="Calibri"/>
            </a:endParaRPr>
          </a:p>
        </p:txBody>
      </p:sp>
      <p:sp>
        <p:nvSpPr>
          <p:cNvPr id="227" name="Google Shape;227;p2"/>
          <p:cNvSpPr/>
          <p:nvPr/>
        </p:nvSpPr>
        <p:spPr>
          <a:xfrm>
            <a:off x="538933" y="3363838"/>
            <a:ext cx="8137525" cy="1477328"/>
          </a:xfrm>
          <a:prstGeom prst="rect">
            <a:avLst/>
          </a:prstGeom>
          <a:noFill/>
          <a:ln>
            <a:noFill/>
          </a:ln>
        </p:spPr>
        <p:txBody>
          <a:bodyPr anchorCtr="0" anchor="ctr" bIns="45700" lIns="91425" spcFirstLastPara="1" rIns="91425" wrap="square" tIns="45700">
            <a:spAutoFit/>
          </a:bodyPr>
          <a:lstStyle/>
          <a:p>
            <a:pPr indent="0" lvl="1" marL="0" marR="0" rtl="0" algn="l">
              <a:spcBef>
                <a:spcPts val="0"/>
              </a:spcBef>
              <a:spcAft>
                <a:spcPts val="0"/>
              </a:spcAft>
              <a:buNone/>
            </a:pPr>
            <a:r>
              <a:rPr b="0" i="0" lang="en-GB" sz="1800" u="none" cap="none" strike="noStrike">
                <a:solidFill>
                  <a:schemeClr val="accent1"/>
                </a:solidFill>
                <a:latin typeface="Calibri"/>
                <a:ea typeface="Calibri"/>
                <a:cs typeface="Calibri"/>
                <a:sym typeface="Calibri"/>
              </a:rPr>
              <a:t>Consulting:</a:t>
            </a:r>
            <a:br>
              <a:rPr b="0" i="0" lang="en-GB" sz="1800" u="none" cap="none" strike="noStrike">
                <a:solidFill>
                  <a:srgbClr val="00FF00"/>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None</a:t>
            </a:r>
            <a:endParaRPr/>
          </a:p>
          <a:p>
            <a:pPr indent="0" lvl="1"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0" marR="0" rtl="0" algn="l">
              <a:spcBef>
                <a:spcPts val="0"/>
              </a:spcBef>
              <a:spcAft>
                <a:spcPts val="0"/>
              </a:spcAft>
              <a:buNone/>
            </a:pPr>
            <a:r>
              <a:rPr b="0" i="0" lang="en-GB" sz="1800" u="none" cap="none" strike="noStrike">
                <a:solidFill>
                  <a:schemeClr val="accent1"/>
                </a:solidFill>
                <a:latin typeface="Calibri"/>
                <a:ea typeface="Calibri"/>
                <a:cs typeface="Calibri"/>
                <a:sym typeface="Calibri"/>
              </a:rPr>
              <a:t>Speaker Honoraria:</a:t>
            </a:r>
            <a:endParaRPr/>
          </a:p>
          <a:p>
            <a:pPr indent="0" lvl="1"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None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0"/>
          <p:cNvSpPr txBox="1"/>
          <p:nvPr/>
        </p:nvSpPr>
        <p:spPr>
          <a:xfrm>
            <a:off x="-3492500" y="3324"/>
            <a:ext cx="16129000" cy="7191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00000"/>
              </a:buClr>
              <a:buSzPts val="2800"/>
              <a:buFont typeface="Calibri"/>
              <a:buNone/>
            </a:pPr>
            <a:r>
              <a:rPr b="1" lang="en-GB" sz="2800">
                <a:solidFill>
                  <a:srgbClr val="C00000"/>
                </a:solidFill>
                <a:latin typeface="Calibri"/>
                <a:ea typeface="Calibri"/>
                <a:cs typeface="Calibri"/>
                <a:sym typeface="Calibri"/>
              </a:rPr>
              <a:t>Now Online</a:t>
            </a:r>
            <a:endParaRPr b="1" sz="2800">
              <a:solidFill>
                <a:srgbClr val="C00000"/>
              </a:solidFill>
              <a:latin typeface="Calibri"/>
              <a:ea typeface="Calibri"/>
              <a:cs typeface="Calibri"/>
              <a:sym typeface="Calibri"/>
            </a:endParaRPr>
          </a:p>
        </p:txBody>
      </p:sp>
      <p:sp>
        <p:nvSpPr>
          <p:cNvPr id="429" name="Google Shape;429;p20"/>
          <p:cNvSpPr txBox="1"/>
          <p:nvPr/>
        </p:nvSpPr>
        <p:spPr>
          <a:xfrm>
            <a:off x="-3275328" y="4631277"/>
            <a:ext cx="16129000" cy="7191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600"/>
              <a:buFont typeface="Calibri"/>
              <a:buNone/>
            </a:pPr>
            <a:br>
              <a:rPr lang="en-GB" sz="2600">
                <a:solidFill>
                  <a:schemeClr val="dk1"/>
                </a:solidFill>
                <a:latin typeface="Calibri"/>
                <a:ea typeface="Calibri"/>
                <a:cs typeface="Calibri"/>
                <a:sym typeface="Calibri"/>
              </a:rPr>
            </a:br>
            <a:endParaRPr sz="2600">
              <a:solidFill>
                <a:schemeClr val="dk1"/>
              </a:solidFill>
              <a:latin typeface="Calibri"/>
              <a:ea typeface="Calibri"/>
              <a:cs typeface="Calibri"/>
              <a:sym typeface="Calibri"/>
            </a:endParaRPr>
          </a:p>
        </p:txBody>
      </p:sp>
      <p:pic>
        <p:nvPicPr>
          <p:cNvPr id="430" name="Google Shape;430;p20"/>
          <p:cNvPicPr preferRelativeResize="0"/>
          <p:nvPr/>
        </p:nvPicPr>
        <p:blipFill rotWithShape="1">
          <a:blip r:embed="rId3">
            <a:alphaModFix/>
          </a:blip>
          <a:srcRect b="0" l="0" r="0" t="0"/>
          <a:stretch/>
        </p:blipFill>
        <p:spPr>
          <a:xfrm>
            <a:off x="899592" y="1789532"/>
            <a:ext cx="7629581" cy="1952639"/>
          </a:xfrm>
          <a:prstGeom prst="rect">
            <a:avLst/>
          </a:prstGeom>
          <a:noFill/>
          <a:ln>
            <a:noFill/>
          </a:ln>
        </p:spPr>
      </p:pic>
      <p:sp>
        <p:nvSpPr>
          <p:cNvPr id="431" name="Google Shape;431;p20"/>
          <p:cNvSpPr txBox="1"/>
          <p:nvPr/>
        </p:nvSpPr>
        <p:spPr>
          <a:xfrm>
            <a:off x="2987824" y="568329"/>
            <a:ext cx="3257652" cy="5667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2500"/>
              <a:buFont typeface="Arial"/>
              <a:buNone/>
            </a:pPr>
            <a:r>
              <a:rPr b="1" i="0" lang="en-GB" sz="2500">
                <a:solidFill>
                  <a:schemeClr val="dk2"/>
                </a:solidFill>
                <a:latin typeface="Arial"/>
                <a:ea typeface="Arial"/>
                <a:cs typeface="Arial"/>
                <a:sym typeface="Arial"/>
              </a:rPr>
              <a:t>www.thelancet.com</a:t>
            </a:r>
            <a:endParaRPr/>
          </a:p>
        </p:txBody>
      </p:sp>
      <p:pic>
        <p:nvPicPr>
          <p:cNvPr id="432" name="Google Shape;432;p20"/>
          <p:cNvPicPr preferRelativeResize="0"/>
          <p:nvPr/>
        </p:nvPicPr>
        <p:blipFill rotWithShape="1">
          <a:blip r:embed="rId4">
            <a:alphaModFix/>
          </a:blip>
          <a:srcRect b="0" l="0" r="0" t="0"/>
          <a:stretch/>
        </p:blipFill>
        <p:spPr>
          <a:xfrm>
            <a:off x="3203848" y="1030539"/>
            <a:ext cx="2667019" cy="5810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
          <p:cNvSpPr txBox="1"/>
          <p:nvPr/>
        </p:nvSpPr>
        <p:spPr>
          <a:xfrm>
            <a:off x="81024" y="51470"/>
            <a:ext cx="8964612" cy="49721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1" i="0" lang="en-GB" sz="2800" u="none" cap="none" strike="noStrike">
                <a:solidFill>
                  <a:srgbClr val="C00000"/>
                </a:solidFill>
                <a:latin typeface="Calibri"/>
                <a:ea typeface="Calibri"/>
                <a:cs typeface="Calibri"/>
                <a:sym typeface="Calibri"/>
              </a:rPr>
              <a:t>Currently Available MCS</a:t>
            </a:r>
            <a:endParaRPr/>
          </a:p>
        </p:txBody>
      </p:sp>
      <p:sp>
        <p:nvSpPr>
          <p:cNvPr id="235" name="Google Shape;235;p3"/>
          <p:cNvSpPr txBox="1"/>
          <p:nvPr/>
        </p:nvSpPr>
        <p:spPr>
          <a:xfrm>
            <a:off x="5220072" y="4600812"/>
            <a:ext cx="3392788"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400"/>
              <a:buFont typeface="Calibri"/>
              <a:buNone/>
            </a:pPr>
            <a:r>
              <a:rPr b="0" i="0" lang="en-GB" sz="1400" u="none" cap="none" strike="noStrike">
                <a:solidFill>
                  <a:schemeClr val="dk1"/>
                </a:solidFill>
                <a:latin typeface="Calibri"/>
                <a:ea typeface="Calibri"/>
                <a:cs typeface="Calibri"/>
                <a:sym typeface="Calibri"/>
              </a:rPr>
              <a:t>Thiele et al. Eur Heart J 2019:40:2671-2683</a:t>
            </a:r>
            <a:endParaRPr/>
          </a:p>
          <a:p>
            <a:pPr indent="0" lvl="0" marL="0" marR="0" rtl="0" algn="r">
              <a:spcBef>
                <a:spcPts val="0"/>
              </a:spcBef>
              <a:spcAft>
                <a:spcPts val="0"/>
              </a:spcAft>
              <a:buClr>
                <a:schemeClr val="dk1"/>
              </a:buClr>
              <a:buSzPts val="1400"/>
              <a:buFont typeface="Calibri"/>
              <a:buNone/>
            </a:pPr>
            <a:r>
              <a:rPr b="0" i="0" lang="en-GB" sz="1400" u="none" cap="none" strike="noStrike">
                <a:solidFill>
                  <a:schemeClr val="dk1"/>
                </a:solidFill>
                <a:latin typeface="Calibri"/>
                <a:ea typeface="Calibri"/>
                <a:cs typeface="Calibri"/>
                <a:sym typeface="Calibri"/>
              </a:rPr>
              <a:t>Byrne et al. Eur Heart J 2023;44: 3720–3826</a:t>
            </a:r>
            <a:endParaRPr b="0" i="0" sz="1400" u="none" cap="none" strike="noStrike">
              <a:solidFill>
                <a:schemeClr val="dk1"/>
              </a:solidFill>
              <a:latin typeface="Calibri"/>
              <a:ea typeface="Calibri"/>
              <a:cs typeface="Calibri"/>
              <a:sym typeface="Calibri"/>
            </a:endParaRPr>
          </a:p>
        </p:txBody>
      </p:sp>
      <p:sp>
        <p:nvSpPr>
          <p:cNvPr id="236" name="Google Shape;236;p3"/>
          <p:cNvSpPr txBox="1"/>
          <p:nvPr/>
        </p:nvSpPr>
        <p:spPr>
          <a:xfrm>
            <a:off x="0" y="948"/>
            <a:ext cx="1235979"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u="none" cap="none" strike="noStrike">
                <a:solidFill>
                  <a:schemeClr val="dk1"/>
                </a:solidFill>
                <a:latin typeface="Calibri"/>
                <a:ea typeface="Calibri"/>
                <a:cs typeface="Calibri"/>
                <a:sym typeface="Calibri"/>
              </a:rPr>
              <a:t>Background</a:t>
            </a:r>
            <a:endParaRPr/>
          </a:p>
        </p:txBody>
      </p:sp>
      <p:pic>
        <p:nvPicPr>
          <p:cNvPr id="237" name="Google Shape;237;p3"/>
          <p:cNvPicPr preferRelativeResize="0"/>
          <p:nvPr/>
        </p:nvPicPr>
        <p:blipFill rotWithShape="1">
          <a:blip r:embed="rId3">
            <a:alphaModFix/>
          </a:blip>
          <a:srcRect b="3462" l="0" r="0" t="6330"/>
          <a:stretch/>
        </p:blipFill>
        <p:spPr>
          <a:xfrm>
            <a:off x="755576" y="555526"/>
            <a:ext cx="7036221" cy="3985333"/>
          </a:xfrm>
          <a:prstGeom prst="rect">
            <a:avLst/>
          </a:prstGeom>
          <a:noFill/>
          <a:ln>
            <a:noFill/>
          </a:ln>
        </p:spPr>
      </p:pic>
      <p:sp>
        <p:nvSpPr>
          <p:cNvPr id="238" name="Google Shape;238;p3"/>
          <p:cNvSpPr/>
          <p:nvPr/>
        </p:nvSpPr>
        <p:spPr>
          <a:xfrm>
            <a:off x="5832767" y="1162267"/>
            <a:ext cx="214506" cy="28956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239" name="Google Shape;239;p3"/>
          <p:cNvSpPr txBox="1"/>
          <p:nvPr/>
        </p:nvSpPr>
        <p:spPr>
          <a:xfrm>
            <a:off x="5767370" y="1084132"/>
            <a:ext cx="32244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550" u="none" cap="none" strike="noStrike">
                <a:solidFill>
                  <a:srgbClr val="000000"/>
                </a:solidFill>
                <a:latin typeface="Arial"/>
                <a:ea typeface="Arial"/>
                <a:cs typeface="Arial"/>
                <a:sym typeface="Arial"/>
              </a:rPr>
              <a:t>2.5</a:t>
            </a:r>
            <a:endParaRPr/>
          </a:p>
          <a:p>
            <a:pPr indent="0" lvl="0" marL="0" marR="0" rtl="0" algn="l">
              <a:spcBef>
                <a:spcPts val="0"/>
              </a:spcBef>
              <a:spcAft>
                <a:spcPts val="0"/>
              </a:spcAft>
              <a:buNone/>
            </a:pPr>
            <a:r>
              <a:rPr b="1" lang="en-GB" sz="550">
                <a:solidFill>
                  <a:srgbClr val="000000"/>
                </a:solidFill>
                <a:latin typeface="Arial"/>
                <a:ea typeface="Arial"/>
                <a:cs typeface="Arial"/>
                <a:sym typeface="Arial"/>
              </a:rPr>
              <a:t>CP</a:t>
            </a:r>
            <a:endParaRPr/>
          </a:p>
          <a:p>
            <a:pPr indent="0" lvl="0" marL="0" marR="0" rtl="0" algn="l">
              <a:spcBef>
                <a:spcPts val="0"/>
              </a:spcBef>
              <a:spcAft>
                <a:spcPts val="0"/>
              </a:spcAft>
              <a:buNone/>
            </a:pPr>
            <a:r>
              <a:rPr b="1" lang="en-GB" sz="550">
                <a:solidFill>
                  <a:srgbClr val="000000"/>
                </a:solidFill>
                <a:latin typeface="Arial"/>
                <a:ea typeface="Arial"/>
                <a:cs typeface="Arial"/>
                <a:sym typeface="Arial"/>
              </a:rPr>
              <a:t>5.0</a:t>
            </a:r>
            <a:endParaRPr/>
          </a:p>
          <a:p>
            <a:pPr indent="0" lvl="0" marL="0" marR="0" rtl="0" algn="l">
              <a:spcBef>
                <a:spcPts val="0"/>
              </a:spcBef>
              <a:spcAft>
                <a:spcPts val="0"/>
              </a:spcAft>
              <a:buNone/>
            </a:pPr>
            <a:r>
              <a:rPr b="1" lang="en-GB" sz="550">
                <a:solidFill>
                  <a:srgbClr val="000000"/>
                </a:solidFill>
                <a:latin typeface="Arial"/>
                <a:ea typeface="Arial"/>
                <a:cs typeface="Arial"/>
                <a:sym typeface="Arial"/>
              </a:rPr>
              <a:t>5.5</a:t>
            </a:r>
            <a:endParaRPr b="1" sz="550">
              <a:solidFill>
                <a:srgbClr val="000000"/>
              </a:solidFill>
              <a:latin typeface="Arial"/>
              <a:ea typeface="Arial"/>
              <a:cs typeface="Arial"/>
              <a:sym typeface="Arial"/>
            </a:endParaRPr>
          </a:p>
        </p:txBody>
      </p:sp>
      <p:sp>
        <p:nvSpPr>
          <p:cNvPr id="240" name="Google Shape;240;p3"/>
          <p:cNvSpPr/>
          <p:nvPr/>
        </p:nvSpPr>
        <p:spPr>
          <a:xfrm>
            <a:off x="5619543" y="3075806"/>
            <a:ext cx="90668" cy="144016"/>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241" name="Google Shape;241;p3"/>
          <p:cNvSpPr txBox="1"/>
          <p:nvPr/>
        </p:nvSpPr>
        <p:spPr>
          <a:xfrm>
            <a:off x="5533200" y="3006000"/>
            <a:ext cx="32244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875">
                <a:solidFill>
                  <a:srgbClr val="000000"/>
                </a:solidFill>
                <a:latin typeface="Arial"/>
                <a:ea typeface="Arial"/>
                <a:cs typeface="Arial"/>
                <a:sym typeface="Arial"/>
              </a:rPr>
              <a:t>5</a:t>
            </a:r>
            <a:endParaRPr b="1" sz="875">
              <a:solidFill>
                <a:srgbClr val="000000"/>
              </a:solidFill>
              <a:latin typeface="Arial"/>
              <a:ea typeface="Arial"/>
              <a:cs typeface="Arial"/>
              <a:sym typeface="Arial"/>
            </a:endParaRPr>
          </a:p>
        </p:txBody>
      </p:sp>
      <p:sp>
        <p:nvSpPr>
          <p:cNvPr id="242" name="Google Shape;242;p3"/>
          <p:cNvSpPr txBox="1"/>
          <p:nvPr/>
        </p:nvSpPr>
        <p:spPr>
          <a:xfrm rot="-1250196">
            <a:off x="3983133" y="1591395"/>
            <a:ext cx="1537201" cy="110184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38700" marR="0" rtl="0" algn="ctr">
              <a:spcBef>
                <a:spcPts val="0"/>
              </a:spcBef>
              <a:spcAft>
                <a:spcPts val="0"/>
              </a:spcAft>
              <a:buClr>
                <a:srgbClr val="C00000"/>
              </a:buClr>
              <a:buSzPts val="1600"/>
              <a:buFont typeface="Arial"/>
              <a:buNone/>
            </a:pPr>
            <a:r>
              <a:rPr b="1" i="0" lang="en-GB" sz="1600">
                <a:solidFill>
                  <a:schemeClr val="accent1"/>
                </a:solidFill>
                <a:latin typeface="Calibri"/>
                <a:ea typeface="Calibri"/>
                <a:cs typeface="Calibri"/>
                <a:sym typeface="Calibri"/>
              </a:rPr>
              <a:t>ESC Class III B recommen-</a:t>
            </a:r>
            <a:endParaRPr/>
          </a:p>
          <a:p>
            <a:pPr indent="0" lvl="0" marL="38700" marR="0" rtl="0" algn="ctr">
              <a:spcBef>
                <a:spcPts val="320"/>
              </a:spcBef>
              <a:spcAft>
                <a:spcPts val="0"/>
              </a:spcAft>
              <a:buClr>
                <a:srgbClr val="C00000"/>
              </a:buClr>
              <a:buSzPts val="1600"/>
              <a:buFont typeface="Arial"/>
              <a:buNone/>
            </a:pPr>
            <a:r>
              <a:rPr b="1" i="0" lang="en-GB" sz="1600">
                <a:solidFill>
                  <a:schemeClr val="accent1"/>
                </a:solidFill>
                <a:latin typeface="Calibri"/>
                <a:ea typeface="Calibri"/>
                <a:cs typeface="Calibri"/>
                <a:sym typeface="Calibri"/>
              </a:rPr>
              <a:t>dation </a:t>
            </a:r>
            <a:endParaRPr/>
          </a:p>
          <a:p>
            <a:pPr indent="0" lvl="0" marL="38700" marR="0" rtl="0" algn="ctr">
              <a:spcBef>
                <a:spcPts val="240"/>
              </a:spcBef>
              <a:spcAft>
                <a:spcPts val="0"/>
              </a:spcAft>
              <a:buClr>
                <a:srgbClr val="C00000"/>
              </a:buClr>
              <a:buSzPts val="1200"/>
              <a:buFont typeface="Arial"/>
              <a:buNone/>
            </a:pPr>
            <a:r>
              <a:rPr i="0" lang="en-GB" sz="1200">
                <a:solidFill>
                  <a:schemeClr val="dk1"/>
                </a:solidFill>
                <a:latin typeface="Calibri"/>
                <a:ea typeface="Calibri"/>
                <a:cs typeface="Calibri"/>
                <a:sym typeface="Calibri"/>
              </a:rPr>
              <a:t>(IABP-SHOCK II Trial)</a:t>
            </a:r>
            <a:endParaRPr i="0" sz="1200">
              <a:solidFill>
                <a:schemeClr val="dk1"/>
              </a:solidFill>
              <a:latin typeface="Calibri"/>
              <a:ea typeface="Calibri"/>
              <a:cs typeface="Calibri"/>
              <a:sym typeface="Calibri"/>
            </a:endParaRPr>
          </a:p>
        </p:txBody>
      </p:sp>
      <p:sp>
        <p:nvSpPr>
          <p:cNvPr id="243" name="Google Shape;243;p3"/>
          <p:cNvSpPr/>
          <p:nvPr/>
        </p:nvSpPr>
        <p:spPr>
          <a:xfrm>
            <a:off x="3225368" y="4011910"/>
            <a:ext cx="1224136" cy="216024"/>
          </a:xfrm>
          <a:prstGeom prst="roundRect">
            <a:avLst>
              <a:gd fmla="val 16667" name="adj"/>
            </a:avLst>
          </a:prstGeom>
          <a:solidFill>
            <a:schemeClr val="lt1"/>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Times New Roman"/>
                <a:ea typeface="Times New Roman"/>
                <a:cs typeface="Times New Roman"/>
                <a:sym typeface="Times New Roman"/>
              </a:rPr>
              <a:t>Loading</a:t>
            </a:r>
            <a:endParaRPr sz="1400">
              <a:solidFill>
                <a:schemeClr val="dk1"/>
              </a:solidFill>
              <a:latin typeface="Times New Roman"/>
              <a:ea typeface="Times New Roman"/>
              <a:cs typeface="Times New Roman"/>
              <a:sym typeface="Times New Roman"/>
            </a:endParaRPr>
          </a:p>
        </p:txBody>
      </p:sp>
      <p:sp>
        <p:nvSpPr>
          <p:cNvPr id="244" name="Google Shape;244;p3"/>
          <p:cNvSpPr/>
          <p:nvPr/>
        </p:nvSpPr>
        <p:spPr>
          <a:xfrm>
            <a:off x="5363285" y="3997130"/>
            <a:ext cx="1722977" cy="230803"/>
          </a:xfrm>
          <a:prstGeom prst="roundRect">
            <a:avLst>
              <a:gd fmla="val 16667" name="adj"/>
            </a:avLst>
          </a:prstGeom>
          <a:solidFill>
            <a:schemeClr val="lt1"/>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Times New Roman"/>
                <a:ea typeface="Times New Roman"/>
                <a:cs typeface="Times New Roman"/>
                <a:sym typeface="Times New Roman"/>
              </a:rPr>
              <a:t>Unloading</a:t>
            </a:r>
            <a:endParaRPr sz="14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
          <p:cNvSpPr txBox="1"/>
          <p:nvPr/>
        </p:nvSpPr>
        <p:spPr>
          <a:xfrm>
            <a:off x="81024" y="51470"/>
            <a:ext cx="8964612" cy="49721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1" lang="en-GB" sz="2800">
                <a:solidFill>
                  <a:srgbClr val="C00000"/>
                </a:solidFill>
                <a:latin typeface="Calibri"/>
                <a:ea typeface="Calibri"/>
                <a:cs typeface="Calibri"/>
                <a:sym typeface="Calibri"/>
              </a:rPr>
              <a:t>Different Trial Results</a:t>
            </a:r>
            <a:endParaRPr b="1" sz="2800">
              <a:solidFill>
                <a:srgbClr val="C00000"/>
              </a:solidFill>
              <a:latin typeface="Calibri"/>
              <a:ea typeface="Calibri"/>
              <a:cs typeface="Calibri"/>
              <a:sym typeface="Calibri"/>
            </a:endParaRPr>
          </a:p>
        </p:txBody>
      </p:sp>
      <p:sp>
        <p:nvSpPr>
          <p:cNvPr id="252" name="Google Shape;252;p4"/>
          <p:cNvSpPr txBox="1"/>
          <p:nvPr/>
        </p:nvSpPr>
        <p:spPr>
          <a:xfrm>
            <a:off x="0" y="948"/>
            <a:ext cx="1235979"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Background</a:t>
            </a:r>
            <a:endParaRPr/>
          </a:p>
        </p:txBody>
      </p:sp>
      <p:sp>
        <p:nvSpPr>
          <p:cNvPr id="253" name="Google Shape;253;p4"/>
          <p:cNvSpPr txBox="1"/>
          <p:nvPr/>
        </p:nvSpPr>
        <p:spPr>
          <a:xfrm>
            <a:off x="2725153" y="4735293"/>
            <a:ext cx="5659603" cy="255134"/>
          </a:xfrm>
          <a:prstGeom prst="rect">
            <a:avLst/>
          </a:prstGeom>
          <a:noFill/>
          <a:ln>
            <a:noFill/>
          </a:ln>
        </p:spPr>
        <p:txBody>
          <a:bodyPr anchorCtr="0" anchor="t" bIns="45700" lIns="91425" spcFirstLastPara="1" rIns="91425" wrap="square" tIns="45700">
            <a:spAutoFit/>
          </a:bodyPr>
          <a:lstStyle/>
          <a:p>
            <a:pPr indent="0" lvl="0" marL="0" marR="0" rtl="0" algn="r">
              <a:lnSpc>
                <a:spcPct val="85714"/>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Thiele et al. NEJM 2023; 389:1286-1297</a:t>
            </a:r>
            <a:endParaRPr sz="1400">
              <a:solidFill>
                <a:schemeClr val="dk1"/>
              </a:solidFill>
              <a:latin typeface="Calibri"/>
              <a:ea typeface="Calibri"/>
              <a:cs typeface="Calibri"/>
              <a:sym typeface="Calibri"/>
            </a:endParaRPr>
          </a:p>
        </p:txBody>
      </p:sp>
      <p:sp>
        <p:nvSpPr>
          <p:cNvPr id="254" name="Google Shape;254;p4"/>
          <p:cNvSpPr txBox="1"/>
          <p:nvPr/>
        </p:nvSpPr>
        <p:spPr>
          <a:xfrm>
            <a:off x="5292080" y="4886007"/>
            <a:ext cx="343555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Møller </a:t>
            </a:r>
            <a:r>
              <a:rPr i="0" lang="en-GB" sz="1400">
                <a:solidFill>
                  <a:schemeClr val="dk1"/>
                </a:solidFill>
                <a:latin typeface="Calibri"/>
                <a:ea typeface="Calibri"/>
                <a:cs typeface="Calibri"/>
                <a:sym typeface="Calibri"/>
              </a:rPr>
              <a:t>et al. NEJM 2024;</a:t>
            </a:r>
            <a:r>
              <a:rPr lang="en-GB" sz="1400">
                <a:solidFill>
                  <a:schemeClr val="dk1"/>
                </a:solidFill>
                <a:latin typeface="Calibri"/>
                <a:ea typeface="Calibri"/>
                <a:cs typeface="Calibri"/>
                <a:sym typeface="Calibri"/>
              </a:rPr>
              <a:t>390:1382-1393</a:t>
            </a:r>
            <a:endParaRPr i="0" sz="1400">
              <a:solidFill>
                <a:schemeClr val="dk1"/>
              </a:solidFill>
              <a:latin typeface="Calibri"/>
              <a:ea typeface="Calibri"/>
              <a:cs typeface="Calibri"/>
              <a:sym typeface="Calibri"/>
            </a:endParaRPr>
          </a:p>
        </p:txBody>
      </p:sp>
      <p:pic>
        <p:nvPicPr>
          <p:cNvPr id="255" name="Google Shape;255;p4"/>
          <p:cNvPicPr preferRelativeResize="0"/>
          <p:nvPr/>
        </p:nvPicPr>
        <p:blipFill rotWithShape="1">
          <a:blip r:embed="rId3">
            <a:alphaModFix/>
          </a:blip>
          <a:srcRect b="0" l="0" r="0" t="0"/>
          <a:stretch/>
        </p:blipFill>
        <p:spPr>
          <a:xfrm>
            <a:off x="4860032" y="987574"/>
            <a:ext cx="4104456" cy="3413919"/>
          </a:xfrm>
          <a:prstGeom prst="rect">
            <a:avLst/>
          </a:prstGeom>
          <a:noFill/>
          <a:ln>
            <a:noFill/>
          </a:ln>
        </p:spPr>
      </p:pic>
      <p:pic>
        <p:nvPicPr>
          <p:cNvPr id="256" name="Google Shape;256;p4"/>
          <p:cNvPicPr preferRelativeResize="0"/>
          <p:nvPr/>
        </p:nvPicPr>
        <p:blipFill rotWithShape="1">
          <a:blip r:embed="rId4">
            <a:alphaModFix/>
          </a:blip>
          <a:srcRect b="2568" l="0" r="71132" t="90298"/>
          <a:stretch/>
        </p:blipFill>
        <p:spPr>
          <a:xfrm>
            <a:off x="6299914" y="534219"/>
            <a:ext cx="1419888" cy="467817"/>
          </a:xfrm>
          <a:prstGeom prst="rect">
            <a:avLst/>
          </a:prstGeom>
          <a:noFill/>
          <a:ln>
            <a:noFill/>
          </a:ln>
        </p:spPr>
      </p:pic>
      <p:pic>
        <p:nvPicPr>
          <p:cNvPr id="257" name="Google Shape;257;p4"/>
          <p:cNvPicPr preferRelativeResize="0"/>
          <p:nvPr/>
        </p:nvPicPr>
        <p:blipFill rotWithShape="1">
          <a:blip r:embed="rId5">
            <a:alphaModFix/>
          </a:blip>
          <a:srcRect b="0" l="0" r="0" t="0"/>
          <a:stretch/>
        </p:blipFill>
        <p:spPr>
          <a:xfrm>
            <a:off x="2267744" y="484418"/>
            <a:ext cx="755034" cy="726807"/>
          </a:xfrm>
          <a:prstGeom prst="rect">
            <a:avLst/>
          </a:prstGeom>
          <a:noFill/>
          <a:ln>
            <a:noFill/>
          </a:ln>
        </p:spPr>
      </p:pic>
      <p:pic>
        <p:nvPicPr>
          <p:cNvPr id="258" name="Google Shape;258;p4"/>
          <p:cNvPicPr preferRelativeResize="0"/>
          <p:nvPr/>
        </p:nvPicPr>
        <p:blipFill rotWithShape="1">
          <a:blip r:embed="rId6">
            <a:alphaModFix/>
          </a:blip>
          <a:srcRect b="0" l="0" r="0" t="0"/>
          <a:stretch/>
        </p:blipFill>
        <p:spPr>
          <a:xfrm>
            <a:off x="323528" y="889504"/>
            <a:ext cx="4610462" cy="3511989"/>
          </a:xfrm>
          <a:prstGeom prst="rect">
            <a:avLst/>
          </a:prstGeom>
          <a:noFill/>
          <a:ln>
            <a:noFill/>
          </a:ln>
        </p:spPr>
      </p:pic>
      <p:sp>
        <p:nvSpPr>
          <p:cNvPr id="259" name="Google Shape;259;p4"/>
          <p:cNvSpPr txBox="1"/>
          <p:nvPr/>
        </p:nvSpPr>
        <p:spPr>
          <a:xfrm>
            <a:off x="8577238" y="2281395"/>
            <a:ext cx="46839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00">
                <a:solidFill>
                  <a:srgbClr val="0070C0"/>
                </a:solidFill>
                <a:latin typeface="Calibri"/>
                <a:ea typeface="Calibri"/>
                <a:cs typeface="Calibri"/>
                <a:sym typeface="Calibri"/>
              </a:rPr>
              <a:t>45.8%</a:t>
            </a:r>
            <a:endParaRPr/>
          </a:p>
        </p:txBody>
      </p:sp>
      <p:sp>
        <p:nvSpPr>
          <p:cNvPr id="260" name="Google Shape;260;p4"/>
          <p:cNvSpPr txBox="1"/>
          <p:nvPr/>
        </p:nvSpPr>
        <p:spPr>
          <a:xfrm>
            <a:off x="8611576" y="1779662"/>
            <a:ext cx="46839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00">
                <a:solidFill>
                  <a:srgbClr val="FF0000"/>
                </a:solidFill>
                <a:latin typeface="Calibri"/>
                <a:ea typeface="Calibri"/>
                <a:cs typeface="Calibri"/>
                <a:sym typeface="Calibri"/>
              </a:rPr>
              <a:t>58.5%</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
          <p:cNvSpPr txBox="1"/>
          <p:nvPr/>
        </p:nvSpPr>
        <p:spPr>
          <a:xfrm>
            <a:off x="81024" y="-20538"/>
            <a:ext cx="8964612" cy="49721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1" lang="en-GB" sz="2800">
                <a:solidFill>
                  <a:srgbClr val="C00000"/>
                </a:solidFill>
                <a:latin typeface="Calibri"/>
                <a:ea typeface="Calibri"/>
                <a:cs typeface="Calibri"/>
                <a:sym typeface="Calibri"/>
              </a:rPr>
              <a:t>How Can these Differences Be Explained?</a:t>
            </a:r>
            <a:endParaRPr b="1" sz="2800">
              <a:solidFill>
                <a:srgbClr val="C00000"/>
              </a:solidFill>
              <a:latin typeface="Calibri"/>
              <a:ea typeface="Calibri"/>
              <a:cs typeface="Calibri"/>
              <a:sym typeface="Calibri"/>
            </a:endParaRPr>
          </a:p>
        </p:txBody>
      </p:sp>
      <p:sp>
        <p:nvSpPr>
          <p:cNvPr id="268" name="Google Shape;268;p5"/>
          <p:cNvSpPr txBox="1"/>
          <p:nvPr/>
        </p:nvSpPr>
        <p:spPr>
          <a:xfrm>
            <a:off x="0" y="948"/>
            <a:ext cx="1235979"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Background</a:t>
            </a:r>
            <a:endParaRPr/>
          </a:p>
        </p:txBody>
      </p:sp>
      <p:sp>
        <p:nvSpPr>
          <p:cNvPr id="269" name="Google Shape;269;p5"/>
          <p:cNvSpPr txBox="1"/>
          <p:nvPr/>
        </p:nvSpPr>
        <p:spPr>
          <a:xfrm>
            <a:off x="2725153" y="4735293"/>
            <a:ext cx="5659603" cy="255134"/>
          </a:xfrm>
          <a:prstGeom prst="rect">
            <a:avLst/>
          </a:prstGeom>
          <a:noFill/>
          <a:ln>
            <a:noFill/>
          </a:ln>
        </p:spPr>
        <p:txBody>
          <a:bodyPr anchorCtr="0" anchor="t" bIns="45700" lIns="91425" spcFirstLastPara="1" rIns="91425" wrap="square" tIns="45700">
            <a:spAutoFit/>
          </a:bodyPr>
          <a:lstStyle/>
          <a:p>
            <a:pPr indent="0" lvl="0" marL="0" marR="0" rtl="0" algn="r">
              <a:lnSpc>
                <a:spcPct val="85714"/>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Thiele et al. NEJM 2023; 389:1286-1297</a:t>
            </a:r>
            <a:endParaRPr sz="1400">
              <a:solidFill>
                <a:schemeClr val="dk1"/>
              </a:solidFill>
              <a:latin typeface="Calibri"/>
              <a:ea typeface="Calibri"/>
              <a:cs typeface="Calibri"/>
              <a:sym typeface="Calibri"/>
            </a:endParaRPr>
          </a:p>
        </p:txBody>
      </p:sp>
      <p:sp>
        <p:nvSpPr>
          <p:cNvPr id="270" name="Google Shape;270;p5"/>
          <p:cNvSpPr txBox="1"/>
          <p:nvPr/>
        </p:nvSpPr>
        <p:spPr>
          <a:xfrm>
            <a:off x="3485603" y="1292356"/>
            <a:ext cx="2052212" cy="40011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Device?</a:t>
            </a:r>
            <a:endParaRPr/>
          </a:p>
        </p:txBody>
      </p:sp>
      <p:pic>
        <p:nvPicPr>
          <p:cNvPr id="271" name="Google Shape;271;p5"/>
          <p:cNvPicPr preferRelativeResize="0"/>
          <p:nvPr/>
        </p:nvPicPr>
        <p:blipFill rotWithShape="1">
          <a:blip r:embed="rId3">
            <a:alphaModFix/>
          </a:blip>
          <a:srcRect b="2568" l="0" r="71132" t="90298"/>
          <a:stretch/>
        </p:blipFill>
        <p:spPr>
          <a:xfrm>
            <a:off x="5916885" y="432794"/>
            <a:ext cx="1419888" cy="467817"/>
          </a:xfrm>
          <a:prstGeom prst="rect">
            <a:avLst/>
          </a:prstGeom>
          <a:noFill/>
          <a:ln>
            <a:noFill/>
          </a:ln>
        </p:spPr>
      </p:pic>
      <p:pic>
        <p:nvPicPr>
          <p:cNvPr id="272" name="Google Shape;272;p5"/>
          <p:cNvPicPr preferRelativeResize="0"/>
          <p:nvPr/>
        </p:nvPicPr>
        <p:blipFill rotWithShape="1">
          <a:blip r:embed="rId4">
            <a:alphaModFix/>
          </a:blip>
          <a:srcRect b="0" l="0" r="0" t="0"/>
          <a:stretch/>
        </p:blipFill>
        <p:spPr>
          <a:xfrm>
            <a:off x="1322998" y="432794"/>
            <a:ext cx="590875" cy="568785"/>
          </a:xfrm>
          <a:prstGeom prst="rect">
            <a:avLst/>
          </a:prstGeom>
          <a:noFill/>
          <a:ln>
            <a:noFill/>
          </a:ln>
        </p:spPr>
      </p:pic>
      <p:pic>
        <p:nvPicPr>
          <p:cNvPr id="273" name="Google Shape;273;p5"/>
          <p:cNvPicPr preferRelativeResize="0"/>
          <p:nvPr/>
        </p:nvPicPr>
        <p:blipFill rotWithShape="1">
          <a:blip r:embed="rId5">
            <a:alphaModFix/>
          </a:blip>
          <a:srcRect b="42844" l="63168" r="25471" t="19349"/>
          <a:stretch/>
        </p:blipFill>
        <p:spPr>
          <a:xfrm>
            <a:off x="6229468" y="1002989"/>
            <a:ext cx="699401" cy="979930"/>
          </a:xfrm>
          <a:prstGeom prst="rect">
            <a:avLst/>
          </a:prstGeom>
          <a:noFill/>
          <a:ln>
            <a:noFill/>
          </a:ln>
        </p:spPr>
      </p:pic>
      <p:pic>
        <p:nvPicPr>
          <p:cNvPr id="274" name="Google Shape;274;p5"/>
          <p:cNvPicPr preferRelativeResize="0"/>
          <p:nvPr/>
        </p:nvPicPr>
        <p:blipFill rotWithShape="1">
          <a:blip r:embed="rId5">
            <a:alphaModFix/>
          </a:blip>
          <a:srcRect b="42560" l="37706" r="48855" t="18447"/>
          <a:stretch/>
        </p:blipFill>
        <p:spPr>
          <a:xfrm>
            <a:off x="1306701" y="1001580"/>
            <a:ext cx="827497" cy="981339"/>
          </a:xfrm>
          <a:prstGeom prst="rect">
            <a:avLst/>
          </a:prstGeom>
          <a:noFill/>
          <a:ln>
            <a:noFill/>
          </a:ln>
        </p:spPr>
      </p:pic>
      <p:sp>
        <p:nvSpPr>
          <p:cNvPr id="275" name="Google Shape;275;p5"/>
          <p:cNvSpPr txBox="1"/>
          <p:nvPr/>
        </p:nvSpPr>
        <p:spPr>
          <a:xfrm>
            <a:off x="2070163" y="1457272"/>
            <a:ext cx="9475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LV Loading</a:t>
            </a:r>
            <a:endParaRPr sz="1200">
              <a:solidFill>
                <a:schemeClr val="dk1"/>
              </a:solidFill>
              <a:latin typeface="Arial"/>
              <a:ea typeface="Arial"/>
              <a:cs typeface="Arial"/>
              <a:sym typeface="Arial"/>
            </a:endParaRPr>
          </a:p>
        </p:txBody>
      </p:sp>
      <p:sp>
        <p:nvSpPr>
          <p:cNvPr id="276" name="Google Shape;276;p5"/>
          <p:cNvSpPr txBox="1"/>
          <p:nvPr/>
        </p:nvSpPr>
        <p:spPr>
          <a:xfrm>
            <a:off x="7181632" y="1320437"/>
            <a:ext cx="109177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LV Unloading</a:t>
            </a:r>
            <a:endParaRPr/>
          </a:p>
        </p:txBody>
      </p:sp>
      <p:sp>
        <p:nvSpPr>
          <p:cNvPr id="277" name="Google Shape;277;p5"/>
          <p:cNvSpPr txBox="1"/>
          <p:nvPr/>
        </p:nvSpPr>
        <p:spPr>
          <a:xfrm>
            <a:off x="3458529" y="2309313"/>
            <a:ext cx="2079287" cy="40011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alibri"/>
                <a:ea typeface="Calibri"/>
                <a:cs typeface="Calibri"/>
                <a:sym typeface="Calibri"/>
              </a:rPr>
              <a:t>Patient selection?</a:t>
            </a:r>
            <a:endParaRPr/>
          </a:p>
        </p:txBody>
      </p:sp>
      <p:sp>
        <p:nvSpPr>
          <p:cNvPr id="278" name="Google Shape;278;p5"/>
          <p:cNvSpPr txBox="1"/>
          <p:nvPr/>
        </p:nvSpPr>
        <p:spPr>
          <a:xfrm>
            <a:off x="1310983" y="2067440"/>
            <a:ext cx="141417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STEMI + NSTEMI</a:t>
            </a:r>
            <a:endParaRPr/>
          </a:p>
        </p:txBody>
      </p:sp>
      <p:sp>
        <p:nvSpPr>
          <p:cNvPr id="279" name="Google Shape;279;p5"/>
          <p:cNvSpPr txBox="1"/>
          <p:nvPr/>
        </p:nvSpPr>
        <p:spPr>
          <a:xfrm>
            <a:off x="6112656" y="2075885"/>
            <a:ext cx="9797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STEMI only</a:t>
            </a:r>
            <a:endParaRPr sz="1200">
              <a:solidFill>
                <a:schemeClr val="dk1"/>
              </a:solidFill>
              <a:latin typeface="Arial"/>
              <a:ea typeface="Arial"/>
              <a:cs typeface="Arial"/>
              <a:sym typeface="Arial"/>
            </a:endParaRPr>
          </a:p>
        </p:txBody>
      </p:sp>
      <p:sp>
        <p:nvSpPr>
          <p:cNvPr id="280" name="Google Shape;280;p5"/>
          <p:cNvSpPr txBox="1"/>
          <p:nvPr/>
        </p:nvSpPr>
        <p:spPr>
          <a:xfrm>
            <a:off x="1399847" y="2230758"/>
            <a:ext cx="202972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77% Resuscitation </a:t>
            </a:r>
            <a:br>
              <a:rPr lang="en-GB" sz="1200">
                <a:solidFill>
                  <a:schemeClr val="dk1"/>
                </a:solidFill>
                <a:latin typeface="Arial"/>
                <a:ea typeface="Arial"/>
                <a:cs typeface="Arial"/>
                <a:sym typeface="Arial"/>
              </a:rPr>
            </a:br>
            <a:r>
              <a:rPr lang="en-GB" sz="1200">
                <a:solidFill>
                  <a:schemeClr val="dk1"/>
                </a:solidFill>
                <a:latin typeface="Arial"/>
                <a:ea typeface="Arial"/>
                <a:cs typeface="Arial"/>
                <a:sym typeface="Arial"/>
              </a:rPr>
              <a:t>-&gt; 20% hypoxic brain injury</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Lactate 6.9 mmol/l</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Ventilation: 90%</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Catecholamines: 90%</a:t>
            </a:r>
            <a:endParaRPr/>
          </a:p>
        </p:txBody>
      </p:sp>
      <p:sp>
        <p:nvSpPr>
          <p:cNvPr id="281" name="Google Shape;281;p5"/>
          <p:cNvSpPr txBox="1"/>
          <p:nvPr/>
        </p:nvSpPr>
        <p:spPr>
          <a:xfrm>
            <a:off x="6300192" y="2276437"/>
            <a:ext cx="285366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20% Resuscitation - only witnessed CA</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-&gt; 2% hypoxic brain injury</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Lactate 4.5 mmol/l</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Ventilation: 70%</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Catecholamines: 85%</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82" name="Google Shape;282;p5"/>
          <p:cNvSpPr txBox="1"/>
          <p:nvPr/>
        </p:nvSpPr>
        <p:spPr>
          <a:xfrm>
            <a:off x="3466500" y="3313580"/>
            <a:ext cx="2071315" cy="40011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Follow-up?</a:t>
            </a:r>
            <a:endParaRPr/>
          </a:p>
        </p:txBody>
      </p:sp>
      <p:sp>
        <p:nvSpPr>
          <p:cNvPr id="283" name="Google Shape;283;p5"/>
          <p:cNvSpPr txBox="1"/>
          <p:nvPr/>
        </p:nvSpPr>
        <p:spPr>
          <a:xfrm>
            <a:off x="3442451" y="4191033"/>
            <a:ext cx="2095364" cy="40011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Treatment Bias?</a:t>
            </a:r>
            <a:endParaRPr/>
          </a:p>
        </p:txBody>
      </p:sp>
      <p:sp>
        <p:nvSpPr>
          <p:cNvPr id="284" name="Google Shape;284;p5"/>
          <p:cNvSpPr txBox="1"/>
          <p:nvPr/>
        </p:nvSpPr>
        <p:spPr>
          <a:xfrm>
            <a:off x="1301676" y="3384552"/>
            <a:ext cx="7216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30 days</a:t>
            </a:r>
            <a:endParaRPr sz="1200">
              <a:solidFill>
                <a:schemeClr val="dk1"/>
              </a:solidFill>
              <a:latin typeface="Arial"/>
              <a:ea typeface="Arial"/>
              <a:cs typeface="Arial"/>
              <a:sym typeface="Arial"/>
            </a:endParaRPr>
          </a:p>
        </p:txBody>
      </p:sp>
      <p:sp>
        <p:nvSpPr>
          <p:cNvPr id="285" name="Google Shape;285;p5"/>
          <p:cNvSpPr txBox="1"/>
          <p:nvPr/>
        </p:nvSpPr>
        <p:spPr>
          <a:xfrm>
            <a:off x="6089164" y="3399313"/>
            <a:ext cx="816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6 months</a:t>
            </a:r>
            <a:endParaRPr sz="1200">
              <a:solidFill>
                <a:schemeClr val="dk1"/>
              </a:solidFill>
              <a:latin typeface="Arial"/>
              <a:ea typeface="Arial"/>
              <a:cs typeface="Arial"/>
              <a:sym typeface="Arial"/>
            </a:endParaRPr>
          </a:p>
        </p:txBody>
      </p:sp>
      <p:sp>
        <p:nvSpPr>
          <p:cNvPr id="286" name="Google Shape;286;p5"/>
          <p:cNvSpPr txBox="1"/>
          <p:nvPr/>
        </p:nvSpPr>
        <p:spPr>
          <a:xfrm>
            <a:off x="1371426" y="4039493"/>
            <a:ext cx="18325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RRT 8.1% vs 13.1%</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ICU time: 10 vs 8 days</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MCS duration: 2.7 days </a:t>
            </a:r>
            <a:endParaRPr/>
          </a:p>
        </p:txBody>
      </p:sp>
      <p:sp>
        <p:nvSpPr>
          <p:cNvPr id="287" name="Google Shape;287;p5"/>
          <p:cNvSpPr txBox="1"/>
          <p:nvPr/>
        </p:nvSpPr>
        <p:spPr>
          <a:xfrm>
            <a:off x="6216696" y="4082279"/>
            <a:ext cx="17892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RRT 41.9% vs 26.7%</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ICU time: 6 vs 3 days</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MCS duration: 2.5 days</a:t>
            </a:r>
            <a:endParaRPr sz="1200">
              <a:solidFill>
                <a:schemeClr val="dk1"/>
              </a:solidFill>
              <a:latin typeface="Arial"/>
              <a:ea typeface="Arial"/>
              <a:cs typeface="Arial"/>
              <a:sym typeface="Arial"/>
            </a:endParaRPr>
          </a:p>
        </p:txBody>
      </p:sp>
      <p:sp>
        <p:nvSpPr>
          <p:cNvPr id="288" name="Google Shape;288;p5"/>
          <p:cNvSpPr txBox="1"/>
          <p:nvPr/>
        </p:nvSpPr>
        <p:spPr>
          <a:xfrm>
            <a:off x="5292080" y="4886007"/>
            <a:ext cx="343555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Møller </a:t>
            </a:r>
            <a:r>
              <a:rPr i="0" lang="en-GB" sz="1400">
                <a:solidFill>
                  <a:schemeClr val="dk1"/>
                </a:solidFill>
                <a:latin typeface="Calibri"/>
                <a:ea typeface="Calibri"/>
                <a:cs typeface="Calibri"/>
                <a:sym typeface="Calibri"/>
              </a:rPr>
              <a:t>et al. NEJM 2024;</a:t>
            </a:r>
            <a:r>
              <a:rPr lang="en-GB" sz="1400">
                <a:solidFill>
                  <a:schemeClr val="dk1"/>
                </a:solidFill>
                <a:latin typeface="Calibri"/>
                <a:ea typeface="Calibri"/>
                <a:cs typeface="Calibri"/>
                <a:sym typeface="Calibri"/>
              </a:rPr>
              <a:t>390:1382-1393</a:t>
            </a:r>
            <a:endParaRPr i="0" sz="1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6"/>
          <p:cNvSpPr txBox="1"/>
          <p:nvPr>
            <p:ph type="title"/>
          </p:nvPr>
        </p:nvSpPr>
        <p:spPr>
          <a:xfrm>
            <a:off x="350862" y="699542"/>
            <a:ext cx="8424936" cy="85725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b="0" lang="en-GB" sz="2700">
                <a:solidFill>
                  <a:schemeClr val="dk1"/>
                </a:solidFill>
              </a:rPr>
              <a:t>To overcome current insufficient evidence related to MCS device and patient selection in the treatment of cardiogenic shock complicating AMI, </a:t>
            </a:r>
            <a:br>
              <a:rPr b="0" lang="en-GB" sz="2700">
                <a:solidFill>
                  <a:schemeClr val="dk1"/>
                </a:solidFill>
              </a:rPr>
            </a:br>
            <a:br>
              <a:rPr b="0" lang="en-GB" sz="2700">
                <a:solidFill>
                  <a:schemeClr val="dk1"/>
                </a:solidFill>
              </a:rPr>
            </a:br>
            <a:r>
              <a:rPr b="0" lang="en-GB" sz="2700">
                <a:solidFill>
                  <a:schemeClr val="dk1"/>
                </a:solidFill>
              </a:rPr>
              <a:t>we performed a collaborative meta-analysis of </a:t>
            </a:r>
            <a:r>
              <a:rPr b="0" lang="en-GB" sz="2700">
                <a:solidFill>
                  <a:srgbClr val="FF0000"/>
                </a:solidFill>
              </a:rPr>
              <a:t>ALL</a:t>
            </a:r>
            <a:r>
              <a:rPr b="0" lang="en-GB" sz="2700">
                <a:solidFill>
                  <a:schemeClr val="dk1"/>
                </a:solidFill>
              </a:rPr>
              <a:t> RCTs using</a:t>
            </a:r>
            <a:br>
              <a:rPr b="0" lang="en-GB" sz="2700">
                <a:solidFill>
                  <a:schemeClr val="dk1"/>
                </a:solidFill>
              </a:rPr>
            </a:br>
            <a:r>
              <a:rPr b="0" lang="en-GB" sz="2700">
                <a:solidFill>
                  <a:schemeClr val="dk1"/>
                </a:solidFill>
              </a:rPr>
              <a:t> </a:t>
            </a:r>
            <a:br>
              <a:rPr b="0" lang="en-GB" sz="2700">
                <a:solidFill>
                  <a:schemeClr val="dk1"/>
                </a:solidFill>
              </a:rPr>
            </a:br>
            <a:r>
              <a:rPr b="0" lang="en-GB" sz="2700">
                <a:solidFill>
                  <a:schemeClr val="dk1"/>
                </a:solidFill>
              </a:rPr>
              <a:t>1) individual patient data</a:t>
            </a:r>
            <a:br>
              <a:rPr b="0" lang="en-GB" sz="2700">
                <a:solidFill>
                  <a:schemeClr val="dk1"/>
                </a:solidFill>
              </a:rPr>
            </a:br>
            <a:r>
              <a:rPr b="0" lang="en-GB" sz="2700">
                <a:solidFill>
                  <a:schemeClr val="dk1"/>
                </a:solidFill>
              </a:rPr>
              <a:t>2) including unpublished data with longer 6-month follow-up. </a:t>
            </a:r>
            <a:br>
              <a:rPr b="0" lang="en-GB">
                <a:solidFill>
                  <a:schemeClr val="dk1"/>
                </a:solidFill>
              </a:rPr>
            </a:br>
            <a:br>
              <a:rPr b="0" lang="en-GB">
                <a:solidFill>
                  <a:schemeClr val="dk1"/>
                </a:solidFill>
              </a:rPr>
            </a:br>
            <a:r>
              <a:rPr b="0" lang="en-GB">
                <a:solidFill>
                  <a:schemeClr val="dk1"/>
                </a:solidFill>
              </a:rPr>
              <a:t>This study is registered with PROSPERO (CRD42024504295).</a:t>
            </a:r>
            <a:endParaRPr b="0" sz="2900">
              <a:solidFill>
                <a:schemeClr val="dk1"/>
              </a:solidFill>
            </a:endParaRPr>
          </a:p>
        </p:txBody>
      </p:sp>
      <p:sp>
        <p:nvSpPr>
          <p:cNvPr id="295" name="Google Shape;295;p6"/>
          <p:cNvSpPr txBox="1"/>
          <p:nvPr/>
        </p:nvSpPr>
        <p:spPr>
          <a:xfrm>
            <a:off x="81024" y="-20538"/>
            <a:ext cx="8964612" cy="49721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1" lang="en-GB" sz="2800">
                <a:solidFill>
                  <a:srgbClr val="C00000"/>
                </a:solidFill>
                <a:latin typeface="Calibri"/>
                <a:ea typeface="Calibri"/>
                <a:cs typeface="Calibri"/>
                <a:sym typeface="Calibri"/>
              </a:rPr>
              <a:t>Aims and Methods</a:t>
            </a:r>
            <a:endParaRPr b="1" sz="2800">
              <a:solidFill>
                <a:srgbClr val="C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7"/>
          <p:cNvSpPr txBox="1"/>
          <p:nvPr/>
        </p:nvSpPr>
        <p:spPr>
          <a:xfrm>
            <a:off x="81024" y="-20538"/>
            <a:ext cx="8964612" cy="49721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1" lang="en-GB" sz="2800">
                <a:solidFill>
                  <a:srgbClr val="C00000"/>
                </a:solidFill>
                <a:latin typeface="Calibri"/>
                <a:ea typeface="Calibri"/>
                <a:cs typeface="Calibri"/>
                <a:sym typeface="Calibri"/>
              </a:rPr>
              <a:t>Aims and Methods</a:t>
            </a:r>
            <a:endParaRPr b="1" sz="2800">
              <a:solidFill>
                <a:srgbClr val="C00000"/>
              </a:solidFill>
              <a:latin typeface="Calibri"/>
              <a:ea typeface="Calibri"/>
              <a:cs typeface="Calibri"/>
              <a:sym typeface="Calibri"/>
            </a:endParaRPr>
          </a:p>
        </p:txBody>
      </p:sp>
      <p:sp>
        <p:nvSpPr>
          <p:cNvPr id="302" name="Google Shape;302;p7"/>
          <p:cNvSpPr txBox="1"/>
          <p:nvPr/>
        </p:nvSpPr>
        <p:spPr>
          <a:xfrm>
            <a:off x="373199" y="843558"/>
            <a:ext cx="8380262" cy="3711785"/>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None/>
            </a:pPr>
            <a:r>
              <a:rPr lang="en-GB" sz="2400">
                <a:solidFill>
                  <a:schemeClr val="dk1"/>
                </a:solidFill>
                <a:latin typeface="Calibri"/>
                <a:ea typeface="Calibri"/>
                <a:cs typeface="Calibri"/>
                <a:sym typeface="Calibri"/>
              </a:rPr>
              <a:t>Three major analyses were performed to ascertain the effects on 6-month mortality of  </a:t>
            </a:r>
            <a:endParaRPr/>
          </a:p>
          <a:p>
            <a:pPr indent="0" lvl="0" marL="38700" marR="0" rtl="0" algn="l">
              <a:spcBef>
                <a:spcPts val="480"/>
              </a:spcBef>
              <a:spcAft>
                <a:spcPts val="0"/>
              </a:spcAft>
              <a:buNone/>
            </a:pPr>
            <a:r>
              <a:t/>
            </a:r>
            <a:endParaRPr sz="2400">
              <a:solidFill>
                <a:schemeClr val="dk1"/>
              </a:solidFill>
              <a:latin typeface="Calibri"/>
              <a:ea typeface="Calibri"/>
              <a:cs typeface="Calibri"/>
              <a:sym typeface="Calibri"/>
            </a:endParaRPr>
          </a:p>
          <a:p>
            <a:pPr indent="-457200" lvl="0" marL="495900" marR="0" rtl="0" algn="l">
              <a:spcBef>
                <a:spcPts val="480"/>
              </a:spcBef>
              <a:spcAft>
                <a:spcPts val="0"/>
              </a:spcAft>
              <a:buClr>
                <a:srgbClr val="C00000"/>
              </a:buClr>
              <a:buSzPts val="2400"/>
              <a:buFont typeface="Calibri"/>
              <a:buAutoNum type="arabicParenR"/>
            </a:pPr>
            <a:r>
              <a:rPr lang="en-GB" sz="2400">
                <a:solidFill>
                  <a:schemeClr val="dk1"/>
                </a:solidFill>
                <a:latin typeface="Calibri"/>
                <a:ea typeface="Calibri"/>
                <a:cs typeface="Calibri"/>
                <a:sym typeface="Calibri"/>
              </a:rPr>
              <a:t>Early routine active MCS versus control (incl. IABP)</a:t>
            </a:r>
            <a:endParaRPr/>
          </a:p>
          <a:p>
            <a:pPr indent="-457200" lvl="0" marL="495900" marR="0" rtl="0" algn="l">
              <a:spcBef>
                <a:spcPts val="480"/>
              </a:spcBef>
              <a:spcAft>
                <a:spcPts val="0"/>
              </a:spcAft>
              <a:buClr>
                <a:srgbClr val="C00000"/>
              </a:buClr>
              <a:buSzPts val="2400"/>
              <a:buFont typeface="Calibri"/>
              <a:buAutoNum type="arabicParenR"/>
            </a:pPr>
            <a:r>
              <a:rPr lang="en-GB" sz="2400">
                <a:solidFill>
                  <a:schemeClr val="dk1"/>
                </a:solidFill>
                <a:latin typeface="Calibri"/>
                <a:ea typeface="Calibri"/>
                <a:cs typeface="Calibri"/>
                <a:sym typeface="Calibri"/>
              </a:rPr>
              <a:t>Focus on device type, i.e. </a:t>
            </a:r>
            <a:endParaRPr/>
          </a:p>
          <a:p>
            <a:pPr indent="-152400" lvl="0" marL="495300" marR="0" rtl="0" algn="l">
              <a:spcBef>
                <a:spcPts val="0"/>
              </a:spcBef>
              <a:spcAft>
                <a:spcPts val="0"/>
              </a:spcAft>
              <a:buClr>
                <a:srgbClr val="C00000"/>
              </a:buClr>
              <a:buSzPts val="2400"/>
              <a:buFont typeface="Calibri"/>
              <a:buAutoNum type="alphaLcParenR"/>
            </a:pPr>
            <a:r>
              <a:rPr lang="en-GB" sz="2400">
                <a:solidFill>
                  <a:schemeClr val="dk1"/>
                </a:solidFill>
                <a:latin typeface="Calibri"/>
                <a:ea typeface="Calibri"/>
                <a:cs typeface="Calibri"/>
                <a:sym typeface="Calibri"/>
              </a:rPr>
              <a:t> loading MCS (VA-ECMO) versus control and </a:t>
            </a:r>
            <a:endParaRPr/>
          </a:p>
          <a:p>
            <a:pPr indent="-152400" lvl="0" marL="495300" marR="0" rtl="0" algn="l">
              <a:spcBef>
                <a:spcPts val="0"/>
              </a:spcBef>
              <a:spcAft>
                <a:spcPts val="0"/>
              </a:spcAft>
              <a:buClr>
                <a:srgbClr val="C00000"/>
              </a:buClr>
              <a:buSzPts val="2400"/>
              <a:buFont typeface="Calibri"/>
              <a:buAutoNum type="alphaLcParenR"/>
            </a:pPr>
            <a:r>
              <a:rPr lang="en-GB" sz="2400">
                <a:solidFill>
                  <a:schemeClr val="dk1"/>
                </a:solidFill>
                <a:latin typeface="Calibri"/>
                <a:ea typeface="Calibri"/>
                <a:cs typeface="Calibri"/>
                <a:sym typeface="Calibri"/>
              </a:rPr>
              <a:t> unloading MCS (Impella/TandemHeart) vs control</a:t>
            </a:r>
            <a:endParaRPr/>
          </a:p>
          <a:p>
            <a:pPr indent="-457200" lvl="0" marL="495900" marR="0" rtl="0" algn="l">
              <a:spcBef>
                <a:spcPts val="480"/>
              </a:spcBef>
              <a:spcAft>
                <a:spcPts val="0"/>
              </a:spcAft>
              <a:buClr>
                <a:srgbClr val="C00000"/>
              </a:buClr>
              <a:buSzPts val="2400"/>
              <a:buFont typeface="Calibri"/>
              <a:buAutoNum type="arabicParenR" startAt="3"/>
            </a:pPr>
            <a:r>
              <a:rPr lang="en-GB" sz="2400">
                <a:solidFill>
                  <a:schemeClr val="dk1"/>
                </a:solidFill>
                <a:latin typeface="Calibri"/>
                <a:ea typeface="Calibri"/>
                <a:cs typeface="Calibri"/>
                <a:sym typeface="Calibri"/>
              </a:rPr>
              <a:t>Focus on patient selection, i.e., MCS versus control in DanGer-like patients (STEMI without risk of hypoxic brain injury).</a:t>
            </a:r>
            <a:endParaRPr b="1" i="0"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8"/>
          <p:cNvSpPr txBox="1"/>
          <p:nvPr>
            <p:ph type="title"/>
          </p:nvPr>
        </p:nvSpPr>
        <p:spPr>
          <a:xfrm>
            <a:off x="683568" y="-20538"/>
            <a:ext cx="7992888"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900"/>
              <a:buFont typeface="Calibri"/>
              <a:buNone/>
            </a:pPr>
            <a:r>
              <a:rPr lang="en-GB" sz="2900">
                <a:solidFill>
                  <a:srgbClr val="C00000"/>
                </a:solidFill>
                <a:latin typeface="Calibri"/>
                <a:ea typeface="Calibri"/>
                <a:cs typeface="Calibri"/>
                <a:sym typeface="Calibri"/>
              </a:rPr>
              <a:t>Search Strategy</a:t>
            </a:r>
            <a:endParaRPr b="1" sz="2900">
              <a:solidFill>
                <a:srgbClr val="C00000"/>
              </a:solidFill>
              <a:latin typeface="Calibri"/>
              <a:ea typeface="Calibri"/>
              <a:cs typeface="Calibri"/>
              <a:sym typeface="Calibri"/>
            </a:endParaRPr>
          </a:p>
        </p:txBody>
      </p:sp>
      <p:pic>
        <p:nvPicPr>
          <p:cNvPr id="309" name="Google Shape;309;p8"/>
          <p:cNvPicPr preferRelativeResize="0"/>
          <p:nvPr/>
        </p:nvPicPr>
        <p:blipFill rotWithShape="1">
          <a:blip r:embed="rId4">
            <a:alphaModFix/>
          </a:blip>
          <a:srcRect b="0" l="0" r="0" t="0"/>
          <a:stretch/>
        </p:blipFill>
        <p:spPr>
          <a:xfrm>
            <a:off x="2915816" y="563449"/>
            <a:ext cx="3960440" cy="4240549"/>
          </a:xfrm>
          <a:prstGeom prst="rect">
            <a:avLst/>
          </a:prstGeom>
          <a:noFill/>
          <a:ln>
            <a:noFill/>
          </a:ln>
        </p:spPr>
      </p:pic>
      <p:sp>
        <p:nvSpPr>
          <p:cNvPr id="310" name="Google Shape;310;p8"/>
          <p:cNvSpPr txBox="1"/>
          <p:nvPr/>
        </p:nvSpPr>
        <p:spPr>
          <a:xfrm>
            <a:off x="0" y="948"/>
            <a:ext cx="988604"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Methods</a:t>
            </a:r>
            <a:endParaRPr b="1" i="0"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9"/>
          <p:cNvSpPr txBox="1"/>
          <p:nvPr>
            <p:ph type="title"/>
          </p:nvPr>
        </p:nvSpPr>
        <p:spPr>
          <a:xfrm>
            <a:off x="467544" y="-40949"/>
            <a:ext cx="7992888" cy="8572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2900"/>
              <a:buFont typeface="Calibri"/>
              <a:buNone/>
            </a:pPr>
            <a:r>
              <a:rPr b="1" lang="en-GB" sz="2900">
                <a:solidFill>
                  <a:srgbClr val="C00000"/>
                </a:solidFill>
                <a:latin typeface="Calibri"/>
                <a:ea typeface="Calibri"/>
                <a:cs typeface="Calibri"/>
                <a:sym typeface="Calibri"/>
              </a:rPr>
              <a:t>Baseline Characteristics</a:t>
            </a:r>
            <a:endParaRPr b="1" sz="2900">
              <a:solidFill>
                <a:srgbClr val="C00000"/>
              </a:solidFill>
              <a:latin typeface="Calibri"/>
              <a:ea typeface="Calibri"/>
              <a:cs typeface="Calibri"/>
              <a:sym typeface="Calibri"/>
            </a:endParaRPr>
          </a:p>
        </p:txBody>
      </p:sp>
      <p:sp>
        <p:nvSpPr>
          <p:cNvPr id="317" name="Google Shape;317;p9"/>
          <p:cNvSpPr txBox="1"/>
          <p:nvPr/>
        </p:nvSpPr>
        <p:spPr>
          <a:xfrm>
            <a:off x="0" y="948"/>
            <a:ext cx="833113" cy="338554"/>
          </a:xfrm>
          <a:prstGeom prst="rect">
            <a:avLst/>
          </a:prstGeom>
          <a:noFill/>
          <a:ln>
            <a:noFill/>
          </a:ln>
        </p:spPr>
        <p:txBody>
          <a:bodyPr anchorCtr="0" anchor="t" bIns="45700" lIns="91425" spcFirstLastPara="1" rIns="91425" wrap="square" tIns="45700">
            <a:spAutoFit/>
          </a:bodyPr>
          <a:lstStyle/>
          <a:p>
            <a:pPr indent="0" lvl="0" marL="38700" marR="0" rtl="0" algn="l">
              <a:spcBef>
                <a:spcPts val="0"/>
              </a:spcBef>
              <a:spcAft>
                <a:spcPts val="0"/>
              </a:spcAft>
              <a:buClr>
                <a:srgbClr val="C00000"/>
              </a:buClr>
              <a:buSzPts val="1600"/>
              <a:buFont typeface="Arial"/>
              <a:buNone/>
            </a:pPr>
            <a:r>
              <a:rPr b="1" i="0" lang="en-GB" sz="1600">
                <a:solidFill>
                  <a:schemeClr val="dk1"/>
                </a:solidFill>
                <a:latin typeface="Calibri"/>
                <a:ea typeface="Calibri"/>
                <a:cs typeface="Calibri"/>
                <a:sym typeface="Calibri"/>
              </a:rPr>
              <a:t>Results</a:t>
            </a:r>
            <a:endParaRPr b="1" i="0" sz="1600">
              <a:solidFill>
                <a:schemeClr val="dk1"/>
              </a:solidFill>
              <a:latin typeface="Calibri"/>
              <a:ea typeface="Calibri"/>
              <a:cs typeface="Calibri"/>
              <a:sym typeface="Calibri"/>
            </a:endParaRPr>
          </a:p>
        </p:txBody>
      </p:sp>
      <p:graphicFrame>
        <p:nvGraphicFramePr>
          <p:cNvPr id="318" name="Google Shape;318;p9"/>
          <p:cNvGraphicFramePr/>
          <p:nvPr/>
        </p:nvGraphicFramePr>
        <p:xfrm>
          <a:off x="701213" y="411510"/>
          <a:ext cx="3000000" cy="3000000"/>
        </p:xfrm>
        <a:graphic>
          <a:graphicData uri="http://schemas.openxmlformats.org/drawingml/2006/table">
            <a:tbl>
              <a:tblPr>
                <a:noFill/>
                <a:tableStyleId>{B7556DBF-C383-431A-9A57-FDDE130DFCB0}</a:tableStyleId>
              </a:tblPr>
              <a:tblGrid>
                <a:gridCol w="1409775"/>
                <a:gridCol w="2122375"/>
                <a:gridCol w="2122375"/>
                <a:gridCol w="2122375"/>
              </a:tblGrid>
              <a:tr h="147250">
                <a:tc>
                  <a:txBody>
                    <a:bodyPr/>
                    <a:lstStyle/>
                    <a:p>
                      <a:pPr indent="0" lvl="0" marL="0" marR="0" rtl="0" algn="l">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nchor="b"/>
                </a:tc>
                <a:tc>
                  <a:txBody>
                    <a:bodyPr/>
                    <a:lstStyle/>
                    <a:p>
                      <a:pPr indent="0" lvl="0" marL="0" marR="0" rtl="0" algn="ctr">
                        <a:lnSpc>
                          <a:spcPct val="100000"/>
                        </a:lnSpc>
                        <a:spcBef>
                          <a:spcPts val="0"/>
                        </a:spcBef>
                        <a:spcAft>
                          <a:spcPts val="0"/>
                        </a:spcAft>
                        <a:buNone/>
                      </a:pPr>
                      <a:r>
                        <a:rPr b="1" lang="en-GB" sz="1200" u="none" cap="none" strike="noStrike"/>
                        <a:t>TOTAL</a:t>
                      </a:r>
                      <a:endParaRPr b="1" sz="1200" u="none" cap="none" strike="noStrike">
                        <a:latin typeface="Arial"/>
                        <a:ea typeface="Arial"/>
                        <a:cs typeface="Arial"/>
                        <a:sym typeface="Arial"/>
                      </a:endParaRPr>
                    </a:p>
                  </a:txBody>
                  <a:tcPr marT="0" marB="0" marR="3775" marL="3775" anchor="b"/>
                </a:tc>
                <a:tc>
                  <a:txBody>
                    <a:bodyPr/>
                    <a:lstStyle/>
                    <a:p>
                      <a:pPr indent="0" lvl="0" marL="0" marR="0" rtl="0" algn="ctr">
                        <a:lnSpc>
                          <a:spcPct val="100000"/>
                        </a:lnSpc>
                        <a:spcBef>
                          <a:spcPts val="0"/>
                        </a:spcBef>
                        <a:spcAft>
                          <a:spcPts val="0"/>
                        </a:spcAft>
                        <a:buNone/>
                      </a:pPr>
                      <a:r>
                        <a:rPr b="1" lang="en-GB" sz="1200" u="none" cap="none" strike="noStrike"/>
                        <a:t>MCS</a:t>
                      </a:r>
                      <a:endParaRPr b="1" sz="1200" u="none" cap="none" strike="noStrike">
                        <a:latin typeface="Arial"/>
                        <a:ea typeface="Arial"/>
                        <a:cs typeface="Arial"/>
                        <a:sym typeface="Arial"/>
                      </a:endParaRPr>
                    </a:p>
                  </a:txBody>
                  <a:tcPr marT="0" marB="0" marR="3775" marL="3775" anchor="b">
                    <a:solidFill>
                      <a:srgbClr val="FF0000"/>
                    </a:solidFill>
                  </a:tcPr>
                </a:tc>
                <a:tc>
                  <a:txBody>
                    <a:bodyPr/>
                    <a:lstStyle/>
                    <a:p>
                      <a:pPr indent="0" lvl="0" marL="0" marR="0" rtl="0" algn="ctr">
                        <a:lnSpc>
                          <a:spcPct val="100000"/>
                        </a:lnSpc>
                        <a:spcBef>
                          <a:spcPts val="0"/>
                        </a:spcBef>
                        <a:spcAft>
                          <a:spcPts val="0"/>
                        </a:spcAft>
                        <a:buNone/>
                      </a:pPr>
                      <a:r>
                        <a:rPr b="1" lang="en-GB" sz="1200" u="none" cap="none" strike="noStrike"/>
                        <a:t>Control</a:t>
                      </a:r>
                      <a:endParaRPr b="1" sz="1200" u="none" cap="none" strike="noStrike">
                        <a:latin typeface="Arial"/>
                        <a:ea typeface="Arial"/>
                        <a:cs typeface="Arial"/>
                        <a:sym typeface="Arial"/>
                      </a:endParaRPr>
                    </a:p>
                  </a:txBody>
                  <a:tcPr marT="0" marB="0" marR="3775" marL="3775" anchor="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Patients included</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1059 (100.0%)</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533 (50.3%)</a:t>
                      </a:r>
                      <a:endParaRPr sz="1000" u="none" cap="none" strike="noStrike">
                        <a:latin typeface="Arial"/>
                        <a:ea typeface="Arial"/>
                        <a:cs typeface="Arial"/>
                        <a:sym typeface="Arial"/>
                      </a:endParaRPr>
                    </a:p>
                  </a:txBody>
                  <a:tcPr marT="0" marB="0" marR="3775" marL="3775">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526 (49.7%)</a:t>
                      </a:r>
                      <a:endParaRPr sz="1000" u="none" cap="none" strike="noStrike">
                        <a:latin typeface="Arial"/>
                        <a:ea typeface="Arial"/>
                        <a:cs typeface="Arial"/>
                        <a:sym typeface="Arial"/>
                      </a:endParaRPr>
                    </a:p>
                  </a:txBody>
                  <a:tcPr marT="0" marB="0" marR="3775" marL="3775">
                    <a:solidFill>
                      <a:srgbClr val="00B0F0"/>
                    </a:solidFill>
                  </a:tcPr>
                </a:tc>
              </a:tr>
              <a:tr h="147250">
                <a:tc>
                  <a:txBody>
                    <a:bodyPr/>
                    <a:lstStyle/>
                    <a:p>
                      <a:pPr indent="0" lvl="0" marL="0" marR="0" rtl="0" algn="l">
                        <a:lnSpc>
                          <a:spcPct val="100000"/>
                        </a:lnSpc>
                        <a:spcBef>
                          <a:spcPts val="0"/>
                        </a:spcBef>
                        <a:spcAft>
                          <a:spcPts val="0"/>
                        </a:spcAft>
                        <a:buNone/>
                      </a:pPr>
                      <a:r>
                        <a:rPr b="1" lang="en-GB" sz="1000" u="none" cap="none" strike="noStrike"/>
                        <a:t>Demographics</a:t>
                      </a:r>
                      <a:endParaRPr b="1"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Age (years); Median (IQR)</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GB" sz="1000" u="none" cap="none" strike="noStrike"/>
                        <a:t>65 (57;73), N=1058</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GB" sz="1000" u="none" cap="none" strike="noStrike"/>
                        <a:t>64 (57;72), N=532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66 (58;73), N=526</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Male sex</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845/1058 (79.9%)</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421/532 (79.1%)</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424/526 (80.6%)</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b="1" lang="en-GB" sz="1000" u="none" cap="none" strike="noStrike"/>
                        <a:t>Cardiovascular risk factors</a:t>
                      </a:r>
                      <a:endParaRPr b="1"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Current smoking</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364/976 (37.3%)</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185/486 (38.1%)</a:t>
                      </a:r>
                      <a:endParaRPr sz="1000" u="none" cap="none" strike="noStrike">
                        <a:latin typeface="Arial"/>
                        <a:ea typeface="Arial"/>
                        <a:cs typeface="Arial"/>
                        <a:sym typeface="Arial"/>
                      </a:endParaRPr>
                    </a:p>
                  </a:txBody>
                  <a:tcPr marT="0" marB="0" marR="3775" marL="3775">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179/490 (36.5%)</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Hypertension</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573/1020 (56.2%)</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u="none" cap="none" strike="noStrike"/>
                        <a:t>283/513 (55.2%)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290/507 (57.2%)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Dyslipidemia</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331/930 (35.6%)</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GB" sz="1000" u="none" cap="none" strike="noStrike"/>
                        <a:t>150/465 (32.3%)</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181/465 (38.9%)</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Diabetes mellitus</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u="none" cap="none" strike="noStrike"/>
                        <a:t>292/1024 (29.0%)</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u="none" cap="none" strike="noStrike"/>
                        <a:t>144/514 (28.0%)</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148/510 (29.0%)</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Baseline hemodynamics</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Systolic BP [mmHg]</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92±26, N=896</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92±25, N=457</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93±27, N=439</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00B0F0"/>
                    </a:solidFill>
                  </a:tcPr>
                </a:tc>
              </a:tr>
              <a:tr h="155275">
                <a:tc>
                  <a:txBody>
                    <a:bodyPr/>
                    <a:lstStyle/>
                    <a:p>
                      <a:pPr indent="0" lvl="0" marL="0" marR="0" rtl="0" algn="l">
                        <a:lnSpc>
                          <a:spcPct val="100000"/>
                        </a:lnSpc>
                        <a:spcBef>
                          <a:spcPts val="0"/>
                        </a:spcBef>
                        <a:spcAft>
                          <a:spcPts val="0"/>
                        </a:spcAft>
                        <a:buNone/>
                      </a:pPr>
                      <a:r>
                        <a:rPr lang="en-GB" sz="1000" u="none" cap="none" strike="noStrike"/>
                        <a:t>Mean BP [mmHg]</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70±19, N=959</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69±18, N=488</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70±20, N=471</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b="1" lang="en-GB" sz="1000" u="none" cap="none" strike="noStrike"/>
                        <a:t>ECG pre PCI</a:t>
                      </a:r>
                      <a:endParaRPr b="1"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ST-segment elevation</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819/1008 (81.3%)</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412/504 (81.7%)</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407/504 (80.8%)</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NSTEMI</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189/1008 (18.8%)</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92/504 (18.3%)</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97/504 (19.2%)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Anterior infarction</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644/997 (64.6%)</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323/502 (64.3%)</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321/495 (64.9%)</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Resuscitation prior rando</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534/1037 (51.5%)</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272/521 (52.2%)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262/516 (50.8%)</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b="1" lang="en-GB" sz="1000" u="none" cap="none" strike="noStrike"/>
                        <a:t>No. of diseased vessels</a:t>
                      </a:r>
                      <a:endParaRPr b="1"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Single vessel disease</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306/1013 (30.2%)</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165/508 (32.5%)</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141/505 (27.9%)</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Double vessel disease</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317/1013 (31.3%)</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174/508 (34.3%)</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143/505 (28.3%)</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Triple vessel disease</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366/1013 (36.1%)</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158/508 (31.1%)</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208/505 (41.2%)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69675">
                <a:tc>
                  <a:txBody>
                    <a:bodyPr/>
                    <a:lstStyle/>
                    <a:p>
                      <a:pPr indent="0" lvl="0" marL="0" marR="0" rtl="0" algn="l">
                        <a:lnSpc>
                          <a:spcPct val="100000"/>
                        </a:lnSpc>
                        <a:spcBef>
                          <a:spcPts val="0"/>
                        </a:spcBef>
                        <a:spcAft>
                          <a:spcPts val="0"/>
                        </a:spcAft>
                        <a:buNone/>
                      </a:pPr>
                      <a:r>
                        <a:rPr lang="en-GB" sz="1000" u="none" cap="none" strike="noStrike"/>
                        <a:t>Baseline LVEF [%]</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25 (20;35), N=857</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25 (20;35), N=422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27 (20;35), N=435</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b="1" lang="en-GB" sz="1000" u="none" cap="none" strike="noStrike"/>
                        <a:t>Baseline laboratory values</a:t>
                      </a:r>
                      <a:endParaRPr b="1"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 </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00B0F0"/>
                    </a:solidFill>
                  </a:tcPr>
                </a:tc>
              </a:tr>
              <a:tr h="166825">
                <a:tc>
                  <a:txBody>
                    <a:bodyPr/>
                    <a:lstStyle/>
                    <a:p>
                      <a:pPr indent="0" lvl="0" marL="0" marR="0" rtl="0" algn="l">
                        <a:lnSpc>
                          <a:spcPct val="100000"/>
                        </a:lnSpc>
                        <a:spcBef>
                          <a:spcPts val="0"/>
                        </a:spcBef>
                        <a:spcAft>
                          <a:spcPts val="0"/>
                        </a:spcAft>
                        <a:buNone/>
                      </a:pPr>
                      <a:r>
                        <a:rPr lang="en-GB" sz="1000" u="none" cap="none" strike="noStrike"/>
                        <a:t>Pre-PCI Lactate</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5.6 (3.7;9.0), N=1020</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5.6 (3.7;8.5), N=512</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5.6 (3.7;9.5), N=508</a:t>
                      </a:r>
                      <a:endParaRPr sz="1000" u="none" cap="none" strike="noStrike">
                        <a:latin typeface="Arial"/>
                        <a:ea typeface="Arial"/>
                        <a:cs typeface="Arial"/>
                        <a:sym typeface="Arial"/>
                      </a:endParaRPr>
                    </a:p>
                  </a:txBody>
                  <a:tcPr marT="0" marB="0" marR="3775" marL="3775">
                    <a:lnB cap="flat" cmpd="sng" w="9525">
                      <a:solidFill>
                        <a:srgbClr val="000000">
                          <a:alpha val="0"/>
                        </a:srgbClr>
                      </a:solidFill>
                      <a:prstDash val="solid"/>
                      <a:round/>
                      <a:headEnd len="sm" w="sm" type="none"/>
                      <a:tailEnd len="sm" w="sm" type="none"/>
                    </a:lnB>
                    <a:solidFill>
                      <a:srgbClr val="00B0F0"/>
                    </a:solidFill>
                  </a:tcPr>
                </a:tc>
              </a:tr>
              <a:tr h="147250">
                <a:tc>
                  <a:txBody>
                    <a:bodyPr/>
                    <a:lstStyle/>
                    <a:p>
                      <a:pPr indent="0" lvl="0" marL="0" marR="0" rtl="0" algn="l">
                        <a:lnSpc>
                          <a:spcPct val="100000"/>
                        </a:lnSpc>
                        <a:spcBef>
                          <a:spcPts val="0"/>
                        </a:spcBef>
                        <a:spcAft>
                          <a:spcPts val="0"/>
                        </a:spcAft>
                        <a:buNone/>
                      </a:pPr>
                      <a:r>
                        <a:rPr lang="en-GB" sz="1000" u="none" cap="none" strike="noStrike"/>
                        <a:t>Lactate ≥5 mmol/l</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576/1020 (56.5%)</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291/512 (56.8%)</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285/508 (56.1%)</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B0F0"/>
                    </a:solidFill>
                  </a:tcPr>
                </a:tc>
              </a:tr>
              <a:tr h="306400">
                <a:tc>
                  <a:txBody>
                    <a:bodyPr/>
                    <a:lstStyle/>
                    <a:p>
                      <a:pPr indent="0" lvl="0" marL="0" marR="0" rtl="0" algn="l">
                        <a:lnSpc>
                          <a:spcPct val="100000"/>
                        </a:lnSpc>
                        <a:spcBef>
                          <a:spcPts val="0"/>
                        </a:spcBef>
                        <a:spcAft>
                          <a:spcPts val="0"/>
                        </a:spcAft>
                        <a:buNone/>
                      </a:pPr>
                      <a:r>
                        <a:rPr lang="en-GB" sz="1000" u="none" cap="none" strike="noStrike"/>
                        <a:t>GFR [ml/min]</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64.3 (47.5, 84.3), N=640</a:t>
                      </a:r>
                      <a:endParaRPr sz="1000" u="none" cap="none" strike="noStrike">
                        <a:latin typeface="Arial"/>
                        <a:ea typeface="Arial"/>
                        <a:cs typeface="Arial"/>
                        <a:sym typeface="Arial"/>
                      </a:endParaRPr>
                    </a:p>
                  </a:txBody>
                  <a:tcPr marT="0" marB="0" marR="3775" marL="3775"/>
                </a:tc>
                <a:tc>
                  <a:txBody>
                    <a:bodyPr/>
                    <a:lstStyle/>
                    <a:p>
                      <a:pPr indent="0" lvl="0" marL="0" marR="0" rtl="0" algn="ctr">
                        <a:lnSpc>
                          <a:spcPct val="100000"/>
                        </a:lnSpc>
                        <a:spcBef>
                          <a:spcPts val="0"/>
                        </a:spcBef>
                        <a:spcAft>
                          <a:spcPts val="0"/>
                        </a:spcAft>
                        <a:buNone/>
                      </a:pPr>
                      <a:r>
                        <a:rPr lang="en-GB" sz="1000" u="none" cap="none" strike="noStrike"/>
                        <a:t>65.8 (47.5, 84.2), N=318</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FF0000"/>
                    </a:solidFill>
                  </a:tcPr>
                </a:tc>
                <a:tc>
                  <a:txBody>
                    <a:bodyPr/>
                    <a:lstStyle/>
                    <a:p>
                      <a:pPr indent="0" lvl="0" marL="0" marR="0" rtl="0" algn="ctr">
                        <a:lnSpc>
                          <a:spcPct val="100000"/>
                        </a:lnSpc>
                        <a:spcBef>
                          <a:spcPts val="0"/>
                        </a:spcBef>
                        <a:spcAft>
                          <a:spcPts val="0"/>
                        </a:spcAft>
                        <a:buNone/>
                      </a:pPr>
                      <a:r>
                        <a:rPr lang="en-GB" sz="1000" u="none" cap="none" strike="noStrike"/>
                        <a:t>63.0 (47.5, 84.3), N=322</a:t>
                      </a:r>
                      <a:endParaRPr sz="1000" u="none" cap="none" strike="noStrike">
                        <a:latin typeface="Arial"/>
                        <a:ea typeface="Arial"/>
                        <a:cs typeface="Arial"/>
                        <a:sym typeface="Arial"/>
                      </a:endParaRPr>
                    </a:p>
                  </a:txBody>
                  <a:tcPr marT="0" marB="0" marR="3775" marL="3775">
                    <a:lnT cap="flat" cmpd="sng" w="9525">
                      <a:solidFill>
                        <a:srgbClr val="000000">
                          <a:alpha val="0"/>
                        </a:srgbClr>
                      </a:solidFill>
                      <a:prstDash val="solid"/>
                      <a:round/>
                      <a:headEnd len="sm" w="sm" type="none"/>
                      <a:tailEnd len="sm" w="sm" type="none"/>
                    </a:lnT>
                    <a:solidFill>
                      <a:srgbClr val="00B0F0"/>
                    </a:solidFill>
                  </a:tcPr>
                </a:tc>
              </a:tr>
            </a:tbl>
          </a:graphicData>
        </a:graphic>
      </p:graphicFrame>
      <p:sp>
        <p:nvSpPr>
          <p:cNvPr id="319" name="Google Shape;319;p9"/>
          <p:cNvSpPr/>
          <p:nvPr/>
        </p:nvSpPr>
        <p:spPr>
          <a:xfrm>
            <a:off x="539552" y="858198"/>
            <a:ext cx="8064896" cy="345400"/>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0" name="Google Shape;320;p9"/>
          <p:cNvSpPr/>
          <p:nvPr/>
        </p:nvSpPr>
        <p:spPr>
          <a:xfrm>
            <a:off x="539552" y="2571750"/>
            <a:ext cx="8064896" cy="216024"/>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1" name="Google Shape;321;p9"/>
          <p:cNvSpPr/>
          <p:nvPr/>
        </p:nvSpPr>
        <p:spPr>
          <a:xfrm>
            <a:off x="539552" y="3003798"/>
            <a:ext cx="8064896" cy="216024"/>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2" name="Google Shape;322;p9"/>
          <p:cNvSpPr/>
          <p:nvPr/>
        </p:nvSpPr>
        <p:spPr>
          <a:xfrm>
            <a:off x="611560" y="3795886"/>
            <a:ext cx="8064896" cy="216024"/>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3" name="Google Shape;323;p9"/>
          <p:cNvSpPr/>
          <p:nvPr/>
        </p:nvSpPr>
        <p:spPr>
          <a:xfrm>
            <a:off x="611560" y="4083918"/>
            <a:ext cx="8064896" cy="360040"/>
          </a:xfrm>
          <a:prstGeom prst="roundRect">
            <a:avLst>
              <a:gd fmla="val 16667" name="adj"/>
            </a:avLst>
          </a:prstGeom>
          <a:noFill/>
          <a:ln cap="flat" cmpd="sng" w="381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Standarddesign">
  <a:themeElements>
    <a:clrScheme name="Benutzerdefiniert 1">
      <a:dk1>
        <a:srgbClr val="000000"/>
      </a:dk1>
      <a:lt1>
        <a:srgbClr val="FFFFFF"/>
      </a:lt1>
      <a:dk2>
        <a:srgbClr val="000000"/>
      </a:dk2>
      <a:lt2>
        <a:srgbClr val="F2F2F2"/>
      </a:lt2>
      <a:accent1>
        <a:srgbClr val="CE1342"/>
      </a:accent1>
      <a:accent2>
        <a:srgbClr val="014182"/>
      </a:accent2>
      <a:accent3>
        <a:srgbClr val="FFFFFF"/>
      </a:accent3>
      <a:accent4>
        <a:srgbClr val="000000"/>
      </a:accent4>
      <a:accent5>
        <a:srgbClr val="F698B1"/>
      </a:accent5>
      <a:accent6>
        <a:srgbClr val="0264C6"/>
      </a:accent6>
      <a:hlink>
        <a:srgbClr val="CE1342"/>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Standarddesign">
  <a:themeElements>
    <a:clrScheme name="Benutzerdefiniert 1">
      <a:dk1>
        <a:srgbClr val="000000"/>
      </a:dk1>
      <a:lt1>
        <a:srgbClr val="FFFFFF"/>
      </a:lt1>
      <a:dk2>
        <a:srgbClr val="000000"/>
      </a:dk2>
      <a:lt2>
        <a:srgbClr val="F2F2F2"/>
      </a:lt2>
      <a:accent1>
        <a:srgbClr val="CE1342"/>
      </a:accent1>
      <a:accent2>
        <a:srgbClr val="014182"/>
      </a:accent2>
      <a:accent3>
        <a:srgbClr val="FFFFFF"/>
      </a:accent3>
      <a:accent4>
        <a:srgbClr val="000000"/>
      </a:accent4>
      <a:accent5>
        <a:srgbClr val="F698B1"/>
      </a:accent5>
      <a:accent6>
        <a:srgbClr val="0264C6"/>
      </a:accent6>
      <a:hlink>
        <a:srgbClr val="CE1342"/>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Standarddesign">
  <a:themeElements>
    <a:clrScheme name="Benutzerdefiniert 1">
      <a:dk1>
        <a:srgbClr val="000000"/>
      </a:dk1>
      <a:lt1>
        <a:srgbClr val="FFFFFF"/>
      </a:lt1>
      <a:dk2>
        <a:srgbClr val="000000"/>
      </a:dk2>
      <a:lt2>
        <a:srgbClr val="F2F2F2"/>
      </a:lt2>
      <a:accent1>
        <a:srgbClr val="CE1342"/>
      </a:accent1>
      <a:accent2>
        <a:srgbClr val="014182"/>
      </a:accent2>
      <a:accent3>
        <a:srgbClr val="FFFFFF"/>
      </a:accent3>
      <a:accent4>
        <a:srgbClr val="000000"/>
      </a:accent4>
      <a:accent5>
        <a:srgbClr val="F698B1"/>
      </a:accent5>
      <a:accent6>
        <a:srgbClr val="0264C6"/>
      </a:accent6>
      <a:hlink>
        <a:srgbClr val="CE1342"/>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Standarddesign">
  <a:themeElements>
    <a:clrScheme name="Benutzerdefiniert 1">
      <a:dk1>
        <a:srgbClr val="000000"/>
      </a:dk1>
      <a:lt1>
        <a:srgbClr val="FFFFFF"/>
      </a:lt1>
      <a:dk2>
        <a:srgbClr val="000000"/>
      </a:dk2>
      <a:lt2>
        <a:srgbClr val="F2F2F2"/>
      </a:lt2>
      <a:accent1>
        <a:srgbClr val="CE1342"/>
      </a:accent1>
      <a:accent2>
        <a:srgbClr val="014182"/>
      </a:accent2>
      <a:accent3>
        <a:srgbClr val="FFFFFF"/>
      </a:accent3>
      <a:accent4>
        <a:srgbClr val="000000"/>
      </a:accent4>
      <a:accent5>
        <a:srgbClr val="F698B1"/>
      </a:accent5>
      <a:accent6>
        <a:srgbClr val="0264C6"/>
      </a:accent6>
      <a:hlink>
        <a:srgbClr val="CE1342"/>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ESC_PPT_Light_220817-16-9">
  <a:themeElements>
    <a:clrScheme name="ESC // branding 2017">
      <a:dk1>
        <a:srgbClr val="000000"/>
      </a:dk1>
      <a:lt1>
        <a:srgbClr val="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ESC_PPT_Light_220817-16-9">
  <a:themeElements>
    <a:clrScheme name="ESC // branding 2017">
      <a:dk1>
        <a:srgbClr val="000000"/>
      </a:dk1>
      <a:lt1>
        <a:srgbClr val="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2002-06-10T11:40:26Z</dcterms:created>
  <dc:creator>Prof. Dr. G. Arnold</dc:creator>
</cp:coreProperties>
</file>