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Helvetica Neue"/>
      <p:regular r:id="rId28"/>
      <p:bold r:id="rId29"/>
      <p:italic r:id="rId30"/>
      <p:boldItalic r:id="rId31"/>
    </p:embeddedFon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809">
          <p15:clr>
            <a:srgbClr val="A4A3A4"/>
          </p15:clr>
        </p15:guide>
        <p15:guide id="4" pos="3331">
          <p15:clr>
            <a:srgbClr val="A4A3A4"/>
          </p15:clr>
        </p15:guide>
        <p15:guide id="5" pos="2875">
          <p15:clr>
            <a:srgbClr val="A4A3A4"/>
          </p15:clr>
        </p15:guide>
        <p15:guide id="6" pos="2722">
          <p15:clr>
            <a:srgbClr val="A4A3A4"/>
          </p15:clr>
        </p15:guide>
        <p15:guide id="7" orient="horz" pos="587">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3" roundtripDataSignature="AMtx7mgRKGpMSpjdHiOl+YX1Pm5oWGvf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61BA39-22E8-4530-B318-D0C7762664E1}">
  <a:tblStyle styleId="{7761BA39-22E8-4530-B318-D0C7762664E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09" orient="horz"/>
        <p:guide pos="3331"/>
        <p:guide pos="2875"/>
        <p:guide pos="2722"/>
        <p:guide pos="587"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HelveticaNeue-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ArialBlack-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300"/>
              </a:spcBef>
              <a:spcAft>
                <a:spcPts val="0"/>
              </a:spcAft>
              <a:buSzPts val="1400"/>
              <a:buNone/>
              <a:defRPr b="0" i="0" sz="1000" u="none" cap="none" strike="noStrike">
                <a:solidFill>
                  <a:schemeClr val="dk1"/>
                </a:solidFill>
                <a:latin typeface="Times"/>
                <a:ea typeface="Times"/>
                <a:cs typeface="Times"/>
                <a:sym typeface="Times"/>
              </a:defRPr>
            </a:lvl1pPr>
            <a:lvl2pPr indent="-228600" lvl="1" marL="914400" marR="0" rtl="0" algn="l">
              <a:spcBef>
                <a:spcPts val="300"/>
              </a:spcBef>
              <a:spcAft>
                <a:spcPts val="0"/>
              </a:spcAft>
              <a:buSzPts val="1400"/>
              <a:buNone/>
              <a:defRPr b="0" i="0" sz="1000" u="none" cap="none" strike="noStrike">
                <a:solidFill>
                  <a:schemeClr val="dk1"/>
                </a:solidFill>
                <a:latin typeface="Times"/>
                <a:ea typeface="Times"/>
                <a:cs typeface="Times"/>
                <a:sym typeface="Times"/>
              </a:defRPr>
            </a:lvl2pPr>
            <a:lvl3pPr indent="-228600" lvl="2" marL="1371600" marR="0" rtl="0" algn="l">
              <a:spcBef>
                <a:spcPts val="300"/>
              </a:spcBef>
              <a:spcAft>
                <a:spcPts val="0"/>
              </a:spcAft>
              <a:buSzPts val="1400"/>
              <a:buNone/>
              <a:defRPr b="0" i="0" sz="1000" u="none" cap="none" strike="noStrike">
                <a:solidFill>
                  <a:schemeClr val="dk1"/>
                </a:solidFill>
                <a:latin typeface="Times"/>
                <a:ea typeface="Times"/>
                <a:cs typeface="Times"/>
                <a:sym typeface="Times"/>
              </a:defRPr>
            </a:lvl3pPr>
            <a:lvl4pPr indent="-228600" lvl="3" marL="1828800" marR="0" rtl="0" algn="l">
              <a:spcBef>
                <a:spcPts val="300"/>
              </a:spcBef>
              <a:spcAft>
                <a:spcPts val="0"/>
              </a:spcAft>
              <a:buSzPts val="1400"/>
              <a:buNone/>
              <a:defRPr b="0" i="0" sz="1000" u="none" cap="none" strike="noStrike">
                <a:solidFill>
                  <a:schemeClr val="dk1"/>
                </a:solidFill>
                <a:latin typeface="Times"/>
                <a:ea typeface="Times"/>
                <a:cs typeface="Times"/>
                <a:sym typeface="Times"/>
              </a:defRPr>
            </a:lvl4pPr>
            <a:lvl5pPr indent="-228600" lvl="4" marL="2286000" marR="0" rtl="0" algn="l">
              <a:spcBef>
                <a:spcPts val="300"/>
              </a:spcBef>
              <a:spcAft>
                <a:spcPts val="0"/>
              </a:spcAft>
              <a:buSzPts val="1400"/>
              <a:buNone/>
              <a:defRPr b="0" i="0" sz="10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p:nvPr>
            <p:ph idx="2" type="sldImg"/>
          </p:nvPr>
        </p:nvSpPr>
        <p:spPr>
          <a:xfrm>
            <a:off x="382588" y="685800"/>
            <a:ext cx="6092825" cy="342741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29" name="Google Shape;129;p1: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10" name="Google Shape;210;p10: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16" name="Google Shape;216;p11: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22" name="Google Shape;222;p12: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29" name="Google Shape;229;p13: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235" name="Google Shape;235;p14: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241" name="Google Shape;241;p15: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47" name="Google Shape;247;p16: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53" name="Google Shape;253;p17: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58" name="Google Shape;258;p18: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265" name="Google Shape;265;p19: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37" name="Google Shape;137;p2: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271" name="Google Shape;271;p20: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44" name="Google Shape;144;p3: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50" name="Google Shape;150;p4: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156" name="Google Shape;156;p5: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163" name="Google Shape;163;p6: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170" name="Google Shape;170;p7: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939800" y="3549651"/>
            <a:ext cx="5029200" cy="4114800"/>
          </a:xfrm>
          <a:prstGeom prst="rect">
            <a:avLst/>
          </a:prstGeom>
        </p:spPr>
        <p:txBody>
          <a:bodyPr anchorCtr="0" anchor="t" bIns="44450" lIns="90475" spcFirstLastPara="1" rIns="90475" wrap="square" tIns="44450">
            <a:noAutofit/>
          </a:bodyPr>
          <a:lstStyle/>
          <a:p>
            <a:pPr indent="0" lvl="0" marL="0" rtl="0" algn="l">
              <a:spcBef>
                <a:spcPts val="300"/>
              </a:spcBef>
              <a:spcAft>
                <a:spcPts val="0"/>
              </a:spcAft>
              <a:buNone/>
            </a:pPr>
            <a:r>
              <a:t/>
            </a:r>
            <a:endParaRPr/>
          </a:p>
        </p:txBody>
      </p:sp>
      <p:sp>
        <p:nvSpPr>
          <p:cNvPr id="179" name="Google Shape;179;p8:notes"/>
          <p:cNvSpPr/>
          <p:nvPr>
            <p:ph idx="2" type="sldImg"/>
          </p:nvPr>
        </p:nvSpPr>
        <p:spPr>
          <a:xfrm>
            <a:off x="1012825" y="495300"/>
            <a:ext cx="5010150" cy="28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850900" y="300038"/>
            <a:ext cx="5156200" cy="2900362"/>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85" name="Google Shape;185;p9:notes"/>
          <p:cNvSpPr txBox="1"/>
          <p:nvPr>
            <p:ph idx="1" type="body"/>
          </p:nvPr>
        </p:nvSpPr>
        <p:spPr>
          <a:xfrm>
            <a:off x="939800" y="3549651"/>
            <a:ext cx="5029200" cy="4114800"/>
          </a:xfrm>
          <a:prstGeom prst="rect">
            <a:avLst/>
          </a:prstGeom>
          <a:noFill/>
          <a:ln>
            <a:noFill/>
          </a:ln>
        </p:spPr>
        <p:txBody>
          <a:bodyPr anchorCtr="0" anchor="t" bIns="44450" lIns="90475" spcFirstLastPara="1" rIns="90475" wrap="square" tIns="44450">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rgbClr val="3F4444"/>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685800" y="1597857"/>
            <a:ext cx="7772400" cy="1102519"/>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2"/>
          <p:cNvSpPr txBox="1"/>
          <p:nvPr>
            <p:ph idx="1" type="subTitle"/>
          </p:nvPr>
        </p:nvSpPr>
        <p:spPr>
          <a:xfrm>
            <a:off x="1371600" y="2914657"/>
            <a:ext cx="6400800" cy="461457"/>
          </a:xfrm>
          <a:prstGeom prst="rect">
            <a:avLst/>
          </a:prstGeom>
          <a:noFill/>
          <a:ln>
            <a:noFill/>
          </a:ln>
        </p:spPr>
        <p:txBody>
          <a:bodyPr anchorCtr="0" anchor="t" bIns="45600" lIns="91225" spcFirstLastPara="1" rIns="91225" wrap="square" tIns="45600">
            <a:spAutoFit/>
          </a:bodyPr>
          <a:lstStyle>
            <a:lvl1pPr lvl="0" algn="ctr">
              <a:spcBef>
                <a:spcPts val="480"/>
              </a:spcBef>
              <a:spcAft>
                <a:spcPts val="0"/>
              </a:spcAft>
              <a:buSzPts val="2880"/>
              <a:buNone/>
              <a:defRPr/>
            </a:lvl1pPr>
            <a:lvl2pPr lvl="1" algn="ctr">
              <a:spcBef>
                <a:spcPts val="420"/>
              </a:spcBef>
              <a:spcAft>
                <a:spcPts val="0"/>
              </a:spcAft>
              <a:buClr>
                <a:schemeClr val="lt1"/>
              </a:buClr>
              <a:buSzPts val="2100"/>
              <a:buFont typeface="Arial"/>
              <a:buNone/>
              <a:defRPr/>
            </a:lvl2pPr>
            <a:lvl3pPr lvl="2" algn="ctr">
              <a:spcBef>
                <a:spcPts val="360"/>
              </a:spcBef>
              <a:spcAft>
                <a:spcPts val="0"/>
              </a:spcAft>
              <a:buClr>
                <a:schemeClr val="lt1"/>
              </a:buClr>
              <a:buSzPts val="1800"/>
              <a:buFont typeface="Arial"/>
              <a:buNone/>
              <a:defRPr/>
            </a:lvl3pPr>
            <a:lvl4pPr lvl="3" algn="ctr">
              <a:spcBef>
                <a:spcPts val="300"/>
              </a:spcBef>
              <a:spcAft>
                <a:spcPts val="0"/>
              </a:spcAft>
              <a:buClr>
                <a:schemeClr val="lt1"/>
              </a:buClr>
              <a:buSzPts val="1500"/>
              <a:buFont typeface="Arial"/>
              <a:buNone/>
              <a:defRPr/>
            </a:lvl4pPr>
            <a:lvl5pPr lvl="4" algn="ctr">
              <a:spcBef>
                <a:spcPts val="300"/>
              </a:spcBef>
              <a:spcAft>
                <a:spcPts val="0"/>
              </a:spcAft>
              <a:buClr>
                <a:schemeClr val="lt1"/>
              </a:buClr>
              <a:buSzPts val="1500"/>
              <a:buFont typeface="Arial"/>
              <a:buNone/>
              <a:defRPr/>
            </a:lvl5pPr>
            <a:lvl6pPr lvl="5" algn="ctr">
              <a:spcBef>
                <a:spcPts val="300"/>
              </a:spcBef>
              <a:spcAft>
                <a:spcPts val="0"/>
              </a:spcAft>
              <a:buClr>
                <a:schemeClr val="lt1"/>
              </a:buClr>
              <a:buSzPts val="1500"/>
              <a:buFont typeface="Arial"/>
              <a:buNone/>
              <a:defRPr/>
            </a:lvl6pPr>
            <a:lvl7pPr lvl="6" algn="ctr">
              <a:spcBef>
                <a:spcPts val="300"/>
              </a:spcBef>
              <a:spcAft>
                <a:spcPts val="0"/>
              </a:spcAft>
              <a:buClr>
                <a:schemeClr val="lt1"/>
              </a:buClr>
              <a:buSzPts val="1500"/>
              <a:buFont typeface="Arial"/>
              <a:buNone/>
              <a:defRPr/>
            </a:lvl7pPr>
            <a:lvl8pPr lvl="7" algn="ctr">
              <a:spcBef>
                <a:spcPts val="300"/>
              </a:spcBef>
              <a:spcAft>
                <a:spcPts val="0"/>
              </a:spcAft>
              <a:buClr>
                <a:schemeClr val="lt1"/>
              </a:buClr>
              <a:buSzPts val="1500"/>
              <a:buFont typeface="Arial"/>
              <a:buNone/>
              <a:defRPr/>
            </a:lvl8pPr>
            <a:lvl9pPr lvl="8" algn="ctr">
              <a:spcBef>
                <a:spcPts val="300"/>
              </a:spcBef>
              <a:spcAft>
                <a:spcPts val="0"/>
              </a:spcAft>
              <a:buClr>
                <a:schemeClr val="lt1"/>
              </a:buClr>
              <a:buSzPts val="1500"/>
              <a:buFont typeface="Arial"/>
              <a:buNone/>
              <a:defRPr/>
            </a:lvl9pPr>
          </a:lstStyle>
          <a:p/>
        </p:txBody>
      </p:sp>
      <p:sp>
        <p:nvSpPr>
          <p:cNvPr id="14" name="Google Shape;14;p22"/>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2"/>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3600450"/>
            <a:ext cx="5486400" cy="425054"/>
          </a:xfrm>
          <a:prstGeom prst="rect">
            <a:avLst/>
          </a:prstGeom>
          <a:noFill/>
          <a:ln>
            <a:noFill/>
          </a:ln>
          <a:effectLst>
            <a:outerShdw blurRad="63500" rotWithShape="0" algn="ctr" dir="2700000" dist="38099">
              <a:schemeClr val="dk1">
                <a:alpha val="74901"/>
              </a:schemeClr>
            </a:outerShdw>
          </a:effectLst>
        </p:spPr>
        <p:txBody>
          <a:bodyPr anchorCtr="0" anchor="b" bIns="45600" lIns="91225" spcFirstLastPara="1" rIns="91225" wrap="square" tIns="456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31"/>
          <p:cNvSpPr/>
          <p:nvPr>
            <p:ph idx="2" type="pic"/>
          </p:nvPr>
        </p:nvSpPr>
        <p:spPr>
          <a:xfrm>
            <a:off x="1792288" y="459587"/>
            <a:ext cx="5486400" cy="461457"/>
          </a:xfrm>
          <a:prstGeom prst="rect">
            <a:avLst/>
          </a:prstGeom>
          <a:noFill/>
          <a:ln>
            <a:noFill/>
          </a:ln>
        </p:spPr>
      </p:sp>
      <p:sp>
        <p:nvSpPr>
          <p:cNvPr id="68" name="Google Shape;68;p31"/>
          <p:cNvSpPr txBox="1"/>
          <p:nvPr>
            <p:ph idx="1" type="body"/>
          </p:nvPr>
        </p:nvSpPr>
        <p:spPr>
          <a:xfrm>
            <a:off x="1792288" y="4025526"/>
            <a:ext cx="5486400" cy="253708"/>
          </a:xfrm>
          <a:prstGeom prst="rect">
            <a:avLst/>
          </a:prstGeom>
          <a:noFill/>
          <a:ln>
            <a:noFill/>
          </a:ln>
        </p:spPr>
        <p:txBody>
          <a:bodyPr anchorCtr="0" anchor="t" bIns="45600" lIns="91225" spcFirstLastPara="1" rIns="91225" wrap="square" tIns="45600">
            <a:spAutoFit/>
          </a:bodyPr>
          <a:lstStyle>
            <a:lvl1pPr indent="-228600" lvl="0" marL="457200" algn="l">
              <a:spcBef>
                <a:spcPts val="210"/>
              </a:spcBef>
              <a:spcAft>
                <a:spcPts val="0"/>
              </a:spcAft>
              <a:buSzPts val="1260"/>
              <a:buNone/>
              <a:defRPr sz="1050"/>
            </a:lvl1pPr>
            <a:lvl2pPr indent="-228600" lvl="1" marL="914400" algn="l">
              <a:spcBef>
                <a:spcPts val="180"/>
              </a:spcBef>
              <a:spcAft>
                <a:spcPts val="0"/>
              </a:spcAft>
              <a:buClr>
                <a:schemeClr val="lt1"/>
              </a:buClr>
              <a:buSzPts val="900"/>
              <a:buFont typeface="Arial"/>
              <a:buNone/>
              <a:defRPr sz="900"/>
            </a:lvl2pPr>
            <a:lvl3pPr indent="-228600" lvl="2" marL="1371600" algn="l">
              <a:spcBef>
                <a:spcPts val="150"/>
              </a:spcBef>
              <a:spcAft>
                <a:spcPts val="0"/>
              </a:spcAft>
              <a:buClr>
                <a:schemeClr val="lt1"/>
              </a:buClr>
              <a:buSzPts val="750"/>
              <a:buFont typeface="Arial"/>
              <a:buNone/>
              <a:defRPr sz="750"/>
            </a:lvl3pPr>
            <a:lvl4pPr indent="-228600" lvl="3" marL="1828800" algn="l">
              <a:spcBef>
                <a:spcPts val="135"/>
              </a:spcBef>
              <a:spcAft>
                <a:spcPts val="0"/>
              </a:spcAft>
              <a:buClr>
                <a:schemeClr val="lt1"/>
              </a:buClr>
              <a:buSzPts val="675"/>
              <a:buFont typeface="Arial"/>
              <a:buNone/>
              <a:defRPr sz="675"/>
            </a:lvl4pPr>
            <a:lvl5pPr indent="-228600" lvl="4" marL="2286000" algn="l">
              <a:spcBef>
                <a:spcPts val="135"/>
              </a:spcBef>
              <a:spcAft>
                <a:spcPts val="0"/>
              </a:spcAft>
              <a:buClr>
                <a:schemeClr val="lt1"/>
              </a:buClr>
              <a:buSzPts val="675"/>
              <a:buFont typeface="Arial"/>
              <a:buNone/>
              <a:defRPr sz="675"/>
            </a:lvl5pPr>
            <a:lvl6pPr indent="-228600" lvl="5" marL="2743200" algn="l">
              <a:spcBef>
                <a:spcPts val="135"/>
              </a:spcBef>
              <a:spcAft>
                <a:spcPts val="0"/>
              </a:spcAft>
              <a:buClr>
                <a:schemeClr val="lt1"/>
              </a:buClr>
              <a:buSzPts val="675"/>
              <a:buFont typeface="Arial"/>
              <a:buNone/>
              <a:defRPr sz="675"/>
            </a:lvl6pPr>
            <a:lvl7pPr indent="-228600" lvl="6" marL="3200400" algn="l">
              <a:spcBef>
                <a:spcPts val="135"/>
              </a:spcBef>
              <a:spcAft>
                <a:spcPts val="0"/>
              </a:spcAft>
              <a:buClr>
                <a:schemeClr val="lt1"/>
              </a:buClr>
              <a:buSzPts val="675"/>
              <a:buFont typeface="Arial"/>
              <a:buNone/>
              <a:defRPr sz="675"/>
            </a:lvl7pPr>
            <a:lvl8pPr indent="-228600" lvl="7" marL="3657600" algn="l">
              <a:spcBef>
                <a:spcPts val="135"/>
              </a:spcBef>
              <a:spcAft>
                <a:spcPts val="0"/>
              </a:spcAft>
              <a:buClr>
                <a:schemeClr val="lt1"/>
              </a:buClr>
              <a:buSzPts val="675"/>
              <a:buFont typeface="Arial"/>
              <a:buNone/>
              <a:defRPr sz="675"/>
            </a:lvl8pPr>
            <a:lvl9pPr indent="-228600" lvl="8" marL="4114800" algn="l">
              <a:spcBef>
                <a:spcPts val="135"/>
              </a:spcBef>
              <a:spcAft>
                <a:spcPts val="0"/>
              </a:spcAft>
              <a:buClr>
                <a:schemeClr val="lt1"/>
              </a:buClr>
              <a:buSzPts val="675"/>
              <a:buFont typeface="Arial"/>
              <a:buNone/>
              <a:defRPr sz="675"/>
            </a:lvl9pPr>
          </a:lstStyle>
          <a:p/>
        </p:txBody>
      </p:sp>
      <p:sp>
        <p:nvSpPr>
          <p:cNvPr id="69" name="Google Shape;69;p31"/>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685800" y="466725"/>
            <a:ext cx="77724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32"/>
          <p:cNvSpPr txBox="1"/>
          <p:nvPr>
            <p:ph idx="1" type="body"/>
          </p:nvPr>
        </p:nvSpPr>
        <p:spPr>
          <a:xfrm rot="5400000">
            <a:off x="4564287" y="-739313"/>
            <a:ext cx="1712777" cy="6075099"/>
          </a:xfrm>
          <a:prstGeom prst="rect">
            <a:avLst/>
          </a:prstGeom>
          <a:noFill/>
          <a:ln>
            <a:noFill/>
          </a:ln>
        </p:spPr>
        <p:txBody>
          <a:bodyPr anchorCtr="0" anchor="t" bIns="45600" lIns="91225" spcFirstLastPara="1" rIns="91225" wrap="square" tIns="45600">
            <a:sp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5" name="Google Shape;75;p32"/>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6151364" y="830490"/>
            <a:ext cx="2670573" cy="194310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3"/>
          <p:cNvSpPr txBox="1"/>
          <p:nvPr>
            <p:ph idx="1" type="body"/>
          </p:nvPr>
        </p:nvSpPr>
        <p:spPr>
          <a:xfrm rot="5400000">
            <a:off x="3744200" y="518816"/>
            <a:ext cx="2670573" cy="2566447"/>
          </a:xfrm>
          <a:prstGeom prst="rect">
            <a:avLst/>
          </a:prstGeom>
          <a:noFill/>
          <a:ln>
            <a:noFill/>
          </a:ln>
        </p:spPr>
        <p:txBody>
          <a:bodyPr anchorCtr="0" anchor="t" bIns="45600" lIns="91225" spcFirstLastPara="1" rIns="91225" wrap="square" tIns="45600">
            <a:sp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1" name="Google Shape;81;p33"/>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type="tbl">
  <p:cSld name="TABLE">
    <p:spTree>
      <p:nvGrpSpPr>
        <p:cNvPr id="84" name="Shape 84"/>
        <p:cNvGrpSpPr/>
        <p:nvPr/>
      </p:nvGrpSpPr>
      <p:grpSpPr>
        <a:xfrm>
          <a:off x="0" y="0"/>
          <a:ext cx="0" cy="0"/>
          <a:chOff x="0" y="0"/>
          <a:chExt cx="0" cy="0"/>
        </a:xfrm>
      </p:grpSpPr>
      <p:sp>
        <p:nvSpPr>
          <p:cNvPr id="85" name="Google Shape;85;p34"/>
          <p:cNvSpPr txBox="1"/>
          <p:nvPr>
            <p:ph type="title"/>
          </p:nvPr>
        </p:nvSpPr>
        <p:spPr>
          <a:xfrm>
            <a:off x="506446" y="263129"/>
            <a:ext cx="7780337" cy="68580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0" name="Shape 90"/>
        <p:cNvGrpSpPr/>
        <p:nvPr/>
      </p:nvGrpSpPr>
      <p:grpSpPr>
        <a:xfrm>
          <a:off x="0" y="0"/>
          <a:ext cx="0" cy="0"/>
          <a:chOff x="0" y="0"/>
          <a:chExt cx="0" cy="0"/>
        </a:xfrm>
      </p:grpSpPr>
      <p:pic>
        <p:nvPicPr>
          <p:cNvPr descr="precision_point_title" id="91" name="Google Shape;91;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2" name="Google Shape;92;p36"/>
          <p:cNvSpPr txBox="1"/>
          <p:nvPr>
            <p:ph type="ctrTitle"/>
          </p:nvPr>
        </p:nvSpPr>
        <p:spPr>
          <a:xfrm>
            <a:off x="685370" y="2498080"/>
            <a:ext cx="7773293" cy="1102538"/>
          </a:xfrm>
          <a:prstGeom prst="rect">
            <a:avLst/>
          </a:prstGeom>
          <a:noFill/>
          <a:ln>
            <a:noFill/>
          </a:ln>
        </p:spPr>
        <p:txBody>
          <a:bodyPr anchorCtr="0" anchor="ctr" bIns="48875" lIns="97750" spcFirstLastPara="1" rIns="97750" wrap="square" tIns="488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 type="subTitle"/>
          </p:nvPr>
        </p:nvSpPr>
        <p:spPr>
          <a:xfrm>
            <a:off x="1371824" y="3657547"/>
            <a:ext cx="6400354" cy="1314338"/>
          </a:xfrm>
          <a:prstGeom prst="rect">
            <a:avLst/>
          </a:prstGeom>
          <a:noFill/>
          <a:ln>
            <a:noFill/>
          </a:ln>
        </p:spPr>
        <p:txBody>
          <a:bodyPr anchorCtr="0" anchor="t" bIns="48875" lIns="97750" spcFirstLastPara="1" rIns="97750" wrap="square" tIns="48875">
            <a:noAutofit/>
          </a:bodyPr>
          <a:lstStyle>
            <a:lvl1pPr lvl="0" algn="ctr">
              <a:spcBef>
                <a:spcPts val="525"/>
              </a:spcBef>
              <a:spcAft>
                <a:spcPts val="0"/>
              </a:spcAft>
              <a:buSzPts val="2625"/>
              <a:buFont typeface="Arial"/>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94" name="Shape 94"/>
        <p:cNvGrpSpPr/>
        <p:nvPr/>
      </p:nvGrpSpPr>
      <p:grpSpPr>
        <a:xfrm>
          <a:off x="0" y="0"/>
          <a:ext cx="0" cy="0"/>
          <a:chOff x="0" y="0"/>
          <a:chExt cx="0" cy="0"/>
        </a:xfrm>
      </p:grpSpPr>
      <p:sp>
        <p:nvSpPr>
          <p:cNvPr id="95" name="Google Shape;95;p37"/>
          <p:cNvSpPr txBox="1"/>
          <p:nvPr>
            <p:ph type="title"/>
          </p:nvPr>
        </p:nvSpPr>
        <p:spPr>
          <a:xfrm>
            <a:off x="457663" y="514016"/>
            <a:ext cx="8228707" cy="857250"/>
          </a:xfrm>
          <a:prstGeom prst="rect">
            <a:avLst/>
          </a:prstGeom>
          <a:noFill/>
          <a:ln>
            <a:noFill/>
          </a:ln>
        </p:spPr>
        <p:txBody>
          <a:bodyPr anchorCtr="0" anchor="ctr" bIns="48875" lIns="97750" spcFirstLastPara="1" rIns="97750" wrap="square" tIns="488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7"/>
          <p:cNvSpPr txBox="1"/>
          <p:nvPr>
            <p:ph idx="1" type="body"/>
          </p:nvPr>
        </p:nvSpPr>
        <p:spPr>
          <a:xfrm>
            <a:off x="457663" y="1634971"/>
            <a:ext cx="8228707" cy="3393840"/>
          </a:xfrm>
          <a:prstGeom prst="rect">
            <a:avLst/>
          </a:prstGeom>
          <a:noFill/>
          <a:ln>
            <a:noFill/>
          </a:ln>
        </p:spPr>
        <p:txBody>
          <a:bodyPr anchorCtr="0" anchor="t" bIns="48875" lIns="97750" spcFirstLastPara="1" rIns="97750" wrap="square" tIns="48875">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97" name="Shape 97"/>
        <p:cNvGrpSpPr/>
        <p:nvPr/>
      </p:nvGrpSpPr>
      <p:grpSpPr>
        <a:xfrm>
          <a:off x="0" y="0"/>
          <a:ext cx="0" cy="0"/>
          <a:chOff x="0" y="0"/>
          <a:chExt cx="0" cy="0"/>
        </a:xfrm>
      </p:grpSpPr>
      <p:sp>
        <p:nvSpPr>
          <p:cNvPr id="98" name="Google Shape;98;p38"/>
          <p:cNvSpPr txBox="1"/>
          <p:nvPr>
            <p:ph type="title"/>
          </p:nvPr>
        </p:nvSpPr>
        <p:spPr>
          <a:xfrm>
            <a:off x="722189" y="3305103"/>
            <a:ext cx="7772176" cy="1021333"/>
          </a:xfrm>
          <a:prstGeom prst="rect">
            <a:avLst/>
          </a:prstGeom>
          <a:noFill/>
          <a:ln>
            <a:noFill/>
          </a:ln>
        </p:spPr>
        <p:txBody>
          <a:bodyPr anchorCtr="0" anchor="t" bIns="48875" lIns="97750" spcFirstLastPara="1" rIns="97750" wrap="square" tIns="48875">
            <a:noAutofit/>
          </a:bodyPr>
          <a:lstStyle>
            <a:lvl1pPr lvl="0" algn="l">
              <a:spcBef>
                <a:spcPts val="0"/>
              </a:spcBef>
              <a:spcAft>
                <a:spcPts val="0"/>
              </a:spcAft>
              <a:buSzPts val="1400"/>
              <a:buNone/>
              <a:defRPr b="1" sz="225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8"/>
          <p:cNvSpPr txBox="1"/>
          <p:nvPr>
            <p:ph idx="1" type="body"/>
          </p:nvPr>
        </p:nvSpPr>
        <p:spPr>
          <a:xfrm>
            <a:off x="722189" y="2179960"/>
            <a:ext cx="7772176" cy="1125141"/>
          </a:xfrm>
          <a:prstGeom prst="rect">
            <a:avLst/>
          </a:prstGeom>
          <a:noFill/>
          <a:ln>
            <a:noFill/>
          </a:ln>
        </p:spPr>
        <p:txBody>
          <a:bodyPr anchorCtr="0" anchor="b" bIns="48875" lIns="97750" spcFirstLastPara="1" rIns="97750" wrap="square" tIns="48875">
            <a:noAutofit/>
          </a:bodyPr>
          <a:lstStyle>
            <a:lvl1pPr indent="-228600" lvl="0" marL="457200" algn="l">
              <a:spcBef>
                <a:spcPts val="225"/>
              </a:spcBef>
              <a:spcAft>
                <a:spcPts val="0"/>
              </a:spcAft>
              <a:buSzPts val="1125"/>
              <a:buFont typeface="Arial"/>
              <a:buNone/>
              <a:defRPr sz="1125"/>
            </a:lvl1pPr>
            <a:lvl2pPr indent="-228600" lvl="1" marL="914400" algn="l">
              <a:spcBef>
                <a:spcPts val="210"/>
              </a:spcBef>
              <a:spcAft>
                <a:spcPts val="0"/>
              </a:spcAft>
              <a:buSzPts val="1050"/>
              <a:buFont typeface="Arial"/>
              <a:buNone/>
              <a:defRPr sz="1050"/>
            </a:lvl2pPr>
            <a:lvl3pPr indent="-228600" lvl="2" marL="1371600" algn="l">
              <a:spcBef>
                <a:spcPts val="180"/>
              </a:spcBef>
              <a:spcAft>
                <a:spcPts val="0"/>
              </a:spcAft>
              <a:buSzPts val="900"/>
              <a:buFont typeface="Arial"/>
              <a:buNone/>
              <a:defRPr sz="9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00" name="Shape 100"/>
        <p:cNvGrpSpPr/>
        <p:nvPr/>
      </p:nvGrpSpPr>
      <p:grpSpPr>
        <a:xfrm>
          <a:off x="0" y="0"/>
          <a:ext cx="0" cy="0"/>
          <a:chOff x="0" y="0"/>
          <a:chExt cx="0" cy="0"/>
        </a:xfrm>
      </p:grpSpPr>
      <p:sp>
        <p:nvSpPr>
          <p:cNvPr id="101" name="Google Shape;101;p39"/>
          <p:cNvSpPr txBox="1"/>
          <p:nvPr>
            <p:ph type="title"/>
          </p:nvPr>
        </p:nvSpPr>
        <p:spPr>
          <a:xfrm>
            <a:off x="457663" y="514016"/>
            <a:ext cx="8228707" cy="857250"/>
          </a:xfrm>
          <a:prstGeom prst="rect">
            <a:avLst/>
          </a:prstGeom>
          <a:noFill/>
          <a:ln>
            <a:noFill/>
          </a:ln>
        </p:spPr>
        <p:txBody>
          <a:bodyPr anchorCtr="0" anchor="ctr" bIns="48875" lIns="97750" spcFirstLastPara="1" rIns="97750" wrap="square" tIns="488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txBox="1"/>
          <p:nvPr>
            <p:ph idx="1" type="body"/>
          </p:nvPr>
        </p:nvSpPr>
        <p:spPr>
          <a:xfrm>
            <a:off x="457647" y="1634971"/>
            <a:ext cx="4060775" cy="3393840"/>
          </a:xfrm>
          <a:prstGeom prst="rect">
            <a:avLst/>
          </a:prstGeom>
          <a:noFill/>
          <a:ln>
            <a:noFill/>
          </a:ln>
        </p:spPr>
        <p:txBody>
          <a:bodyPr anchorCtr="0" anchor="t" bIns="48875" lIns="97750" spcFirstLastPara="1" rIns="97750" wrap="square" tIns="48875">
            <a:noAutofit/>
          </a:bodyPr>
          <a:lstStyle>
            <a:lvl1pPr indent="-328612" lvl="0" marL="457200" algn="l">
              <a:spcBef>
                <a:spcPts val="315"/>
              </a:spcBef>
              <a:spcAft>
                <a:spcPts val="0"/>
              </a:spcAft>
              <a:buSzPts val="1575"/>
              <a:buFont typeface="Arial"/>
              <a:buChar char="•"/>
              <a:defRPr sz="1575"/>
            </a:lvl1pPr>
            <a:lvl2pPr indent="-314325" lvl="1" marL="914400" algn="l">
              <a:spcBef>
                <a:spcPts val="270"/>
              </a:spcBef>
              <a:spcAft>
                <a:spcPts val="0"/>
              </a:spcAft>
              <a:buSzPts val="1350"/>
              <a:buFont typeface="Arial"/>
              <a:buChar char="–"/>
              <a:defRPr sz="1350"/>
            </a:lvl2pPr>
            <a:lvl3pPr indent="-300037" lvl="2" marL="1371600" algn="l">
              <a:spcBef>
                <a:spcPts val="225"/>
              </a:spcBef>
              <a:spcAft>
                <a:spcPts val="0"/>
              </a:spcAft>
              <a:buSzPts val="1125"/>
              <a:buFont typeface="Arial"/>
              <a:buChar char="•"/>
              <a:defRPr sz="1125"/>
            </a:lvl3pPr>
            <a:lvl4pPr indent="-295275" lvl="3" marL="1828800" algn="l">
              <a:spcBef>
                <a:spcPts val="210"/>
              </a:spcBef>
              <a:spcAft>
                <a:spcPts val="0"/>
              </a:spcAft>
              <a:buSzPts val="1050"/>
              <a:buFont typeface="Arial"/>
              <a:buChar char="–"/>
              <a:defRPr sz="1050"/>
            </a:lvl4pPr>
            <a:lvl5pPr indent="-295275" lvl="4" marL="2286000" algn="l">
              <a:spcBef>
                <a:spcPts val="210"/>
              </a:spcBef>
              <a:spcAft>
                <a:spcPts val="0"/>
              </a:spcAft>
              <a:buSzPts val="1050"/>
              <a:buFont typeface="Arial"/>
              <a:buChar char="»"/>
              <a:defRPr sz="1050"/>
            </a:lvl5pPr>
            <a:lvl6pPr indent="-295275" lvl="5" marL="2743200" algn="l">
              <a:spcBef>
                <a:spcPts val="210"/>
              </a:spcBef>
              <a:spcAft>
                <a:spcPts val="0"/>
              </a:spcAft>
              <a:buSzPts val="1050"/>
              <a:buFont typeface="Arial"/>
              <a:buChar char="»"/>
              <a:defRPr sz="1050"/>
            </a:lvl6pPr>
            <a:lvl7pPr indent="-295275" lvl="6" marL="3200400" algn="l">
              <a:spcBef>
                <a:spcPts val="210"/>
              </a:spcBef>
              <a:spcAft>
                <a:spcPts val="0"/>
              </a:spcAft>
              <a:buSzPts val="1050"/>
              <a:buFont typeface="Arial"/>
              <a:buChar char="»"/>
              <a:defRPr sz="1050"/>
            </a:lvl7pPr>
            <a:lvl8pPr indent="-295275" lvl="7" marL="3657600" algn="l">
              <a:spcBef>
                <a:spcPts val="210"/>
              </a:spcBef>
              <a:spcAft>
                <a:spcPts val="0"/>
              </a:spcAft>
              <a:buSzPts val="1050"/>
              <a:buFont typeface="Arial"/>
              <a:buChar char="»"/>
              <a:defRPr sz="1050"/>
            </a:lvl8pPr>
            <a:lvl9pPr indent="-295275" lvl="8" marL="4114800" algn="l">
              <a:spcBef>
                <a:spcPts val="210"/>
              </a:spcBef>
              <a:spcAft>
                <a:spcPts val="0"/>
              </a:spcAft>
              <a:buSzPts val="1050"/>
              <a:buFont typeface="Arial"/>
              <a:buChar char="»"/>
              <a:defRPr sz="1050"/>
            </a:lvl9pPr>
          </a:lstStyle>
          <a:p/>
        </p:txBody>
      </p:sp>
      <p:sp>
        <p:nvSpPr>
          <p:cNvPr id="103" name="Google Shape;103;p39"/>
          <p:cNvSpPr txBox="1"/>
          <p:nvPr>
            <p:ph idx="2" type="body"/>
          </p:nvPr>
        </p:nvSpPr>
        <p:spPr>
          <a:xfrm>
            <a:off x="4625581" y="1634971"/>
            <a:ext cx="4060775" cy="3393840"/>
          </a:xfrm>
          <a:prstGeom prst="rect">
            <a:avLst/>
          </a:prstGeom>
          <a:noFill/>
          <a:ln>
            <a:noFill/>
          </a:ln>
        </p:spPr>
        <p:txBody>
          <a:bodyPr anchorCtr="0" anchor="t" bIns="48875" lIns="97750" spcFirstLastPara="1" rIns="97750" wrap="square" tIns="48875">
            <a:noAutofit/>
          </a:bodyPr>
          <a:lstStyle>
            <a:lvl1pPr indent="-328612" lvl="0" marL="457200" algn="l">
              <a:spcBef>
                <a:spcPts val="315"/>
              </a:spcBef>
              <a:spcAft>
                <a:spcPts val="0"/>
              </a:spcAft>
              <a:buSzPts val="1575"/>
              <a:buFont typeface="Arial"/>
              <a:buChar char="•"/>
              <a:defRPr sz="1575"/>
            </a:lvl1pPr>
            <a:lvl2pPr indent="-314325" lvl="1" marL="914400" algn="l">
              <a:spcBef>
                <a:spcPts val="270"/>
              </a:spcBef>
              <a:spcAft>
                <a:spcPts val="0"/>
              </a:spcAft>
              <a:buSzPts val="1350"/>
              <a:buFont typeface="Arial"/>
              <a:buChar char="–"/>
              <a:defRPr sz="1350"/>
            </a:lvl2pPr>
            <a:lvl3pPr indent="-300037" lvl="2" marL="1371600" algn="l">
              <a:spcBef>
                <a:spcPts val="225"/>
              </a:spcBef>
              <a:spcAft>
                <a:spcPts val="0"/>
              </a:spcAft>
              <a:buSzPts val="1125"/>
              <a:buFont typeface="Arial"/>
              <a:buChar char="•"/>
              <a:defRPr sz="1125"/>
            </a:lvl3pPr>
            <a:lvl4pPr indent="-295275" lvl="3" marL="1828800" algn="l">
              <a:spcBef>
                <a:spcPts val="210"/>
              </a:spcBef>
              <a:spcAft>
                <a:spcPts val="0"/>
              </a:spcAft>
              <a:buSzPts val="1050"/>
              <a:buFont typeface="Arial"/>
              <a:buChar char="–"/>
              <a:defRPr sz="1050"/>
            </a:lvl4pPr>
            <a:lvl5pPr indent="-295275" lvl="4" marL="2286000" algn="l">
              <a:spcBef>
                <a:spcPts val="210"/>
              </a:spcBef>
              <a:spcAft>
                <a:spcPts val="0"/>
              </a:spcAft>
              <a:buSzPts val="1050"/>
              <a:buFont typeface="Arial"/>
              <a:buChar char="»"/>
              <a:defRPr sz="1050"/>
            </a:lvl5pPr>
            <a:lvl6pPr indent="-295275" lvl="5" marL="2743200" algn="l">
              <a:spcBef>
                <a:spcPts val="210"/>
              </a:spcBef>
              <a:spcAft>
                <a:spcPts val="0"/>
              </a:spcAft>
              <a:buSzPts val="1050"/>
              <a:buFont typeface="Arial"/>
              <a:buChar char="»"/>
              <a:defRPr sz="1050"/>
            </a:lvl6pPr>
            <a:lvl7pPr indent="-295275" lvl="6" marL="3200400" algn="l">
              <a:spcBef>
                <a:spcPts val="210"/>
              </a:spcBef>
              <a:spcAft>
                <a:spcPts val="0"/>
              </a:spcAft>
              <a:buSzPts val="1050"/>
              <a:buFont typeface="Arial"/>
              <a:buChar char="»"/>
              <a:defRPr sz="1050"/>
            </a:lvl7pPr>
            <a:lvl8pPr indent="-295275" lvl="7" marL="3657600" algn="l">
              <a:spcBef>
                <a:spcPts val="210"/>
              </a:spcBef>
              <a:spcAft>
                <a:spcPts val="0"/>
              </a:spcAft>
              <a:buSzPts val="1050"/>
              <a:buFont typeface="Arial"/>
              <a:buChar char="»"/>
              <a:defRPr sz="1050"/>
            </a:lvl8pPr>
            <a:lvl9pPr indent="-295275" lvl="8" marL="4114800" algn="l">
              <a:spcBef>
                <a:spcPts val="210"/>
              </a:spcBef>
              <a:spcAft>
                <a:spcPts val="0"/>
              </a:spcAft>
              <a:buSzPts val="1050"/>
              <a:buFont typeface="Arial"/>
              <a:buChar char="»"/>
              <a:defRPr sz="105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04" name="Shape 104"/>
        <p:cNvGrpSpPr/>
        <p:nvPr/>
      </p:nvGrpSpPr>
      <p:grpSpPr>
        <a:xfrm>
          <a:off x="0" y="0"/>
          <a:ext cx="0" cy="0"/>
          <a:chOff x="0" y="0"/>
          <a:chExt cx="0" cy="0"/>
        </a:xfrm>
      </p:grpSpPr>
      <p:sp>
        <p:nvSpPr>
          <p:cNvPr id="105" name="Google Shape;105;p40"/>
          <p:cNvSpPr txBox="1"/>
          <p:nvPr>
            <p:ph type="title"/>
          </p:nvPr>
        </p:nvSpPr>
        <p:spPr>
          <a:xfrm>
            <a:off x="457663" y="205941"/>
            <a:ext cx="8228707" cy="857250"/>
          </a:xfrm>
          <a:prstGeom prst="rect">
            <a:avLst/>
          </a:prstGeom>
          <a:noFill/>
          <a:ln>
            <a:noFill/>
          </a:ln>
        </p:spPr>
        <p:txBody>
          <a:bodyPr anchorCtr="0" anchor="ctr" bIns="48875" lIns="97750" spcFirstLastPara="1" rIns="97750" wrap="square" tIns="488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0"/>
          <p:cNvSpPr txBox="1"/>
          <p:nvPr>
            <p:ph idx="1" type="body"/>
          </p:nvPr>
        </p:nvSpPr>
        <p:spPr>
          <a:xfrm>
            <a:off x="457647" y="1151108"/>
            <a:ext cx="4039568" cy="479692"/>
          </a:xfrm>
          <a:prstGeom prst="rect">
            <a:avLst/>
          </a:prstGeom>
          <a:noFill/>
          <a:ln>
            <a:noFill/>
          </a:ln>
        </p:spPr>
        <p:txBody>
          <a:bodyPr anchorCtr="0" anchor="b" bIns="48875" lIns="97750" spcFirstLastPara="1" rIns="97750" wrap="square" tIns="48875">
            <a:noAutofit/>
          </a:bodyPr>
          <a:lstStyle>
            <a:lvl1pPr indent="-228600" lvl="0" marL="457200" algn="l">
              <a:spcBef>
                <a:spcPts val="270"/>
              </a:spcBef>
              <a:spcAft>
                <a:spcPts val="0"/>
              </a:spcAft>
              <a:buSzPts val="1350"/>
              <a:buFont typeface="Arial"/>
              <a:buNone/>
              <a:defRPr b="1" sz="1350"/>
            </a:lvl1pPr>
            <a:lvl2pPr indent="-228600" lvl="1" marL="914400" algn="l">
              <a:spcBef>
                <a:spcPts val="225"/>
              </a:spcBef>
              <a:spcAft>
                <a:spcPts val="0"/>
              </a:spcAft>
              <a:buSzPts val="1125"/>
              <a:buFont typeface="Arial"/>
              <a:buNone/>
              <a:defRPr b="1" sz="1125"/>
            </a:lvl2pPr>
            <a:lvl3pPr indent="-228600" lvl="2" marL="1371600" algn="l">
              <a:spcBef>
                <a:spcPts val="210"/>
              </a:spcBef>
              <a:spcAft>
                <a:spcPts val="0"/>
              </a:spcAft>
              <a:buSzPts val="1050"/>
              <a:buFont typeface="Arial"/>
              <a:buNone/>
              <a:defRPr b="1" sz="1050"/>
            </a:lvl3pPr>
            <a:lvl4pPr indent="-228600" lvl="3" marL="1828800" algn="l">
              <a:spcBef>
                <a:spcPts val="180"/>
              </a:spcBef>
              <a:spcAft>
                <a:spcPts val="0"/>
              </a:spcAft>
              <a:buSzPts val="900"/>
              <a:buFont typeface="Arial"/>
              <a:buNone/>
              <a:defRPr b="1" sz="900"/>
            </a:lvl4pPr>
            <a:lvl5pPr indent="-228600" lvl="4" marL="2286000" algn="l">
              <a:spcBef>
                <a:spcPts val="180"/>
              </a:spcBef>
              <a:spcAft>
                <a:spcPts val="0"/>
              </a:spcAft>
              <a:buSzPts val="900"/>
              <a:buFont typeface="Arial"/>
              <a:buNone/>
              <a:defRPr b="1" sz="900"/>
            </a:lvl5pPr>
            <a:lvl6pPr indent="-228600" lvl="5" marL="2743200" algn="l">
              <a:spcBef>
                <a:spcPts val="180"/>
              </a:spcBef>
              <a:spcAft>
                <a:spcPts val="0"/>
              </a:spcAft>
              <a:buSzPts val="900"/>
              <a:buFont typeface="Arial"/>
              <a:buNone/>
              <a:defRPr b="1" sz="900"/>
            </a:lvl6pPr>
            <a:lvl7pPr indent="-228600" lvl="6" marL="3200400" algn="l">
              <a:spcBef>
                <a:spcPts val="180"/>
              </a:spcBef>
              <a:spcAft>
                <a:spcPts val="0"/>
              </a:spcAft>
              <a:buSzPts val="900"/>
              <a:buFont typeface="Arial"/>
              <a:buNone/>
              <a:defRPr b="1" sz="900"/>
            </a:lvl7pPr>
            <a:lvl8pPr indent="-228600" lvl="7" marL="3657600" algn="l">
              <a:spcBef>
                <a:spcPts val="180"/>
              </a:spcBef>
              <a:spcAft>
                <a:spcPts val="0"/>
              </a:spcAft>
              <a:buSzPts val="900"/>
              <a:buFont typeface="Arial"/>
              <a:buNone/>
              <a:defRPr b="1" sz="900"/>
            </a:lvl8pPr>
            <a:lvl9pPr indent="-228600" lvl="8" marL="4114800" algn="l">
              <a:spcBef>
                <a:spcPts val="180"/>
              </a:spcBef>
              <a:spcAft>
                <a:spcPts val="0"/>
              </a:spcAft>
              <a:buSzPts val="900"/>
              <a:buFont typeface="Arial"/>
              <a:buNone/>
              <a:defRPr b="1" sz="900"/>
            </a:lvl9pPr>
          </a:lstStyle>
          <a:p/>
        </p:txBody>
      </p:sp>
      <p:sp>
        <p:nvSpPr>
          <p:cNvPr id="107" name="Google Shape;107;p40"/>
          <p:cNvSpPr txBox="1"/>
          <p:nvPr>
            <p:ph idx="2" type="body"/>
          </p:nvPr>
        </p:nvSpPr>
        <p:spPr>
          <a:xfrm>
            <a:off x="457647" y="1630786"/>
            <a:ext cx="4039568" cy="2963541"/>
          </a:xfrm>
          <a:prstGeom prst="rect">
            <a:avLst/>
          </a:prstGeom>
          <a:noFill/>
          <a:ln>
            <a:noFill/>
          </a:ln>
        </p:spPr>
        <p:txBody>
          <a:bodyPr anchorCtr="0" anchor="t" bIns="48875" lIns="97750" spcFirstLastPara="1" rIns="97750" wrap="square" tIns="48875">
            <a:noAutofit/>
          </a:bodyPr>
          <a:lstStyle>
            <a:lvl1pPr indent="-314325" lvl="0" marL="457200" algn="l">
              <a:spcBef>
                <a:spcPts val="270"/>
              </a:spcBef>
              <a:spcAft>
                <a:spcPts val="0"/>
              </a:spcAft>
              <a:buSzPts val="1350"/>
              <a:buFont typeface="Arial"/>
              <a:buChar char="•"/>
              <a:defRPr sz="1350"/>
            </a:lvl1pPr>
            <a:lvl2pPr indent="-300037" lvl="1" marL="914400" algn="l">
              <a:spcBef>
                <a:spcPts val="225"/>
              </a:spcBef>
              <a:spcAft>
                <a:spcPts val="0"/>
              </a:spcAft>
              <a:buSzPts val="1125"/>
              <a:buFont typeface="Arial"/>
              <a:buChar char="–"/>
              <a:defRPr sz="1125"/>
            </a:lvl2pPr>
            <a:lvl3pPr indent="-295275" lvl="2" marL="1371600" algn="l">
              <a:spcBef>
                <a:spcPts val="210"/>
              </a:spcBef>
              <a:spcAft>
                <a:spcPts val="0"/>
              </a:spcAft>
              <a:buSzPts val="1050"/>
              <a:buFont typeface="Arial"/>
              <a:buChar char="•"/>
              <a:defRPr sz="1050"/>
            </a:lvl3pPr>
            <a:lvl4pPr indent="-285750" lvl="3" marL="1828800" algn="l">
              <a:spcBef>
                <a:spcPts val="180"/>
              </a:spcBef>
              <a:spcAft>
                <a:spcPts val="0"/>
              </a:spcAft>
              <a:buSzPts val="900"/>
              <a:buFont typeface="Arial"/>
              <a:buChar char="–"/>
              <a:defRPr sz="900"/>
            </a:lvl4pPr>
            <a:lvl5pPr indent="-285750" lvl="4" marL="2286000" algn="l">
              <a:spcBef>
                <a:spcPts val="180"/>
              </a:spcBef>
              <a:spcAft>
                <a:spcPts val="0"/>
              </a:spcAft>
              <a:buSzPts val="900"/>
              <a:buFont typeface="Arial"/>
              <a:buChar char="»"/>
              <a:defRPr sz="900"/>
            </a:lvl5pPr>
            <a:lvl6pPr indent="-285750" lvl="5" marL="2743200" algn="l">
              <a:spcBef>
                <a:spcPts val="180"/>
              </a:spcBef>
              <a:spcAft>
                <a:spcPts val="0"/>
              </a:spcAft>
              <a:buSzPts val="900"/>
              <a:buFont typeface="Arial"/>
              <a:buChar char="»"/>
              <a:defRPr sz="900"/>
            </a:lvl6pPr>
            <a:lvl7pPr indent="-285750" lvl="6" marL="3200400" algn="l">
              <a:spcBef>
                <a:spcPts val="180"/>
              </a:spcBef>
              <a:spcAft>
                <a:spcPts val="0"/>
              </a:spcAft>
              <a:buSzPts val="900"/>
              <a:buFont typeface="Arial"/>
              <a:buChar char="»"/>
              <a:defRPr sz="900"/>
            </a:lvl7pPr>
            <a:lvl8pPr indent="-285750" lvl="7" marL="3657600" algn="l">
              <a:spcBef>
                <a:spcPts val="180"/>
              </a:spcBef>
              <a:spcAft>
                <a:spcPts val="0"/>
              </a:spcAft>
              <a:buSzPts val="900"/>
              <a:buFont typeface="Arial"/>
              <a:buChar char="»"/>
              <a:defRPr sz="900"/>
            </a:lvl8pPr>
            <a:lvl9pPr indent="-285750" lvl="8" marL="4114800" algn="l">
              <a:spcBef>
                <a:spcPts val="180"/>
              </a:spcBef>
              <a:spcAft>
                <a:spcPts val="0"/>
              </a:spcAft>
              <a:buSzPts val="900"/>
              <a:buFont typeface="Arial"/>
              <a:buChar char="»"/>
              <a:defRPr sz="900"/>
            </a:lvl9pPr>
          </a:lstStyle>
          <a:p/>
        </p:txBody>
      </p:sp>
      <p:sp>
        <p:nvSpPr>
          <p:cNvPr id="108" name="Google Shape;108;p40"/>
          <p:cNvSpPr txBox="1"/>
          <p:nvPr>
            <p:ph idx="3" type="body"/>
          </p:nvPr>
        </p:nvSpPr>
        <p:spPr>
          <a:xfrm>
            <a:off x="4644557" y="1151108"/>
            <a:ext cx="4041799" cy="479692"/>
          </a:xfrm>
          <a:prstGeom prst="rect">
            <a:avLst/>
          </a:prstGeom>
          <a:noFill/>
          <a:ln>
            <a:noFill/>
          </a:ln>
        </p:spPr>
        <p:txBody>
          <a:bodyPr anchorCtr="0" anchor="b" bIns="48875" lIns="97750" spcFirstLastPara="1" rIns="97750" wrap="square" tIns="48875">
            <a:noAutofit/>
          </a:bodyPr>
          <a:lstStyle>
            <a:lvl1pPr indent="-228600" lvl="0" marL="457200" algn="l">
              <a:spcBef>
                <a:spcPts val="270"/>
              </a:spcBef>
              <a:spcAft>
                <a:spcPts val="0"/>
              </a:spcAft>
              <a:buSzPts val="1350"/>
              <a:buFont typeface="Arial"/>
              <a:buNone/>
              <a:defRPr b="1" sz="1350"/>
            </a:lvl1pPr>
            <a:lvl2pPr indent="-228600" lvl="1" marL="914400" algn="l">
              <a:spcBef>
                <a:spcPts val="225"/>
              </a:spcBef>
              <a:spcAft>
                <a:spcPts val="0"/>
              </a:spcAft>
              <a:buSzPts val="1125"/>
              <a:buFont typeface="Arial"/>
              <a:buNone/>
              <a:defRPr b="1" sz="1125"/>
            </a:lvl2pPr>
            <a:lvl3pPr indent="-228600" lvl="2" marL="1371600" algn="l">
              <a:spcBef>
                <a:spcPts val="210"/>
              </a:spcBef>
              <a:spcAft>
                <a:spcPts val="0"/>
              </a:spcAft>
              <a:buSzPts val="1050"/>
              <a:buFont typeface="Arial"/>
              <a:buNone/>
              <a:defRPr b="1" sz="1050"/>
            </a:lvl3pPr>
            <a:lvl4pPr indent="-228600" lvl="3" marL="1828800" algn="l">
              <a:spcBef>
                <a:spcPts val="180"/>
              </a:spcBef>
              <a:spcAft>
                <a:spcPts val="0"/>
              </a:spcAft>
              <a:buSzPts val="900"/>
              <a:buFont typeface="Arial"/>
              <a:buNone/>
              <a:defRPr b="1" sz="900"/>
            </a:lvl4pPr>
            <a:lvl5pPr indent="-228600" lvl="4" marL="2286000" algn="l">
              <a:spcBef>
                <a:spcPts val="180"/>
              </a:spcBef>
              <a:spcAft>
                <a:spcPts val="0"/>
              </a:spcAft>
              <a:buSzPts val="900"/>
              <a:buFont typeface="Arial"/>
              <a:buNone/>
              <a:defRPr b="1" sz="900"/>
            </a:lvl5pPr>
            <a:lvl6pPr indent="-228600" lvl="5" marL="2743200" algn="l">
              <a:spcBef>
                <a:spcPts val="180"/>
              </a:spcBef>
              <a:spcAft>
                <a:spcPts val="0"/>
              </a:spcAft>
              <a:buSzPts val="900"/>
              <a:buFont typeface="Arial"/>
              <a:buNone/>
              <a:defRPr b="1" sz="900"/>
            </a:lvl6pPr>
            <a:lvl7pPr indent="-228600" lvl="6" marL="3200400" algn="l">
              <a:spcBef>
                <a:spcPts val="180"/>
              </a:spcBef>
              <a:spcAft>
                <a:spcPts val="0"/>
              </a:spcAft>
              <a:buSzPts val="900"/>
              <a:buFont typeface="Arial"/>
              <a:buNone/>
              <a:defRPr b="1" sz="900"/>
            </a:lvl7pPr>
            <a:lvl8pPr indent="-228600" lvl="7" marL="3657600" algn="l">
              <a:spcBef>
                <a:spcPts val="180"/>
              </a:spcBef>
              <a:spcAft>
                <a:spcPts val="0"/>
              </a:spcAft>
              <a:buSzPts val="900"/>
              <a:buFont typeface="Arial"/>
              <a:buNone/>
              <a:defRPr b="1" sz="900"/>
            </a:lvl8pPr>
            <a:lvl9pPr indent="-228600" lvl="8" marL="4114800" algn="l">
              <a:spcBef>
                <a:spcPts val="180"/>
              </a:spcBef>
              <a:spcAft>
                <a:spcPts val="0"/>
              </a:spcAft>
              <a:buSzPts val="900"/>
              <a:buFont typeface="Arial"/>
              <a:buNone/>
              <a:defRPr b="1" sz="900"/>
            </a:lvl9pPr>
          </a:lstStyle>
          <a:p/>
        </p:txBody>
      </p:sp>
      <p:sp>
        <p:nvSpPr>
          <p:cNvPr id="109" name="Google Shape;109;p40"/>
          <p:cNvSpPr txBox="1"/>
          <p:nvPr>
            <p:ph idx="4" type="body"/>
          </p:nvPr>
        </p:nvSpPr>
        <p:spPr>
          <a:xfrm>
            <a:off x="4644557" y="1630786"/>
            <a:ext cx="4041799" cy="2963541"/>
          </a:xfrm>
          <a:prstGeom prst="rect">
            <a:avLst/>
          </a:prstGeom>
          <a:noFill/>
          <a:ln>
            <a:noFill/>
          </a:ln>
        </p:spPr>
        <p:txBody>
          <a:bodyPr anchorCtr="0" anchor="t" bIns="48875" lIns="97750" spcFirstLastPara="1" rIns="97750" wrap="square" tIns="48875">
            <a:noAutofit/>
          </a:bodyPr>
          <a:lstStyle>
            <a:lvl1pPr indent="-314325" lvl="0" marL="457200" algn="l">
              <a:spcBef>
                <a:spcPts val="270"/>
              </a:spcBef>
              <a:spcAft>
                <a:spcPts val="0"/>
              </a:spcAft>
              <a:buSzPts val="1350"/>
              <a:buFont typeface="Arial"/>
              <a:buChar char="•"/>
              <a:defRPr sz="1350"/>
            </a:lvl1pPr>
            <a:lvl2pPr indent="-300037" lvl="1" marL="914400" algn="l">
              <a:spcBef>
                <a:spcPts val="225"/>
              </a:spcBef>
              <a:spcAft>
                <a:spcPts val="0"/>
              </a:spcAft>
              <a:buSzPts val="1125"/>
              <a:buFont typeface="Arial"/>
              <a:buChar char="–"/>
              <a:defRPr sz="1125"/>
            </a:lvl2pPr>
            <a:lvl3pPr indent="-295275" lvl="2" marL="1371600" algn="l">
              <a:spcBef>
                <a:spcPts val="210"/>
              </a:spcBef>
              <a:spcAft>
                <a:spcPts val="0"/>
              </a:spcAft>
              <a:buSzPts val="1050"/>
              <a:buFont typeface="Arial"/>
              <a:buChar char="•"/>
              <a:defRPr sz="1050"/>
            </a:lvl3pPr>
            <a:lvl4pPr indent="-285750" lvl="3" marL="1828800" algn="l">
              <a:spcBef>
                <a:spcPts val="180"/>
              </a:spcBef>
              <a:spcAft>
                <a:spcPts val="0"/>
              </a:spcAft>
              <a:buSzPts val="900"/>
              <a:buFont typeface="Arial"/>
              <a:buChar char="–"/>
              <a:defRPr sz="900"/>
            </a:lvl4pPr>
            <a:lvl5pPr indent="-285750" lvl="4" marL="2286000" algn="l">
              <a:spcBef>
                <a:spcPts val="180"/>
              </a:spcBef>
              <a:spcAft>
                <a:spcPts val="0"/>
              </a:spcAft>
              <a:buSzPts val="900"/>
              <a:buFont typeface="Arial"/>
              <a:buChar char="»"/>
              <a:defRPr sz="900"/>
            </a:lvl5pPr>
            <a:lvl6pPr indent="-285750" lvl="5" marL="2743200" algn="l">
              <a:spcBef>
                <a:spcPts val="180"/>
              </a:spcBef>
              <a:spcAft>
                <a:spcPts val="0"/>
              </a:spcAft>
              <a:buSzPts val="900"/>
              <a:buFont typeface="Arial"/>
              <a:buChar char="»"/>
              <a:defRPr sz="900"/>
            </a:lvl6pPr>
            <a:lvl7pPr indent="-285750" lvl="6" marL="3200400" algn="l">
              <a:spcBef>
                <a:spcPts val="180"/>
              </a:spcBef>
              <a:spcAft>
                <a:spcPts val="0"/>
              </a:spcAft>
              <a:buSzPts val="900"/>
              <a:buFont typeface="Arial"/>
              <a:buChar char="»"/>
              <a:defRPr sz="900"/>
            </a:lvl7pPr>
            <a:lvl8pPr indent="-285750" lvl="7" marL="3657600" algn="l">
              <a:spcBef>
                <a:spcPts val="180"/>
              </a:spcBef>
              <a:spcAft>
                <a:spcPts val="0"/>
              </a:spcAft>
              <a:buSzPts val="900"/>
              <a:buFont typeface="Arial"/>
              <a:buChar char="»"/>
              <a:defRPr sz="900"/>
            </a:lvl8pPr>
            <a:lvl9pPr indent="-285750" lvl="8" marL="4114800" algn="l">
              <a:spcBef>
                <a:spcPts val="180"/>
              </a:spcBef>
              <a:spcAft>
                <a:spcPts val="0"/>
              </a:spcAft>
              <a:buSzPts val="900"/>
              <a:buFont typeface="Arial"/>
              <a:buChar char="»"/>
              <a:defRPr sz="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10" name="Shape 110"/>
        <p:cNvGrpSpPr/>
        <p:nvPr/>
      </p:nvGrpSpPr>
      <p:grpSpPr>
        <a:xfrm>
          <a:off x="0" y="0"/>
          <a:ext cx="0" cy="0"/>
          <a:chOff x="0" y="0"/>
          <a:chExt cx="0" cy="0"/>
        </a:xfrm>
      </p:grpSpPr>
      <p:sp>
        <p:nvSpPr>
          <p:cNvPr id="111" name="Google Shape;111;p41"/>
          <p:cNvSpPr txBox="1"/>
          <p:nvPr>
            <p:ph type="title"/>
          </p:nvPr>
        </p:nvSpPr>
        <p:spPr>
          <a:xfrm>
            <a:off x="457663" y="514016"/>
            <a:ext cx="8228707" cy="857250"/>
          </a:xfrm>
          <a:prstGeom prst="rect">
            <a:avLst/>
          </a:prstGeom>
          <a:noFill/>
          <a:ln>
            <a:noFill/>
          </a:ln>
        </p:spPr>
        <p:txBody>
          <a:bodyPr anchorCtr="0" anchor="ctr" bIns="48875" lIns="97750" spcFirstLastPara="1" rIns="97750" wrap="square" tIns="488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685800" y="466725"/>
            <a:ext cx="77724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3"/>
          <p:cNvSpPr txBox="1"/>
          <p:nvPr>
            <p:ph idx="1" type="body"/>
          </p:nvPr>
        </p:nvSpPr>
        <p:spPr>
          <a:xfrm>
            <a:off x="685800" y="1441850"/>
            <a:ext cx="7772400" cy="1772762"/>
          </a:xfrm>
          <a:prstGeom prst="rect">
            <a:avLst/>
          </a:prstGeom>
          <a:noFill/>
          <a:ln>
            <a:noFill/>
          </a:ln>
        </p:spPr>
        <p:txBody>
          <a:bodyPr anchorCtr="0" anchor="t" bIns="45600" lIns="91225" spcFirstLastPara="1" rIns="91225" wrap="square" tIns="45600">
            <a:sp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 name="Google Shape;20;p23"/>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2" name="Shape 11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3" name="Shape 113"/>
        <p:cNvGrpSpPr/>
        <p:nvPr/>
      </p:nvGrpSpPr>
      <p:grpSpPr>
        <a:xfrm>
          <a:off x="0" y="0"/>
          <a:ext cx="0" cy="0"/>
          <a:chOff x="0" y="0"/>
          <a:chExt cx="0" cy="0"/>
        </a:xfrm>
      </p:grpSpPr>
      <p:sp>
        <p:nvSpPr>
          <p:cNvPr id="114" name="Google Shape;114;p43"/>
          <p:cNvSpPr txBox="1"/>
          <p:nvPr>
            <p:ph type="title"/>
          </p:nvPr>
        </p:nvSpPr>
        <p:spPr>
          <a:xfrm>
            <a:off x="457647" y="205105"/>
            <a:ext cx="3008188" cy="871482"/>
          </a:xfrm>
          <a:prstGeom prst="rect">
            <a:avLst/>
          </a:prstGeom>
          <a:noFill/>
          <a:ln>
            <a:noFill/>
          </a:ln>
        </p:spPr>
        <p:txBody>
          <a:bodyPr anchorCtr="0" anchor="b" bIns="48875" lIns="97750" spcFirstLastPara="1" rIns="97750" wrap="square" tIns="48875">
            <a:noAutofit/>
          </a:bodyPr>
          <a:lstStyle>
            <a:lvl1pPr lvl="0" algn="l">
              <a:spcBef>
                <a:spcPts val="0"/>
              </a:spcBef>
              <a:spcAft>
                <a:spcPts val="0"/>
              </a:spcAft>
              <a:buSzPts val="1400"/>
              <a:buNone/>
              <a:defRPr b="1" sz="11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3"/>
          <p:cNvSpPr txBox="1"/>
          <p:nvPr>
            <p:ph idx="1" type="body"/>
          </p:nvPr>
        </p:nvSpPr>
        <p:spPr>
          <a:xfrm>
            <a:off x="3575224" y="205104"/>
            <a:ext cx="5111130" cy="4389221"/>
          </a:xfrm>
          <a:prstGeom prst="rect">
            <a:avLst/>
          </a:prstGeom>
          <a:noFill/>
          <a:ln>
            <a:noFill/>
          </a:ln>
        </p:spPr>
        <p:txBody>
          <a:bodyPr anchorCtr="0" anchor="t" bIns="48875" lIns="97750" spcFirstLastPara="1" rIns="97750" wrap="square" tIns="48875">
            <a:noAutofit/>
          </a:bodyPr>
          <a:lstStyle>
            <a:lvl1pPr indent="-342900" lvl="0" marL="457200" algn="l">
              <a:spcBef>
                <a:spcPts val="360"/>
              </a:spcBef>
              <a:spcAft>
                <a:spcPts val="0"/>
              </a:spcAft>
              <a:buSzPts val="1800"/>
              <a:buFont typeface="Arial"/>
              <a:buChar char="•"/>
              <a:defRPr sz="1800"/>
            </a:lvl1pPr>
            <a:lvl2pPr indent="-328612" lvl="1" marL="914400" algn="l">
              <a:spcBef>
                <a:spcPts val="315"/>
              </a:spcBef>
              <a:spcAft>
                <a:spcPts val="0"/>
              </a:spcAft>
              <a:buSzPts val="1575"/>
              <a:buFont typeface="Arial"/>
              <a:buChar char="–"/>
              <a:defRPr sz="1575"/>
            </a:lvl2pPr>
            <a:lvl3pPr indent="-314325" lvl="2" marL="1371600" algn="l">
              <a:spcBef>
                <a:spcPts val="270"/>
              </a:spcBef>
              <a:spcAft>
                <a:spcPts val="0"/>
              </a:spcAft>
              <a:buSzPts val="1350"/>
              <a:buFont typeface="Arial"/>
              <a:buChar char="•"/>
              <a:defRPr sz="1350"/>
            </a:lvl3pPr>
            <a:lvl4pPr indent="-300037" lvl="3" marL="1828800" algn="l">
              <a:spcBef>
                <a:spcPts val="225"/>
              </a:spcBef>
              <a:spcAft>
                <a:spcPts val="0"/>
              </a:spcAft>
              <a:buSzPts val="1125"/>
              <a:buFont typeface="Arial"/>
              <a:buChar char="–"/>
              <a:defRPr sz="1125"/>
            </a:lvl4pPr>
            <a:lvl5pPr indent="-300037" lvl="4" marL="2286000" algn="l">
              <a:spcBef>
                <a:spcPts val="225"/>
              </a:spcBef>
              <a:spcAft>
                <a:spcPts val="0"/>
              </a:spcAft>
              <a:buSzPts val="1125"/>
              <a:buFont typeface="Arial"/>
              <a:buChar char="»"/>
              <a:defRPr sz="1125"/>
            </a:lvl5pPr>
            <a:lvl6pPr indent="-300037" lvl="5" marL="2743200" algn="l">
              <a:spcBef>
                <a:spcPts val="225"/>
              </a:spcBef>
              <a:spcAft>
                <a:spcPts val="0"/>
              </a:spcAft>
              <a:buSzPts val="1125"/>
              <a:buFont typeface="Arial"/>
              <a:buChar char="»"/>
              <a:defRPr sz="1125"/>
            </a:lvl6pPr>
            <a:lvl7pPr indent="-300037" lvl="6" marL="3200400" algn="l">
              <a:spcBef>
                <a:spcPts val="225"/>
              </a:spcBef>
              <a:spcAft>
                <a:spcPts val="0"/>
              </a:spcAft>
              <a:buSzPts val="1125"/>
              <a:buFont typeface="Arial"/>
              <a:buChar char="»"/>
              <a:defRPr sz="1125"/>
            </a:lvl7pPr>
            <a:lvl8pPr indent="-300037" lvl="7" marL="3657600" algn="l">
              <a:spcBef>
                <a:spcPts val="225"/>
              </a:spcBef>
              <a:spcAft>
                <a:spcPts val="0"/>
              </a:spcAft>
              <a:buSzPts val="1125"/>
              <a:buFont typeface="Arial"/>
              <a:buChar char="»"/>
              <a:defRPr sz="1125"/>
            </a:lvl8pPr>
            <a:lvl9pPr indent="-300037" lvl="8" marL="4114800" algn="l">
              <a:spcBef>
                <a:spcPts val="225"/>
              </a:spcBef>
              <a:spcAft>
                <a:spcPts val="0"/>
              </a:spcAft>
              <a:buSzPts val="1125"/>
              <a:buFont typeface="Arial"/>
              <a:buChar char="»"/>
              <a:defRPr sz="1125"/>
            </a:lvl9pPr>
          </a:lstStyle>
          <a:p/>
        </p:txBody>
      </p:sp>
      <p:sp>
        <p:nvSpPr>
          <p:cNvPr id="116" name="Google Shape;116;p43"/>
          <p:cNvSpPr txBox="1"/>
          <p:nvPr>
            <p:ph idx="2" type="body"/>
          </p:nvPr>
        </p:nvSpPr>
        <p:spPr>
          <a:xfrm>
            <a:off x="457647" y="1076586"/>
            <a:ext cx="3008188" cy="3517739"/>
          </a:xfrm>
          <a:prstGeom prst="rect">
            <a:avLst/>
          </a:prstGeom>
          <a:noFill/>
          <a:ln>
            <a:noFill/>
          </a:ln>
        </p:spPr>
        <p:txBody>
          <a:bodyPr anchorCtr="0" anchor="t" bIns="48875" lIns="97750" spcFirstLastPara="1" rIns="97750" wrap="square" tIns="48875">
            <a:noAutofit/>
          </a:bodyPr>
          <a:lstStyle>
            <a:lvl1pPr indent="-228600" lvl="0" marL="457200" algn="l">
              <a:spcBef>
                <a:spcPts val="180"/>
              </a:spcBef>
              <a:spcAft>
                <a:spcPts val="0"/>
              </a:spcAft>
              <a:buSzPts val="900"/>
              <a:buFont typeface="Arial"/>
              <a:buNone/>
              <a:defRPr sz="900"/>
            </a:lvl1pPr>
            <a:lvl2pPr indent="-228600" lvl="1" marL="914400" algn="l">
              <a:spcBef>
                <a:spcPts val="135"/>
              </a:spcBef>
              <a:spcAft>
                <a:spcPts val="0"/>
              </a:spcAft>
              <a:buSzPts val="675"/>
              <a:buFont typeface="Arial"/>
              <a:buNone/>
              <a:defRPr sz="675"/>
            </a:lvl2pPr>
            <a:lvl3pPr indent="-228600" lvl="2" marL="1371600" algn="l">
              <a:spcBef>
                <a:spcPts val="120"/>
              </a:spcBef>
              <a:spcAft>
                <a:spcPts val="0"/>
              </a:spcAft>
              <a:buSzPts val="600"/>
              <a:buFont typeface="Arial"/>
              <a:buNone/>
              <a:defRPr sz="600"/>
            </a:lvl3pPr>
            <a:lvl4pPr indent="-228600" lvl="3" marL="1828800" algn="l">
              <a:spcBef>
                <a:spcPts val="105"/>
              </a:spcBef>
              <a:spcAft>
                <a:spcPts val="0"/>
              </a:spcAft>
              <a:buSzPts val="525"/>
              <a:buFont typeface="Arial"/>
              <a:buNone/>
              <a:defRPr sz="525"/>
            </a:lvl4pPr>
            <a:lvl5pPr indent="-228600" lvl="4" marL="2286000" algn="l">
              <a:spcBef>
                <a:spcPts val="105"/>
              </a:spcBef>
              <a:spcAft>
                <a:spcPts val="0"/>
              </a:spcAft>
              <a:buSzPts val="525"/>
              <a:buFont typeface="Arial"/>
              <a:buNone/>
              <a:defRPr sz="525"/>
            </a:lvl5pPr>
            <a:lvl6pPr indent="-228600" lvl="5" marL="2743200" algn="l">
              <a:spcBef>
                <a:spcPts val="105"/>
              </a:spcBef>
              <a:spcAft>
                <a:spcPts val="0"/>
              </a:spcAft>
              <a:buSzPts val="525"/>
              <a:buFont typeface="Arial"/>
              <a:buNone/>
              <a:defRPr sz="525"/>
            </a:lvl6pPr>
            <a:lvl7pPr indent="-228600" lvl="6" marL="3200400" algn="l">
              <a:spcBef>
                <a:spcPts val="105"/>
              </a:spcBef>
              <a:spcAft>
                <a:spcPts val="0"/>
              </a:spcAft>
              <a:buSzPts val="525"/>
              <a:buFont typeface="Arial"/>
              <a:buNone/>
              <a:defRPr sz="525"/>
            </a:lvl7pPr>
            <a:lvl8pPr indent="-228600" lvl="7" marL="3657600" algn="l">
              <a:spcBef>
                <a:spcPts val="105"/>
              </a:spcBef>
              <a:spcAft>
                <a:spcPts val="0"/>
              </a:spcAft>
              <a:buSzPts val="525"/>
              <a:buFont typeface="Arial"/>
              <a:buNone/>
              <a:defRPr sz="525"/>
            </a:lvl8pPr>
            <a:lvl9pPr indent="-228600" lvl="8" marL="4114800" algn="l">
              <a:spcBef>
                <a:spcPts val="105"/>
              </a:spcBef>
              <a:spcAft>
                <a:spcPts val="0"/>
              </a:spcAft>
              <a:buSzPts val="525"/>
              <a:buFont typeface="Arial"/>
              <a:buNone/>
              <a:defRPr sz="525"/>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7" name="Shape 117"/>
        <p:cNvGrpSpPr/>
        <p:nvPr/>
      </p:nvGrpSpPr>
      <p:grpSpPr>
        <a:xfrm>
          <a:off x="0" y="0"/>
          <a:ext cx="0" cy="0"/>
          <a:chOff x="0" y="0"/>
          <a:chExt cx="0" cy="0"/>
        </a:xfrm>
      </p:grpSpPr>
      <p:sp>
        <p:nvSpPr>
          <p:cNvPr id="118" name="Google Shape;118;p44"/>
          <p:cNvSpPr txBox="1"/>
          <p:nvPr>
            <p:ph type="title"/>
          </p:nvPr>
        </p:nvSpPr>
        <p:spPr>
          <a:xfrm>
            <a:off x="1792652" y="3600633"/>
            <a:ext cx="5486177" cy="425276"/>
          </a:xfrm>
          <a:prstGeom prst="rect">
            <a:avLst/>
          </a:prstGeom>
          <a:noFill/>
          <a:ln>
            <a:noFill/>
          </a:ln>
        </p:spPr>
        <p:txBody>
          <a:bodyPr anchorCtr="0" anchor="b" bIns="48875" lIns="97750" spcFirstLastPara="1" rIns="97750" wrap="square" tIns="48875">
            <a:noAutofit/>
          </a:bodyPr>
          <a:lstStyle>
            <a:lvl1pPr lvl="0" algn="l">
              <a:spcBef>
                <a:spcPts val="0"/>
              </a:spcBef>
              <a:spcAft>
                <a:spcPts val="0"/>
              </a:spcAft>
              <a:buSzPts val="1400"/>
              <a:buNone/>
              <a:defRPr b="1" sz="11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4"/>
          <p:cNvSpPr/>
          <p:nvPr>
            <p:ph idx="2" type="pic"/>
          </p:nvPr>
        </p:nvSpPr>
        <p:spPr>
          <a:xfrm>
            <a:off x="1792652" y="459600"/>
            <a:ext cx="5486177" cy="3085766"/>
          </a:xfrm>
          <a:prstGeom prst="rect">
            <a:avLst/>
          </a:prstGeom>
          <a:noFill/>
          <a:ln>
            <a:noFill/>
          </a:ln>
        </p:spPr>
      </p:sp>
      <p:sp>
        <p:nvSpPr>
          <p:cNvPr id="120" name="Google Shape;120;p44"/>
          <p:cNvSpPr txBox="1"/>
          <p:nvPr>
            <p:ph idx="1" type="body"/>
          </p:nvPr>
        </p:nvSpPr>
        <p:spPr>
          <a:xfrm>
            <a:off x="1792652" y="4025896"/>
            <a:ext cx="5486177" cy="603591"/>
          </a:xfrm>
          <a:prstGeom prst="rect">
            <a:avLst/>
          </a:prstGeom>
          <a:noFill/>
          <a:ln>
            <a:noFill/>
          </a:ln>
        </p:spPr>
        <p:txBody>
          <a:bodyPr anchorCtr="0" anchor="t" bIns="48875" lIns="97750" spcFirstLastPara="1" rIns="97750" wrap="square" tIns="48875">
            <a:noAutofit/>
          </a:bodyPr>
          <a:lstStyle>
            <a:lvl1pPr indent="-228600" lvl="0" marL="457200" algn="l">
              <a:spcBef>
                <a:spcPts val="180"/>
              </a:spcBef>
              <a:spcAft>
                <a:spcPts val="0"/>
              </a:spcAft>
              <a:buSzPts val="900"/>
              <a:buFont typeface="Arial"/>
              <a:buNone/>
              <a:defRPr sz="900"/>
            </a:lvl1pPr>
            <a:lvl2pPr indent="-228600" lvl="1" marL="914400" algn="l">
              <a:spcBef>
                <a:spcPts val="135"/>
              </a:spcBef>
              <a:spcAft>
                <a:spcPts val="0"/>
              </a:spcAft>
              <a:buSzPts val="675"/>
              <a:buFont typeface="Arial"/>
              <a:buNone/>
              <a:defRPr sz="675"/>
            </a:lvl2pPr>
            <a:lvl3pPr indent="-228600" lvl="2" marL="1371600" algn="l">
              <a:spcBef>
                <a:spcPts val="120"/>
              </a:spcBef>
              <a:spcAft>
                <a:spcPts val="0"/>
              </a:spcAft>
              <a:buSzPts val="600"/>
              <a:buFont typeface="Arial"/>
              <a:buNone/>
              <a:defRPr sz="600"/>
            </a:lvl3pPr>
            <a:lvl4pPr indent="-228600" lvl="3" marL="1828800" algn="l">
              <a:spcBef>
                <a:spcPts val="105"/>
              </a:spcBef>
              <a:spcAft>
                <a:spcPts val="0"/>
              </a:spcAft>
              <a:buSzPts val="525"/>
              <a:buFont typeface="Arial"/>
              <a:buNone/>
              <a:defRPr sz="525"/>
            </a:lvl4pPr>
            <a:lvl5pPr indent="-228600" lvl="4" marL="2286000" algn="l">
              <a:spcBef>
                <a:spcPts val="105"/>
              </a:spcBef>
              <a:spcAft>
                <a:spcPts val="0"/>
              </a:spcAft>
              <a:buSzPts val="525"/>
              <a:buFont typeface="Arial"/>
              <a:buNone/>
              <a:defRPr sz="525"/>
            </a:lvl5pPr>
            <a:lvl6pPr indent="-228600" lvl="5" marL="2743200" algn="l">
              <a:spcBef>
                <a:spcPts val="105"/>
              </a:spcBef>
              <a:spcAft>
                <a:spcPts val="0"/>
              </a:spcAft>
              <a:buSzPts val="525"/>
              <a:buFont typeface="Arial"/>
              <a:buNone/>
              <a:defRPr sz="525"/>
            </a:lvl6pPr>
            <a:lvl7pPr indent="-228600" lvl="6" marL="3200400" algn="l">
              <a:spcBef>
                <a:spcPts val="105"/>
              </a:spcBef>
              <a:spcAft>
                <a:spcPts val="0"/>
              </a:spcAft>
              <a:buSzPts val="525"/>
              <a:buFont typeface="Arial"/>
              <a:buNone/>
              <a:defRPr sz="525"/>
            </a:lvl7pPr>
            <a:lvl8pPr indent="-228600" lvl="7" marL="3657600" algn="l">
              <a:spcBef>
                <a:spcPts val="105"/>
              </a:spcBef>
              <a:spcAft>
                <a:spcPts val="0"/>
              </a:spcAft>
              <a:buSzPts val="525"/>
              <a:buFont typeface="Arial"/>
              <a:buNone/>
              <a:defRPr sz="525"/>
            </a:lvl8pPr>
            <a:lvl9pPr indent="-228600" lvl="8" marL="4114800" algn="l">
              <a:spcBef>
                <a:spcPts val="105"/>
              </a:spcBef>
              <a:spcAft>
                <a:spcPts val="0"/>
              </a:spcAft>
              <a:buSzPts val="525"/>
              <a:buFont typeface="Arial"/>
              <a:buNone/>
              <a:defRPr sz="525"/>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21" name="Shape 121"/>
        <p:cNvGrpSpPr/>
        <p:nvPr/>
      </p:nvGrpSpPr>
      <p:grpSpPr>
        <a:xfrm>
          <a:off x="0" y="0"/>
          <a:ext cx="0" cy="0"/>
          <a:chOff x="0" y="0"/>
          <a:chExt cx="0" cy="0"/>
        </a:xfrm>
      </p:grpSpPr>
      <p:sp>
        <p:nvSpPr>
          <p:cNvPr id="122" name="Google Shape;122;p45"/>
          <p:cNvSpPr txBox="1"/>
          <p:nvPr>
            <p:ph type="title"/>
          </p:nvPr>
        </p:nvSpPr>
        <p:spPr>
          <a:xfrm>
            <a:off x="457663" y="514016"/>
            <a:ext cx="8228707" cy="857250"/>
          </a:xfrm>
          <a:prstGeom prst="rect">
            <a:avLst/>
          </a:prstGeom>
          <a:noFill/>
          <a:ln>
            <a:noFill/>
          </a:ln>
        </p:spPr>
        <p:txBody>
          <a:bodyPr anchorCtr="0" anchor="ctr" bIns="48875" lIns="97750" spcFirstLastPara="1" rIns="97750" wrap="square" tIns="488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5"/>
          <p:cNvSpPr txBox="1"/>
          <p:nvPr>
            <p:ph idx="1" type="body"/>
          </p:nvPr>
        </p:nvSpPr>
        <p:spPr>
          <a:xfrm rot="5400000">
            <a:off x="2875097" y="-782462"/>
            <a:ext cx="3393840" cy="8228707"/>
          </a:xfrm>
          <a:prstGeom prst="rect">
            <a:avLst/>
          </a:prstGeom>
          <a:noFill/>
          <a:ln>
            <a:noFill/>
          </a:ln>
        </p:spPr>
        <p:txBody>
          <a:bodyPr anchorCtr="0" anchor="t" bIns="48875" lIns="97750" spcFirstLastPara="1" rIns="97750" wrap="square" tIns="48875">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4" name="Shape 124"/>
        <p:cNvGrpSpPr/>
        <p:nvPr/>
      </p:nvGrpSpPr>
      <p:grpSpPr>
        <a:xfrm>
          <a:off x="0" y="0"/>
          <a:ext cx="0" cy="0"/>
          <a:chOff x="0" y="0"/>
          <a:chExt cx="0" cy="0"/>
        </a:xfrm>
      </p:grpSpPr>
      <p:sp>
        <p:nvSpPr>
          <p:cNvPr id="125" name="Google Shape;125;p46"/>
          <p:cNvSpPr txBox="1"/>
          <p:nvPr>
            <p:ph type="title"/>
          </p:nvPr>
        </p:nvSpPr>
        <p:spPr>
          <a:xfrm rot="5400000">
            <a:off x="5400367" y="1742825"/>
            <a:ext cx="4514795" cy="2057176"/>
          </a:xfrm>
          <a:prstGeom prst="rect">
            <a:avLst/>
          </a:prstGeom>
          <a:noFill/>
          <a:ln>
            <a:noFill/>
          </a:ln>
        </p:spPr>
        <p:txBody>
          <a:bodyPr anchorCtr="0" anchor="ctr" bIns="48875" lIns="97750" spcFirstLastPara="1" rIns="97750" wrap="square" tIns="488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6"/>
          <p:cNvSpPr txBox="1"/>
          <p:nvPr>
            <p:ph idx="1" type="body"/>
          </p:nvPr>
        </p:nvSpPr>
        <p:spPr>
          <a:xfrm rot="5400000">
            <a:off x="1232439" y="-260774"/>
            <a:ext cx="4514795" cy="6064374"/>
          </a:xfrm>
          <a:prstGeom prst="rect">
            <a:avLst/>
          </a:prstGeom>
          <a:noFill/>
          <a:ln>
            <a:noFill/>
          </a:ln>
        </p:spPr>
        <p:txBody>
          <a:bodyPr anchorCtr="0" anchor="t" bIns="48875" lIns="97750" spcFirstLastPara="1" rIns="97750" wrap="square" tIns="48875">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3" name="Shape 23"/>
        <p:cNvGrpSpPr/>
        <p:nvPr/>
      </p:nvGrpSpPr>
      <p:grpSpPr>
        <a:xfrm>
          <a:off x="0" y="0"/>
          <a:ext cx="0" cy="0"/>
          <a:chOff x="0" y="0"/>
          <a:chExt cx="0" cy="0"/>
        </a:xfrm>
      </p:grpSpPr>
      <p:sp>
        <p:nvSpPr>
          <p:cNvPr id="24" name="Google Shape;24;p24"/>
          <p:cNvSpPr txBox="1"/>
          <p:nvPr>
            <p:ph type="title"/>
          </p:nvPr>
        </p:nvSpPr>
        <p:spPr>
          <a:xfrm>
            <a:off x="685800" y="466725"/>
            <a:ext cx="77724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24"/>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4"/>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8" name="Shape 28"/>
        <p:cNvGrpSpPr/>
        <p:nvPr/>
      </p:nvGrpSpPr>
      <p:grpSpPr>
        <a:xfrm>
          <a:off x="0" y="0"/>
          <a:ext cx="0" cy="0"/>
          <a:chOff x="0" y="0"/>
          <a:chExt cx="0" cy="0"/>
        </a:xfrm>
      </p:grpSpPr>
      <p:sp>
        <p:nvSpPr>
          <p:cNvPr id="29" name="Google Shape;29;p25"/>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1pPr>
            <a:lvl2pPr indent="0" lvl="1"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2pPr>
            <a:lvl3pPr indent="0" lvl="2"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3pPr>
            <a:lvl4pPr indent="0" lvl="3"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4pPr>
            <a:lvl5pPr indent="0" lvl="4"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5pPr>
            <a:lvl6pPr indent="0" lvl="5"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6pPr>
            <a:lvl7pPr indent="0" lvl="6"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7pPr>
            <a:lvl8pPr indent="0" lvl="7"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8pPr>
            <a:lvl9pPr indent="0" lvl="8" marL="0" algn="r">
              <a:lnSpc>
                <a:spcPct val="100000"/>
              </a:lnSpc>
              <a:spcBef>
                <a:spcPts val="0"/>
              </a:spcBef>
              <a:spcAft>
                <a:spcPts val="0"/>
              </a:spcAft>
              <a:buNone/>
              <a:defRPr sz="105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5"/>
          <p:cNvSpPr txBox="1"/>
          <p:nvPr>
            <p:ph idx="1" type="body"/>
          </p:nvPr>
        </p:nvSpPr>
        <p:spPr>
          <a:xfrm>
            <a:off x="305992" y="4650581"/>
            <a:ext cx="7297340" cy="492919"/>
          </a:xfrm>
          <a:prstGeom prst="rect">
            <a:avLst/>
          </a:prstGeom>
          <a:noFill/>
          <a:ln>
            <a:noFill/>
          </a:ln>
        </p:spPr>
        <p:txBody>
          <a:bodyPr anchorCtr="0" anchor="b" bIns="45600" lIns="91225" spcFirstLastPara="1" rIns="91225" wrap="square" tIns="45600">
            <a:noAutofit/>
          </a:bodyPr>
          <a:lstStyle>
            <a:lvl1pPr indent="-228600" lvl="0" marL="457200" algn="l">
              <a:lnSpc>
                <a:spcPct val="100000"/>
              </a:lnSpc>
              <a:spcBef>
                <a:spcPts val="120"/>
              </a:spcBef>
              <a:spcAft>
                <a:spcPts val="0"/>
              </a:spcAft>
              <a:buSzPts val="720"/>
              <a:buNone/>
              <a:defRPr sz="6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2" name="Shape 32"/>
        <p:cNvGrpSpPr/>
        <p:nvPr/>
      </p:nvGrpSpPr>
      <p:grpSpPr>
        <a:xfrm>
          <a:off x="0" y="0"/>
          <a:ext cx="0" cy="0"/>
          <a:chOff x="0" y="0"/>
          <a:chExt cx="0" cy="0"/>
        </a:xfrm>
      </p:grpSpPr>
      <p:sp>
        <p:nvSpPr>
          <p:cNvPr id="33" name="Google Shape;33;p26"/>
          <p:cNvSpPr txBox="1"/>
          <p:nvPr>
            <p:ph type="title"/>
          </p:nvPr>
        </p:nvSpPr>
        <p:spPr>
          <a:xfrm>
            <a:off x="722313" y="3305201"/>
            <a:ext cx="7772400" cy="1021557"/>
          </a:xfrm>
          <a:prstGeom prst="rect">
            <a:avLst/>
          </a:prstGeom>
          <a:noFill/>
          <a:ln>
            <a:noFill/>
          </a:ln>
          <a:effectLst>
            <a:outerShdw blurRad="63500" rotWithShape="0" algn="ctr" dir="2700000" dist="38099">
              <a:schemeClr val="dk1">
                <a:alpha val="74901"/>
              </a:schemeClr>
            </a:outerShdw>
          </a:effectLst>
        </p:spPr>
        <p:txBody>
          <a:bodyPr anchorCtr="0" anchor="t" bIns="45600" lIns="91225" spcFirstLastPara="1" rIns="91225" wrap="square" tIns="45600">
            <a:noAutofit/>
          </a:bodyPr>
          <a:lstStyle>
            <a:lvl1pPr lvl="0" algn="l">
              <a:spcBef>
                <a:spcPts val="0"/>
              </a:spcBef>
              <a:spcAft>
                <a:spcPts val="0"/>
              </a:spcAft>
              <a:buSzPts val="1400"/>
              <a:buNone/>
              <a:defRPr b="1" sz="3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26"/>
          <p:cNvSpPr txBox="1"/>
          <p:nvPr>
            <p:ph idx="1" type="body"/>
          </p:nvPr>
        </p:nvSpPr>
        <p:spPr>
          <a:xfrm>
            <a:off x="722313" y="2157161"/>
            <a:ext cx="7772400" cy="322957"/>
          </a:xfrm>
          <a:prstGeom prst="rect">
            <a:avLst/>
          </a:prstGeom>
          <a:noFill/>
          <a:ln>
            <a:noFill/>
          </a:ln>
        </p:spPr>
        <p:txBody>
          <a:bodyPr anchorCtr="0" anchor="b" bIns="45600" lIns="91225" spcFirstLastPara="1" rIns="91225" wrap="square" tIns="45600">
            <a:spAutoFit/>
          </a:bodyPr>
          <a:lstStyle>
            <a:lvl1pPr indent="-228600" lvl="0" marL="457200" algn="l">
              <a:spcBef>
                <a:spcPts val="300"/>
              </a:spcBef>
              <a:spcAft>
                <a:spcPts val="0"/>
              </a:spcAft>
              <a:buSzPts val="1800"/>
              <a:buNone/>
              <a:defRPr sz="1500"/>
            </a:lvl1pPr>
            <a:lvl2pPr indent="-228600" lvl="1" marL="914400" algn="l">
              <a:spcBef>
                <a:spcPts val="270"/>
              </a:spcBef>
              <a:spcAft>
                <a:spcPts val="0"/>
              </a:spcAft>
              <a:buClr>
                <a:schemeClr val="lt1"/>
              </a:buClr>
              <a:buSzPts val="1350"/>
              <a:buFont typeface="Arial"/>
              <a:buNone/>
              <a:defRPr sz="1350"/>
            </a:lvl2pPr>
            <a:lvl3pPr indent="-228600" lvl="2" marL="1371600" algn="l">
              <a:spcBef>
                <a:spcPts val="240"/>
              </a:spcBef>
              <a:spcAft>
                <a:spcPts val="0"/>
              </a:spcAft>
              <a:buClr>
                <a:schemeClr val="lt1"/>
              </a:buClr>
              <a:buSzPts val="1200"/>
              <a:buFont typeface="Arial"/>
              <a:buNone/>
              <a:defRPr sz="1200"/>
            </a:lvl3pPr>
            <a:lvl4pPr indent="-228600" lvl="3" marL="1828800" algn="l">
              <a:spcBef>
                <a:spcPts val="210"/>
              </a:spcBef>
              <a:spcAft>
                <a:spcPts val="0"/>
              </a:spcAft>
              <a:buClr>
                <a:schemeClr val="lt1"/>
              </a:buClr>
              <a:buSzPts val="1050"/>
              <a:buFont typeface="Arial"/>
              <a:buNone/>
              <a:defRPr sz="1050"/>
            </a:lvl4pPr>
            <a:lvl5pPr indent="-228600" lvl="4" marL="2286000" algn="l">
              <a:spcBef>
                <a:spcPts val="210"/>
              </a:spcBef>
              <a:spcAft>
                <a:spcPts val="0"/>
              </a:spcAft>
              <a:buClr>
                <a:schemeClr val="lt1"/>
              </a:buClr>
              <a:buSzPts val="1050"/>
              <a:buFont typeface="Arial"/>
              <a:buNone/>
              <a:defRPr sz="1050"/>
            </a:lvl5pPr>
            <a:lvl6pPr indent="-228600" lvl="5" marL="2743200" algn="l">
              <a:spcBef>
                <a:spcPts val="210"/>
              </a:spcBef>
              <a:spcAft>
                <a:spcPts val="0"/>
              </a:spcAft>
              <a:buClr>
                <a:schemeClr val="lt1"/>
              </a:buClr>
              <a:buSzPts val="1050"/>
              <a:buFont typeface="Arial"/>
              <a:buNone/>
              <a:defRPr sz="1050"/>
            </a:lvl6pPr>
            <a:lvl7pPr indent="-228600" lvl="6" marL="3200400" algn="l">
              <a:spcBef>
                <a:spcPts val="210"/>
              </a:spcBef>
              <a:spcAft>
                <a:spcPts val="0"/>
              </a:spcAft>
              <a:buClr>
                <a:schemeClr val="lt1"/>
              </a:buClr>
              <a:buSzPts val="1050"/>
              <a:buFont typeface="Arial"/>
              <a:buNone/>
              <a:defRPr sz="1050"/>
            </a:lvl7pPr>
            <a:lvl8pPr indent="-228600" lvl="7" marL="3657600" algn="l">
              <a:spcBef>
                <a:spcPts val="210"/>
              </a:spcBef>
              <a:spcAft>
                <a:spcPts val="0"/>
              </a:spcAft>
              <a:buClr>
                <a:schemeClr val="lt1"/>
              </a:buClr>
              <a:buSzPts val="1050"/>
              <a:buFont typeface="Arial"/>
              <a:buNone/>
              <a:defRPr sz="1050"/>
            </a:lvl8pPr>
            <a:lvl9pPr indent="-228600" lvl="8" marL="4114800" algn="l">
              <a:spcBef>
                <a:spcPts val="210"/>
              </a:spcBef>
              <a:spcAft>
                <a:spcPts val="0"/>
              </a:spcAft>
              <a:buClr>
                <a:schemeClr val="lt1"/>
              </a:buClr>
              <a:buSzPts val="1050"/>
              <a:buFont typeface="Arial"/>
              <a:buNone/>
              <a:defRPr sz="1050"/>
            </a:lvl9pPr>
          </a:lstStyle>
          <a:p/>
        </p:txBody>
      </p:sp>
      <p:sp>
        <p:nvSpPr>
          <p:cNvPr id="35" name="Google Shape;35;p26"/>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6"/>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8" name="Shape 38"/>
        <p:cNvGrpSpPr/>
        <p:nvPr/>
      </p:nvGrpSpPr>
      <p:grpSpPr>
        <a:xfrm>
          <a:off x="0" y="0"/>
          <a:ext cx="0" cy="0"/>
          <a:chOff x="0" y="0"/>
          <a:chExt cx="0" cy="0"/>
        </a:xfrm>
      </p:grpSpPr>
      <p:sp>
        <p:nvSpPr>
          <p:cNvPr id="39" name="Google Shape;39;p27"/>
          <p:cNvSpPr txBox="1"/>
          <p:nvPr>
            <p:ph type="title"/>
          </p:nvPr>
        </p:nvSpPr>
        <p:spPr>
          <a:xfrm>
            <a:off x="685800" y="466725"/>
            <a:ext cx="77724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27"/>
          <p:cNvSpPr txBox="1"/>
          <p:nvPr>
            <p:ph idx="1" type="body"/>
          </p:nvPr>
        </p:nvSpPr>
        <p:spPr>
          <a:xfrm>
            <a:off x="685800" y="1441879"/>
            <a:ext cx="3810000" cy="1846451"/>
          </a:xfrm>
          <a:prstGeom prst="rect">
            <a:avLst/>
          </a:prstGeom>
          <a:noFill/>
          <a:ln>
            <a:noFill/>
          </a:ln>
        </p:spPr>
        <p:txBody>
          <a:bodyPr anchorCtr="0" anchor="t" bIns="45600" lIns="91225" spcFirstLastPara="1" rIns="91225" wrap="square" tIns="45600">
            <a:spAutoFit/>
          </a:bodyPr>
          <a:lstStyle>
            <a:lvl1pPr indent="-388620" lvl="0" marL="457200" algn="l">
              <a:spcBef>
                <a:spcPts val="420"/>
              </a:spcBef>
              <a:spcAft>
                <a:spcPts val="0"/>
              </a:spcAft>
              <a:buSzPts val="2520"/>
              <a:buChar char="•"/>
              <a:defRPr sz="2100"/>
            </a:lvl1pPr>
            <a:lvl2pPr indent="-342900" lvl="1" marL="914400" algn="l">
              <a:spcBef>
                <a:spcPts val="360"/>
              </a:spcBef>
              <a:spcAft>
                <a:spcPts val="0"/>
              </a:spcAft>
              <a:buClr>
                <a:schemeClr val="lt1"/>
              </a:buClr>
              <a:buSzPts val="1800"/>
              <a:buFont typeface="Arial"/>
              <a:buChar char="–"/>
              <a:defRPr sz="1800"/>
            </a:lvl2pPr>
            <a:lvl3pPr indent="-323850" lvl="2" marL="1371600" algn="l">
              <a:spcBef>
                <a:spcPts val="300"/>
              </a:spcBef>
              <a:spcAft>
                <a:spcPts val="0"/>
              </a:spcAft>
              <a:buClr>
                <a:schemeClr val="lt1"/>
              </a:buClr>
              <a:buSzPts val="1500"/>
              <a:buFont typeface="Arial"/>
              <a:buChar char="•"/>
              <a:defRPr sz="1500"/>
            </a:lvl3pPr>
            <a:lvl4pPr indent="-314325" lvl="3" marL="1828800" algn="l">
              <a:spcBef>
                <a:spcPts val="270"/>
              </a:spcBef>
              <a:spcAft>
                <a:spcPts val="0"/>
              </a:spcAft>
              <a:buClr>
                <a:schemeClr val="lt1"/>
              </a:buClr>
              <a:buSzPts val="1350"/>
              <a:buFont typeface="Arial"/>
              <a:buChar char="–"/>
              <a:defRPr sz="1350"/>
            </a:lvl4pPr>
            <a:lvl5pPr indent="-314325" lvl="4" marL="2286000" algn="l">
              <a:spcBef>
                <a:spcPts val="270"/>
              </a:spcBef>
              <a:spcAft>
                <a:spcPts val="0"/>
              </a:spcAft>
              <a:buClr>
                <a:schemeClr val="lt1"/>
              </a:buClr>
              <a:buSzPts val="1350"/>
              <a:buFont typeface="Arial"/>
              <a:buChar char="»"/>
              <a:defRPr sz="1350"/>
            </a:lvl5pPr>
            <a:lvl6pPr indent="-314325" lvl="5" marL="2743200" algn="l">
              <a:spcBef>
                <a:spcPts val="270"/>
              </a:spcBef>
              <a:spcAft>
                <a:spcPts val="0"/>
              </a:spcAft>
              <a:buClr>
                <a:schemeClr val="lt1"/>
              </a:buClr>
              <a:buSzPts val="1350"/>
              <a:buFont typeface="Arial"/>
              <a:buChar char="»"/>
              <a:defRPr sz="1350"/>
            </a:lvl6pPr>
            <a:lvl7pPr indent="-314325" lvl="6" marL="3200400" algn="l">
              <a:spcBef>
                <a:spcPts val="270"/>
              </a:spcBef>
              <a:spcAft>
                <a:spcPts val="0"/>
              </a:spcAft>
              <a:buClr>
                <a:schemeClr val="lt1"/>
              </a:buClr>
              <a:buSzPts val="1350"/>
              <a:buFont typeface="Arial"/>
              <a:buChar char="»"/>
              <a:defRPr sz="1350"/>
            </a:lvl7pPr>
            <a:lvl8pPr indent="-314325" lvl="7" marL="3657600" algn="l">
              <a:spcBef>
                <a:spcPts val="270"/>
              </a:spcBef>
              <a:spcAft>
                <a:spcPts val="0"/>
              </a:spcAft>
              <a:buClr>
                <a:schemeClr val="lt1"/>
              </a:buClr>
              <a:buSzPts val="1350"/>
              <a:buFont typeface="Arial"/>
              <a:buChar char="»"/>
              <a:defRPr sz="1350"/>
            </a:lvl8pPr>
            <a:lvl9pPr indent="-314325" lvl="8" marL="4114800" algn="l">
              <a:spcBef>
                <a:spcPts val="270"/>
              </a:spcBef>
              <a:spcAft>
                <a:spcPts val="0"/>
              </a:spcAft>
              <a:buClr>
                <a:schemeClr val="lt1"/>
              </a:buClr>
              <a:buSzPts val="1350"/>
              <a:buFont typeface="Arial"/>
              <a:buChar char="»"/>
              <a:defRPr sz="1350"/>
            </a:lvl9pPr>
          </a:lstStyle>
          <a:p/>
        </p:txBody>
      </p:sp>
      <p:sp>
        <p:nvSpPr>
          <p:cNvPr id="41" name="Google Shape;41;p27"/>
          <p:cNvSpPr txBox="1"/>
          <p:nvPr>
            <p:ph idx="2" type="body"/>
          </p:nvPr>
        </p:nvSpPr>
        <p:spPr>
          <a:xfrm>
            <a:off x="4648200" y="1441879"/>
            <a:ext cx="3810000" cy="1846451"/>
          </a:xfrm>
          <a:prstGeom prst="rect">
            <a:avLst/>
          </a:prstGeom>
          <a:noFill/>
          <a:ln>
            <a:noFill/>
          </a:ln>
        </p:spPr>
        <p:txBody>
          <a:bodyPr anchorCtr="0" anchor="t" bIns="45600" lIns="91225" spcFirstLastPara="1" rIns="91225" wrap="square" tIns="45600">
            <a:spAutoFit/>
          </a:bodyPr>
          <a:lstStyle>
            <a:lvl1pPr indent="-388620" lvl="0" marL="457200" algn="l">
              <a:spcBef>
                <a:spcPts val="420"/>
              </a:spcBef>
              <a:spcAft>
                <a:spcPts val="0"/>
              </a:spcAft>
              <a:buSzPts val="2520"/>
              <a:buChar char="•"/>
              <a:defRPr sz="2100"/>
            </a:lvl1pPr>
            <a:lvl2pPr indent="-342900" lvl="1" marL="914400" algn="l">
              <a:spcBef>
                <a:spcPts val="360"/>
              </a:spcBef>
              <a:spcAft>
                <a:spcPts val="0"/>
              </a:spcAft>
              <a:buClr>
                <a:schemeClr val="lt1"/>
              </a:buClr>
              <a:buSzPts val="1800"/>
              <a:buFont typeface="Arial"/>
              <a:buChar char="–"/>
              <a:defRPr sz="1800"/>
            </a:lvl2pPr>
            <a:lvl3pPr indent="-323850" lvl="2" marL="1371600" algn="l">
              <a:spcBef>
                <a:spcPts val="300"/>
              </a:spcBef>
              <a:spcAft>
                <a:spcPts val="0"/>
              </a:spcAft>
              <a:buClr>
                <a:schemeClr val="lt1"/>
              </a:buClr>
              <a:buSzPts val="1500"/>
              <a:buFont typeface="Arial"/>
              <a:buChar char="•"/>
              <a:defRPr sz="1500"/>
            </a:lvl3pPr>
            <a:lvl4pPr indent="-314325" lvl="3" marL="1828800" algn="l">
              <a:spcBef>
                <a:spcPts val="270"/>
              </a:spcBef>
              <a:spcAft>
                <a:spcPts val="0"/>
              </a:spcAft>
              <a:buClr>
                <a:schemeClr val="lt1"/>
              </a:buClr>
              <a:buSzPts val="1350"/>
              <a:buFont typeface="Arial"/>
              <a:buChar char="–"/>
              <a:defRPr sz="1350"/>
            </a:lvl4pPr>
            <a:lvl5pPr indent="-314325" lvl="4" marL="2286000" algn="l">
              <a:spcBef>
                <a:spcPts val="270"/>
              </a:spcBef>
              <a:spcAft>
                <a:spcPts val="0"/>
              </a:spcAft>
              <a:buClr>
                <a:schemeClr val="lt1"/>
              </a:buClr>
              <a:buSzPts val="1350"/>
              <a:buFont typeface="Arial"/>
              <a:buChar char="»"/>
              <a:defRPr sz="1350"/>
            </a:lvl5pPr>
            <a:lvl6pPr indent="-314325" lvl="5" marL="2743200" algn="l">
              <a:spcBef>
                <a:spcPts val="270"/>
              </a:spcBef>
              <a:spcAft>
                <a:spcPts val="0"/>
              </a:spcAft>
              <a:buClr>
                <a:schemeClr val="lt1"/>
              </a:buClr>
              <a:buSzPts val="1350"/>
              <a:buFont typeface="Arial"/>
              <a:buChar char="»"/>
              <a:defRPr sz="1350"/>
            </a:lvl6pPr>
            <a:lvl7pPr indent="-314325" lvl="6" marL="3200400" algn="l">
              <a:spcBef>
                <a:spcPts val="270"/>
              </a:spcBef>
              <a:spcAft>
                <a:spcPts val="0"/>
              </a:spcAft>
              <a:buClr>
                <a:schemeClr val="lt1"/>
              </a:buClr>
              <a:buSzPts val="1350"/>
              <a:buFont typeface="Arial"/>
              <a:buChar char="»"/>
              <a:defRPr sz="1350"/>
            </a:lvl7pPr>
            <a:lvl8pPr indent="-314325" lvl="7" marL="3657600" algn="l">
              <a:spcBef>
                <a:spcPts val="270"/>
              </a:spcBef>
              <a:spcAft>
                <a:spcPts val="0"/>
              </a:spcAft>
              <a:buClr>
                <a:schemeClr val="lt1"/>
              </a:buClr>
              <a:buSzPts val="1350"/>
              <a:buFont typeface="Arial"/>
              <a:buChar char="»"/>
              <a:defRPr sz="1350"/>
            </a:lvl8pPr>
            <a:lvl9pPr indent="-314325" lvl="8" marL="4114800" algn="l">
              <a:spcBef>
                <a:spcPts val="270"/>
              </a:spcBef>
              <a:spcAft>
                <a:spcPts val="0"/>
              </a:spcAft>
              <a:buClr>
                <a:schemeClr val="lt1"/>
              </a:buClr>
              <a:buSzPts val="1350"/>
              <a:buFont typeface="Arial"/>
              <a:buChar char="»"/>
              <a:defRPr sz="1350"/>
            </a:lvl9pPr>
          </a:lstStyle>
          <a:p/>
        </p:txBody>
      </p:sp>
      <p:sp>
        <p:nvSpPr>
          <p:cNvPr id="42" name="Google Shape;42;p27"/>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5" name="Shape 45"/>
        <p:cNvGrpSpPr/>
        <p:nvPr/>
      </p:nvGrpSpPr>
      <p:grpSpPr>
        <a:xfrm>
          <a:off x="0" y="0"/>
          <a:ext cx="0" cy="0"/>
          <a:chOff x="0" y="0"/>
          <a:chExt cx="0" cy="0"/>
        </a:xfrm>
      </p:grpSpPr>
      <p:sp>
        <p:nvSpPr>
          <p:cNvPr id="46" name="Google Shape;46;p28"/>
          <p:cNvSpPr txBox="1"/>
          <p:nvPr>
            <p:ph type="title"/>
          </p:nvPr>
        </p:nvSpPr>
        <p:spPr>
          <a:xfrm>
            <a:off x="457200" y="205979"/>
            <a:ext cx="82296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28"/>
          <p:cNvSpPr txBox="1"/>
          <p:nvPr>
            <p:ph idx="1" type="body"/>
          </p:nvPr>
        </p:nvSpPr>
        <p:spPr>
          <a:xfrm>
            <a:off x="457201" y="1405471"/>
            <a:ext cx="4040188" cy="369124"/>
          </a:xfrm>
          <a:prstGeom prst="rect">
            <a:avLst/>
          </a:prstGeom>
          <a:noFill/>
          <a:ln>
            <a:noFill/>
          </a:ln>
        </p:spPr>
        <p:txBody>
          <a:bodyPr anchorCtr="0" anchor="b" bIns="45600" lIns="91225" spcFirstLastPara="1" rIns="91225" wrap="square" tIns="45600">
            <a:spAutoFit/>
          </a:bodyPr>
          <a:lstStyle>
            <a:lvl1pPr indent="-228600" lvl="0" marL="457200" algn="l">
              <a:spcBef>
                <a:spcPts val="360"/>
              </a:spcBef>
              <a:spcAft>
                <a:spcPts val="0"/>
              </a:spcAft>
              <a:buSzPts val="2160"/>
              <a:buNone/>
              <a:defRPr b="1" sz="1800"/>
            </a:lvl1pPr>
            <a:lvl2pPr indent="-228600" lvl="1" marL="914400" algn="l">
              <a:spcBef>
                <a:spcPts val="300"/>
              </a:spcBef>
              <a:spcAft>
                <a:spcPts val="0"/>
              </a:spcAft>
              <a:buClr>
                <a:schemeClr val="lt1"/>
              </a:buClr>
              <a:buSzPts val="1500"/>
              <a:buFont typeface="Arial"/>
              <a:buNone/>
              <a:defRPr b="1" sz="1500"/>
            </a:lvl2pPr>
            <a:lvl3pPr indent="-228600" lvl="2" marL="1371600" algn="l">
              <a:spcBef>
                <a:spcPts val="270"/>
              </a:spcBef>
              <a:spcAft>
                <a:spcPts val="0"/>
              </a:spcAft>
              <a:buClr>
                <a:schemeClr val="lt1"/>
              </a:buClr>
              <a:buSzPts val="1350"/>
              <a:buFont typeface="Arial"/>
              <a:buNone/>
              <a:defRPr b="1" sz="1350"/>
            </a:lvl3pPr>
            <a:lvl4pPr indent="-228600" lvl="3" marL="1828800" algn="l">
              <a:spcBef>
                <a:spcPts val="240"/>
              </a:spcBef>
              <a:spcAft>
                <a:spcPts val="0"/>
              </a:spcAft>
              <a:buClr>
                <a:schemeClr val="lt1"/>
              </a:buClr>
              <a:buSzPts val="1200"/>
              <a:buFont typeface="Arial"/>
              <a:buNone/>
              <a:defRPr b="1" sz="1200"/>
            </a:lvl4pPr>
            <a:lvl5pPr indent="-228600" lvl="4" marL="2286000" algn="l">
              <a:spcBef>
                <a:spcPts val="240"/>
              </a:spcBef>
              <a:spcAft>
                <a:spcPts val="0"/>
              </a:spcAft>
              <a:buClr>
                <a:schemeClr val="lt1"/>
              </a:buClr>
              <a:buSzPts val="1200"/>
              <a:buFont typeface="Arial"/>
              <a:buNone/>
              <a:defRPr b="1" sz="1200"/>
            </a:lvl5pPr>
            <a:lvl6pPr indent="-228600" lvl="5" marL="2743200" algn="l">
              <a:spcBef>
                <a:spcPts val="240"/>
              </a:spcBef>
              <a:spcAft>
                <a:spcPts val="0"/>
              </a:spcAft>
              <a:buClr>
                <a:schemeClr val="lt1"/>
              </a:buClr>
              <a:buSzPts val="1200"/>
              <a:buFont typeface="Arial"/>
              <a:buNone/>
              <a:defRPr b="1" sz="1200"/>
            </a:lvl6pPr>
            <a:lvl7pPr indent="-228600" lvl="6" marL="3200400" algn="l">
              <a:spcBef>
                <a:spcPts val="240"/>
              </a:spcBef>
              <a:spcAft>
                <a:spcPts val="0"/>
              </a:spcAft>
              <a:buClr>
                <a:schemeClr val="lt1"/>
              </a:buClr>
              <a:buSzPts val="1200"/>
              <a:buFont typeface="Arial"/>
              <a:buNone/>
              <a:defRPr b="1" sz="1200"/>
            </a:lvl7pPr>
            <a:lvl8pPr indent="-228600" lvl="7" marL="3657600" algn="l">
              <a:spcBef>
                <a:spcPts val="240"/>
              </a:spcBef>
              <a:spcAft>
                <a:spcPts val="0"/>
              </a:spcAft>
              <a:buClr>
                <a:schemeClr val="lt1"/>
              </a:buClr>
              <a:buSzPts val="1200"/>
              <a:buFont typeface="Arial"/>
              <a:buNone/>
              <a:defRPr b="1" sz="1200"/>
            </a:lvl8pPr>
            <a:lvl9pPr indent="-228600" lvl="8" marL="4114800" algn="l">
              <a:spcBef>
                <a:spcPts val="240"/>
              </a:spcBef>
              <a:spcAft>
                <a:spcPts val="0"/>
              </a:spcAft>
              <a:buClr>
                <a:schemeClr val="lt1"/>
              </a:buClr>
              <a:buSzPts val="1200"/>
              <a:buFont typeface="Arial"/>
              <a:buNone/>
              <a:defRPr b="1" sz="1200"/>
            </a:lvl9pPr>
          </a:lstStyle>
          <a:p/>
        </p:txBody>
      </p:sp>
      <p:sp>
        <p:nvSpPr>
          <p:cNvPr id="48" name="Google Shape;48;p28"/>
          <p:cNvSpPr txBox="1"/>
          <p:nvPr>
            <p:ph idx="2" type="body"/>
          </p:nvPr>
        </p:nvSpPr>
        <p:spPr>
          <a:xfrm>
            <a:off x="457201" y="1631164"/>
            <a:ext cx="4040188" cy="1338620"/>
          </a:xfrm>
          <a:prstGeom prst="rect">
            <a:avLst/>
          </a:prstGeom>
          <a:noFill/>
          <a:ln>
            <a:noFill/>
          </a:ln>
        </p:spPr>
        <p:txBody>
          <a:bodyPr anchorCtr="0" anchor="t" bIns="45600" lIns="91225" spcFirstLastPara="1" rIns="91225" wrap="square" tIns="45600">
            <a:spAutoFit/>
          </a:bodyPr>
          <a:lstStyle>
            <a:lvl1pPr indent="-365760" lvl="0" marL="457200" algn="l">
              <a:spcBef>
                <a:spcPts val="360"/>
              </a:spcBef>
              <a:spcAft>
                <a:spcPts val="0"/>
              </a:spcAft>
              <a:buSzPts val="2160"/>
              <a:buChar char="•"/>
              <a:defRPr sz="1800"/>
            </a:lvl1pPr>
            <a:lvl2pPr indent="-323850" lvl="1" marL="914400" algn="l">
              <a:spcBef>
                <a:spcPts val="300"/>
              </a:spcBef>
              <a:spcAft>
                <a:spcPts val="0"/>
              </a:spcAft>
              <a:buClr>
                <a:schemeClr val="lt1"/>
              </a:buClr>
              <a:buSzPts val="1500"/>
              <a:buFont typeface="Arial"/>
              <a:buChar char="–"/>
              <a:defRPr sz="1500"/>
            </a:lvl2pPr>
            <a:lvl3pPr indent="-314325" lvl="2" marL="1371600" algn="l">
              <a:spcBef>
                <a:spcPts val="270"/>
              </a:spcBef>
              <a:spcAft>
                <a:spcPts val="0"/>
              </a:spcAft>
              <a:buClr>
                <a:schemeClr val="lt1"/>
              </a:buClr>
              <a:buSzPts val="1350"/>
              <a:buFont typeface="Arial"/>
              <a:buChar char="•"/>
              <a:defRPr sz="1350"/>
            </a:lvl3pPr>
            <a:lvl4pPr indent="-304800" lvl="3" marL="1828800" algn="l">
              <a:spcBef>
                <a:spcPts val="240"/>
              </a:spcBef>
              <a:spcAft>
                <a:spcPts val="0"/>
              </a:spcAft>
              <a:buClr>
                <a:schemeClr val="lt1"/>
              </a:buClr>
              <a:buSzPts val="1200"/>
              <a:buFont typeface="Arial"/>
              <a:buChar char="–"/>
              <a:defRPr sz="1200"/>
            </a:lvl4pPr>
            <a:lvl5pPr indent="-304800" lvl="4" marL="2286000" algn="l">
              <a:spcBef>
                <a:spcPts val="240"/>
              </a:spcBef>
              <a:spcAft>
                <a:spcPts val="0"/>
              </a:spcAft>
              <a:buClr>
                <a:schemeClr val="lt1"/>
              </a:buClr>
              <a:buSzPts val="1200"/>
              <a:buFont typeface="Arial"/>
              <a:buChar char="»"/>
              <a:defRPr sz="1200"/>
            </a:lvl5pPr>
            <a:lvl6pPr indent="-304800" lvl="5" marL="2743200" algn="l">
              <a:spcBef>
                <a:spcPts val="240"/>
              </a:spcBef>
              <a:spcAft>
                <a:spcPts val="0"/>
              </a:spcAft>
              <a:buClr>
                <a:schemeClr val="lt1"/>
              </a:buClr>
              <a:buSzPts val="1200"/>
              <a:buFont typeface="Arial"/>
              <a:buChar char="»"/>
              <a:defRPr sz="1200"/>
            </a:lvl6pPr>
            <a:lvl7pPr indent="-304800" lvl="6" marL="3200400" algn="l">
              <a:spcBef>
                <a:spcPts val="240"/>
              </a:spcBef>
              <a:spcAft>
                <a:spcPts val="0"/>
              </a:spcAft>
              <a:buClr>
                <a:schemeClr val="lt1"/>
              </a:buClr>
              <a:buSzPts val="1200"/>
              <a:buFont typeface="Arial"/>
              <a:buChar char="»"/>
              <a:defRPr sz="1200"/>
            </a:lvl7pPr>
            <a:lvl8pPr indent="-304800" lvl="7" marL="3657600" algn="l">
              <a:spcBef>
                <a:spcPts val="240"/>
              </a:spcBef>
              <a:spcAft>
                <a:spcPts val="0"/>
              </a:spcAft>
              <a:buClr>
                <a:schemeClr val="lt1"/>
              </a:buClr>
              <a:buSzPts val="1200"/>
              <a:buFont typeface="Arial"/>
              <a:buChar char="»"/>
              <a:defRPr sz="1200"/>
            </a:lvl8pPr>
            <a:lvl9pPr indent="-304800" lvl="8" marL="4114800" algn="l">
              <a:spcBef>
                <a:spcPts val="240"/>
              </a:spcBef>
              <a:spcAft>
                <a:spcPts val="0"/>
              </a:spcAft>
              <a:buClr>
                <a:schemeClr val="lt1"/>
              </a:buClr>
              <a:buSzPts val="1200"/>
              <a:buFont typeface="Arial"/>
              <a:buChar char="»"/>
              <a:defRPr sz="1200"/>
            </a:lvl9pPr>
          </a:lstStyle>
          <a:p/>
        </p:txBody>
      </p:sp>
      <p:sp>
        <p:nvSpPr>
          <p:cNvPr id="49" name="Google Shape;49;p28"/>
          <p:cNvSpPr txBox="1"/>
          <p:nvPr>
            <p:ph idx="3" type="body"/>
          </p:nvPr>
        </p:nvSpPr>
        <p:spPr>
          <a:xfrm>
            <a:off x="4645060" y="1405484"/>
            <a:ext cx="4041775" cy="369124"/>
          </a:xfrm>
          <a:prstGeom prst="rect">
            <a:avLst/>
          </a:prstGeom>
          <a:noFill/>
          <a:ln>
            <a:noFill/>
          </a:ln>
        </p:spPr>
        <p:txBody>
          <a:bodyPr anchorCtr="0" anchor="b" bIns="45600" lIns="91225" spcFirstLastPara="1" rIns="91225" wrap="square" tIns="45600">
            <a:spAutoFit/>
          </a:bodyPr>
          <a:lstStyle>
            <a:lvl1pPr indent="-228600" lvl="0" marL="457200" algn="l">
              <a:spcBef>
                <a:spcPts val="360"/>
              </a:spcBef>
              <a:spcAft>
                <a:spcPts val="0"/>
              </a:spcAft>
              <a:buSzPts val="2160"/>
              <a:buNone/>
              <a:defRPr b="1" sz="1800"/>
            </a:lvl1pPr>
            <a:lvl2pPr indent="-228600" lvl="1" marL="914400" algn="l">
              <a:spcBef>
                <a:spcPts val="300"/>
              </a:spcBef>
              <a:spcAft>
                <a:spcPts val="0"/>
              </a:spcAft>
              <a:buClr>
                <a:schemeClr val="lt1"/>
              </a:buClr>
              <a:buSzPts val="1500"/>
              <a:buFont typeface="Arial"/>
              <a:buNone/>
              <a:defRPr b="1" sz="1500"/>
            </a:lvl2pPr>
            <a:lvl3pPr indent="-228600" lvl="2" marL="1371600" algn="l">
              <a:spcBef>
                <a:spcPts val="270"/>
              </a:spcBef>
              <a:spcAft>
                <a:spcPts val="0"/>
              </a:spcAft>
              <a:buClr>
                <a:schemeClr val="lt1"/>
              </a:buClr>
              <a:buSzPts val="1350"/>
              <a:buFont typeface="Arial"/>
              <a:buNone/>
              <a:defRPr b="1" sz="1350"/>
            </a:lvl3pPr>
            <a:lvl4pPr indent="-228600" lvl="3" marL="1828800" algn="l">
              <a:spcBef>
                <a:spcPts val="240"/>
              </a:spcBef>
              <a:spcAft>
                <a:spcPts val="0"/>
              </a:spcAft>
              <a:buClr>
                <a:schemeClr val="lt1"/>
              </a:buClr>
              <a:buSzPts val="1200"/>
              <a:buFont typeface="Arial"/>
              <a:buNone/>
              <a:defRPr b="1" sz="1200"/>
            </a:lvl4pPr>
            <a:lvl5pPr indent="-228600" lvl="4" marL="2286000" algn="l">
              <a:spcBef>
                <a:spcPts val="240"/>
              </a:spcBef>
              <a:spcAft>
                <a:spcPts val="0"/>
              </a:spcAft>
              <a:buClr>
                <a:schemeClr val="lt1"/>
              </a:buClr>
              <a:buSzPts val="1200"/>
              <a:buFont typeface="Arial"/>
              <a:buNone/>
              <a:defRPr b="1" sz="1200"/>
            </a:lvl5pPr>
            <a:lvl6pPr indent="-228600" lvl="5" marL="2743200" algn="l">
              <a:spcBef>
                <a:spcPts val="240"/>
              </a:spcBef>
              <a:spcAft>
                <a:spcPts val="0"/>
              </a:spcAft>
              <a:buClr>
                <a:schemeClr val="lt1"/>
              </a:buClr>
              <a:buSzPts val="1200"/>
              <a:buFont typeface="Arial"/>
              <a:buNone/>
              <a:defRPr b="1" sz="1200"/>
            </a:lvl6pPr>
            <a:lvl7pPr indent="-228600" lvl="6" marL="3200400" algn="l">
              <a:spcBef>
                <a:spcPts val="240"/>
              </a:spcBef>
              <a:spcAft>
                <a:spcPts val="0"/>
              </a:spcAft>
              <a:buClr>
                <a:schemeClr val="lt1"/>
              </a:buClr>
              <a:buSzPts val="1200"/>
              <a:buFont typeface="Arial"/>
              <a:buNone/>
              <a:defRPr b="1" sz="1200"/>
            </a:lvl7pPr>
            <a:lvl8pPr indent="-228600" lvl="7" marL="3657600" algn="l">
              <a:spcBef>
                <a:spcPts val="240"/>
              </a:spcBef>
              <a:spcAft>
                <a:spcPts val="0"/>
              </a:spcAft>
              <a:buClr>
                <a:schemeClr val="lt1"/>
              </a:buClr>
              <a:buSzPts val="1200"/>
              <a:buFont typeface="Arial"/>
              <a:buNone/>
              <a:defRPr b="1" sz="1200"/>
            </a:lvl8pPr>
            <a:lvl9pPr indent="-228600" lvl="8" marL="4114800" algn="l">
              <a:spcBef>
                <a:spcPts val="240"/>
              </a:spcBef>
              <a:spcAft>
                <a:spcPts val="0"/>
              </a:spcAft>
              <a:buClr>
                <a:schemeClr val="lt1"/>
              </a:buClr>
              <a:buSzPts val="1200"/>
              <a:buFont typeface="Arial"/>
              <a:buNone/>
              <a:defRPr b="1" sz="1200"/>
            </a:lvl9pPr>
          </a:lstStyle>
          <a:p/>
        </p:txBody>
      </p:sp>
      <p:sp>
        <p:nvSpPr>
          <p:cNvPr id="50" name="Google Shape;50;p28"/>
          <p:cNvSpPr txBox="1"/>
          <p:nvPr>
            <p:ph idx="4" type="body"/>
          </p:nvPr>
        </p:nvSpPr>
        <p:spPr>
          <a:xfrm>
            <a:off x="4645060" y="1631164"/>
            <a:ext cx="4041775" cy="1338620"/>
          </a:xfrm>
          <a:prstGeom prst="rect">
            <a:avLst/>
          </a:prstGeom>
          <a:noFill/>
          <a:ln>
            <a:noFill/>
          </a:ln>
        </p:spPr>
        <p:txBody>
          <a:bodyPr anchorCtr="0" anchor="t" bIns="45600" lIns="91225" spcFirstLastPara="1" rIns="91225" wrap="square" tIns="45600">
            <a:spAutoFit/>
          </a:bodyPr>
          <a:lstStyle>
            <a:lvl1pPr indent="-365760" lvl="0" marL="457200" algn="l">
              <a:spcBef>
                <a:spcPts val="360"/>
              </a:spcBef>
              <a:spcAft>
                <a:spcPts val="0"/>
              </a:spcAft>
              <a:buSzPts val="2160"/>
              <a:buChar char="•"/>
              <a:defRPr sz="1800"/>
            </a:lvl1pPr>
            <a:lvl2pPr indent="-323850" lvl="1" marL="914400" algn="l">
              <a:spcBef>
                <a:spcPts val="300"/>
              </a:spcBef>
              <a:spcAft>
                <a:spcPts val="0"/>
              </a:spcAft>
              <a:buClr>
                <a:schemeClr val="lt1"/>
              </a:buClr>
              <a:buSzPts val="1500"/>
              <a:buFont typeface="Arial"/>
              <a:buChar char="–"/>
              <a:defRPr sz="1500"/>
            </a:lvl2pPr>
            <a:lvl3pPr indent="-314325" lvl="2" marL="1371600" algn="l">
              <a:spcBef>
                <a:spcPts val="270"/>
              </a:spcBef>
              <a:spcAft>
                <a:spcPts val="0"/>
              </a:spcAft>
              <a:buClr>
                <a:schemeClr val="lt1"/>
              </a:buClr>
              <a:buSzPts val="1350"/>
              <a:buFont typeface="Arial"/>
              <a:buChar char="•"/>
              <a:defRPr sz="1350"/>
            </a:lvl3pPr>
            <a:lvl4pPr indent="-304800" lvl="3" marL="1828800" algn="l">
              <a:spcBef>
                <a:spcPts val="240"/>
              </a:spcBef>
              <a:spcAft>
                <a:spcPts val="0"/>
              </a:spcAft>
              <a:buClr>
                <a:schemeClr val="lt1"/>
              </a:buClr>
              <a:buSzPts val="1200"/>
              <a:buFont typeface="Arial"/>
              <a:buChar char="–"/>
              <a:defRPr sz="1200"/>
            </a:lvl4pPr>
            <a:lvl5pPr indent="-304800" lvl="4" marL="2286000" algn="l">
              <a:spcBef>
                <a:spcPts val="240"/>
              </a:spcBef>
              <a:spcAft>
                <a:spcPts val="0"/>
              </a:spcAft>
              <a:buClr>
                <a:schemeClr val="lt1"/>
              </a:buClr>
              <a:buSzPts val="1200"/>
              <a:buFont typeface="Arial"/>
              <a:buChar char="»"/>
              <a:defRPr sz="1200"/>
            </a:lvl5pPr>
            <a:lvl6pPr indent="-304800" lvl="5" marL="2743200" algn="l">
              <a:spcBef>
                <a:spcPts val="240"/>
              </a:spcBef>
              <a:spcAft>
                <a:spcPts val="0"/>
              </a:spcAft>
              <a:buClr>
                <a:schemeClr val="lt1"/>
              </a:buClr>
              <a:buSzPts val="1200"/>
              <a:buFont typeface="Arial"/>
              <a:buChar char="»"/>
              <a:defRPr sz="1200"/>
            </a:lvl6pPr>
            <a:lvl7pPr indent="-304800" lvl="6" marL="3200400" algn="l">
              <a:spcBef>
                <a:spcPts val="240"/>
              </a:spcBef>
              <a:spcAft>
                <a:spcPts val="0"/>
              </a:spcAft>
              <a:buClr>
                <a:schemeClr val="lt1"/>
              </a:buClr>
              <a:buSzPts val="1200"/>
              <a:buFont typeface="Arial"/>
              <a:buChar char="»"/>
              <a:defRPr sz="1200"/>
            </a:lvl7pPr>
            <a:lvl8pPr indent="-304800" lvl="7" marL="3657600" algn="l">
              <a:spcBef>
                <a:spcPts val="240"/>
              </a:spcBef>
              <a:spcAft>
                <a:spcPts val="0"/>
              </a:spcAft>
              <a:buClr>
                <a:schemeClr val="lt1"/>
              </a:buClr>
              <a:buSzPts val="1200"/>
              <a:buFont typeface="Arial"/>
              <a:buChar char="»"/>
              <a:defRPr sz="1200"/>
            </a:lvl8pPr>
            <a:lvl9pPr indent="-304800" lvl="8" marL="4114800" algn="l">
              <a:spcBef>
                <a:spcPts val="240"/>
              </a:spcBef>
              <a:spcAft>
                <a:spcPts val="0"/>
              </a:spcAft>
              <a:buClr>
                <a:schemeClr val="lt1"/>
              </a:buClr>
              <a:buSzPts val="1200"/>
              <a:buFont typeface="Arial"/>
              <a:buChar char="»"/>
              <a:defRPr sz="1200"/>
            </a:lvl9pPr>
          </a:lstStyle>
          <a:p/>
        </p:txBody>
      </p:sp>
      <p:sp>
        <p:nvSpPr>
          <p:cNvPr id="51" name="Google Shape;51;p28"/>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4" y="204789"/>
            <a:ext cx="3008313" cy="871538"/>
          </a:xfrm>
          <a:prstGeom prst="rect">
            <a:avLst/>
          </a:prstGeom>
          <a:noFill/>
          <a:ln>
            <a:noFill/>
          </a:ln>
          <a:effectLst>
            <a:outerShdw blurRad="63500" rotWithShape="0" algn="ctr" dir="2700000" dist="38099">
              <a:schemeClr val="dk1">
                <a:alpha val="74901"/>
              </a:schemeClr>
            </a:outerShdw>
          </a:effectLst>
        </p:spPr>
        <p:txBody>
          <a:bodyPr anchorCtr="0" anchor="b" bIns="45600" lIns="91225" spcFirstLastPara="1" rIns="91225" wrap="square" tIns="456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30"/>
          <p:cNvSpPr txBox="1"/>
          <p:nvPr>
            <p:ph idx="1" type="body"/>
          </p:nvPr>
        </p:nvSpPr>
        <p:spPr>
          <a:xfrm>
            <a:off x="3575050" y="204813"/>
            <a:ext cx="5111750" cy="1735652"/>
          </a:xfrm>
          <a:prstGeom prst="rect">
            <a:avLst/>
          </a:prstGeom>
          <a:noFill/>
          <a:ln>
            <a:noFill/>
          </a:ln>
        </p:spPr>
        <p:txBody>
          <a:bodyPr anchorCtr="0" anchor="t" bIns="45600" lIns="91225" spcFirstLastPara="1" rIns="91225" wrap="square" tIns="45600">
            <a:spAutoFit/>
          </a:bodyPr>
          <a:lstStyle>
            <a:lvl1pPr indent="-411480" lvl="0" marL="457200" algn="l">
              <a:spcBef>
                <a:spcPts val="480"/>
              </a:spcBef>
              <a:spcAft>
                <a:spcPts val="0"/>
              </a:spcAft>
              <a:buSzPts val="2880"/>
              <a:buChar char="•"/>
              <a:defRPr sz="2400"/>
            </a:lvl1pPr>
            <a:lvl2pPr indent="-361950" lvl="1" marL="914400" algn="l">
              <a:spcBef>
                <a:spcPts val="420"/>
              </a:spcBef>
              <a:spcAft>
                <a:spcPts val="0"/>
              </a:spcAft>
              <a:buClr>
                <a:schemeClr val="lt1"/>
              </a:buClr>
              <a:buSzPts val="2100"/>
              <a:buFont typeface="Arial"/>
              <a:buChar char="–"/>
              <a:defRPr sz="2100"/>
            </a:lvl2pPr>
            <a:lvl3pPr indent="-342900" lvl="2" marL="1371600" algn="l">
              <a:spcBef>
                <a:spcPts val="360"/>
              </a:spcBef>
              <a:spcAft>
                <a:spcPts val="0"/>
              </a:spcAft>
              <a:buClr>
                <a:schemeClr val="lt1"/>
              </a:buClr>
              <a:buSzPts val="1800"/>
              <a:buFont typeface="Arial"/>
              <a:buChar char="•"/>
              <a:defRPr sz="1800"/>
            </a:lvl3pPr>
            <a:lvl4pPr indent="-323850" lvl="3" marL="1828800" algn="l">
              <a:spcBef>
                <a:spcPts val="300"/>
              </a:spcBef>
              <a:spcAft>
                <a:spcPts val="0"/>
              </a:spcAft>
              <a:buClr>
                <a:schemeClr val="lt1"/>
              </a:buClr>
              <a:buSzPts val="1500"/>
              <a:buFont typeface="Arial"/>
              <a:buChar char="–"/>
              <a:defRPr sz="1500"/>
            </a:lvl4pPr>
            <a:lvl5pPr indent="-323850" lvl="4" marL="2286000" algn="l">
              <a:spcBef>
                <a:spcPts val="300"/>
              </a:spcBef>
              <a:spcAft>
                <a:spcPts val="0"/>
              </a:spcAft>
              <a:buClr>
                <a:schemeClr val="lt1"/>
              </a:buClr>
              <a:buSzPts val="1500"/>
              <a:buFont typeface="Arial"/>
              <a:buChar char="»"/>
              <a:defRPr sz="1500"/>
            </a:lvl5pPr>
            <a:lvl6pPr indent="-323850" lvl="5" marL="2743200" algn="l">
              <a:spcBef>
                <a:spcPts val="300"/>
              </a:spcBef>
              <a:spcAft>
                <a:spcPts val="0"/>
              </a:spcAft>
              <a:buClr>
                <a:schemeClr val="lt1"/>
              </a:buClr>
              <a:buSzPts val="1500"/>
              <a:buFont typeface="Arial"/>
              <a:buChar char="»"/>
              <a:defRPr sz="1500"/>
            </a:lvl6pPr>
            <a:lvl7pPr indent="-323850" lvl="6" marL="3200400" algn="l">
              <a:spcBef>
                <a:spcPts val="300"/>
              </a:spcBef>
              <a:spcAft>
                <a:spcPts val="0"/>
              </a:spcAft>
              <a:buClr>
                <a:schemeClr val="lt1"/>
              </a:buClr>
              <a:buSzPts val="1500"/>
              <a:buFont typeface="Arial"/>
              <a:buChar char="»"/>
              <a:defRPr sz="1500"/>
            </a:lvl7pPr>
            <a:lvl8pPr indent="-323850" lvl="7" marL="3657600" algn="l">
              <a:spcBef>
                <a:spcPts val="300"/>
              </a:spcBef>
              <a:spcAft>
                <a:spcPts val="0"/>
              </a:spcAft>
              <a:buClr>
                <a:schemeClr val="lt1"/>
              </a:buClr>
              <a:buSzPts val="1500"/>
              <a:buFont typeface="Arial"/>
              <a:buChar char="»"/>
              <a:defRPr sz="1500"/>
            </a:lvl8pPr>
            <a:lvl9pPr indent="-323850" lvl="8" marL="4114800" algn="l">
              <a:spcBef>
                <a:spcPts val="300"/>
              </a:spcBef>
              <a:spcAft>
                <a:spcPts val="0"/>
              </a:spcAft>
              <a:buClr>
                <a:schemeClr val="lt1"/>
              </a:buClr>
              <a:buSzPts val="1500"/>
              <a:buFont typeface="Arial"/>
              <a:buChar char="»"/>
              <a:defRPr sz="1500"/>
            </a:lvl9pPr>
          </a:lstStyle>
          <a:p/>
        </p:txBody>
      </p:sp>
      <p:sp>
        <p:nvSpPr>
          <p:cNvPr id="61" name="Google Shape;61;p30"/>
          <p:cNvSpPr txBox="1"/>
          <p:nvPr>
            <p:ph idx="2" type="body"/>
          </p:nvPr>
        </p:nvSpPr>
        <p:spPr>
          <a:xfrm>
            <a:off x="457204" y="1076352"/>
            <a:ext cx="3008313" cy="253708"/>
          </a:xfrm>
          <a:prstGeom prst="rect">
            <a:avLst/>
          </a:prstGeom>
          <a:noFill/>
          <a:ln>
            <a:noFill/>
          </a:ln>
        </p:spPr>
        <p:txBody>
          <a:bodyPr anchorCtr="0" anchor="t" bIns="45600" lIns="91225" spcFirstLastPara="1" rIns="91225" wrap="square" tIns="45600">
            <a:spAutoFit/>
          </a:bodyPr>
          <a:lstStyle>
            <a:lvl1pPr indent="-228600" lvl="0" marL="457200" algn="l">
              <a:spcBef>
                <a:spcPts val="210"/>
              </a:spcBef>
              <a:spcAft>
                <a:spcPts val="0"/>
              </a:spcAft>
              <a:buSzPts val="1260"/>
              <a:buNone/>
              <a:defRPr sz="1050"/>
            </a:lvl1pPr>
            <a:lvl2pPr indent="-228600" lvl="1" marL="914400" algn="l">
              <a:spcBef>
                <a:spcPts val="180"/>
              </a:spcBef>
              <a:spcAft>
                <a:spcPts val="0"/>
              </a:spcAft>
              <a:buClr>
                <a:schemeClr val="lt1"/>
              </a:buClr>
              <a:buSzPts val="900"/>
              <a:buFont typeface="Arial"/>
              <a:buNone/>
              <a:defRPr sz="900"/>
            </a:lvl2pPr>
            <a:lvl3pPr indent="-228600" lvl="2" marL="1371600" algn="l">
              <a:spcBef>
                <a:spcPts val="150"/>
              </a:spcBef>
              <a:spcAft>
                <a:spcPts val="0"/>
              </a:spcAft>
              <a:buClr>
                <a:schemeClr val="lt1"/>
              </a:buClr>
              <a:buSzPts val="750"/>
              <a:buFont typeface="Arial"/>
              <a:buNone/>
              <a:defRPr sz="750"/>
            </a:lvl3pPr>
            <a:lvl4pPr indent="-228600" lvl="3" marL="1828800" algn="l">
              <a:spcBef>
                <a:spcPts val="135"/>
              </a:spcBef>
              <a:spcAft>
                <a:spcPts val="0"/>
              </a:spcAft>
              <a:buClr>
                <a:schemeClr val="lt1"/>
              </a:buClr>
              <a:buSzPts val="675"/>
              <a:buFont typeface="Arial"/>
              <a:buNone/>
              <a:defRPr sz="675"/>
            </a:lvl4pPr>
            <a:lvl5pPr indent="-228600" lvl="4" marL="2286000" algn="l">
              <a:spcBef>
                <a:spcPts val="135"/>
              </a:spcBef>
              <a:spcAft>
                <a:spcPts val="0"/>
              </a:spcAft>
              <a:buClr>
                <a:schemeClr val="lt1"/>
              </a:buClr>
              <a:buSzPts val="675"/>
              <a:buFont typeface="Arial"/>
              <a:buNone/>
              <a:defRPr sz="675"/>
            </a:lvl5pPr>
            <a:lvl6pPr indent="-228600" lvl="5" marL="2743200" algn="l">
              <a:spcBef>
                <a:spcPts val="135"/>
              </a:spcBef>
              <a:spcAft>
                <a:spcPts val="0"/>
              </a:spcAft>
              <a:buClr>
                <a:schemeClr val="lt1"/>
              </a:buClr>
              <a:buSzPts val="675"/>
              <a:buFont typeface="Arial"/>
              <a:buNone/>
              <a:defRPr sz="675"/>
            </a:lvl6pPr>
            <a:lvl7pPr indent="-228600" lvl="6" marL="3200400" algn="l">
              <a:spcBef>
                <a:spcPts val="135"/>
              </a:spcBef>
              <a:spcAft>
                <a:spcPts val="0"/>
              </a:spcAft>
              <a:buClr>
                <a:schemeClr val="lt1"/>
              </a:buClr>
              <a:buSzPts val="675"/>
              <a:buFont typeface="Arial"/>
              <a:buNone/>
              <a:defRPr sz="675"/>
            </a:lvl7pPr>
            <a:lvl8pPr indent="-228600" lvl="7" marL="3657600" algn="l">
              <a:spcBef>
                <a:spcPts val="135"/>
              </a:spcBef>
              <a:spcAft>
                <a:spcPts val="0"/>
              </a:spcAft>
              <a:buClr>
                <a:schemeClr val="lt1"/>
              </a:buClr>
              <a:buSzPts val="675"/>
              <a:buFont typeface="Arial"/>
              <a:buNone/>
              <a:defRPr sz="675"/>
            </a:lvl8pPr>
            <a:lvl9pPr indent="-228600" lvl="8" marL="4114800" algn="l">
              <a:spcBef>
                <a:spcPts val="135"/>
              </a:spcBef>
              <a:spcAft>
                <a:spcPts val="0"/>
              </a:spcAft>
              <a:buClr>
                <a:schemeClr val="lt1"/>
              </a:buClr>
              <a:buSzPts val="675"/>
              <a:buFont typeface="Arial"/>
              <a:buNone/>
              <a:defRPr sz="675"/>
            </a:lvl9pPr>
          </a:lstStyle>
          <a:p/>
        </p:txBody>
      </p:sp>
      <p:sp>
        <p:nvSpPr>
          <p:cNvPr id="62" name="Google Shape;62;p30"/>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algn="r">
              <a:spcBef>
                <a:spcPts val="0"/>
              </a:spcBef>
              <a:spcAft>
                <a:spcPts val="0"/>
              </a:spcAft>
              <a:buNone/>
              <a:defRPr sz="1050">
                <a:solidFill>
                  <a:srgbClr val="000000"/>
                </a:solidFill>
                <a:latin typeface="Helvetica Neue"/>
                <a:ea typeface="Helvetica Neue"/>
                <a:cs typeface="Helvetica Neue"/>
                <a:sym typeface="Helvetica Neue"/>
              </a:defRPr>
            </a:lvl1pPr>
            <a:lvl2pPr indent="0" lvl="1" marL="0" marR="0" algn="r">
              <a:spcBef>
                <a:spcPts val="0"/>
              </a:spcBef>
              <a:spcAft>
                <a:spcPts val="0"/>
              </a:spcAft>
              <a:buNone/>
              <a:defRPr sz="1050">
                <a:solidFill>
                  <a:srgbClr val="000000"/>
                </a:solidFill>
                <a:latin typeface="Helvetica Neue"/>
                <a:ea typeface="Helvetica Neue"/>
                <a:cs typeface="Helvetica Neue"/>
                <a:sym typeface="Helvetica Neue"/>
              </a:defRPr>
            </a:lvl2pPr>
            <a:lvl3pPr indent="0" lvl="2" marL="0" marR="0" algn="r">
              <a:spcBef>
                <a:spcPts val="0"/>
              </a:spcBef>
              <a:spcAft>
                <a:spcPts val="0"/>
              </a:spcAft>
              <a:buNone/>
              <a:defRPr sz="1050">
                <a:solidFill>
                  <a:srgbClr val="000000"/>
                </a:solidFill>
                <a:latin typeface="Helvetica Neue"/>
                <a:ea typeface="Helvetica Neue"/>
                <a:cs typeface="Helvetica Neue"/>
                <a:sym typeface="Helvetica Neue"/>
              </a:defRPr>
            </a:lvl3pPr>
            <a:lvl4pPr indent="0" lvl="3" marL="0" marR="0" algn="r">
              <a:spcBef>
                <a:spcPts val="0"/>
              </a:spcBef>
              <a:spcAft>
                <a:spcPts val="0"/>
              </a:spcAft>
              <a:buNone/>
              <a:defRPr sz="1050">
                <a:solidFill>
                  <a:srgbClr val="000000"/>
                </a:solidFill>
                <a:latin typeface="Helvetica Neue"/>
                <a:ea typeface="Helvetica Neue"/>
                <a:cs typeface="Helvetica Neue"/>
                <a:sym typeface="Helvetica Neue"/>
              </a:defRPr>
            </a:lvl4pPr>
            <a:lvl5pPr indent="0" lvl="4" marL="0" marR="0" algn="r">
              <a:spcBef>
                <a:spcPts val="0"/>
              </a:spcBef>
              <a:spcAft>
                <a:spcPts val="0"/>
              </a:spcAft>
              <a:buNone/>
              <a:defRPr sz="1050">
                <a:solidFill>
                  <a:srgbClr val="000000"/>
                </a:solidFill>
                <a:latin typeface="Helvetica Neue"/>
                <a:ea typeface="Helvetica Neue"/>
                <a:cs typeface="Helvetica Neue"/>
                <a:sym typeface="Helvetica Neue"/>
              </a:defRPr>
            </a:lvl5pPr>
            <a:lvl6pPr indent="0" lvl="5" marL="0" marR="0" algn="r">
              <a:spcBef>
                <a:spcPts val="0"/>
              </a:spcBef>
              <a:spcAft>
                <a:spcPts val="0"/>
              </a:spcAft>
              <a:buNone/>
              <a:defRPr sz="1050">
                <a:solidFill>
                  <a:srgbClr val="000000"/>
                </a:solidFill>
                <a:latin typeface="Helvetica Neue"/>
                <a:ea typeface="Helvetica Neue"/>
                <a:cs typeface="Helvetica Neue"/>
                <a:sym typeface="Helvetica Neue"/>
              </a:defRPr>
            </a:lvl6pPr>
            <a:lvl7pPr indent="0" lvl="6" marL="0" marR="0" algn="r">
              <a:spcBef>
                <a:spcPts val="0"/>
              </a:spcBef>
              <a:spcAft>
                <a:spcPts val="0"/>
              </a:spcAft>
              <a:buNone/>
              <a:defRPr sz="1050">
                <a:solidFill>
                  <a:srgbClr val="000000"/>
                </a:solidFill>
                <a:latin typeface="Helvetica Neue"/>
                <a:ea typeface="Helvetica Neue"/>
                <a:cs typeface="Helvetica Neue"/>
                <a:sym typeface="Helvetica Neue"/>
              </a:defRPr>
            </a:lvl7pPr>
            <a:lvl8pPr indent="0" lvl="7" marL="0" marR="0" algn="r">
              <a:spcBef>
                <a:spcPts val="0"/>
              </a:spcBef>
              <a:spcAft>
                <a:spcPts val="0"/>
              </a:spcAft>
              <a:buNone/>
              <a:defRPr sz="1050">
                <a:solidFill>
                  <a:srgbClr val="000000"/>
                </a:solidFill>
                <a:latin typeface="Helvetica Neue"/>
                <a:ea typeface="Helvetica Neue"/>
                <a:cs typeface="Helvetica Neue"/>
                <a:sym typeface="Helvetica Neue"/>
              </a:defRPr>
            </a:lvl8pPr>
            <a:lvl9pPr indent="0" lvl="8" marL="0" marR="0" algn="r">
              <a:spcBef>
                <a:spcPts val="0"/>
              </a:spcBef>
              <a:spcAft>
                <a:spcPts val="0"/>
              </a:spcAft>
              <a:buNone/>
              <a:defRPr sz="105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image" Target="../media/image2.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AA"/>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685800" y="466725"/>
            <a:ext cx="77724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lvl1pPr lvl="0"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1pPr>
            <a:lvl2pPr lvl="1"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2pPr>
            <a:lvl3pPr lvl="2"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3pPr>
            <a:lvl4pPr lvl="3"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4pPr>
            <a:lvl5pPr lvl="4"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5pPr>
            <a:lvl6pPr lvl="5"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6pPr>
            <a:lvl7pPr lvl="6"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7pPr>
            <a:lvl8pPr lvl="7"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8pPr>
            <a:lvl9pPr lvl="8" marR="0" rtl="0" algn="ctr">
              <a:spcBef>
                <a:spcPts val="0"/>
              </a:spcBef>
              <a:spcAft>
                <a:spcPts val="0"/>
              </a:spcAft>
              <a:buSzPts val="1400"/>
              <a:buNone/>
              <a:defRPr b="0" i="0" sz="3300" u="none" cap="none" strike="noStrike">
                <a:solidFill>
                  <a:srgbClr val="FFC850"/>
                </a:solidFill>
                <a:latin typeface="Arial"/>
                <a:ea typeface="Arial"/>
                <a:cs typeface="Arial"/>
                <a:sym typeface="Arial"/>
              </a:defRPr>
            </a:lvl9pPr>
          </a:lstStyle>
          <a:p/>
        </p:txBody>
      </p:sp>
      <p:sp>
        <p:nvSpPr>
          <p:cNvPr id="7" name="Google Shape;7;p21"/>
          <p:cNvSpPr txBox="1"/>
          <p:nvPr>
            <p:ph idx="1" type="body"/>
          </p:nvPr>
        </p:nvSpPr>
        <p:spPr>
          <a:xfrm>
            <a:off x="685800" y="1441850"/>
            <a:ext cx="7772400" cy="1772762"/>
          </a:xfrm>
          <a:prstGeom prst="rect">
            <a:avLst/>
          </a:prstGeom>
          <a:noFill/>
          <a:ln>
            <a:noFill/>
          </a:ln>
        </p:spPr>
        <p:txBody>
          <a:bodyPr anchorCtr="0" anchor="t" bIns="45600" lIns="91225" spcFirstLastPara="1" rIns="91225" wrap="square" tIns="45600">
            <a:spAutoFit/>
          </a:bodyPr>
          <a:lstStyle>
            <a:lvl1pPr indent="-411480" lvl="0" marL="457200" marR="0" rtl="0" algn="l">
              <a:spcBef>
                <a:spcPts val="480"/>
              </a:spcBef>
              <a:spcAft>
                <a:spcPts val="0"/>
              </a:spcAft>
              <a:buClr>
                <a:srgbClr val="FFC850"/>
              </a:buClr>
              <a:buSzPts val="2880"/>
              <a:buFont typeface="Times"/>
              <a:buChar char="•"/>
              <a:defRPr b="0" i="0" sz="2400" u="none" cap="none" strike="noStrike">
                <a:solidFill>
                  <a:schemeClr val="lt1"/>
                </a:solidFill>
                <a:latin typeface="Arial"/>
                <a:ea typeface="Arial"/>
                <a:cs typeface="Arial"/>
                <a:sym typeface="Arial"/>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9pPr>
          </a:lstStyle>
          <a:p/>
        </p:txBody>
      </p:sp>
      <p:sp>
        <p:nvSpPr>
          <p:cNvPr id="8" name="Google Shape;8;p21"/>
          <p:cNvSpPr txBox="1"/>
          <p:nvPr>
            <p:ph idx="10" type="dt"/>
          </p:nvPr>
        </p:nvSpPr>
        <p:spPr>
          <a:xfrm>
            <a:off x="685800" y="4686300"/>
            <a:ext cx="1905000" cy="342900"/>
          </a:xfrm>
          <a:prstGeom prst="rect">
            <a:avLst/>
          </a:prstGeom>
          <a:noFill/>
          <a:ln>
            <a:noFill/>
          </a:ln>
        </p:spPr>
        <p:txBody>
          <a:bodyPr anchorCtr="0" anchor="t" bIns="45600" lIns="91225" spcFirstLastPara="1" rIns="91225" wrap="square" tIns="45600">
            <a:noAutofit/>
          </a:bodyPr>
          <a:lstStyle>
            <a:lvl1pPr lvl="0" marR="0" rtl="0" algn="l">
              <a:spcBef>
                <a:spcPts val="0"/>
              </a:spcBef>
              <a:spcAft>
                <a:spcPts val="0"/>
              </a:spcAft>
              <a:buSzPts val="1400"/>
              <a:buNone/>
              <a:defRPr b="0" i="0" sz="105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9pPr>
          </a:lstStyle>
          <a:p/>
        </p:txBody>
      </p:sp>
      <p:sp>
        <p:nvSpPr>
          <p:cNvPr id="9" name="Google Shape;9;p21"/>
          <p:cNvSpPr txBox="1"/>
          <p:nvPr>
            <p:ph idx="11" type="ftr"/>
          </p:nvPr>
        </p:nvSpPr>
        <p:spPr>
          <a:xfrm>
            <a:off x="3124200" y="4686300"/>
            <a:ext cx="2895600" cy="342900"/>
          </a:xfrm>
          <a:prstGeom prst="rect">
            <a:avLst/>
          </a:prstGeom>
          <a:noFill/>
          <a:ln>
            <a:noFill/>
          </a:ln>
        </p:spPr>
        <p:txBody>
          <a:bodyPr anchorCtr="0" anchor="t" bIns="45600" lIns="91225" spcFirstLastPara="1" rIns="91225" wrap="square" tIns="45600">
            <a:noAutofit/>
          </a:bodyPr>
          <a:lstStyle>
            <a:lvl1pPr lvl="0" marR="0" rtl="0" algn="ctr">
              <a:spcBef>
                <a:spcPts val="0"/>
              </a:spcBef>
              <a:spcAft>
                <a:spcPts val="0"/>
              </a:spcAft>
              <a:buSzPts val="1400"/>
              <a:buNone/>
              <a:defRPr b="0" i="0" sz="105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3000" u="none" cap="none" strike="noStrike">
                <a:solidFill>
                  <a:schemeClr val="dk1"/>
                </a:solidFill>
                <a:latin typeface="Helvetica Neue"/>
                <a:ea typeface="Helvetica Neue"/>
                <a:cs typeface="Helvetica Neue"/>
                <a:sym typeface="Helvetica Neue"/>
              </a:defRPr>
            </a:lvl9pPr>
          </a:lstStyle>
          <a:p/>
        </p:txBody>
      </p:sp>
      <p:sp>
        <p:nvSpPr>
          <p:cNvPr id="10" name="Google Shape;10;p21"/>
          <p:cNvSpPr txBox="1"/>
          <p:nvPr>
            <p:ph idx="12" type="sldNum"/>
          </p:nvPr>
        </p:nvSpPr>
        <p:spPr>
          <a:xfrm>
            <a:off x="6553200" y="4686300"/>
            <a:ext cx="1905000" cy="342900"/>
          </a:xfrm>
          <a:prstGeom prst="rect">
            <a:avLst/>
          </a:prstGeom>
          <a:noFill/>
          <a:ln>
            <a:noFill/>
          </a:ln>
        </p:spPr>
        <p:txBody>
          <a:bodyPr anchorCtr="0" anchor="t" bIns="45600" lIns="91225" spcFirstLastPara="1" rIns="91225" wrap="square" tIns="45600">
            <a:noAutofit/>
          </a:bodyPr>
          <a:lstStyle>
            <a:lvl1pPr indent="0" lvl="0"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1pPr>
            <a:lvl2pPr indent="0" lvl="1"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2pPr>
            <a:lvl3pPr indent="0" lvl="2"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3pPr>
            <a:lvl4pPr indent="0" lvl="3"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4pPr>
            <a:lvl5pPr indent="0" lvl="4"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5pPr>
            <a:lvl6pPr indent="0" lvl="5"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6pPr>
            <a:lvl7pPr indent="0" lvl="6"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7pPr>
            <a:lvl8pPr indent="0" lvl="7"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8pPr>
            <a:lvl9pPr indent="0" lvl="8" marL="0" marR="0" rtl="0" algn="r">
              <a:spcBef>
                <a:spcPts val="0"/>
              </a:spcBef>
              <a:spcAft>
                <a:spcPts val="0"/>
              </a:spcAft>
              <a:buNone/>
              <a:defRPr b="0" i="0" sz="105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AA"/>
        </a:solidFill>
      </p:bgPr>
    </p:bg>
    <p:spTree>
      <p:nvGrpSpPr>
        <p:cNvPr id="86" name="Shape 86"/>
        <p:cNvGrpSpPr/>
        <p:nvPr/>
      </p:nvGrpSpPr>
      <p:grpSpPr>
        <a:xfrm>
          <a:off x="0" y="0"/>
          <a:ext cx="0" cy="0"/>
          <a:chOff x="0" y="0"/>
          <a:chExt cx="0" cy="0"/>
        </a:xfrm>
      </p:grpSpPr>
      <p:pic>
        <p:nvPicPr>
          <p:cNvPr descr="precision_point_interior" id="87" name="Google Shape;87;p35"/>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88" name="Google Shape;88;p35"/>
          <p:cNvSpPr txBox="1"/>
          <p:nvPr>
            <p:ph type="title"/>
          </p:nvPr>
        </p:nvSpPr>
        <p:spPr>
          <a:xfrm>
            <a:off x="457663" y="514016"/>
            <a:ext cx="8228707" cy="857250"/>
          </a:xfrm>
          <a:prstGeom prst="rect">
            <a:avLst/>
          </a:prstGeom>
          <a:noFill/>
          <a:ln>
            <a:noFill/>
          </a:ln>
        </p:spPr>
        <p:txBody>
          <a:bodyPr anchorCtr="0" anchor="ctr" bIns="48875" lIns="97750" spcFirstLastPara="1" rIns="97750" wrap="square" tIns="48875">
            <a:noAutofit/>
          </a:bodyPr>
          <a:lstStyle>
            <a:lvl1pPr lvl="0"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1pPr>
            <a:lvl2pPr lvl="1"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2pPr>
            <a:lvl3pPr lvl="2"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3pPr>
            <a:lvl4pPr lvl="3"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4pPr>
            <a:lvl5pPr lvl="4"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5pPr>
            <a:lvl6pPr lvl="5"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6pPr>
            <a:lvl7pPr lvl="6"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7pPr>
            <a:lvl8pPr lvl="7"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8pPr>
            <a:lvl9pPr lvl="8" marR="0" rtl="0" algn="l">
              <a:spcBef>
                <a:spcPts val="0"/>
              </a:spcBef>
              <a:spcAft>
                <a:spcPts val="0"/>
              </a:spcAft>
              <a:buSzPts val="1400"/>
              <a:buNone/>
              <a:defRPr b="0" i="0" sz="3525" u="none" cap="none" strike="noStrike">
                <a:solidFill>
                  <a:srgbClr val="51E0FD"/>
                </a:solidFill>
                <a:latin typeface="Arial Black"/>
                <a:ea typeface="Arial Black"/>
                <a:cs typeface="Arial Black"/>
                <a:sym typeface="Arial Black"/>
              </a:defRPr>
            </a:lvl9pPr>
          </a:lstStyle>
          <a:p/>
        </p:txBody>
      </p:sp>
      <p:sp>
        <p:nvSpPr>
          <p:cNvPr id="89" name="Google Shape;89;p35"/>
          <p:cNvSpPr txBox="1"/>
          <p:nvPr>
            <p:ph idx="1" type="body"/>
          </p:nvPr>
        </p:nvSpPr>
        <p:spPr>
          <a:xfrm>
            <a:off x="457663" y="1634971"/>
            <a:ext cx="8228707" cy="3393840"/>
          </a:xfrm>
          <a:prstGeom prst="rect">
            <a:avLst/>
          </a:prstGeom>
          <a:noFill/>
          <a:ln>
            <a:noFill/>
          </a:ln>
        </p:spPr>
        <p:txBody>
          <a:bodyPr anchorCtr="0" anchor="t" bIns="48875" lIns="97750" spcFirstLastPara="1" rIns="97750" wrap="square" tIns="48875">
            <a:noAutofit/>
          </a:bodyPr>
          <a:lstStyle>
            <a:lvl1pPr indent="-395287" lvl="0" marL="457200" marR="0" rtl="0" algn="l">
              <a:spcBef>
                <a:spcPts val="525"/>
              </a:spcBef>
              <a:spcAft>
                <a:spcPts val="0"/>
              </a:spcAft>
              <a:buClr>
                <a:srgbClr val="F5CD4E"/>
              </a:buClr>
              <a:buSzPts val="2625"/>
              <a:buFont typeface="Arial"/>
              <a:buChar char="•"/>
              <a:defRPr b="0" i="0" sz="2625" u="none" cap="none" strike="noStrike">
                <a:solidFill>
                  <a:schemeClr val="lt1"/>
                </a:solidFill>
                <a:latin typeface="Arial"/>
                <a:ea typeface="Arial"/>
                <a:cs typeface="Arial"/>
                <a:sym typeface="Arial"/>
              </a:defRPr>
            </a:lvl1pPr>
            <a:lvl2pPr indent="-371475" lvl="1" marL="914400" marR="0" rtl="0" algn="l">
              <a:spcBef>
                <a:spcPts val="450"/>
              </a:spcBef>
              <a:spcAft>
                <a:spcPts val="0"/>
              </a:spcAft>
              <a:buClr>
                <a:srgbClr val="F5CD4E"/>
              </a:buClr>
              <a:buSzPts val="2250"/>
              <a:buFont typeface="Arial"/>
              <a:buChar char="–"/>
              <a:defRPr b="0" i="0" sz="2250" u="none" cap="none" strike="noStrike">
                <a:solidFill>
                  <a:schemeClr val="lt1"/>
                </a:solidFill>
                <a:latin typeface="Arial"/>
                <a:ea typeface="Arial"/>
                <a:cs typeface="Arial"/>
                <a:sym typeface="Arial"/>
              </a:defRPr>
            </a:lvl2pPr>
            <a:lvl3pPr indent="-357187" lvl="2" marL="1371600" marR="0" rtl="0" algn="l">
              <a:spcBef>
                <a:spcPts val="405"/>
              </a:spcBef>
              <a:spcAft>
                <a:spcPts val="0"/>
              </a:spcAft>
              <a:buClr>
                <a:srgbClr val="F5CD4E"/>
              </a:buClr>
              <a:buSzPts val="2025"/>
              <a:buFont typeface="Arial"/>
              <a:buChar char="•"/>
              <a:defRPr b="0" i="0" sz="2025" u="none" cap="none" strike="noStrike">
                <a:solidFill>
                  <a:schemeClr val="lt1"/>
                </a:solidFill>
                <a:latin typeface="Arial"/>
                <a:ea typeface="Arial"/>
                <a:cs typeface="Arial"/>
                <a:sym typeface="Arial"/>
              </a:defRPr>
            </a:lvl3pPr>
            <a:lvl4pPr indent="-328612" lvl="3" marL="1828800" marR="0" rtl="0" algn="l">
              <a:spcBef>
                <a:spcPts val="315"/>
              </a:spcBef>
              <a:spcAft>
                <a:spcPts val="0"/>
              </a:spcAft>
              <a:buClr>
                <a:srgbClr val="F5CD4E"/>
              </a:buClr>
              <a:buSzPts val="1575"/>
              <a:buFont typeface="Arial"/>
              <a:buChar char="–"/>
              <a:defRPr b="0" i="0" sz="1575" u="none" cap="none" strike="noStrike">
                <a:solidFill>
                  <a:schemeClr val="lt1"/>
                </a:solidFill>
                <a:latin typeface="Arial"/>
                <a:ea typeface="Arial"/>
                <a:cs typeface="Arial"/>
                <a:sym typeface="Arial"/>
              </a:defRPr>
            </a:lvl4pPr>
            <a:lvl5pPr indent="-328612" lvl="4" marL="2286000" marR="0" rtl="0" algn="l">
              <a:spcBef>
                <a:spcPts val="315"/>
              </a:spcBef>
              <a:spcAft>
                <a:spcPts val="0"/>
              </a:spcAft>
              <a:buClr>
                <a:srgbClr val="F5CD4E"/>
              </a:buClr>
              <a:buSzPts val="1575"/>
              <a:buFont typeface="Arial"/>
              <a:buChar char="»"/>
              <a:defRPr b="0" i="0" sz="1575" u="none" cap="none" strike="noStrike">
                <a:solidFill>
                  <a:schemeClr val="lt1"/>
                </a:solidFill>
                <a:latin typeface="Arial"/>
                <a:ea typeface="Arial"/>
                <a:cs typeface="Arial"/>
                <a:sym typeface="Arial"/>
              </a:defRPr>
            </a:lvl5pPr>
            <a:lvl6pPr indent="-328612" lvl="5" marL="2743200" marR="0" rtl="0" algn="l">
              <a:spcBef>
                <a:spcPts val="315"/>
              </a:spcBef>
              <a:spcAft>
                <a:spcPts val="0"/>
              </a:spcAft>
              <a:buClr>
                <a:srgbClr val="F5CD4E"/>
              </a:buClr>
              <a:buSzPts val="1575"/>
              <a:buFont typeface="Arial"/>
              <a:buChar char="»"/>
              <a:defRPr b="0" i="0" sz="1575" u="none" cap="none" strike="noStrike">
                <a:solidFill>
                  <a:schemeClr val="lt1"/>
                </a:solidFill>
                <a:latin typeface="Arial"/>
                <a:ea typeface="Arial"/>
                <a:cs typeface="Arial"/>
                <a:sym typeface="Arial"/>
              </a:defRPr>
            </a:lvl6pPr>
            <a:lvl7pPr indent="-328612" lvl="6" marL="3200400" marR="0" rtl="0" algn="l">
              <a:spcBef>
                <a:spcPts val="315"/>
              </a:spcBef>
              <a:spcAft>
                <a:spcPts val="0"/>
              </a:spcAft>
              <a:buClr>
                <a:srgbClr val="F5CD4E"/>
              </a:buClr>
              <a:buSzPts val="1575"/>
              <a:buFont typeface="Arial"/>
              <a:buChar char="»"/>
              <a:defRPr b="0" i="0" sz="1575" u="none" cap="none" strike="noStrike">
                <a:solidFill>
                  <a:schemeClr val="lt1"/>
                </a:solidFill>
                <a:latin typeface="Arial"/>
                <a:ea typeface="Arial"/>
                <a:cs typeface="Arial"/>
                <a:sym typeface="Arial"/>
              </a:defRPr>
            </a:lvl7pPr>
            <a:lvl8pPr indent="-328612" lvl="7" marL="3657600" marR="0" rtl="0" algn="l">
              <a:spcBef>
                <a:spcPts val="315"/>
              </a:spcBef>
              <a:spcAft>
                <a:spcPts val="0"/>
              </a:spcAft>
              <a:buClr>
                <a:srgbClr val="F5CD4E"/>
              </a:buClr>
              <a:buSzPts val="1575"/>
              <a:buFont typeface="Arial"/>
              <a:buChar char="»"/>
              <a:defRPr b="0" i="0" sz="1575" u="none" cap="none" strike="noStrike">
                <a:solidFill>
                  <a:schemeClr val="lt1"/>
                </a:solidFill>
                <a:latin typeface="Arial"/>
                <a:ea typeface="Arial"/>
                <a:cs typeface="Arial"/>
                <a:sym typeface="Arial"/>
              </a:defRPr>
            </a:lvl8pPr>
            <a:lvl9pPr indent="-328612" lvl="8" marL="4114800" marR="0" rtl="0" algn="l">
              <a:spcBef>
                <a:spcPts val="315"/>
              </a:spcBef>
              <a:spcAft>
                <a:spcPts val="0"/>
              </a:spcAft>
              <a:buClr>
                <a:srgbClr val="F5CD4E"/>
              </a:buClr>
              <a:buSzPts val="1575"/>
              <a:buFont typeface="Arial"/>
              <a:buChar char="»"/>
              <a:defRPr b="0" i="0" sz="1575"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jacc.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0" y="171476"/>
            <a:ext cx="9143999" cy="79891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2800">
                <a:solidFill>
                  <a:srgbClr val="FFC94F"/>
                </a:solidFill>
              </a:rPr>
              <a:t>Evaluation of a Technology Assisted Web Application</a:t>
            </a:r>
            <a:br>
              <a:rPr lang="en-US" sz="2800">
                <a:solidFill>
                  <a:srgbClr val="FFC94F"/>
                </a:solidFill>
              </a:rPr>
            </a:br>
            <a:r>
              <a:rPr lang="en-US" sz="2800">
                <a:solidFill>
                  <a:srgbClr val="FFC94F"/>
                </a:solidFill>
              </a:rPr>
              <a:t>to Qualify for Nonprescription Statin Administration</a:t>
            </a:r>
            <a:endParaRPr/>
          </a:p>
        </p:txBody>
      </p:sp>
      <p:sp>
        <p:nvSpPr>
          <p:cNvPr id="132" name="Google Shape;132;p1"/>
          <p:cNvSpPr txBox="1"/>
          <p:nvPr/>
        </p:nvSpPr>
        <p:spPr>
          <a:xfrm>
            <a:off x="714374" y="1751360"/>
            <a:ext cx="7715249" cy="430887"/>
          </a:xfrm>
          <a:prstGeom prst="rect">
            <a:avLst/>
          </a:prstGeom>
          <a:noFill/>
          <a:ln>
            <a:noFill/>
          </a:ln>
          <a:effectLst>
            <a:outerShdw blurRad="63500" rotWithShape="0" algn="ctr" dir="2700000" dist="38099">
              <a:srgbClr val="00007F">
                <a:alpha val="7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200" u="none" cap="none" strike="noStrike">
                <a:solidFill>
                  <a:schemeClr val="lt1"/>
                </a:solidFill>
                <a:latin typeface="Helvetica Neue"/>
                <a:ea typeface="Helvetica Neue"/>
                <a:cs typeface="Helvetica Neue"/>
                <a:sym typeface="Helvetica Neue"/>
              </a:rPr>
              <a:t>Steven E. Nissen MD MACC</a:t>
            </a:r>
            <a:endParaRPr/>
          </a:p>
        </p:txBody>
      </p:sp>
      <p:sp>
        <p:nvSpPr>
          <p:cNvPr id="133" name="Google Shape;133;p1"/>
          <p:cNvSpPr txBox="1"/>
          <p:nvPr/>
        </p:nvSpPr>
        <p:spPr>
          <a:xfrm>
            <a:off x="138657" y="3518018"/>
            <a:ext cx="8866682" cy="15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500" u="none" cap="none" strike="noStrike">
                <a:solidFill>
                  <a:schemeClr val="lt1"/>
                </a:solidFill>
                <a:latin typeface="Helvetica Neue"/>
                <a:ea typeface="Helvetica Neue"/>
                <a:cs typeface="Helvetica Neue"/>
                <a:sym typeface="Helvetica Neue"/>
              </a:rPr>
              <a:t>Disclosure</a:t>
            </a:r>
            <a:endParaRPr b="0" i="0" sz="1500" u="none" cap="none" strike="noStrike">
              <a:solidFill>
                <a:schemeClr val="lt1"/>
              </a:solidFill>
              <a:latin typeface="Helvetica Neue"/>
              <a:ea typeface="Helvetica Neue"/>
              <a:cs typeface="Helvetica Neue"/>
              <a:sym typeface="Helvetica Neue"/>
            </a:endParaRPr>
          </a:p>
          <a:p>
            <a:pPr indent="0" lvl="0" marL="0" marR="0" rtl="0" algn="l">
              <a:spcBef>
                <a:spcPts val="1125"/>
              </a:spcBef>
              <a:spcAft>
                <a:spcPts val="0"/>
              </a:spcAft>
              <a:buNone/>
            </a:pPr>
            <a:r>
              <a:rPr b="1" i="1" lang="en-US" sz="1500" u="none" cap="none" strike="noStrike">
                <a:solidFill>
                  <a:schemeClr val="lt1"/>
                </a:solidFill>
                <a:latin typeface="Helvetica Neue"/>
                <a:ea typeface="Helvetica Neue"/>
                <a:cs typeface="Helvetica Neue"/>
                <a:sym typeface="Helvetica Neue"/>
              </a:rPr>
              <a:t>Clinical Trials:</a:t>
            </a:r>
            <a:r>
              <a:rPr b="1" i="0" lang="en-US" sz="1500" u="none" cap="none" strike="noStrike">
                <a:solidFill>
                  <a:schemeClr val="lt1"/>
                </a:solidFill>
                <a:latin typeface="Helvetica Neue"/>
                <a:ea typeface="Helvetica Neue"/>
                <a:cs typeface="Helvetica Neue"/>
                <a:sym typeface="Helvetica Neue"/>
              </a:rPr>
              <a:t> </a:t>
            </a:r>
            <a:r>
              <a:rPr b="0" i="0" lang="en-US" sz="1500" u="none" cap="none" strike="noStrike">
                <a:solidFill>
                  <a:schemeClr val="lt1"/>
                </a:solidFill>
                <a:latin typeface="Helvetica Neue"/>
                <a:ea typeface="Helvetica Neue"/>
                <a:cs typeface="Helvetica Neue"/>
                <a:sym typeface="Helvetica Neue"/>
              </a:rPr>
              <a:t>AbbVie, Arrowhead, AstraZeneca, Bristol Myers Squibb, Eli Lilly, Esperion, Medtronic, New Amsterdam, Novartis, and Silence Therapeutics. </a:t>
            </a:r>
            <a:endParaRPr/>
          </a:p>
          <a:p>
            <a:pPr indent="0" lvl="0" marL="0" marR="0" rtl="0" algn="l">
              <a:spcBef>
                <a:spcPts val="750"/>
              </a:spcBef>
              <a:spcAft>
                <a:spcPts val="0"/>
              </a:spcAft>
              <a:buNone/>
            </a:pPr>
            <a:r>
              <a:rPr b="0" i="0" lang="en-US" sz="1500" u="none" cap="none" strike="noStrike">
                <a:solidFill>
                  <a:schemeClr val="folHlink"/>
                </a:solidFill>
                <a:latin typeface="Helvetica Neue"/>
                <a:ea typeface="Helvetica Neue"/>
                <a:cs typeface="Helvetica Neue"/>
                <a:sym typeface="Helvetica Neue"/>
              </a:rPr>
              <a:t>Companies are directed to pay any honoraria, speaking or consulting fees</a:t>
            </a:r>
            <a:br>
              <a:rPr b="0" i="0" lang="en-US" sz="1500" u="none" cap="none" strike="noStrike">
                <a:solidFill>
                  <a:schemeClr val="folHlink"/>
                </a:solidFill>
                <a:latin typeface="Helvetica Neue"/>
                <a:ea typeface="Helvetica Neue"/>
                <a:cs typeface="Helvetica Neue"/>
                <a:sym typeface="Helvetica Neue"/>
              </a:rPr>
            </a:br>
            <a:r>
              <a:rPr b="0" i="0" lang="en-US" sz="1500" u="none" cap="none" strike="noStrike">
                <a:solidFill>
                  <a:schemeClr val="folHlink"/>
                </a:solidFill>
                <a:latin typeface="Helvetica Neue"/>
                <a:ea typeface="Helvetica Neue"/>
                <a:cs typeface="Helvetica Neue"/>
                <a:sym typeface="Helvetica Neue"/>
              </a:rPr>
              <a:t>directly to charity so that neither income nor a tax deduction is received.</a:t>
            </a:r>
            <a:endParaRPr b="0" i="1" sz="1500" u="none" cap="none" strike="noStrike">
              <a:solidFill>
                <a:schemeClr val="folHlink"/>
              </a:solidFill>
              <a:latin typeface="Helvetica Neue"/>
              <a:ea typeface="Helvetica Neue"/>
              <a:cs typeface="Helvetica Neue"/>
              <a:sym typeface="Helvetica Neue"/>
            </a:endParaRPr>
          </a:p>
        </p:txBody>
      </p:sp>
      <p:pic>
        <p:nvPicPr>
          <p:cNvPr descr="Logo&#10;&#10;Description automatically generated" id="134" name="Google Shape;134;p1"/>
          <p:cNvPicPr preferRelativeResize="0"/>
          <p:nvPr/>
        </p:nvPicPr>
        <p:blipFill rotWithShape="1">
          <a:blip r:embed="rId3">
            <a:alphaModFix/>
          </a:blip>
          <a:srcRect b="0" l="0" r="0" t="0"/>
          <a:stretch/>
        </p:blipFill>
        <p:spPr>
          <a:xfrm>
            <a:off x="6755210" y="4337024"/>
            <a:ext cx="2051050" cy="6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ph type="title"/>
          </p:nvPr>
        </p:nvSpPr>
        <p:spPr>
          <a:xfrm>
            <a:off x="0" y="115662"/>
            <a:ext cx="9144000" cy="591207"/>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2900"/>
              <a:t>1</a:t>
            </a:r>
            <a:r>
              <a:rPr baseline="30000" lang="en-US" sz="2900"/>
              <a:t>st</a:t>
            </a:r>
            <a:r>
              <a:rPr lang="en-US" sz="2900"/>
              <a:t> and 2</a:t>
            </a:r>
            <a:r>
              <a:rPr baseline="30000" lang="en-US" sz="2900"/>
              <a:t>nd</a:t>
            </a:r>
            <a:r>
              <a:rPr lang="en-US" sz="2900"/>
              <a:t> Co-Primary Endpoint Evaluation Process</a:t>
            </a:r>
            <a:endParaRPr/>
          </a:p>
        </p:txBody>
      </p:sp>
      <p:sp>
        <p:nvSpPr>
          <p:cNvPr id="213" name="Google Shape;213;p10"/>
          <p:cNvSpPr txBox="1"/>
          <p:nvPr>
            <p:ph idx="1" type="body"/>
          </p:nvPr>
        </p:nvSpPr>
        <p:spPr>
          <a:xfrm>
            <a:off x="127488" y="958653"/>
            <a:ext cx="8889023" cy="3908811"/>
          </a:xfrm>
          <a:prstGeom prst="rect">
            <a:avLst/>
          </a:prstGeom>
          <a:noFill/>
          <a:ln>
            <a:noFill/>
          </a:ln>
        </p:spPr>
        <p:txBody>
          <a:bodyPr anchorCtr="0" anchor="t" bIns="45600" lIns="91225" spcFirstLastPara="1" rIns="91225" wrap="square" tIns="45600">
            <a:spAutoFit/>
          </a:bodyPr>
          <a:lstStyle/>
          <a:p>
            <a:pPr indent="-256604" lvl="0" marL="256604" rtl="0" algn="l">
              <a:lnSpc>
                <a:spcPct val="115000"/>
              </a:lnSpc>
              <a:spcBef>
                <a:spcPts val="0"/>
              </a:spcBef>
              <a:spcAft>
                <a:spcPts val="0"/>
              </a:spcAft>
              <a:buSzPts val="2760"/>
              <a:buChar char="•"/>
            </a:pPr>
            <a:r>
              <a:rPr lang="en-US" sz="2300"/>
              <a:t>Clinicians conducted virtual visit interviews blinded to participant self-selection outcome assessments.</a:t>
            </a:r>
            <a:endParaRPr/>
          </a:p>
          <a:p>
            <a:pPr indent="-256604" lvl="0" marL="256604" rtl="0" algn="l">
              <a:lnSpc>
                <a:spcPct val="115000"/>
              </a:lnSpc>
              <a:spcBef>
                <a:spcPts val="4000"/>
              </a:spcBef>
              <a:spcAft>
                <a:spcPts val="0"/>
              </a:spcAft>
              <a:buSzPts val="2760"/>
              <a:buChar char="•"/>
            </a:pPr>
            <a:r>
              <a:rPr lang="en-US" sz="2300"/>
              <a:t>Separate clinical coding team compared participant and clinician outcomes to determine if they were concordant.</a:t>
            </a:r>
            <a:endParaRPr/>
          </a:p>
          <a:p>
            <a:pPr indent="-256604" lvl="0" marL="256604" rtl="0" algn="l">
              <a:lnSpc>
                <a:spcPct val="115000"/>
              </a:lnSpc>
              <a:spcBef>
                <a:spcPts val="4000"/>
              </a:spcBef>
              <a:spcAft>
                <a:spcPts val="0"/>
              </a:spcAft>
              <a:buSzPts val="2760"/>
              <a:buChar char="•"/>
            </a:pPr>
            <a:r>
              <a:rPr lang="en-US" sz="2300"/>
              <a:t>If the outcomes differed or there was disagreement within the coding team, an adjudication team at the academic coordinating center (C5Research) further assessed concordance.</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ph type="title"/>
          </p:nvPr>
        </p:nvSpPr>
        <p:spPr>
          <a:xfrm>
            <a:off x="-2" y="76200"/>
            <a:ext cx="9143999" cy="61393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200"/>
              <a:t>Statistical Analysis of Co-primary Endpoints</a:t>
            </a:r>
            <a:endParaRPr/>
          </a:p>
        </p:txBody>
      </p:sp>
      <p:sp>
        <p:nvSpPr>
          <p:cNvPr id="219" name="Google Shape;219;p11"/>
          <p:cNvSpPr txBox="1"/>
          <p:nvPr>
            <p:ph idx="1" type="body"/>
          </p:nvPr>
        </p:nvSpPr>
        <p:spPr>
          <a:xfrm>
            <a:off x="76200" y="882935"/>
            <a:ext cx="8896022" cy="3898808"/>
          </a:xfrm>
          <a:prstGeom prst="rect">
            <a:avLst/>
          </a:prstGeom>
          <a:noFill/>
          <a:ln>
            <a:noFill/>
          </a:ln>
        </p:spPr>
        <p:txBody>
          <a:bodyPr anchorCtr="0" anchor="t" bIns="45600" lIns="91225" spcFirstLastPara="1" rIns="91225" wrap="square" tIns="45600">
            <a:spAutoFit/>
          </a:bodyPr>
          <a:lstStyle/>
          <a:p>
            <a:pPr indent="-344488" lvl="0" marL="344488" rtl="0" algn="l">
              <a:spcBef>
                <a:spcPts val="0"/>
              </a:spcBef>
              <a:spcAft>
                <a:spcPts val="0"/>
              </a:spcAft>
              <a:buClr>
                <a:schemeClr val="lt1"/>
              </a:buClr>
              <a:buSzPts val="2340"/>
              <a:buFont typeface="Arial"/>
              <a:buAutoNum type="arabicParenR"/>
            </a:pPr>
            <a:r>
              <a:rPr lang="en-US" sz="2600"/>
              <a:t>Concordance for </a:t>
            </a:r>
            <a:r>
              <a:rPr lang="en-US" sz="2600">
                <a:solidFill>
                  <a:srgbClr val="FFC850"/>
                </a:solidFill>
              </a:rPr>
              <a:t>initial self-selection </a:t>
            </a:r>
            <a:r>
              <a:rPr lang="en-US" sz="2600"/>
              <a:t>compared:</a:t>
            </a:r>
            <a:endParaRPr/>
          </a:p>
          <a:p>
            <a:pPr indent="-285750" lvl="1" marL="1033463" rtl="0" algn="l">
              <a:spcBef>
                <a:spcPts val="1800"/>
              </a:spcBef>
              <a:spcAft>
                <a:spcPts val="0"/>
              </a:spcAft>
              <a:buClr>
                <a:schemeClr val="lt1"/>
              </a:buClr>
              <a:buSzPts val="2070"/>
              <a:buFont typeface="Arial"/>
              <a:buChar char="–"/>
            </a:pPr>
            <a:r>
              <a:rPr lang="en-US" sz="2300"/>
              <a:t>Success defined as a lower bound of the 95% CI &gt;85%</a:t>
            </a:r>
            <a:endParaRPr/>
          </a:p>
          <a:p>
            <a:pPr indent="-344488" lvl="0" marL="344488" rtl="0" algn="l">
              <a:lnSpc>
                <a:spcPct val="95000"/>
              </a:lnSpc>
              <a:spcBef>
                <a:spcPts val="3400"/>
              </a:spcBef>
              <a:spcAft>
                <a:spcPts val="0"/>
              </a:spcAft>
              <a:buClr>
                <a:schemeClr val="lt1"/>
              </a:buClr>
              <a:buSzPts val="2340"/>
              <a:buFont typeface="Arial"/>
              <a:buAutoNum type="arabicParenR"/>
            </a:pPr>
            <a:r>
              <a:rPr lang="en-US" sz="2600"/>
              <a:t>Concordance for </a:t>
            </a:r>
            <a:r>
              <a:rPr lang="en-US" sz="2600">
                <a:solidFill>
                  <a:srgbClr val="FFC850"/>
                </a:solidFill>
              </a:rPr>
              <a:t>final use assessment </a:t>
            </a:r>
            <a:r>
              <a:rPr lang="en-US" sz="2600"/>
              <a:t>compared:</a:t>
            </a:r>
            <a:endParaRPr/>
          </a:p>
          <a:p>
            <a:pPr indent="-285750" lvl="1" marL="1033463" rtl="0" algn="l">
              <a:spcBef>
                <a:spcPts val="1800"/>
              </a:spcBef>
              <a:spcAft>
                <a:spcPts val="0"/>
              </a:spcAft>
              <a:buClr>
                <a:schemeClr val="lt1"/>
              </a:buClr>
              <a:buSzPts val="2070"/>
              <a:buFont typeface="Arial"/>
              <a:buChar char="–"/>
            </a:pPr>
            <a:r>
              <a:rPr lang="en-US" sz="2300"/>
              <a:t>Success defined as a lower bound of the 95% CI &gt;85%</a:t>
            </a:r>
            <a:endParaRPr/>
          </a:p>
          <a:p>
            <a:pPr indent="-344488" lvl="0" marL="344488" rtl="0" algn="l">
              <a:spcBef>
                <a:spcPts val="3400"/>
              </a:spcBef>
              <a:spcAft>
                <a:spcPts val="0"/>
              </a:spcAft>
              <a:buClr>
                <a:schemeClr val="lt1"/>
              </a:buClr>
              <a:buSzPts val="2340"/>
              <a:buFont typeface="Arial"/>
              <a:buAutoNum type="arabicParenR"/>
            </a:pPr>
            <a:r>
              <a:rPr lang="en-US" sz="2600">
                <a:solidFill>
                  <a:srgbClr val="FFC850"/>
                </a:solidFill>
              </a:rPr>
              <a:t>Percent change </a:t>
            </a:r>
            <a:r>
              <a:rPr lang="en-US" sz="2600"/>
              <a:t>from baseline in </a:t>
            </a:r>
            <a:r>
              <a:rPr lang="en-US" sz="2600">
                <a:solidFill>
                  <a:srgbClr val="FFC850"/>
                </a:solidFill>
              </a:rPr>
              <a:t>LDL-C</a:t>
            </a:r>
            <a:r>
              <a:rPr lang="en-US" sz="2600"/>
              <a:t> determined:</a:t>
            </a:r>
            <a:endParaRPr/>
          </a:p>
          <a:p>
            <a:pPr indent="-285750" lvl="1" marL="1033463" rtl="0" algn="l">
              <a:spcBef>
                <a:spcPts val="1800"/>
              </a:spcBef>
              <a:spcAft>
                <a:spcPts val="0"/>
              </a:spcAft>
              <a:buClr>
                <a:schemeClr val="lt1"/>
              </a:buClr>
              <a:buSzPts val="2070"/>
              <a:buFont typeface="Arial"/>
              <a:buChar char="–"/>
            </a:pPr>
            <a:r>
              <a:rPr lang="en-US" sz="2300"/>
              <a:t>Success defined as lower bound of 95% CI  &lt; -15%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ph type="title"/>
          </p:nvPr>
        </p:nvSpPr>
        <p:spPr>
          <a:xfrm>
            <a:off x="9427" y="0"/>
            <a:ext cx="9144000" cy="630936"/>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000"/>
              <a:t>Baseline Characteristics of Participants (n=1196)</a:t>
            </a:r>
            <a:endParaRPr/>
          </a:p>
        </p:txBody>
      </p:sp>
      <p:graphicFrame>
        <p:nvGraphicFramePr>
          <p:cNvPr id="225" name="Google Shape;225;p12"/>
          <p:cNvGraphicFramePr/>
          <p:nvPr/>
        </p:nvGraphicFramePr>
        <p:xfrm>
          <a:off x="198672" y="647273"/>
          <a:ext cx="3000000" cy="3000000"/>
        </p:xfrm>
        <a:graphic>
          <a:graphicData uri="http://schemas.openxmlformats.org/drawingml/2006/table">
            <a:tbl>
              <a:tblPr bandRow="1" firstRow="1">
                <a:noFill/>
                <a:tableStyleId>{7761BA39-22E8-4530-B318-D0C7762664E1}</a:tableStyleId>
              </a:tblPr>
              <a:tblGrid>
                <a:gridCol w="2766425"/>
                <a:gridCol w="1512975"/>
              </a:tblGrid>
              <a:tr h="606500">
                <a:tc>
                  <a:txBody>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Age (years)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63 years</a:t>
                      </a:r>
                      <a:endParaRPr b="0" i="0" sz="1800">
                        <a:solidFill>
                          <a:schemeClr val="lt1"/>
                        </a:solidFill>
                        <a:latin typeface="Arial"/>
                        <a:ea typeface="Arial"/>
                        <a:cs typeface="Arial"/>
                        <a:sym typeface="Arial"/>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90"/>
                    </a:solidFill>
                  </a:tcPr>
                </a:tc>
              </a:tr>
              <a:tr h="606500">
                <a:tc>
                  <a:txBody>
                    <a:bodyPr/>
                    <a:lstStyle/>
                    <a:p>
                      <a:pPr indent="0" lvl="0" marL="0" marR="0" rtl="0" algn="l">
                        <a:spcBef>
                          <a:spcPts val="0"/>
                        </a:spcBef>
                        <a:spcAft>
                          <a:spcPts val="0"/>
                        </a:spcAft>
                        <a:buNone/>
                      </a:pPr>
                      <a:r>
                        <a:rPr b="0" i="0" lang="en-US" sz="1900">
                          <a:solidFill>
                            <a:schemeClr val="lt1"/>
                          </a:solidFill>
                          <a:latin typeface="Arial"/>
                          <a:ea typeface="Arial"/>
                          <a:cs typeface="Arial"/>
                          <a:sym typeface="Arial"/>
                        </a:rPr>
                        <a:t>Male (%)</a:t>
                      </a:r>
                      <a:endParaRPr/>
                    </a:p>
                  </a:txBody>
                  <a:tcPr marT="0" marB="0" marR="68575" marL="68575" anchor="ctr">
                    <a:lnT cap="flat" cmpd="sng" w="12700">
                      <a:solidFill>
                        <a:schemeClr val="lt1"/>
                      </a:solidFill>
                      <a:prstDash val="solid"/>
                      <a:round/>
                      <a:headEnd len="sm" w="sm" type="none"/>
                      <a:tailEnd len="sm" w="sm" type="none"/>
                    </a:lnT>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60.4%</a:t>
                      </a:r>
                      <a:endParaRPr/>
                    </a:p>
                  </a:txBody>
                  <a:tcPr marT="0" marB="0" marR="68575" marL="68575" anchor="ctr">
                    <a:lnT cap="flat" cmpd="sng" w="12700">
                      <a:solidFill>
                        <a:schemeClr val="lt1"/>
                      </a:solidFill>
                      <a:prstDash val="solid"/>
                      <a:round/>
                      <a:headEnd len="sm" w="sm" type="none"/>
                      <a:tailEnd len="sm" w="sm" type="none"/>
                    </a:lnT>
                    <a:solidFill>
                      <a:srgbClr val="000090"/>
                    </a:solidFill>
                  </a:tcPr>
                </a:tc>
              </a:tr>
              <a:tr h="640450">
                <a:tc gridSpan="2">
                  <a:txBody>
                    <a:bodyPr/>
                    <a:lstStyle/>
                    <a:p>
                      <a:pPr indent="0" lvl="0" marL="0" marR="0" rtl="0" algn="l">
                        <a:lnSpc>
                          <a:spcPct val="85000"/>
                        </a:lnSpc>
                        <a:spcBef>
                          <a:spcPts val="0"/>
                        </a:spcBef>
                        <a:spcAft>
                          <a:spcPts val="0"/>
                        </a:spcAft>
                        <a:buNone/>
                      </a:pPr>
                      <a:r>
                        <a:rPr b="0" i="0" lang="en-US" sz="1900">
                          <a:solidFill>
                            <a:schemeClr val="lt1"/>
                          </a:solidFill>
                          <a:latin typeface="Arial"/>
                          <a:ea typeface="Arial"/>
                          <a:cs typeface="Arial"/>
                          <a:sym typeface="Arial"/>
                        </a:rPr>
                        <a:t>Race</a:t>
                      </a:r>
                      <a:endParaRPr/>
                    </a:p>
                  </a:txBody>
                  <a:tcPr marT="0" marB="0" marR="68575" marL="68575" anchor="ctr">
                    <a:solidFill>
                      <a:srgbClr val="000090"/>
                    </a:solidFill>
                  </a:tcPr>
                </a:tc>
                <a:tc hMerge="1"/>
              </a:tr>
              <a:tr h="606500">
                <a:tc>
                  <a:txBody>
                    <a:bodyPr/>
                    <a:lstStyle/>
                    <a:p>
                      <a:pPr indent="0" lvl="0" marL="176213" marR="0" rtl="0" algn="l">
                        <a:lnSpc>
                          <a:spcPct val="85000"/>
                        </a:lnSpc>
                        <a:spcBef>
                          <a:spcPts val="0"/>
                        </a:spcBef>
                        <a:spcAft>
                          <a:spcPts val="0"/>
                        </a:spcAft>
                        <a:buNone/>
                      </a:pPr>
                      <a:r>
                        <a:rPr b="0" i="0" lang="en-US" sz="1900">
                          <a:solidFill>
                            <a:schemeClr val="lt1"/>
                          </a:solidFill>
                          <a:latin typeface="Arial"/>
                          <a:ea typeface="Arial"/>
                          <a:cs typeface="Arial"/>
                          <a:sym typeface="Arial"/>
                        </a:rPr>
                        <a:t>White</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79.3%</a:t>
                      </a:r>
                      <a:endParaRPr b="0" i="0" sz="1800">
                        <a:solidFill>
                          <a:schemeClr val="lt1"/>
                        </a:solidFill>
                        <a:latin typeface="Arial"/>
                        <a:ea typeface="Arial"/>
                        <a:cs typeface="Arial"/>
                        <a:sym typeface="Arial"/>
                      </a:endParaRPr>
                    </a:p>
                  </a:txBody>
                  <a:tcPr marT="45725" marB="45725" marR="45725" marL="45725" anchor="ctr">
                    <a:solidFill>
                      <a:srgbClr val="000090"/>
                    </a:solidFill>
                  </a:tcPr>
                </a:tc>
              </a:tr>
              <a:tr h="606500">
                <a:tc>
                  <a:txBody>
                    <a:bodyPr/>
                    <a:lstStyle/>
                    <a:p>
                      <a:pPr indent="0" lvl="0" marL="176213" marR="0" rtl="0" algn="l">
                        <a:lnSpc>
                          <a:spcPct val="85000"/>
                        </a:lnSpc>
                        <a:spcBef>
                          <a:spcPts val="0"/>
                        </a:spcBef>
                        <a:spcAft>
                          <a:spcPts val="0"/>
                        </a:spcAft>
                        <a:buNone/>
                      </a:pPr>
                      <a:r>
                        <a:rPr b="0" i="0" lang="en-US" sz="1900">
                          <a:solidFill>
                            <a:schemeClr val="lt1"/>
                          </a:solidFill>
                          <a:latin typeface="Arial"/>
                          <a:ea typeface="Arial"/>
                          <a:cs typeface="Arial"/>
                          <a:sym typeface="Arial"/>
                        </a:rPr>
                        <a:t>Black </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11.7%</a:t>
                      </a:r>
                      <a:endParaRPr b="0" i="0" sz="1800">
                        <a:solidFill>
                          <a:schemeClr val="lt1"/>
                        </a:solidFill>
                        <a:latin typeface="Arial"/>
                        <a:ea typeface="Arial"/>
                        <a:cs typeface="Arial"/>
                        <a:sym typeface="Arial"/>
                      </a:endParaRPr>
                    </a:p>
                  </a:txBody>
                  <a:tcPr marT="45725" marB="45725" marR="45725" marL="45725" anchor="ctr">
                    <a:solidFill>
                      <a:srgbClr val="000090"/>
                    </a:solidFill>
                  </a:tcPr>
                </a:tc>
              </a:tr>
              <a:tr h="606500">
                <a:tc>
                  <a:txBody>
                    <a:bodyPr/>
                    <a:lstStyle/>
                    <a:p>
                      <a:pPr indent="0" lvl="0" marL="176213" marR="0" rtl="0" algn="l">
                        <a:lnSpc>
                          <a:spcPct val="85000"/>
                        </a:lnSpc>
                        <a:spcBef>
                          <a:spcPts val="0"/>
                        </a:spcBef>
                        <a:spcAft>
                          <a:spcPts val="0"/>
                        </a:spcAft>
                        <a:buNone/>
                      </a:pPr>
                      <a:r>
                        <a:rPr b="0" i="0" lang="en-US" sz="1900">
                          <a:solidFill>
                            <a:schemeClr val="lt1"/>
                          </a:solidFill>
                          <a:latin typeface="Arial"/>
                          <a:ea typeface="Arial"/>
                          <a:cs typeface="Arial"/>
                          <a:sym typeface="Arial"/>
                        </a:rPr>
                        <a:t>Hispanic</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3.2%</a:t>
                      </a:r>
                      <a:endParaRPr/>
                    </a:p>
                  </a:txBody>
                  <a:tcPr marT="0" marB="0" marR="68575" marL="68575" anchor="ctr">
                    <a:solidFill>
                      <a:srgbClr val="000090"/>
                    </a:solidFill>
                  </a:tcPr>
                </a:tc>
              </a:tr>
              <a:tr h="606500">
                <a:tc>
                  <a:txBody>
                    <a:bodyPr/>
                    <a:lstStyle/>
                    <a:p>
                      <a:pPr indent="0" lvl="0" marL="0" marR="0" rtl="0" algn="l">
                        <a:lnSpc>
                          <a:spcPct val="85000"/>
                        </a:lnSpc>
                        <a:spcBef>
                          <a:spcPts val="0"/>
                        </a:spcBef>
                        <a:spcAft>
                          <a:spcPts val="0"/>
                        </a:spcAft>
                        <a:buNone/>
                      </a:pPr>
                      <a:r>
                        <a:rPr b="0" i="0" lang="en-US" sz="1900">
                          <a:solidFill>
                            <a:srgbClr val="FFC850"/>
                          </a:solidFill>
                          <a:latin typeface="Arial"/>
                          <a:ea typeface="Arial"/>
                          <a:cs typeface="Arial"/>
                          <a:sym typeface="Arial"/>
                        </a:rPr>
                        <a:t>Limited literacy</a:t>
                      </a:r>
                      <a:endParaRPr b="0" i="0" sz="1900">
                        <a:solidFill>
                          <a:srgbClr val="FFC850"/>
                        </a:solidFill>
                        <a:latin typeface="Arial"/>
                        <a:ea typeface="Arial"/>
                        <a:cs typeface="Arial"/>
                        <a:sym typeface="Arial"/>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rgbClr val="FFC850"/>
                          </a:solidFill>
                          <a:latin typeface="Arial"/>
                          <a:ea typeface="Arial"/>
                          <a:cs typeface="Arial"/>
                          <a:sym typeface="Arial"/>
                        </a:rPr>
                        <a:t>4.1%</a:t>
                      </a:r>
                      <a:endParaRPr/>
                    </a:p>
                  </a:txBody>
                  <a:tcPr marT="0" marB="0" marR="68575" marL="68575" anchor="ctr">
                    <a:solidFill>
                      <a:srgbClr val="000090"/>
                    </a:solidFill>
                  </a:tcPr>
                </a:tc>
              </a:tr>
            </a:tbl>
          </a:graphicData>
        </a:graphic>
      </p:graphicFrame>
      <p:graphicFrame>
        <p:nvGraphicFramePr>
          <p:cNvPr id="226" name="Google Shape;226;p12"/>
          <p:cNvGraphicFramePr/>
          <p:nvPr/>
        </p:nvGraphicFramePr>
        <p:xfrm>
          <a:off x="4648200" y="647273"/>
          <a:ext cx="3000000" cy="3000000"/>
        </p:xfrm>
        <a:graphic>
          <a:graphicData uri="http://schemas.openxmlformats.org/drawingml/2006/table">
            <a:tbl>
              <a:tblPr bandRow="1" firstRow="1">
                <a:noFill/>
                <a:tableStyleId>{7761BA39-22E8-4530-B318-D0C7762664E1}</a:tableStyleId>
              </a:tblPr>
              <a:tblGrid>
                <a:gridCol w="2646975"/>
                <a:gridCol w="1632425"/>
              </a:tblGrid>
              <a:tr h="606075">
                <a:tc>
                  <a:txBody>
                    <a:bodyPr/>
                    <a:lstStyle/>
                    <a:p>
                      <a:pPr indent="0" lvl="0" marL="0" marR="0" rtl="0" algn="l">
                        <a:spcBef>
                          <a:spcPts val="0"/>
                        </a:spcBef>
                        <a:spcAft>
                          <a:spcPts val="0"/>
                        </a:spcAft>
                        <a:buNone/>
                      </a:pPr>
                      <a:r>
                        <a:rPr b="0" i="0" lang="en-US" sz="1800">
                          <a:solidFill>
                            <a:schemeClr val="lt1"/>
                          </a:solidFill>
                          <a:latin typeface="Arial"/>
                          <a:ea typeface="Arial"/>
                          <a:cs typeface="Arial"/>
                          <a:sym typeface="Arial"/>
                        </a:rPr>
                        <a:t>Retired</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42.0%</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90"/>
                    </a:solidFill>
                  </a:tcPr>
                </a:tc>
              </a:tr>
              <a:tr h="606075">
                <a:tc>
                  <a:txBody>
                    <a:bodyPr/>
                    <a:lstStyle/>
                    <a:p>
                      <a:pPr indent="0" lvl="0" marL="0" marR="0" rtl="0" algn="l">
                        <a:spcBef>
                          <a:spcPts val="0"/>
                        </a:spcBef>
                        <a:spcAft>
                          <a:spcPts val="0"/>
                        </a:spcAft>
                        <a:buNone/>
                      </a:pPr>
                      <a:r>
                        <a:rPr b="0" i="0" lang="en-US" sz="1900">
                          <a:solidFill>
                            <a:schemeClr val="lt1"/>
                          </a:solidFill>
                          <a:latin typeface="Arial"/>
                          <a:ea typeface="Arial"/>
                          <a:cs typeface="Arial"/>
                          <a:sym typeface="Arial"/>
                        </a:rPr>
                        <a:t>Full-Time</a:t>
                      </a:r>
                      <a:endParaRPr/>
                    </a:p>
                  </a:txBody>
                  <a:tcPr marT="0" marB="0" marR="68575" marL="68575" anchor="ctr">
                    <a:lnT cap="flat" cmpd="sng" w="12700">
                      <a:solidFill>
                        <a:schemeClr val="lt1"/>
                      </a:solidFill>
                      <a:prstDash val="solid"/>
                      <a:round/>
                      <a:headEnd len="sm" w="sm" type="none"/>
                      <a:tailEnd len="sm" w="sm" type="none"/>
                    </a:lnT>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40.6%</a:t>
                      </a:r>
                      <a:endParaRPr/>
                    </a:p>
                  </a:txBody>
                  <a:tcPr marT="0" marB="0" marR="68575" marL="68575" anchor="ctr">
                    <a:lnT cap="flat" cmpd="sng" w="12700">
                      <a:solidFill>
                        <a:schemeClr val="lt1"/>
                      </a:solidFill>
                      <a:prstDash val="solid"/>
                      <a:round/>
                      <a:headEnd len="sm" w="sm" type="none"/>
                      <a:tailEnd len="sm" w="sm" type="none"/>
                    </a:lnT>
                    <a:solidFill>
                      <a:srgbClr val="000090"/>
                    </a:solidFill>
                  </a:tcPr>
                </a:tc>
              </a:tr>
              <a:tr h="640025">
                <a:tc>
                  <a:txBody>
                    <a:bodyPr/>
                    <a:lstStyle/>
                    <a:p>
                      <a:pPr indent="0" lvl="0" marL="0" marR="0" rtl="0" algn="l">
                        <a:lnSpc>
                          <a:spcPct val="85000"/>
                        </a:lnSpc>
                        <a:spcBef>
                          <a:spcPts val="0"/>
                        </a:spcBef>
                        <a:spcAft>
                          <a:spcPts val="0"/>
                        </a:spcAft>
                        <a:buNone/>
                      </a:pPr>
                      <a:r>
                        <a:rPr b="0" i="0" lang="en-US" sz="1900">
                          <a:solidFill>
                            <a:srgbClr val="FFC850"/>
                          </a:solidFill>
                          <a:latin typeface="Arial"/>
                          <a:ea typeface="Arial"/>
                          <a:cs typeface="Arial"/>
                          <a:sym typeface="Arial"/>
                        </a:rPr>
                        <a:t>Mean LDL-C</a:t>
                      </a:r>
                      <a:endParaRPr b="0" i="0" sz="1900">
                        <a:solidFill>
                          <a:srgbClr val="FFC850"/>
                        </a:solidFill>
                        <a:latin typeface="Arial"/>
                        <a:ea typeface="Arial"/>
                        <a:cs typeface="Arial"/>
                        <a:sym typeface="Arial"/>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rgbClr val="FFC850"/>
                          </a:solidFill>
                          <a:latin typeface="Arial"/>
                          <a:ea typeface="Arial"/>
                          <a:cs typeface="Arial"/>
                          <a:sym typeface="Arial"/>
                        </a:rPr>
                        <a:t>139.6 mg/dL</a:t>
                      </a:r>
                      <a:endParaRPr/>
                    </a:p>
                  </a:txBody>
                  <a:tcPr marT="0" marB="0" marR="68575" marL="68575" anchor="ctr">
                    <a:solidFill>
                      <a:srgbClr val="000090"/>
                    </a:solidFill>
                  </a:tcPr>
                </a:tc>
              </a:tr>
              <a:tr h="606075">
                <a:tc>
                  <a:txBody>
                    <a:bodyPr/>
                    <a:lstStyle/>
                    <a:p>
                      <a:pPr indent="0" lvl="0" marL="0" marR="0" rtl="0" algn="l">
                        <a:lnSpc>
                          <a:spcPct val="85000"/>
                        </a:lnSpc>
                        <a:spcBef>
                          <a:spcPts val="0"/>
                        </a:spcBef>
                        <a:spcAft>
                          <a:spcPts val="0"/>
                        </a:spcAft>
                        <a:buNone/>
                      </a:pPr>
                      <a:r>
                        <a:rPr b="0" i="0" lang="en-US" sz="1900">
                          <a:solidFill>
                            <a:schemeClr val="lt1"/>
                          </a:solidFill>
                          <a:latin typeface="Arial"/>
                          <a:ea typeface="Arial"/>
                          <a:cs typeface="Arial"/>
                          <a:sym typeface="Arial"/>
                        </a:rPr>
                        <a:t>Median systolic BP</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130.0 mmHg</a:t>
                      </a:r>
                      <a:endParaRPr/>
                    </a:p>
                  </a:txBody>
                  <a:tcPr marT="45725" marB="45725" marR="45725" marL="45725" anchor="ctr">
                    <a:solidFill>
                      <a:srgbClr val="000090"/>
                    </a:solidFill>
                  </a:tcPr>
                </a:tc>
              </a:tr>
              <a:tr h="606075">
                <a:tc>
                  <a:txBody>
                    <a:bodyPr/>
                    <a:lstStyle/>
                    <a:p>
                      <a:pPr indent="0" lvl="0" marL="0" marR="0" rtl="0" algn="l">
                        <a:spcBef>
                          <a:spcPts val="0"/>
                        </a:spcBef>
                        <a:spcAft>
                          <a:spcPts val="0"/>
                        </a:spcAft>
                        <a:buNone/>
                      </a:pPr>
                      <a:r>
                        <a:rPr b="0" i="0" lang="en-US" sz="1900">
                          <a:solidFill>
                            <a:srgbClr val="FFC850"/>
                          </a:solidFill>
                          <a:latin typeface="Arial"/>
                          <a:ea typeface="Arial"/>
                          <a:cs typeface="Arial"/>
                          <a:sym typeface="Arial"/>
                        </a:rPr>
                        <a:t>Median 10-year risk</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rgbClr val="FFC850"/>
                          </a:solidFill>
                          <a:latin typeface="Arial"/>
                          <a:ea typeface="Arial"/>
                          <a:cs typeface="Arial"/>
                          <a:sym typeface="Arial"/>
                        </a:rPr>
                        <a:t>10.1%</a:t>
                      </a:r>
                      <a:endParaRPr/>
                    </a:p>
                  </a:txBody>
                  <a:tcPr marT="0" marB="0" marR="68575" marL="68575" anchor="ctr">
                    <a:solidFill>
                      <a:srgbClr val="000090"/>
                    </a:solidFill>
                  </a:tcPr>
                </a:tc>
              </a:tr>
              <a:tr h="606075">
                <a:tc>
                  <a:txBody>
                    <a:bodyPr/>
                    <a:lstStyle/>
                    <a:p>
                      <a:pPr indent="0" lvl="0" marL="7938" marR="0" rtl="0" algn="l">
                        <a:lnSpc>
                          <a:spcPct val="85000"/>
                        </a:lnSpc>
                        <a:spcBef>
                          <a:spcPts val="0"/>
                        </a:spcBef>
                        <a:spcAft>
                          <a:spcPts val="0"/>
                        </a:spcAft>
                        <a:buNone/>
                      </a:pPr>
                      <a:r>
                        <a:rPr b="0" i="0" lang="en-US" sz="1900">
                          <a:solidFill>
                            <a:schemeClr val="lt1"/>
                          </a:solidFill>
                          <a:latin typeface="Arial"/>
                          <a:ea typeface="Arial"/>
                          <a:cs typeface="Arial"/>
                          <a:sym typeface="Arial"/>
                        </a:rPr>
                        <a:t>College or technical school education grad</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74%</a:t>
                      </a:r>
                      <a:endParaRPr/>
                    </a:p>
                  </a:txBody>
                  <a:tcPr marT="0" marB="0" marR="68575" marL="68575" anchor="ctr">
                    <a:solidFill>
                      <a:srgbClr val="000090"/>
                    </a:solidFill>
                  </a:tcPr>
                </a:tc>
              </a:tr>
              <a:tr h="606075">
                <a:tc>
                  <a:txBody>
                    <a:bodyPr/>
                    <a:lstStyle/>
                    <a:p>
                      <a:pPr indent="0" lvl="0" marL="7938" marR="0" rtl="0" algn="l">
                        <a:lnSpc>
                          <a:spcPct val="85000"/>
                        </a:lnSpc>
                        <a:spcBef>
                          <a:spcPts val="0"/>
                        </a:spcBef>
                        <a:spcAft>
                          <a:spcPts val="0"/>
                        </a:spcAft>
                        <a:buNone/>
                      </a:pPr>
                      <a:r>
                        <a:rPr b="0" i="0" lang="en-US" sz="1900">
                          <a:solidFill>
                            <a:schemeClr val="lt1"/>
                          </a:solidFill>
                          <a:latin typeface="Arial"/>
                          <a:ea typeface="Arial"/>
                          <a:cs typeface="Arial"/>
                          <a:sym typeface="Arial"/>
                        </a:rPr>
                        <a:t>High school or some college</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b="0" i="0" lang="en-US" sz="1800">
                          <a:solidFill>
                            <a:schemeClr val="lt1"/>
                          </a:solidFill>
                          <a:latin typeface="Arial"/>
                          <a:ea typeface="Arial"/>
                          <a:cs typeface="Arial"/>
                          <a:sym typeface="Arial"/>
                        </a:rPr>
                        <a:t>25.5%</a:t>
                      </a:r>
                      <a:endParaRPr/>
                    </a:p>
                  </a:txBody>
                  <a:tcPr marT="0" marB="0" marR="68575" marL="68575" anchor="ctr">
                    <a:solidFill>
                      <a:srgbClr val="00009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type="title"/>
          </p:nvPr>
        </p:nvSpPr>
        <p:spPr>
          <a:xfrm>
            <a:off x="0" y="73999"/>
            <a:ext cx="9144000" cy="514938"/>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100"/>
              <a:t>Results: Co-Primary Endpoints</a:t>
            </a:r>
            <a:endParaRPr/>
          </a:p>
        </p:txBody>
      </p:sp>
      <p:sp>
        <p:nvSpPr>
          <p:cNvPr id="232" name="Google Shape;232;p13"/>
          <p:cNvSpPr txBox="1"/>
          <p:nvPr>
            <p:ph idx="1" type="body"/>
          </p:nvPr>
        </p:nvSpPr>
        <p:spPr>
          <a:xfrm>
            <a:off x="68712" y="694262"/>
            <a:ext cx="9006576" cy="4259933"/>
          </a:xfrm>
          <a:prstGeom prst="rect">
            <a:avLst/>
          </a:prstGeom>
          <a:noFill/>
          <a:ln>
            <a:noFill/>
          </a:ln>
        </p:spPr>
        <p:txBody>
          <a:bodyPr anchorCtr="0" anchor="t" bIns="45600" lIns="91225" spcFirstLastPara="1" rIns="91225" wrap="square" tIns="45600">
            <a:spAutoFit/>
          </a:bodyPr>
          <a:lstStyle/>
          <a:p>
            <a:pPr indent="-288925" lvl="0" marL="288925" rtl="0" algn="l">
              <a:spcBef>
                <a:spcPts val="0"/>
              </a:spcBef>
              <a:spcAft>
                <a:spcPts val="0"/>
              </a:spcAft>
              <a:buClr>
                <a:schemeClr val="lt1"/>
              </a:buClr>
              <a:buSzPts val="2070"/>
              <a:buFont typeface="Arial"/>
              <a:buAutoNum type="arabicParenR"/>
            </a:pPr>
            <a:r>
              <a:rPr lang="en-US" sz="2300"/>
              <a:t>Overall concordance between participant and clinician for </a:t>
            </a:r>
            <a:r>
              <a:rPr lang="en-US" sz="2300">
                <a:solidFill>
                  <a:srgbClr val="FFC850"/>
                </a:solidFill>
              </a:rPr>
              <a:t>initial self-selection</a:t>
            </a:r>
            <a:r>
              <a:rPr lang="en-US" sz="2300"/>
              <a:t> was </a:t>
            </a:r>
            <a:r>
              <a:rPr lang="en-US" sz="2300">
                <a:solidFill>
                  <a:srgbClr val="FFC850"/>
                </a:solidFill>
              </a:rPr>
              <a:t>90.7%</a:t>
            </a:r>
            <a:r>
              <a:rPr lang="en-US" sz="2300"/>
              <a:t> (95% CI, 88.9 to 92.3).</a:t>
            </a:r>
            <a:endParaRPr/>
          </a:p>
          <a:p>
            <a:pPr indent="-287338" lvl="1" marL="630238" rtl="0" algn="l">
              <a:spcBef>
                <a:spcPts val="1700"/>
              </a:spcBef>
              <a:spcAft>
                <a:spcPts val="0"/>
              </a:spcAft>
              <a:buClr>
                <a:schemeClr val="lt1"/>
              </a:buClr>
              <a:buSzPts val="1800"/>
              <a:buFont typeface="Arial"/>
              <a:buChar char="–"/>
            </a:pPr>
            <a:r>
              <a:rPr lang="en-US" sz="2000"/>
              <a:t>Concordant  for “Ok to Use” 80.3%, “Ask a Doctor” in 3.9%,</a:t>
            </a:r>
            <a:br>
              <a:rPr lang="en-US" sz="2000"/>
            </a:br>
            <a:r>
              <a:rPr lang="en-US" sz="2000"/>
              <a:t>and independently adjudicated as concordant in another 6.5%.</a:t>
            </a:r>
            <a:endParaRPr/>
          </a:p>
          <a:p>
            <a:pPr indent="-288925" lvl="0" marL="288925" rtl="0" algn="l">
              <a:spcBef>
                <a:spcPts val="2900"/>
              </a:spcBef>
              <a:spcAft>
                <a:spcPts val="0"/>
              </a:spcAft>
              <a:buClr>
                <a:schemeClr val="lt1"/>
              </a:buClr>
              <a:buSzPts val="2070"/>
              <a:buFont typeface="Arial"/>
              <a:buAutoNum type="arabicParenR"/>
            </a:pPr>
            <a:r>
              <a:rPr lang="en-US" sz="2300">
                <a:solidFill>
                  <a:srgbClr val="FFC850"/>
                </a:solidFill>
              </a:rPr>
              <a:t>Final use assessment </a:t>
            </a:r>
            <a:r>
              <a:rPr lang="en-US" sz="2300"/>
              <a:t>was concordant in </a:t>
            </a:r>
            <a:r>
              <a:rPr lang="en-US" sz="2300">
                <a:solidFill>
                  <a:srgbClr val="FFC850"/>
                </a:solidFill>
              </a:rPr>
              <a:t>98.1%</a:t>
            </a:r>
            <a:r>
              <a:rPr lang="en-US" sz="2300"/>
              <a:t> (95% CI, 97.1</a:t>
            </a:r>
            <a:br>
              <a:rPr lang="en-US" sz="2300"/>
            </a:br>
            <a:r>
              <a:rPr lang="en-US" sz="2300"/>
              <a:t>to 98.8).</a:t>
            </a:r>
            <a:endParaRPr/>
          </a:p>
          <a:p>
            <a:pPr indent="-287338" lvl="1" marL="630238" rtl="0" algn="l">
              <a:spcBef>
                <a:spcPts val="1600"/>
              </a:spcBef>
              <a:spcAft>
                <a:spcPts val="0"/>
              </a:spcAft>
              <a:buClr>
                <a:schemeClr val="lt1"/>
              </a:buClr>
              <a:buSzPts val="1800"/>
              <a:buFont typeface="Arial"/>
              <a:buChar char="–"/>
            </a:pPr>
            <a:r>
              <a:rPr lang="en-US" sz="2000"/>
              <a:t>Concordant for “OK to Use” 72.4%, “Ask a Doctor” in 1.2%,</a:t>
            </a:r>
            <a:br>
              <a:rPr lang="en-US" sz="2000"/>
            </a:br>
            <a:r>
              <a:rPr lang="en-US" sz="2000"/>
              <a:t>and independently adjudicated as concordant in another 17.2%.</a:t>
            </a:r>
            <a:endParaRPr/>
          </a:p>
          <a:p>
            <a:pPr indent="-288925" lvl="0" marL="288925" rtl="0" algn="l">
              <a:spcBef>
                <a:spcPts val="2900"/>
              </a:spcBef>
              <a:spcAft>
                <a:spcPts val="0"/>
              </a:spcAft>
              <a:buClr>
                <a:schemeClr val="lt1"/>
              </a:buClr>
              <a:buSzPts val="2070"/>
              <a:buFont typeface="Arial"/>
              <a:buAutoNum type="arabicParenR"/>
            </a:pPr>
            <a:r>
              <a:rPr lang="en-US" sz="2300"/>
              <a:t>Mean change in LDL-C was </a:t>
            </a:r>
            <a:r>
              <a:rPr lang="en-US" sz="2300">
                <a:solidFill>
                  <a:srgbClr val="FFC850"/>
                </a:solidFill>
              </a:rPr>
              <a:t>-35.5% </a:t>
            </a:r>
            <a:r>
              <a:rPr lang="en-US" sz="2300"/>
              <a:t>(95% CI, -36.6 to -34.3).</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685799" y="116863"/>
            <a:ext cx="7772400" cy="483838"/>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a:t>Secondary Outcomes</a:t>
            </a:r>
            <a:endParaRPr/>
          </a:p>
        </p:txBody>
      </p:sp>
      <p:sp>
        <p:nvSpPr>
          <p:cNvPr id="238" name="Google Shape;238;p14"/>
          <p:cNvSpPr txBox="1"/>
          <p:nvPr>
            <p:ph idx="1" type="body"/>
          </p:nvPr>
        </p:nvSpPr>
        <p:spPr>
          <a:xfrm>
            <a:off x="221991" y="805747"/>
            <a:ext cx="8700015" cy="4153814"/>
          </a:xfrm>
          <a:prstGeom prst="rect">
            <a:avLst/>
          </a:prstGeom>
          <a:noFill/>
          <a:ln>
            <a:noFill/>
          </a:ln>
        </p:spPr>
        <p:txBody>
          <a:bodyPr anchorCtr="0" anchor="t" bIns="45600" lIns="91225" spcFirstLastPara="1" rIns="91225" wrap="square" tIns="45600">
            <a:spAutoFit/>
          </a:bodyPr>
          <a:lstStyle/>
          <a:p>
            <a:pPr indent="-256604" lvl="0" marL="256604" rtl="0" algn="l">
              <a:lnSpc>
                <a:spcPct val="105000"/>
              </a:lnSpc>
              <a:spcBef>
                <a:spcPts val="0"/>
              </a:spcBef>
              <a:spcAft>
                <a:spcPts val="0"/>
              </a:spcAft>
              <a:buSzPts val="2760"/>
              <a:buChar char="•"/>
            </a:pPr>
            <a:r>
              <a:rPr lang="en-US" sz="2300"/>
              <a:t>Compliance with </a:t>
            </a:r>
            <a:r>
              <a:rPr lang="en-US" sz="2300">
                <a:solidFill>
                  <a:srgbClr val="FFC850"/>
                </a:solidFill>
              </a:rPr>
              <a:t>retesting of LDL-C was 83.8% </a:t>
            </a:r>
            <a:r>
              <a:rPr lang="en-US" sz="2300"/>
              <a:t>for the full population and </a:t>
            </a:r>
            <a:r>
              <a:rPr lang="en-US" sz="2300">
                <a:solidFill>
                  <a:srgbClr val="FFC850"/>
                </a:solidFill>
              </a:rPr>
              <a:t>92.9% </a:t>
            </a:r>
            <a:r>
              <a:rPr lang="en-US" sz="2300"/>
              <a:t>for those qualified at all reassessments. </a:t>
            </a:r>
            <a:endParaRPr/>
          </a:p>
          <a:p>
            <a:pPr indent="-256604" lvl="0" marL="256604" rtl="0" algn="l">
              <a:lnSpc>
                <a:spcPct val="105000"/>
              </a:lnSpc>
              <a:spcBef>
                <a:spcPts val="3460"/>
              </a:spcBef>
              <a:spcAft>
                <a:spcPts val="0"/>
              </a:spcAft>
              <a:buSzPts val="2760"/>
              <a:buChar char="•"/>
            </a:pPr>
            <a:r>
              <a:rPr lang="en-US" sz="2300">
                <a:solidFill>
                  <a:srgbClr val="FFC850"/>
                </a:solidFill>
              </a:rPr>
              <a:t>Adherence</a:t>
            </a:r>
            <a:r>
              <a:rPr lang="en-US" sz="2300"/>
              <a:t> based on pill counts was </a:t>
            </a:r>
            <a:r>
              <a:rPr lang="en-US" sz="2300">
                <a:solidFill>
                  <a:srgbClr val="FFC850"/>
                </a:solidFill>
              </a:rPr>
              <a:t>95.1% </a:t>
            </a:r>
            <a:r>
              <a:rPr lang="en-US" sz="2300"/>
              <a:t>(IQR, 84.6 to 98.9).</a:t>
            </a:r>
            <a:endParaRPr/>
          </a:p>
          <a:p>
            <a:pPr indent="-256604" lvl="0" marL="256604" rtl="0" algn="l">
              <a:lnSpc>
                <a:spcPct val="105000"/>
              </a:lnSpc>
              <a:spcBef>
                <a:spcPts val="3460"/>
              </a:spcBef>
              <a:spcAft>
                <a:spcPts val="0"/>
              </a:spcAft>
              <a:buSzPts val="2760"/>
              <a:buChar char="•"/>
            </a:pPr>
            <a:r>
              <a:rPr lang="en-US" sz="2300"/>
              <a:t>Compliance with ‘Ask a Doctor’ and ‘Do Not Use’ warnings were 83% and 80%, respectively.  Instances of noncompliance were not associated with a significant safety risk.</a:t>
            </a:r>
            <a:endParaRPr/>
          </a:p>
          <a:p>
            <a:pPr indent="-256604" lvl="0" marL="256604" rtl="0" algn="l">
              <a:lnSpc>
                <a:spcPct val="105000"/>
              </a:lnSpc>
              <a:spcBef>
                <a:spcPts val="3460"/>
              </a:spcBef>
              <a:spcAft>
                <a:spcPts val="0"/>
              </a:spcAft>
              <a:buSzPts val="2760"/>
              <a:buChar char="•"/>
            </a:pPr>
            <a:r>
              <a:rPr lang="en-US" sz="2300"/>
              <a:t>No participants experienced a “Stop Use” warning.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type="title"/>
          </p:nvPr>
        </p:nvSpPr>
        <p:spPr>
          <a:xfrm>
            <a:off x="685800" y="0"/>
            <a:ext cx="7772400" cy="592667"/>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200"/>
              <a:t>Most Common Adverse Events</a:t>
            </a:r>
            <a:endParaRPr/>
          </a:p>
        </p:txBody>
      </p:sp>
      <p:graphicFrame>
        <p:nvGraphicFramePr>
          <p:cNvPr id="244" name="Google Shape;244;p15"/>
          <p:cNvGraphicFramePr/>
          <p:nvPr/>
        </p:nvGraphicFramePr>
        <p:xfrm>
          <a:off x="279400" y="694267"/>
          <a:ext cx="3000000" cy="3000000"/>
        </p:xfrm>
        <a:graphic>
          <a:graphicData uri="http://schemas.openxmlformats.org/drawingml/2006/table">
            <a:tbl>
              <a:tblPr bandRow="1" firstRow="1">
                <a:noFill/>
                <a:tableStyleId>{7761BA39-22E8-4530-B318-D0C7762664E1}</a:tableStyleId>
              </a:tblPr>
              <a:tblGrid>
                <a:gridCol w="6663275"/>
                <a:gridCol w="1811875"/>
              </a:tblGrid>
              <a:tr h="411975">
                <a:tc>
                  <a:txBody>
                    <a:bodyPr/>
                    <a:lstStyle/>
                    <a:p>
                      <a:pPr indent="0" lvl="0" marL="0" marR="0" rtl="0" algn="l">
                        <a:spcBef>
                          <a:spcPts val="0"/>
                        </a:spcBef>
                        <a:spcAft>
                          <a:spcPts val="0"/>
                        </a:spcAft>
                        <a:buNone/>
                      </a:pPr>
                      <a:r>
                        <a:rPr lang="en-US" sz="2000">
                          <a:solidFill>
                            <a:schemeClr val="lt1"/>
                          </a:solidFill>
                        </a:rPr>
                        <a:t>Any Adverse Event</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lang="en-US" sz="2000">
                          <a:solidFill>
                            <a:schemeClr val="lt1"/>
                          </a:solidFill>
                        </a:rPr>
                        <a:t>52.9%</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rPr>
                        <a:t>SARS-CoV-2 positive test</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lang="en-US" sz="1800">
                          <a:solidFill>
                            <a:schemeClr val="lt1"/>
                          </a:solidFill>
                        </a:rPr>
                        <a:t>9.6%</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Arthralgia	</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lang="en-US" sz="1800">
                          <a:solidFill>
                            <a:schemeClr val="lt1"/>
                          </a:solidFill>
                        </a:rPr>
                        <a:t>7.0%</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Headache</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lang="en-US" sz="1800">
                          <a:solidFill>
                            <a:schemeClr val="lt1"/>
                          </a:solidFill>
                        </a:rPr>
                        <a:t>5.4%</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Pain in extremity</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lang="en-US" sz="1800">
                          <a:solidFill>
                            <a:schemeClr val="lt1"/>
                          </a:solidFill>
                        </a:rPr>
                        <a:t>4.3%</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Myalgia</a:t>
                      </a:r>
                      <a:endParaRPr/>
                    </a:p>
                  </a:txBody>
                  <a:tcPr marT="0" marB="0" marR="68575" marL="68575" anchor="ctr">
                    <a:solidFill>
                      <a:srgbClr val="000090"/>
                    </a:solidFill>
                  </a:tcPr>
                </a:tc>
                <a:tc>
                  <a:txBody>
                    <a:bodyPr/>
                    <a:lstStyle/>
                    <a:p>
                      <a:pPr indent="0" lvl="0" marL="0" marR="0" rtl="0" algn="ctr">
                        <a:spcBef>
                          <a:spcPts val="0"/>
                        </a:spcBef>
                        <a:spcAft>
                          <a:spcPts val="0"/>
                        </a:spcAft>
                        <a:buNone/>
                      </a:pPr>
                      <a:r>
                        <a:rPr lang="en-US" sz="1800">
                          <a:solidFill>
                            <a:schemeClr val="lt1"/>
                          </a:solidFill>
                        </a:rPr>
                        <a:t>4.1%</a:t>
                      </a:r>
                      <a:endParaRPr/>
                    </a:p>
                  </a:txBody>
                  <a:tcPr marT="45725" marB="45725" marR="91450" marL="91450">
                    <a:solidFill>
                      <a:srgbClr val="000090"/>
                    </a:solidFill>
                  </a:tcPr>
                </a:tc>
              </a:tr>
              <a:tr h="385575">
                <a:tc>
                  <a:txBody>
                    <a:bodyPr/>
                    <a:lstStyle/>
                    <a:p>
                      <a:pPr indent="0" lvl="0" marL="0" marR="0" rtl="0" algn="l">
                        <a:spcBef>
                          <a:spcPts val="0"/>
                        </a:spcBef>
                        <a:spcAft>
                          <a:spcPts val="0"/>
                        </a:spcAft>
                        <a:buNone/>
                      </a:pPr>
                      <a:r>
                        <a:rPr b="1" lang="en-US" sz="2000">
                          <a:solidFill>
                            <a:schemeClr val="lt1"/>
                          </a:solidFill>
                        </a:rPr>
                        <a:t>Adverse Event Leading to Drug Discontinuation</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b="1" lang="en-US" sz="1800">
                          <a:solidFill>
                            <a:schemeClr val="lt1"/>
                          </a:solidFill>
                        </a:rPr>
                        <a:t>7.1%</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Musculoskeletal disorders</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lang="en-US" sz="1800">
                          <a:solidFill>
                            <a:schemeClr val="lt1"/>
                          </a:solidFill>
                        </a:rPr>
                        <a:t>3.1%</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General disorder</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lang="en-US" sz="1800">
                          <a:solidFill>
                            <a:schemeClr val="lt1"/>
                          </a:solidFill>
                        </a:rPr>
                        <a:t>1.1%</a:t>
                      </a:r>
                      <a:endParaRPr/>
                    </a:p>
                  </a:txBody>
                  <a:tcPr marT="45725" marB="45725" marR="91450" marL="91450">
                    <a:solidFill>
                      <a:srgbClr val="000090"/>
                    </a:solidFill>
                  </a:tcPr>
                </a:tc>
              </a:tr>
              <a:tr h="385575">
                <a:tc>
                  <a:txBody>
                    <a:bodyPr/>
                    <a:lstStyle/>
                    <a:p>
                      <a:pPr indent="0" lvl="0" marL="461963" marR="0" rtl="0" algn="l">
                        <a:spcBef>
                          <a:spcPts val="0"/>
                        </a:spcBef>
                        <a:spcAft>
                          <a:spcPts val="0"/>
                        </a:spcAft>
                        <a:buNone/>
                      </a:pPr>
                      <a:r>
                        <a:rPr lang="en-US" sz="1800">
                          <a:solidFill>
                            <a:schemeClr val="lt1"/>
                          </a:solidFill>
                          <a:latin typeface="Arial"/>
                          <a:ea typeface="Arial"/>
                          <a:cs typeface="Arial"/>
                          <a:sym typeface="Arial"/>
                        </a:rPr>
                        <a:t>Gastrointestinal Disorders</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lang="en-US" sz="1800">
                          <a:solidFill>
                            <a:schemeClr val="lt1"/>
                          </a:solidFill>
                        </a:rPr>
                        <a:t>0.8%</a:t>
                      </a:r>
                      <a:endParaRPr/>
                    </a:p>
                  </a:txBody>
                  <a:tcPr marT="45725" marB="45725" marR="91450" marL="91450">
                    <a:solidFill>
                      <a:srgbClr val="000090"/>
                    </a:solidFill>
                  </a:tcPr>
                </a:tc>
              </a:tr>
              <a:tr h="385575">
                <a:tc>
                  <a:txBody>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Serious Adverse Events (none related to study drug)</a:t>
                      </a:r>
                      <a:endParaRPr/>
                    </a:p>
                  </a:txBody>
                  <a:tcPr marT="45725" marB="45725" marR="91450" marL="91450">
                    <a:solidFill>
                      <a:srgbClr val="000090"/>
                    </a:solidFill>
                  </a:tcPr>
                </a:tc>
                <a:tc>
                  <a:txBody>
                    <a:bodyPr/>
                    <a:lstStyle/>
                    <a:p>
                      <a:pPr indent="0" lvl="0" marL="0" marR="0" rtl="0" algn="ctr">
                        <a:spcBef>
                          <a:spcPts val="0"/>
                        </a:spcBef>
                        <a:spcAft>
                          <a:spcPts val="0"/>
                        </a:spcAft>
                        <a:buNone/>
                      </a:pPr>
                      <a:r>
                        <a:rPr b="1" lang="en-US" sz="1800">
                          <a:solidFill>
                            <a:schemeClr val="lt1"/>
                          </a:solidFill>
                        </a:rPr>
                        <a:t>2.3%</a:t>
                      </a:r>
                      <a:endParaRPr/>
                    </a:p>
                  </a:txBody>
                  <a:tcPr marT="45725" marB="45725" marR="91450" marL="91450">
                    <a:solidFill>
                      <a:srgbClr val="000090"/>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ph type="title"/>
          </p:nvPr>
        </p:nvSpPr>
        <p:spPr>
          <a:xfrm>
            <a:off x="685800" y="18490"/>
            <a:ext cx="7772400" cy="734545"/>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a:t>Limitations</a:t>
            </a:r>
            <a:endParaRPr/>
          </a:p>
        </p:txBody>
      </p:sp>
      <p:sp>
        <p:nvSpPr>
          <p:cNvPr id="250" name="Google Shape;250;p16"/>
          <p:cNvSpPr txBox="1"/>
          <p:nvPr>
            <p:ph idx="1" type="body"/>
          </p:nvPr>
        </p:nvSpPr>
        <p:spPr>
          <a:xfrm>
            <a:off x="98612" y="829235"/>
            <a:ext cx="8794376" cy="4062123"/>
          </a:xfrm>
          <a:prstGeom prst="rect">
            <a:avLst/>
          </a:prstGeom>
          <a:noFill/>
          <a:ln>
            <a:noFill/>
          </a:ln>
        </p:spPr>
        <p:txBody>
          <a:bodyPr anchorCtr="0" anchor="t" bIns="45600" lIns="91225" spcFirstLastPara="1" rIns="91225" wrap="square" tIns="45600">
            <a:spAutoFit/>
          </a:bodyPr>
          <a:lstStyle/>
          <a:p>
            <a:pPr indent="-256604" lvl="0" marL="256604" rtl="0" algn="l">
              <a:lnSpc>
                <a:spcPct val="110000"/>
              </a:lnSpc>
              <a:spcBef>
                <a:spcPts val="0"/>
              </a:spcBef>
              <a:spcAft>
                <a:spcPts val="0"/>
              </a:spcAft>
              <a:buSzPts val="3120"/>
              <a:buChar char="•"/>
            </a:pPr>
            <a:r>
              <a:rPr lang="en-US" sz="2600"/>
              <a:t>The study was 6 months in duration. It remains uncertain whether self-selection can lead to long term adherence.</a:t>
            </a:r>
            <a:endParaRPr/>
          </a:p>
          <a:p>
            <a:pPr indent="-256604" lvl="0" marL="256604" rtl="0" algn="l">
              <a:lnSpc>
                <a:spcPct val="110000"/>
              </a:lnSpc>
              <a:spcBef>
                <a:spcPts val="3600"/>
              </a:spcBef>
              <a:spcAft>
                <a:spcPts val="0"/>
              </a:spcAft>
              <a:buSzPts val="3120"/>
              <a:buChar char="•"/>
            </a:pPr>
            <a:r>
              <a:rPr lang="en-US" sz="2600"/>
              <a:t>Only participants who could read and understand English and who had internet access were enrolled.</a:t>
            </a:r>
            <a:endParaRPr/>
          </a:p>
          <a:p>
            <a:pPr indent="-256604" lvl="0" marL="256604" rtl="0" algn="l">
              <a:lnSpc>
                <a:spcPct val="110000"/>
              </a:lnSpc>
              <a:spcBef>
                <a:spcPts val="3600"/>
              </a:spcBef>
              <a:spcAft>
                <a:spcPts val="0"/>
              </a:spcAft>
              <a:buSzPts val="3120"/>
              <a:buChar char="•"/>
            </a:pPr>
            <a:r>
              <a:rPr lang="en-US" sz="2600"/>
              <a:t>Other approaches to provide safe access to a nonprescription statin would be required for those who are unable to use technology.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txBox="1"/>
          <p:nvPr>
            <p:ph type="title"/>
          </p:nvPr>
        </p:nvSpPr>
        <p:spPr>
          <a:xfrm>
            <a:off x="0" y="0"/>
            <a:ext cx="9144000" cy="577076"/>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000"/>
              <a:t>Manuscript Now Accessible at </a:t>
            </a:r>
            <a:r>
              <a:rPr lang="en-US" sz="3000" u="sng">
                <a:solidFill>
                  <a:schemeClr val="lt1"/>
                </a:solidFill>
                <a:hlinkClick r:id="rId3">
                  <a:extLst>
                    <a:ext uri="{A12FA001-AC4F-418D-AE19-62706E023703}">
                      <ahyp:hlinkClr val="tx"/>
                    </a:ext>
                  </a:extLst>
                </a:hlinkClick>
              </a:rPr>
              <a:t>https://www.jacc.org</a:t>
            </a:r>
            <a:endParaRPr sz="30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ph type="title"/>
          </p:nvPr>
        </p:nvSpPr>
        <p:spPr>
          <a:xfrm>
            <a:off x="685800" y="135466"/>
            <a:ext cx="7772400" cy="47948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400"/>
              <a:t>Conclusions</a:t>
            </a:r>
            <a:endParaRPr/>
          </a:p>
        </p:txBody>
      </p:sp>
      <p:sp>
        <p:nvSpPr>
          <p:cNvPr id="261" name="Google Shape;261;p18"/>
          <p:cNvSpPr txBox="1"/>
          <p:nvPr>
            <p:ph idx="1" type="body"/>
          </p:nvPr>
        </p:nvSpPr>
        <p:spPr>
          <a:xfrm>
            <a:off x="95139" y="747907"/>
            <a:ext cx="8953721" cy="4135540"/>
          </a:xfrm>
          <a:prstGeom prst="rect">
            <a:avLst/>
          </a:prstGeom>
          <a:noFill/>
          <a:ln>
            <a:noFill/>
          </a:ln>
        </p:spPr>
        <p:txBody>
          <a:bodyPr anchorCtr="0" anchor="t" bIns="45600" lIns="91225" spcFirstLastPara="1" rIns="91225" wrap="square" tIns="45600">
            <a:spAutoFit/>
          </a:bodyPr>
          <a:lstStyle/>
          <a:p>
            <a:pPr indent="-256604" lvl="0" marL="256604" rtl="0" algn="l">
              <a:lnSpc>
                <a:spcPct val="110000"/>
              </a:lnSpc>
              <a:spcBef>
                <a:spcPts val="0"/>
              </a:spcBef>
              <a:spcAft>
                <a:spcPts val="0"/>
              </a:spcAft>
              <a:buSzPts val="2760"/>
              <a:buChar char="•"/>
            </a:pPr>
            <a:r>
              <a:rPr lang="en-US" sz="2300">
                <a:latin typeface="Arial"/>
                <a:ea typeface="Arial"/>
                <a:cs typeface="Arial"/>
                <a:sym typeface="Arial"/>
              </a:rPr>
              <a:t>In an actual use study of technology assisted self-selection</a:t>
            </a:r>
            <a:br>
              <a:rPr lang="en-US" sz="2300">
                <a:latin typeface="Arial"/>
                <a:ea typeface="Arial"/>
                <a:cs typeface="Arial"/>
                <a:sym typeface="Arial"/>
              </a:rPr>
            </a:br>
            <a:r>
              <a:rPr lang="en-US" sz="2300">
                <a:latin typeface="Arial"/>
                <a:ea typeface="Arial"/>
                <a:cs typeface="Arial"/>
                <a:sym typeface="Arial"/>
              </a:rPr>
              <a:t>for access to nonprescription rosuvastatin</a:t>
            </a:r>
            <a:r>
              <a:rPr lang="en-US" sz="2300">
                <a:solidFill>
                  <a:srgbClr val="FFC850"/>
                </a:solidFill>
                <a:latin typeface="Arial"/>
                <a:ea typeface="Arial"/>
                <a:cs typeface="Arial"/>
                <a:sym typeface="Arial"/>
              </a:rPr>
              <a:t>, 90.7%</a:t>
            </a:r>
            <a:r>
              <a:rPr lang="en-US" sz="2300">
                <a:latin typeface="Arial"/>
                <a:ea typeface="Arial"/>
                <a:cs typeface="Arial"/>
                <a:sym typeface="Arial"/>
              </a:rPr>
              <a:t> of consumers </a:t>
            </a:r>
            <a:r>
              <a:rPr lang="en-US" sz="2300">
                <a:solidFill>
                  <a:srgbClr val="FFC850"/>
                </a:solidFill>
                <a:latin typeface="Arial"/>
                <a:ea typeface="Arial"/>
                <a:cs typeface="Arial"/>
                <a:sym typeface="Arial"/>
              </a:rPr>
              <a:t>correctly self-selected </a:t>
            </a:r>
            <a:r>
              <a:rPr lang="en-US" sz="2300">
                <a:latin typeface="Arial"/>
                <a:ea typeface="Arial"/>
                <a:cs typeface="Arial"/>
                <a:sym typeface="Arial"/>
              </a:rPr>
              <a:t>for statin use.</a:t>
            </a:r>
            <a:endParaRPr/>
          </a:p>
          <a:p>
            <a:pPr indent="-256604" lvl="0" marL="256604" rtl="0" algn="l">
              <a:lnSpc>
                <a:spcPct val="110000"/>
              </a:lnSpc>
              <a:spcBef>
                <a:spcPts val="3200"/>
              </a:spcBef>
              <a:spcAft>
                <a:spcPts val="0"/>
              </a:spcAft>
              <a:buSzPts val="2880"/>
              <a:buChar char="•"/>
            </a:pPr>
            <a:r>
              <a:rPr lang="en-US">
                <a:solidFill>
                  <a:srgbClr val="FFC850"/>
                </a:solidFill>
                <a:latin typeface="Arial"/>
                <a:ea typeface="Arial"/>
                <a:cs typeface="Arial"/>
                <a:sym typeface="Arial"/>
              </a:rPr>
              <a:t>98.5% </a:t>
            </a:r>
            <a:r>
              <a:rPr lang="en-US">
                <a:latin typeface="Arial"/>
                <a:ea typeface="Arial"/>
                <a:cs typeface="Arial"/>
                <a:sym typeface="Arial"/>
              </a:rPr>
              <a:t>demonstrated </a:t>
            </a:r>
            <a:r>
              <a:rPr lang="en-US">
                <a:solidFill>
                  <a:srgbClr val="FFC850"/>
                </a:solidFill>
                <a:latin typeface="Arial"/>
                <a:ea typeface="Arial"/>
                <a:cs typeface="Arial"/>
                <a:sym typeface="Arial"/>
              </a:rPr>
              <a:t>correct use </a:t>
            </a:r>
            <a:r>
              <a:rPr lang="en-US">
                <a:latin typeface="Arial"/>
                <a:ea typeface="Arial"/>
                <a:cs typeface="Arial"/>
                <a:sym typeface="Arial"/>
              </a:rPr>
              <a:t>during the trial. </a:t>
            </a:r>
            <a:endParaRPr/>
          </a:p>
          <a:p>
            <a:pPr indent="-256604" lvl="0" marL="256604" rtl="0" algn="l">
              <a:lnSpc>
                <a:spcPct val="110000"/>
              </a:lnSpc>
              <a:spcBef>
                <a:spcPts val="3200"/>
              </a:spcBef>
              <a:spcAft>
                <a:spcPts val="0"/>
              </a:spcAft>
              <a:buSzPts val="2880"/>
              <a:buChar char="•"/>
            </a:pPr>
            <a:r>
              <a:rPr lang="en-US">
                <a:latin typeface="Arial"/>
                <a:ea typeface="Arial"/>
                <a:cs typeface="Arial"/>
                <a:sym typeface="Arial"/>
              </a:rPr>
              <a:t>Participants had a high level of adherence, 92.9% retesting,  and achieved clinically meaningful </a:t>
            </a:r>
            <a:r>
              <a:rPr lang="en-US">
                <a:solidFill>
                  <a:srgbClr val="FFC850"/>
                </a:solidFill>
                <a:latin typeface="Arial"/>
                <a:ea typeface="Arial"/>
                <a:cs typeface="Arial"/>
                <a:sym typeface="Arial"/>
              </a:rPr>
              <a:t>(35.5%) reduction in LDL-C</a:t>
            </a:r>
            <a:r>
              <a:rPr lang="en-US">
                <a:latin typeface="Arial"/>
                <a:ea typeface="Arial"/>
                <a:cs typeface="Arial"/>
                <a:sym typeface="Arial"/>
              </a:rPr>
              <a:t>. </a:t>
            </a:r>
            <a:endParaRPr/>
          </a:p>
          <a:p>
            <a:pPr indent="-256604" lvl="0" marL="256604" rtl="0" algn="l">
              <a:lnSpc>
                <a:spcPct val="110000"/>
              </a:lnSpc>
              <a:spcBef>
                <a:spcPts val="3200"/>
              </a:spcBef>
              <a:spcAft>
                <a:spcPts val="0"/>
              </a:spcAft>
              <a:buSzPts val="2880"/>
              <a:buChar char="•"/>
            </a:pPr>
            <a:r>
              <a:rPr lang="en-US">
                <a:latin typeface="Arial"/>
                <a:ea typeface="Arial"/>
                <a:cs typeface="Arial"/>
                <a:sym typeface="Arial"/>
              </a:rPr>
              <a:t>There were no major safety issues.</a:t>
            </a:r>
            <a:endParaRPr/>
          </a:p>
        </p:txBody>
      </p:sp>
      <p:pic>
        <p:nvPicPr>
          <p:cNvPr descr="Logo&#10;&#10;Description automatically generated" id="262" name="Google Shape;262;p18"/>
          <p:cNvPicPr preferRelativeResize="0"/>
          <p:nvPr/>
        </p:nvPicPr>
        <p:blipFill rotWithShape="1">
          <a:blip r:embed="rId3">
            <a:alphaModFix/>
          </a:blip>
          <a:srcRect b="0" l="0" r="0" t="0"/>
          <a:stretch/>
        </p:blipFill>
        <p:spPr>
          <a:xfrm>
            <a:off x="7078132" y="4504464"/>
            <a:ext cx="1626527" cy="5035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0" y="153459"/>
            <a:ext cx="9144000" cy="85725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600"/>
              <a:t>A Final Thought</a:t>
            </a:r>
            <a:endParaRPr/>
          </a:p>
        </p:txBody>
      </p:sp>
      <p:sp>
        <p:nvSpPr>
          <p:cNvPr id="268" name="Google Shape;268;p19"/>
          <p:cNvSpPr txBox="1"/>
          <p:nvPr>
            <p:ph idx="1" type="body"/>
          </p:nvPr>
        </p:nvSpPr>
        <p:spPr>
          <a:xfrm>
            <a:off x="211668" y="1340251"/>
            <a:ext cx="8678332" cy="3729659"/>
          </a:xfrm>
          <a:prstGeom prst="rect">
            <a:avLst/>
          </a:prstGeom>
          <a:noFill/>
          <a:ln>
            <a:noFill/>
          </a:ln>
        </p:spPr>
        <p:txBody>
          <a:bodyPr anchorCtr="0" anchor="t" bIns="45600" lIns="91225" spcFirstLastPara="1" rIns="91225" wrap="square" tIns="45600">
            <a:spAutoFit/>
          </a:bodyPr>
          <a:lstStyle/>
          <a:p>
            <a:pPr indent="0" lvl="0" marL="0" rtl="0" algn="ctr">
              <a:lnSpc>
                <a:spcPct val="114000"/>
              </a:lnSpc>
              <a:spcBef>
                <a:spcPts val="0"/>
              </a:spcBef>
              <a:spcAft>
                <a:spcPts val="0"/>
              </a:spcAft>
              <a:buSzPts val="3360"/>
              <a:buNone/>
            </a:pPr>
            <a:r>
              <a:rPr lang="en-US" sz="2800"/>
              <a:t>With less than half of eligible primary prevention patients receiving statins, innovative approaches</a:t>
            </a:r>
            <a:br>
              <a:rPr lang="en-US" sz="2800"/>
            </a:br>
            <a:r>
              <a:rPr lang="en-US" sz="2800"/>
              <a:t>to close this treatment gap are needed.</a:t>
            </a:r>
            <a:endParaRPr/>
          </a:p>
          <a:p>
            <a:pPr indent="0" lvl="0" marL="0" rtl="0" algn="ctr">
              <a:lnSpc>
                <a:spcPct val="114000"/>
              </a:lnSpc>
              <a:spcBef>
                <a:spcPts val="1760"/>
              </a:spcBef>
              <a:spcAft>
                <a:spcPts val="0"/>
              </a:spcAft>
              <a:buSzPts val="3360"/>
              <a:buNone/>
            </a:pPr>
            <a:r>
              <a:rPr lang="en-US" sz="2800"/>
              <a:t>The use of a Web App to qualify for a nonprescription statin has the potential to expand access and reduce subsequent major cardiovascular events.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txBox="1"/>
          <p:nvPr>
            <p:ph type="title"/>
          </p:nvPr>
        </p:nvSpPr>
        <p:spPr>
          <a:xfrm>
            <a:off x="685800" y="138797"/>
            <a:ext cx="7772400" cy="525185"/>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200"/>
              <a:t>Co-Authors</a:t>
            </a:r>
            <a:endParaRPr/>
          </a:p>
        </p:txBody>
      </p:sp>
      <p:sp>
        <p:nvSpPr>
          <p:cNvPr id="140" name="Google Shape;140;p2"/>
          <p:cNvSpPr txBox="1"/>
          <p:nvPr>
            <p:ph idx="1" type="body"/>
          </p:nvPr>
        </p:nvSpPr>
        <p:spPr>
          <a:xfrm>
            <a:off x="211666" y="1213327"/>
            <a:ext cx="8720667" cy="1817084"/>
          </a:xfrm>
          <a:prstGeom prst="rect">
            <a:avLst/>
          </a:prstGeom>
          <a:noFill/>
          <a:ln>
            <a:noFill/>
          </a:ln>
        </p:spPr>
        <p:txBody>
          <a:bodyPr anchorCtr="0" anchor="t" bIns="45600" lIns="91225" spcFirstLastPara="1" rIns="91225" wrap="square" tIns="45600">
            <a:spAutoFit/>
          </a:bodyPr>
          <a:lstStyle/>
          <a:p>
            <a:pPr indent="0" lvl="0" marL="0" rtl="0" algn="ctr">
              <a:lnSpc>
                <a:spcPct val="114000"/>
              </a:lnSpc>
              <a:spcBef>
                <a:spcPts val="0"/>
              </a:spcBef>
              <a:spcAft>
                <a:spcPts val="0"/>
              </a:spcAft>
              <a:buSzPts val="2400"/>
              <a:buNone/>
            </a:pPr>
            <a:r>
              <a:rPr lang="en-US" sz="2000">
                <a:latin typeface="Arial"/>
                <a:ea typeface="Arial"/>
                <a:cs typeface="Arial"/>
                <a:sym typeface="Arial"/>
              </a:rPr>
              <a:t>Steven E. Nissen MD, Howard G. Hutchinson MD, Kathy Wolski MS, Karol Watson MD, Seth S. Martin MD MHS, Erin D. Michos MD, William S. Weintraub MD, Melanie Morris BS, Leslie Cho MD, Luke Laffin MD, Douglas Jacoby MD, Christie M. Ballantyne MD, Jan Ekelund MSc, Philip Birve BS, Venu Menon MD, Michelle Strzelecki RN, and Paul M. Ridker MD</a:t>
            </a:r>
            <a:endParaRPr sz="2000">
              <a:latin typeface="Arial"/>
              <a:ea typeface="Arial"/>
              <a:cs typeface="Arial"/>
              <a:sym typeface="Arial"/>
            </a:endParaRPr>
          </a:p>
        </p:txBody>
      </p:sp>
      <p:sp>
        <p:nvSpPr>
          <p:cNvPr id="141" name="Google Shape;141;p2"/>
          <p:cNvSpPr txBox="1"/>
          <p:nvPr/>
        </p:nvSpPr>
        <p:spPr>
          <a:xfrm>
            <a:off x="1" y="4558673"/>
            <a:ext cx="9144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2400" u="none" cap="none" strike="noStrike">
                <a:solidFill>
                  <a:schemeClr val="lt1"/>
                </a:solidFill>
                <a:latin typeface="Helvetica Neue"/>
                <a:ea typeface="Helvetica Neue"/>
                <a:cs typeface="Helvetica Neue"/>
                <a:sym typeface="Helvetica Neue"/>
              </a:rPr>
              <a:t>Trial sponsor:  AstraZeneca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685800" y="0"/>
            <a:ext cx="7772400" cy="715361"/>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a:t>Background</a:t>
            </a:r>
            <a:endParaRPr/>
          </a:p>
        </p:txBody>
      </p:sp>
      <p:sp>
        <p:nvSpPr>
          <p:cNvPr id="147" name="Google Shape;147;p3"/>
          <p:cNvSpPr txBox="1"/>
          <p:nvPr>
            <p:ph idx="1" type="body"/>
          </p:nvPr>
        </p:nvSpPr>
        <p:spPr>
          <a:xfrm>
            <a:off x="126124" y="736455"/>
            <a:ext cx="8891751" cy="4195556"/>
          </a:xfrm>
          <a:prstGeom prst="rect">
            <a:avLst/>
          </a:prstGeom>
          <a:noFill/>
          <a:ln>
            <a:noFill/>
          </a:ln>
        </p:spPr>
        <p:txBody>
          <a:bodyPr anchorCtr="0" anchor="t" bIns="45600" lIns="91225" spcFirstLastPara="1" rIns="91225" wrap="square" tIns="45600">
            <a:spAutoFit/>
          </a:bodyPr>
          <a:lstStyle/>
          <a:p>
            <a:pPr indent="-256604" lvl="0" marL="256604" rtl="0" algn="l">
              <a:lnSpc>
                <a:spcPct val="95000"/>
              </a:lnSpc>
              <a:spcBef>
                <a:spcPts val="0"/>
              </a:spcBef>
              <a:spcAft>
                <a:spcPts val="0"/>
              </a:spcAft>
              <a:buSzPts val="2760"/>
              <a:buChar char="•"/>
            </a:pPr>
            <a:r>
              <a:rPr lang="en-US" sz="2300"/>
              <a:t>Although statins reduce major adverse cardiovascular outcomes,</a:t>
            </a:r>
            <a:br>
              <a:rPr lang="en-US" sz="2300"/>
            </a:br>
            <a:r>
              <a:rPr lang="en-US" sz="2300">
                <a:solidFill>
                  <a:srgbClr val="FFC850"/>
                </a:solidFill>
              </a:rPr>
              <a:t>less than half of eligible patients receive treatment</a:t>
            </a:r>
            <a:r>
              <a:rPr lang="en-US" sz="2300"/>
              <a:t>.</a:t>
            </a:r>
            <a:endParaRPr/>
          </a:p>
          <a:p>
            <a:pPr indent="-256604" lvl="0" marL="256604" rtl="0" algn="l">
              <a:lnSpc>
                <a:spcPct val="95000"/>
              </a:lnSpc>
              <a:spcBef>
                <a:spcPts val="2800"/>
              </a:spcBef>
              <a:spcAft>
                <a:spcPts val="0"/>
              </a:spcAft>
              <a:buSzPts val="2760"/>
              <a:buChar char="•"/>
            </a:pPr>
            <a:r>
              <a:rPr lang="en-US" sz="2300"/>
              <a:t>Multiple past attempts to address this problem through OTC statins were unsuccessful in achieving regulatory approval.</a:t>
            </a:r>
            <a:endParaRPr/>
          </a:p>
          <a:p>
            <a:pPr indent="-256604" lvl="0" marL="256604" rtl="0" algn="l">
              <a:lnSpc>
                <a:spcPct val="95000"/>
              </a:lnSpc>
              <a:spcBef>
                <a:spcPts val="2800"/>
              </a:spcBef>
              <a:spcAft>
                <a:spcPts val="0"/>
              </a:spcAft>
              <a:buSzPts val="2760"/>
              <a:buChar char="•"/>
            </a:pPr>
            <a:r>
              <a:rPr lang="en-US" sz="2300"/>
              <a:t>There were major concerns about inappropriate use</a:t>
            </a:r>
            <a:br>
              <a:rPr lang="en-US" sz="2300"/>
            </a:br>
            <a:r>
              <a:rPr lang="en-US" sz="2300"/>
              <a:t>by consumers for whom statins could be unnecessary or unsafe.</a:t>
            </a:r>
            <a:endParaRPr/>
          </a:p>
          <a:p>
            <a:pPr indent="-256604" lvl="0" marL="256604" rtl="0" algn="l">
              <a:lnSpc>
                <a:spcPct val="95000"/>
              </a:lnSpc>
              <a:spcBef>
                <a:spcPts val="2800"/>
              </a:spcBef>
              <a:spcAft>
                <a:spcPts val="0"/>
              </a:spcAft>
              <a:buSzPts val="2760"/>
              <a:buChar char="•"/>
            </a:pPr>
            <a:r>
              <a:rPr lang="en-US" sz="2300"/>
              <a:t>The current study sought to address this problem through a novel technology-assisted self-selection Web Application to qualify consumers for nonprescription access to rosuvastatin (5 mg).</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685800" y="0"/>
            <a:ext cx="7772400" cy="715361"/>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a:t>Web App Features</a:t>
            </a:r>
            <a:endParaRPr/>
          </a:p>
        </p:txBody>
      </p:sp>
      <p:sp>
        <p:nvSpPr>
          <p:cNvPr id="153" name="Google Shape;153;p4"/>
          <p:cNvSpPr txBox="1"/>
          <p:nvPr>
            <p:ph idx="1" type="body"/>
          </p:nvPr>
        </p:nvSpPr>
        <p:spPr>
          <a:xfrm>
            <a:off x="126124" y="852911"/>
            <a:ext cx="8891751" cy="4077831"/>
          </a:xfrm>
          <a:prstGeom prst="rect">
            <a:avLst/>
          </a:prstGeom>
          <a:noFill/>
          <a:ln>
            <a:noFill/>
          </a:ln>
        </p:spPr>
        <p:txBody>
          <a:bodyPr anchorCtr="0" anchor="t" bIns="45600" lIns="91225" spcFirstLastPara="1" rIns="91225" wrap="square" tIns="45600">
            <a:spAutoFit/>
          </a:bodyPr>
          <a:lstStyle/>
          <a:p>
            <a:pPr indent="-256604" lvl="0" marL="256604" rtl="0" algn="l">
              <a:spcBef>
                <a:spcPts val="0"/>
              </a:spcBef>
              <a:spcAft>
                <a:spcPts val="0"/>
              </a:spcAft>
              <a:buSzPts val="2760"/>
              <a:buChar char="•"/>
            </a:pPr>
            <a:r>
              <a:rPr lang="en-US" sz="2300"/>
              <a:t>Developed as Software as a Medical Device based on FDA guidance.</a:t>
            </a:r>
            <a:endParaRPr/>
          </a:p>
          <a:p>
            <a:pPr indent="-256604" lvl="0" marL="256604" rtl="0" algn="l">
              <a:spcBef>
                <a:spcPts val="3000"/>
              </a:spcBef>
              <a:spcAft>
                <a:spcPts val="0"/>
              </a:spcAft>
              <a:buSzPts val="2760"/>
              <a:buChar char="•"/>
            </a:pPr>
            <a:r>
              <a:rPr lang="en-US" sz="2300"/>
              <a:t>To determine eligibility, uses 10-yr ASCVD risk score (pooled cohort equations) in 2018 Cholesterol Treatment Guidelines and incorporates a proposed Drug Facts Label for rosuvastatin.</a:t>
            </a:r>
            <a:endParaRPr/>
          </a:p>
          <a:p>
            <a:pPr indent="-256604" lvl="0" marL="256604" rtl="0" algn="l">
              <a:spcBef>
                <a:spcPts val="3000"/>
              </a:spcBef>
              <a:spcAft>
                <a:spcPts val="0"/>
              </a:spcAft>
              <a:buSzPts val="2760"/>
              <a:buChar char="•"/>
            </a:pPr>
            <a:r>
              <a:rPr lang="en-US" sz="2300"/>
              <a:t>Possible Outcomes: ‘OK to Use’, ‘Ask a Doctor’, or ‘Do Not Use.’</a:t>
            </a:r>
            <a:endParaRPr/>
          </a:p>
          <a:p>
            <a:pPr indent="-256604" lvl="0" marL="256604" rtl="0" algn="l">
              <a:spcBef>
                <a:spcPts val="3000"/>
              </a:spcBef>
              <a:spcAft>
                <a:spcPts val="0"/>
              </a:spcAft>
              <a:buSzPts val="2760"/>
              <a:buChar char="•"/>
            </a:pPr>
            <a:r>
              <a:rPr lang="en-US" sz="2300"/>
              <a:t>Only those with ‘OK to Use’ or ‘Ask a Doctor’ outcome could qualify and enroll.</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type="title"/>
          </p:nvPr>
        </p:nvSpPr>
        <p:spPr>
          <a:xfrm>
            <a:off x="0" y="0"/>
            <a:ext cx="9143999" cy="602553"/>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000"/>
              <a:t>Examples of Web App Data Entry Screens</a:t>
            </a:r>
            <a:endParaRPr/>
          </a:p>
        </p:txBody>
      </p:sp>
      <p:pic>
        <p:nvPicPr>
          <p:cNvPr descr="A screenshot of a test&#10;&#10;Description automatically generated" id="159" name="Google Shape;159;p5"/>
          <p:cNvPicPr preferRelativeResize="0"/>
          <p:nvPr/>
        </p:nvPicPr>
        <p:blipFill rotWithShape="1">
          <a:blip r:embed="rId3">
            <a:alphaModFix/>
          </a:blip>
          <a:srcRect b="0" l="0" r="0" t="0"/>
          <a:stretch/>
        </p:blipFill>
        <p:spPr>
          <a:xfrm>
            <a:off x="134277" y="708396"/>
            <a:ext cx="4480005" cy="4297680"/>
          </a:xfrm>
          <a:prstGeom prst="rect">
            <a:avLst/>
          </a:prstGeom>
          <a:noFill/>
          <a:ln>
            <a:noFill/>
          </a:ln>
        </p:spPr>
      </p:pic>
      <p:pic>
        <p:nvPicPr>
          <p:cNvPr descr="A screenshot of a medical survey&#10;&#10;Description automatically generated" id="160" name="Google Shape;160;p5"/>
          <p:cNvPicPr preferRelativeResize="0"/>
          <p:nvPr/>
        </p:nvPicPr>
        <p:blipFill rotWithShape="1">
          <a:blip r:embed="rId4">
            <a:alphaModFix/>
          </a:blip>
          <a:srcRect b="0" l="0" r="0" t="0"/>
          <a:stretch/>
        </p:blipFill>
        <p:spPr>
          <a:xfrm>
            <a:off x="4742592" y="708396"/>
            <a:ext cx="4269171" cy="42976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type="title"/>
          </p:nvPr>
        </p:nvSpPr>
        <p:spPr>
          <a:xfrm>
            <a:off x="0" y="113832"/>
            <a:ext cx="9144000" cy="682035"/>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2800"/>
              <a:t>Exclusion of Participants Needing High-Intensity Statins</a:t>
            </a:r>
            <a:endParaRPr/>
          </a:p>
        </p:txBody>
      </p:sp>
      <p:pic>
        <p:nvPicPr>
          <p:cNvPr descr="A screenshot of a survey&#10;&#10;Description automatically generated" id="166" name="Google Shape;166;p6"/>
          <p:cNvPicPr preferRelativeResize="0"/>
          <p:nvPr/>
        </p:nvPicPr>
        <p:blipFill rotWithShape="1">
          <a:blip r:embed="rId3">
            <a:alphaModFix/>
          </a:blip>
          <a:srcRect b="0" l="0" r="0" t="0"/>
          <a:stretch/>
        </p:blipFill>
        <p:spPr>
          <a:xfrm>
            <a:off x="104091" y="892133"/>
            <a:ext cx="4102989" cy="4035933"/>
          </a:xfrm>
          <a:prstGeom prst="rect">
            <a:avLst/>
          </a:prstGeom>
          <a:noFill/>
          <a:ln>
            <a:noFill/>
          </a:ln>
        </p:spPr>
      </p:pic>
      <p:pic>
        <p:nvPicPr>
          <p:cNvPr descr="A screenshot of a medical survey&#10;&#10;Description automatically generated" id="167" name="Google Shape;167;p6"/>
          <p:cNvPicPr preferRelativeResize="0"/>
          <p:nvPr/>
        </p:nvPicPr>
        <p:blipFill rotWithShape="1">
          <a:blip r:embed="rId4">
            <a:alphaModFix/>
          </a:blip>
          <a:srcRect b="0" l="0" r="0" t="0"/>
          <a:stretch/>
        </p:blipFill>
        <p:spPr>
          <a:xfrm>
            <a:off x="4325001" y="895562"/>
            <a:ext cx="4657866" cy="40325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ph type="title"/>
          </p:nvPr>
        </p:nvSpPr>
        <p:spPr>
          <a:xfrm>
            <a:off x="0" y="34925"/>
            <a:ext cx="9144000" cy="690251"/>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100"/>
              <a:t>Outcomes Reported to Non-Qualified Participants</a:t>
            </a:r>
            <a:endParaRPr/>
          </a:p>
        </p:txBody>
      </p:sp>
      <p:sp>
        <p:nvSpPr>
          <p:cNvPr id="173" name="Google Shape;173;p7"/>
          <p:cNvSpPr txBox="1"/>
          <p:nvPr/>
        </p:nvSpPr>
        <p:spPr>
          <a:xfrm>
            <a:off x="1543926" y="804334"/>
            <a:ext cx="17764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Do Not Use</a:t>
            </a:r>
            <a:endParaRPr/>
          </a:p>
        </p:txBody>
      </p:sp>
      <p:sp>
        <p:nvSpPr>
          <p:cNvPr id="174" name="Google Shape;174;p7"/>
          <p:cNvSpPr txBox="1"/>
          <p:nvPr/>
        </p:nvSpPr>
        <p:spPr>
          <a:xfrm>
            <a:off x="5638803" y="804334"/>
            <a:ext cx="232262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Talk to a Doctor</a:t>
            </a:r>
            <a:endParaRPr/>
          </a:p>
        </p:txBody>
      </p:sp>
      <p:pic>
        <p:nvPicPr>
          <p:cNvPr descr="A close-up of a test results&#10;&#10;Description automatically generated" id="175" name="Google Shape;175;p7"/>
          <p:cNvPicPr preferRelativeResize="0"/>
          <p:nvPr/>
        </p:nvPicPr>
        <p:blipFill rotWithShape="1">
          <a:blip r:embed="rId3">
            <a:alphaModFix/>
          </a:blip>
          <a:srcRect b="0" l="0" r="0" t="0"/>
          <a:stretch/>
        </p:blipFill>
        <p:spPr>
          <a:xfrm>
            <a:off x="119456" y="1440297"/>
            <a:ext cx="4572000" cy="3070933"/>
          </a:xfrm>
          <a:prstGeom prst="rect">
            <a:avLst/>
          </a:prstGeom>
          <a:noFill/>
          <a:ln>
            <a:noFill/>
          </a:ln>
        </p:spPr>
      </p:pic>
      <p:pic>
        <p:nvPicPr>
          <p:cNvPr descr="A screenshot of a chat&#10;&#10;Description automatically generated" id="176" name="Google Shape;176;p7"/>
          <p:cNvPicPr preferRelativeResize="0"/>
          <p:nvPr/>
        </p:nvPicPr>
        <p:blipFill rotWithShape="1">
          <a:blip r:embed="rId4">
            <a:alphaModFix/>
          </a:blip>
          <a:srcRect b="0" l="0" r="0" t="0"/>
          <a:stretch/>
        </p:blipFill>
        <p:spPr>
          <a:xfrm>
            <a:off x="4846850" y="1440297"/>
            <a:ext cx="4114800" cy="333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0" y="33868"/>
            <a:ext cx="9143999" cy="635000"/>
          </a:xfrm>
          <a:prstGeom prst="rect">
            <a:avLst/>
          </a:prstGeom>
          <a:noFill/>
          <a:ln>
            <a:noFill/>
          </a:ln>
          <a:effectLst>
            <a:outerShdw blurRad="63500" rotWithShape="0" algn="ctr" dir="2700000" dist="38099">
              <a:schemeClr val="dk1">
                <a:alpha val="74901"/>
              </a:schemeClr>
            </a:outerShdw>
          </a:effectLst>
        </p:spPr>
        <p:txBody>
          <a:bodyPr anchorCtr="0" anchor="ctr" bIns="45600" lIns="91225" spcFirstLastPara="1" rIns="91225" wrap="square" tIns="45600">
            <a:noAutofit/>
          </a:bodyPr>
          <a:lstStyle/>
          <a:p>
            <a:pPr indent="0" lvl="0" marL="0" rtl="0" algn="ctr">
              <a:spcBef>
                <a:spcPts val="0"/>
              </a:spcBef>
              <a:spcAft>
                <a:spcPts val="0"/>
              </a:spcAft>
              <a:buNone/>
            </a:pPr>
            <a:r>
              <a:rPr lang="en-US" sz="3200"/>
              <a:t>Selected Inclusion and Exclusion Criteria</a:t>
            </a:r>
            <a:endParaRPr/>
          </a:p>
        </p:txBody>
      </p:sp>
      <p:sp>
        <p:nvSpPr>
          <p:cNvPr id="182" name="Google Shape;182;p8"/>
          <p:cNvSpPr txBox="1"/>
          <p:nvPr>
            <p:ph idx="1" type="body"/>
          </p:nvPr>
        </p:nvSpPr>
        <p:spPr>
          <a:xfrm>
            <a:off x="143932" y="778933"/>
            <a:ext cx="8856133" cy="4257368"/>
          </a:xfrm>
          <a:prstGeom prst="rect">
            <a:avLst/>
          </a:prstGeom>
          <a:noFill/>
          <a:ln>
            <a:noFill/>
          </a:ln>
        </p:spPr>
        <p:txBody>
          <a:bodyPr anchorCtr="0" anchor="t" bIns="45600" lIns="91225" spcFirstLastPara="1" rIns="91225" wrap="square" tIns="45600">
            <a:spAutoFit/>
          </a:bodyPr>
          <a:lstStyle/>
          <a:p>
            <a:pPr indent="-256604" lvl="0" marL="256604" rtl="0" algn="l">
              <a:spcBef>
                <a:spcPts val="0"/>
              </a:spcBef>
              <a:spcAft>
                <a:spcPts val="0"/>
              </a:spcAft>
              <a:buSzPts val="3000"/>
              <a:buChar char="•"/>
            </a:pPr>
            <a:r>
              <a:rPr lang="en-US" sz="2500"/>
              <a:t>Inclusion:</a:t>
            </a:r>
            <a:endParaRPr/>
          </a:p>
          <a:p>
            <a:pPr indent="-219075" lvl="1" marL="688975" rtl="0" algn="l">
              <a:spcBef>
                <a:spcPts val="1400"/>
              </a:spcBef>
              <a:spcAft>
                <a:spcPts val="0"/>
              </a:spcAft>
              <a:buClr>
                <a:schemeClr val="lt1"/>
              </a:buClr>
              <a:buSzPts val="2200"/>
              <a:buFont typeface="Arial"/>
              <a:buChar char="–"/>
            </a:pPr>
            <a:r>
              <a:rPr lang="en-US" sz="2200"/>
              <a:t>Men or women 20-75 year of age</a:t>
            </a:r>
            <a:endParaRPr/>
          </a:p>
          <a:p>
            <a:pPr indent="-219075" lvl="1" marL="688975" rtl="0" algn="l">
              <a:spcBef>
                <a:spcPts val="1000"/>
              </a:spcBef>
              <a:spcAft>
                <a:spcPts val="0"/>
              </a:spcAft>
              <a:buClr>
                <a:schemeClr val="lt1"/>
              </a:buClr>
              <a:buSzPts val="2200"/>
              <a:buFont typeface="Arial"/>
              <a:buChar char="–"/>
            </a:pPr>
            <a:r>
              <a:rPr lang="en-US" sz="2200"/>
              <a:t>Ability to read and understand English</a:t>
            </a:r>
            <a:endParaRPr/>
          </a:p>
          <a:p>
            <a:pPr indent="-219075" lvl="1" marL="688975" rtl="0" algn="l">
              <a:spcBef>
                <a:spcPts val="1000"/>
              </a:spcBef>
              <a:spcAft>
                <a:spcPts val="0"/>
              </a:spcAft>
              <a:buClr>
                <a:schemeClr val="lt1"/>
              </a:buClr>
              <a:buSzPts val="2200"/>
              <a:buFont typeface="Arial"/>
              <a:buChar char="–"/>
            </a:pPr>
            <a:r>
              <a:rPr lang="en-US" sz="2200"/>
              <a:t>Access to the Internet</a:t>
            </a:r>
            <a:endParaRPr/>
          </a:p>
          <a:p>
            <a:pPr indent="-256604" lvl="0" marL="256604" rtl="0" algn="l">
              <a:spcBef>
                <a:spcPts val="1600"/>
              </a:spcBef>
              <a:spcAft>
                <a:spcPts val="0"/>
              </a:spcAft>
              <a:buSzPts val="3000"/>
              <a:buChar char="•"/>
            </a:pPr>
            <a:r>
              <a:rPr lang="en-US" sz="2500"/>
              <a:t>Exclusion:</a:t>
            </a:r>
            <a:endParaRPr/>
          </a:p>
          <a:p>
            <a:pPr indent="-219075" lvl="1" marL="688975" rtl="0" algn="l">
              <a:spcBef>
                <a:spcPts val="1400"/>
              </a:spcBef>
              <a:spcAft>
                <a:spcPts val="0"/>
              </a:spcAft>
              <a:buClr>
                <a:schemeClr val="lt1"/>
              </a:buClr>
              <a:buSzPts val="2200"/>
              <a:buFont typeface="Arial"/>
              <a:buChar char="–"/>
            </a:pPr>
            <a:r>
              <a:rPr lang="en-US" sz="2200"/>
              <a:t>Women of childbearing potential (unless using acceptable method of birth control)</a:t>
            </a:r>
            <a:endParaRPr/>
          </a:p>
          <a:p>
            <a:pPr indent="-219075" lvl="1" marL="688975" rtl="0" algn="l">
              <a:spcBef>
                <a:spcPts val="1000"/>
              </a:spcBef>
              <a:spcAft>
                <a:spcPts val="0"/>
              </a:spcAft>
              <a:buClr>
                <a:schemeClr val="lt1"/>
              </a:buClr>
              <a:buSzPts val="2200"/>
              <a:buFont typeface="Arial"/>
              <a:buChar char="–"/>
            </a:pPr>
            <a:r>
              <a:rPr lang="en-US" sz="2200"/>
              <a:t>Any healthcare professional (physician, nurse, pharmacist, etc.) or ever employed by healthcare company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p:nvPr/>
        </p:nvSpPr>
        <p:spPr>
          <a:xfrm>
            <a:off x="327529" y="891868"/>
            <a:ext cx="1413704"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Participant Responds to Ad</a:t>
            </a:r>
            <a:endParaRPr/>
          </a:p>
        </p:txBody>
      </p:sp>
      <p:sp>
        <p:nvSpPr>
          <p:cNvPr id="188" name="Google Shape;188;p9"/>
          <p:cNvSpPr/>
          <p:nvPr/>
        </p:nvSpPr>
        <p:spPr>
          <a:xfrm>
            <a:off x="2043459" y="891868"/>
            <a:ext cx="1413704"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Completes Web App assessment</a:t>
            </a:r>
            <a:endParaRPr/>
          </a:p>
        </p:txBody>
      </p:sp>
      <p:sp>
        <p:nvSpPr>
          <p:cNvPr id="189" name="Google Shape;189;p9"/>
          <p:cNvSpPr/>
          <p:nvPr/>
        </p:nvSpPr>
        <p:spPr>
          <a:xfrm>
            <a:off x="3755329" y="891868"/>
            <a:ext cx="1317603"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Qualifies; Order medication</a:t>
            </a:r>
            <a:endParaRPr/>
          </a:p>
        </p:txBody>
      </p:sp>
      <p:sp>
        <p:nvSpPr>
          <p:cNvPr id="190" name="Google Shape;190;p9"/>
          <p:cNvSpPr/>
          <p:nvPr/>
        </p:nvSpPr>
        <p:spPr>
          <a:xfrm>
            <a:off x="5366358" y="906454"/>
            <a:ext cx="1574553"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Virtual VISIT 1</a:t>
            </a:r>
            <a:endParaRPr/>
          </a:p>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HCP interview;  Independent assessment</a:t>
            </a:r>
            <a:endParaRPr/>
          </a:p>
        </p:txBody>
      </p:sp>
      <p:sp>
        <p:nvSpPr>
          <p:cNvPr id="191" name="Google Shape;191;p9"/>
          <p:cNvSpPr/>
          <p:nvPr/>
        </p:nvSpPr>
        <p:spPr>
          <a:xfrm>
            <a:off x="7231532" y="891868"/>
            <a:ext cx="1532473" cy="1227085"/>
          </a:xfrm>
          <a:prstGeom prst="roundRect">
            <a:avLst>
              <a:gd fmla="val 6270" name="adj"/>
            </a:avLst>
          </a:prstGeom>
          <a:solidFill>
            <a:srgbClr val="000080"/>
          </a:solidFill>
          <a:ln cap="flat" cmpd="sng" w="19050">
            <a:solidFill>
              <a:srgbClr val="FFFF00"/>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rgbClr val="FFC000"/>
              </a:buClr>
              <a:buSzPts val="1400"/>
              <a:buFont typeface="Helvetica Neue"/>
              <a:buNone/>
            </a:pPr>
            <a:r>
              <a:rPr b="0" i="0" lang="en-US" sz="1400" u="none" cap="none" strike="noStrike">
                <a:solidFill>
                  <a:srgbClr val="FFC000"/>
                </a:solidFill>
                <a:latin typeface="Helvetica Neue"/>
                <a:ea typeface="Helvetica Neue"/>
                <a:cs typeface="Helvetica Neue"/>
                <a:sym typeface="Helvetica Neue"/>
              </a:rPr>
              <a:t>Compare participant and HCP initial assessments</a:t>
            </a:r>
            <a:endParaRPr/>
          </a:p>
          <a:p>
            <a:pPr indent="0" lvl="0" marL="0" marR="0" rtl="0" algn="ctr">
              <a:lnSpc>
                <a:spcPct val="100000"/>
              </a:lnSpc>
              <a:spcBef>
                <a:spcPts val="0"/>
              </a:spcBef>
              <a:spcAft>
                <a:spcPts val="0"/>
              </a:spcAft>
              <a:buClr>
                <a:srgbClr val="FFC000"/>
              </a:buClr>
              <a:buSzPts val="1400"/>
              <a:buFont typeface="Helvetica Neue"/>
              <a:buNone/>
            </a:pPr>
            <a:r>
              <a:rPr b="0" i="0" lang="en-US" sz="1400" u="none" cap="none" strike="noStrike">
                <a:solidFill>
                  <a:srgbClr val="FFC000"/>
                </a:solidFill>
                <a:latin typeface="Helvetica Neue"/>
                <a:ea typeface="Helvetica Neue"/>
                <a:cs typeface="Helvetica Neue"/>
                <a:sym typeface="Helvetica Neue"/>
              </a:rPr>
              <a:t>(1</a:t>
            </a:r>
            <a:r>
              <a:rPr b="0" baseline="30000" i="0" lang="en-US" sz="1400" u="none" cap="none" strike="noStrike">
                <a:solidFill>
                  <a:srgbClr val="FFC000"/>
                </a:solidFill>
                <a:latin typeface="Helvetica Neue"/>
                <a:ea typeface="Helvetica Neue"/>
                <a:cs typeface="Helvetica Neue"/>
                <a:sym typeface="Helvetica Neue"/>
              </a:rPr>
              <a:t>st</a:t>
            </a:r>
            <a:r>
              <a:rPr b="0" i="0" lang="en-US" sz="1400" u="none" cap="none" strike="noStrike">
                <a:solidFill>
                  <a:srgbClr val="FFC000"/>
                </a:solidFill>
                <a:latin typeface="Helvetica Neue"/>
                <a:ea typeface="Helvetica Neue"/>
                <a:cs typeface="Helvetica Neue"/>
                <a:sym typeface="Helvetica Neue"/>
              </a:rPr>
              <a:t> Co-Primary)</a:t>
            </a:r>
            <a:endParaRPr/>
          </a:p>
        </p:txBody>
      </p:sp>
      <p:sp>
        <p:nvSpPr>
          <p:cNvPr id="192" name="Google Shape;192;p9"/>
          <p:cNvSpPr/>
          <p:nvPr/>
        </p:nvSpPr>
        <p:spPr>
          <a:xfrm>
            <a:off x="558539" y="2447836"/>
            <a:ext cx="1413704"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Home drug delivery</a:t>
            </a:r>
            <a:endParaRPr/>
          </a:p>
        </p:txBody>
      </p:sp>
      <p:sp>
        <p:nvSpPr>
          <p:cNvPr id="193" name="Google Shape;193;p9"/>
          <p:cNvSpPr/>
          <p:nvPr/>
        </p:nvSpPr>
        <p:spPr>
          <a:xfrm>
            <a:off x="2233713" y="2447836"/>
            <a:ext cx="1824271"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Retake Web App assessment; Reorder drug</a:t>
            </a:r>
            <a:endParaRPr/>
          </a:p>
        </p:txBody>
      </p:sp>
      <p:sp>
        <p:nvSpPr>
          <p:cNvPr id="194" name="Google Shape;194;p9"/>
          <p:cNvSpPr/>
          <p:nvPr/>
        </p:nvSpPr>
        <p:spPr>
          <a:xfrm>
            <a:off x="3308840" y="3986739"/>
            <a:ext cx="2117764" cy="877081"/>
          </a:xfrm>
          <a:prstGeom prst="roundRect">
            <a:avLst>
              <a:gd fmla="val 6270" name="adj"/>
            </a:avLst>
          </a:prstGeom>
          <a:solidFill>
            <a:srgbClr val="000080"/>
          </a:solidFill>
          <a:ln cap="flat" cmpd="sng" w="19050">
            <a:solidFill>
              <a:srgbClr val="FFFF00"/>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rgbClr val="FFC000"/>
              </a:buClr>
              <a:buSzPts val="1400"/>
              <a:buFont typeface="Helvetica Neue"/>
              <a:buNone/>
            </a:pPr>
            <a:r>
              <a:rPr b="0" i="0" lang="en-US" sz="1400" u="none" cap="none" strike="noStrike">
                <a:solidFill>
                  <a:srgbClr val="FFC000"/>
                </a:solidFill>
                <a:latin typeface="Helvetica Neue"/>
                <a:ea typeface="Helvetica Neue"/>
                <a:cs typeface="Helvetica Neue"/>
                <a:sym typeface="Helvetica Neue"/>
              </a:rPr>
              <a:t>LDL-C Retest</a:t>
            </a:r>
            <a:endParaRPr/>
          </a:p>
          <a:p>
            <a:pPr indent="0" lvl="0" marL="0" marR="0" rtl="0" algn="ctr">
              <a:lnSpc>
                <a:spcPct val="100000"/>
              </a:lnSpc>
              <a:spcBef>
                <a:spcPts val="0"/>
              </a:spcBef>
              <a:spcAft>
                <a:spcPts val="0"/>
              </a:spcAft>
              <a:buClr>
                <a:srgbClr val="FFC000"/>
              </a:buClr>
              <a:buSzPts val="1400"/>
              <a:buFont typeface="Helvetica Neue"/>
              <a:buNone/>
            </a:pPr>
            <a:r>
              <a:rPr b="0" i="0" lang="en-US" sz="1400" u="none" cap="none" strike="noStrike">
                <a:solidFill>
                  <a:srgbClr val="FFC000"/>
                </a:solidFill>
                <a:latin typeface="Helvetica Neue"/>
                <a:ea typeface="Helvetica Neue"/>
                <a:cs typeface="Helvetica Neue"/>
                <a:sym typeface="Helvetica Neue"/>
              </a:rPr>
              <a:t>(3</a:t>
            </a:r>
            <a:r>
              <a:rPr b="0" baseline="30000" i="0" lang="en-US" sz="1400" u="none" cap="none" strike="noStrike">
                <a:solidFill>
                  <a:srgbClr val="FFC000"/>
                </a:solidFill>
                <a:latin typeface="Helvetica Neue"/>
                <a:ea typeface="Helvetica Neue"/>
                <a:cs typeface="Helvetica Neue"/>
                <a:sym typeface="Helvetica Neue"/>
              </a:rPr>
              <a:t>rd</a:t>
            </a:r>
            <a:r>
              <a:rPr b="0" i="0" lang="en-US" sz="1400" u="none" cap="none" strike="noStrike">
                <a:solidFill>
                  <a:srgbClr val="FFC000"/>
                </a:solidFill>
                <a:latin typeface="Helvetica Neue"/>
                <a:ea typeface="Helvetica Neue"/>
                <a:cs typeface="Helvetica Neue"/>
                <a:sym typeface="Helvetica Neue"/>
              </a:rPr>
              <a:t> Co-Primary: LDL-C reduction)</a:t>
            </a:r>
            <a:endParaRPr/>
          </a:p>
        </p:txBody>
      </p:sp>
      <p:sp>
        <p:nvSpPr>
          <p:cNvPr id="195" name="Google Shape;195;p9"/>
          <p:cNvSpPr/>
          <p:nvPr/>
        </p:nvSpPr>
        <p:spPr>
          <a:xfrm>
            <a:off x="4528053" y="2447836"/>
            <a:ext cx="2040261" cy="1227085"/>
          </a:xfrm>
          <a:prstGeom prst="roundRect">
            <a:avLst>
              <a:gd fmla="val 6270" name="adj"/>
            </a:avLst>
          </a:prstGeom>
          <a:solidFill>
            <a:srgbClr val="000090"/>
          </a:solidFill>
          <a:ln cap="flat" cmpd="sng" w="19050">
            <a:solidFill>
              <a:schemeClr val="lt1"/>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Virtual VISIT 2</a:t>
            </a:r>
            <a:endParaRPr/>
          </a:p>
          <a:p>
            <a:pPr indent="0" lvl="0" marL="0" marR="0" rtl="0" algn="ctr">
              <a:lnSpc>
                <a:spcPct val="10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HCP interview; Independent assessment</a:t>
            </a:r>
            <a:endParaRPr/>
          </a:p>
        </p:txBody>
      </p:sp>
      <p:sp>
        <p:nvSpPr>
          <p:cNvPr id="196" name="Google Shape;196;p9"/>
          <p:cNvSpPr/>
          <p:nvPr/>
        </p:nvSpPr>
        <p:spPr>
          <a:xfrm>
            <a:off x="6888976" y="2447836"/>
            <a:ext cx="1629123" cy="1227085"/>
          </a:xfrm>
          <a:prstGeom prst="roundRect">
            <a:avLst>
              <a:gd fmla="val 6270" name="adj"/>
            </a:avLst>
          </a:prstGeom>
          <a:solidFill>
            <a:srgbClr val="000080"/>
          </a:solidFill>
          <a:ln cap="flat" cmpd="sng" w="19050">
            <a:solidFill>
              <a:srgbClr val="FFFF00"/>
            </a:solidFill>
            <a:prstDash val="solid"/>
            <a:round/>
            <a:headEnd len="sm" w="sm" type="none"/>
            <a:tailEnd len="sm" w="sm" type="none"/>
          </a:ln>
        </p:spPr>
        <p:txBody>
          <a:bodyPr anchorCtr="0" anchor="ctr" bIns="274300" lIns="102850" spcFirstLastPara="1" rIns="102850" wrap="square" tIns="274300">
            <a:noAutofit/>
          </a:bodyPr>
          <a:lstStyle/>
          <a:p>
            <a:pPr indent="0" lvl="0" marL="0" marR="0" rtl="0" algn="ctr">
              <a:lnSpc>
                <a:spcPct val="100000"/>
              </a:lnSpc>
              <a:spcBef>
                <a:spcPts val="0"/>
              </a:spcBef>
              <a:spcAft>
                <a:spcPts val="0"/>
              </a:spcAft>
              <a:buClr>
                <a:srgbClr val="FFC000"/>
              </a:buClr>
              <a:buSzPts val="1400"/>
              <a:buFont typeface="Helvetica Neue"/>
              <a:buNone/>
            </a:pPr>
            <a:r>
              <a:rPr b="0" i="0" lang="en-US" sz="1400" u="none" cap="none" strike="noStrike">
                <a:solidFill>
                  <a:srgbClr val="FFC000"/>
                </a:solidFill>
                <a:latin typeface="Helvetica Neue"/>
                <a:ea typeface="Helvetica Neue"/>
                <a:cs typeface="Helvetica Neue"/>
                <a:sym typeface="Helvetica Neue"/>
              </a:rPr>
              <a:t> Compare participant and HCP final assessments</a:t>
            </a:r>
            <a:endParaRPr/>
          </a:p>
          <a:p>
            <a:pPr indent="0" lvl="0" marL="0" marR="0" rtl="0" algn="ctr">
              <a:lnSpc>
                <a:spcPct val="100000"/>
              </a:lnSpc>
              <a:spcBef>
                <a:spcPts val="0"/>
              </a:spcBef>
              <a:spcAft>
                <a:spcPts val="0"/>
              </a:spcAft>
              <a:buClr>
                <a:srgbClr val="FFC000"/>
              </a:buClr>
              <a:buSzPts val="1400"/>
              <a:buFont typeface="Helvetica Neue"/>
              <a:buNone/>
            </a:pPr>
            <a:r>
              <a:rPr b="0" i="0" lang="en-US" sz="1400" u="none" cap="none" strike="noStrike">
                <a:solidFill>
                  <a:srgbClr val="FFC000"/>
                </a:solidFill>
                <a:latin typeface="Helvetica Neue"/>
                <a:ea typeface="Helvetica Neue"/>
                <a:cs typeface="Helvetica Neue"/>
                <a:sym typeface="Helvetica Neue"/>
              </a:rPr>
              <a:t>(2</a:t>
            </a:r>
            <a:r>
              <a:rPr b="0" baseline="30000" i="0" lang="en-US" sz="1400" u="none" cap="none" strike="noStrike">
                <a:solidFill>
                  <a:srgbClr val="FFC000"/>
                </a:solidFill>
                <a:latin typeface="Helvetica Neue"/>
                <a:ea typeface="Helvetica Neue"/>
                <a:cs typeface="Helvetica Neue"/>
                <a:sym typeface="Helvetica Neue"/>
              </a:rPr>
              <a:t>nd</a:t>
            </a:r>
            <a:r>
              <a:rPr b="0" i="0" lang="en-US" sz="1400" u="none" cap="none" strike="noStrike">
                <a:solidFill>
                  <a:srgbClr val="FFC000"/>
                </a:solidFill>
                <a:latin typeface="Helvetica Neue"/>
                <a:ea typeface="Helvetica Neue"/>
                <a:cs typeface="Helvetica Neue"/>
                <a:sym typeface="Helvetica Neue"/>
              </a:rPr>
              <a:t> Co-Primary)</a:t>
            </a:r>
            <a:endParaRPr/>
          </a:p>
        </p:txBody>
      </p:sp>
      <p:sp>
        <p:nvSpPr>
          <p:cNvPr id="197" name="Google Shape;197;p9"/>
          <p:cNvSpPr txBox="1"/>
          <p:nvPr/>
        </p:nvSpPr>
        <p:spPr>
          <a:xfrm>
            <a:off x="0" y="98954"/>
            <a:ext cx="9144000" cy="545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solidFill>
                  <a:srgbClr val="FFC850"/>
                </a:solidFill>
                <a:latin typeface="Arial"/>
                <a:ea typeface="Arial"/>
                <a:cs typeface="Arial"/>
                <a:sym typeface="Arial"/>
              </a:rPr>
              <a:t>1196 Participants Enrolled: Co-Primary Endpoints</a:t>
            </a:r>
            <a:endParaRPr/>
          </a:p>
        </p:txBody>
      </p:sp>
      <p:sp>
        <p:nvSpPr>
          <p:cNvPr id="198" name="Google Shape;198;p9"/>
          <p:cNvSpPr/>
          <p:nvPr/>
        </p:nvSpPr>
        <p:spPr>
          <a:xfrm>
            <a:off x="1753383" y="1442005"/>
            <a:ext cx="261470" cy="189244"/>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199" name="Google Shape;199;p9"/>
          <p:cNvSpPr/>
          <p:nvPr/>
        </p:nvSpPr>
        <p:spPr>
          <a:xfrm>
            <a:off x="5088910" y="1418658"/>
            <a:ext cx="261470" cy="189244"/>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0" name="Google Shape;200;p9"/>
          <p:cNvSpPr/>
          <p:nvPr/>
        </p:nvSpPr>
        <p:spPr>
          <a:xfrm>
            <a:off x="3471227" y="1442005"/>
            <a:ext cx="261470" cy="189244"/>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1" name="Google Shape;201;p9"/>
          <p:cNvSpPr/>
          <p:nvPr/>
        </p:nvSpPr>
        <p:spPr>
          <a:xfrm>
            <a:off x="6940082" y="1442005"/>
            <a:ext cx="261470" cy="189244"/>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2" name="Google Shape;202;p9"/>
          <p:cNvSpPr/>
          <p:nvPr/>
        </p:nvSpPr>
        <p:spPr>
          <a:xfrm>
            <a:off x="8780206" y="1442005"/>
            <a:ext cx="261470" cy="189244"/>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3" name="Google Shape;203;p9"/>
          <p:cNvSpPr/>
          <p:nvPr/>
        </p:nvSpPr>
        <p:spPr>
          <a:xfrm>
            <a:off x="1972243" y="3009961"/>
            <a:ext cx="261470" cy="202949"/>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4" name="Google Shape;204;p9"/>
          <p:cNvSpPr/>
          <p:nvPr/>
        </p:nvSpPr>
        <p:spPr>
          <a:xfrm>
            <a:off x="4110449" y="3009961"/>
            <a:ext cx="388008" cy="202949"/>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5" name="Google Shape;205;p9"/>
          <p:cNvSpPr/>
          <p:nvPr/>
        </p:nvSpPr>
        <p:spPr>
          <a:xfrm>
            <a:off x="6597910" y="3009961"/>
            <a:ext cx="261470" cy="202949"/>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6" name="Google Shape;206;p9"/>
          <p:cNvSpPr/>
          <p:nvPr/>
        </p:nvSpPr>
        <p:spPr>
          <a:xfrm rot="5400000">
            <a:off x="4029128" y="3511430"/>
            <a:ext cx="500399" cy="176789"/>
          </a:xfrm>
          <a:prstGeom prst="rightArrow">
            <a:avLst>
              <a:gd fmla="val 34986" name="adj1"/>
              <a:gd fmla="val 50000" name="adj2"/>
            </a:avLst>
          </a:prstGeom>
          <a:solidFill>
            <a:srgbClr val="FFC94F"/>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t/>
            </a:r>
            <a:endParaRPr b="0" i="0" sz="1800" u="none" cap="none" strike="noStrike">
              <a:solidFill>
                <a:srgbClr val="000000"/>
              </a:solidFill>
              <a:latin typeface="Arial"/>
              <a:ea typeface="Arial"/>
              <a:cs typeface="Arial"/>
              <a:sym typeface="Arial"/>
            </a:endParaRPr>
          </a:p>
        </p:txBody>
      </p:sp>
      <p:sp>
        <p:nvSpPr>
          <p:cNvPr id="207" name="Google Shape;207;p9"/>
          <p:cNvSpPr txBox="1"/>
          <p:nvPr/>
        </p:nvSpPr>
        <p:spPr>
          <a:xfrm>
            <a:off x="52856" y="4715079"/>
            <a:ext cx="296908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HCP=Healthcare Professional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RECISION_REVISED_TEMPLATE">
  <a:themeElements>
    <a:clrScheme name="PRECISION_REVISE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2010-05-14T19:32:20Z</dcterms:created>
  <dc:creator>Steven E. Nissen MD</dc:creator>
</cp:coreProperties>
</file>