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9872650" cy="6742100"/>
  <p:embeddedFontLs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7">
          <p15:clr>
            <a:srgbClr val="A4A3A4"/>
          </p15:clr>
        </p15:guide>
        <p15:guide id="2" orient="horz" pos="731">
          <p15:clr>
            <a:srgbClr val="A4A3A4"/>
          </p15:clr>
        </p15:guide>
        <p15:guide id="3" orient="horz" pos="4156">
          <p15:clr>
            <a:srgbClr val="A4A3A4"/>
          </p15:clr>
        </p15:guide>
        <p15:guide id="4" orient="horz" pos="414">
          <p15:clr>
            <a:srgbClr val="A4A3A4"/>
          </p15:clr>
        </p15:guide>
        <p15:guide id="5" pos="2819">
          <p15:clr>
            <a:srgbClr val="A4A3A4"/>
          </p15:clr>
        </p15:guide>
        <p15:guide id="6" pos="7337">
          <p15:clr>
            <a:srgbClr val="A4A3A4"/>
          </p15:clr>
        </p15:guide>
        <p15:guide id="7" pos="4951">
          <p15:clr>
            <a:srgbClr val="A4A3A4"/>
          </p15:clr>
        </p15:guide>
        <p15:guide id="8" pos="5722">
          <p15:clr>
            <a:srgbClr val="A4A3A4"/>
          </p15:clr>
        </p15:guide>
        <p15:guide id="9" pos="5676">
          <p15:clr>
            <a:srgbClr val="A4A3A4"/>
          </p15:clr>
        </p15:guide>
        <p15:guide id="10" pos="6704">
          <p15:clr>
            <a:srgbClr val="A4A3A4"/>
          </p15:clr>
        </p15:guide>
      </p15:sldGuideLst>
    </p:ext>
    <p:ext uri="http://customooxmlschemas.google.com/">
      <go:slidesCustomData xmlns:go="http://customooxmlschemas.google.com/" r:id="rId24" roundtripDataSignature="AMtx7mg7KvZNACAWxh0SoZOIdTfVqnYM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3A7FEA-6D54-4B5F-B1BC-948E886B4C9A}">
  <a:tblStyle styleId="{933A7FEA-6D54-4B5F-B1BC-948E886B4C9A}"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8FCFC"/>
          </a:solidFill>
        </a:fill>
      </a:tcStyle>
    </a:wholeTbl>
    <a:band1H>
      <a:tcTxStyle/>
      <a:tcStyle>
        <a:fill>
          <a:solidFill>
            <a:srgbClr val="F1F8F9"/>
          </a:solidFill>
        </a:fill>
      </a:tcStyle>
    </a:band1H>
    <a:band2H>
      <a:tcTxStyle/>
    </a:band2H>
    <a:band1V>
      <a:tcTxStyle/>
      <a:tcStyle>
        <a:fill>
          <a:solidFill>
            <a:srgbClr val="F1F8F9"/>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8FCFC"/>
          </a:solidFill>
        </a:fill>
      </a:tcStyle>
    </a:lastRow>
    <a:seCell>
      <a:tcTxStyle/>
    </a:seCell>
    <a:swCell>
      <a:tcTxStyle/>
    </a:swCell>
    <a:firstRow>
      <a:tcTxStyle b="on" i="off">
        <a:font>
          <a:latin typeface="Arial"/>
          <a:ea typeface="Arial"/>
          <a:cs typeface="Arial"/>
        </a:font>
        <a:schemeClr val="lt1"/>
      </a:tcTxStyle>
      <a:tcStyle>
        <a:fill>
          <a:solidFill>
            <a:schemeClr val="accent6"/>
          </a:solidFill>
        </a:fill>
      </a:tcStyle>
    </a:firstRow>
    <a:neCell>
      <a:tcTxStyle/>
    </a:neCell>
    <a:nwCell>
      <a:tcTxStyle/>
    </a:nwCell>
  </a:tblStyle>
  <a:tblStyle styleId="{CE79C750-0AAE-424D-BDA0-3EEE969A7A07}"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127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EA75FA0D-58BB-4140-8D99-432160E83B21}" styleName="Table_2">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127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7" orient="horz"/>
        <p:guide pos="731" orient="horz"/>
        <p:guide pos="4156" orient="horz"/>
        <p:guide pos="414" orient="horz"/>
        <p:guide pos="2819"/>
        <p:guide pos="7337"/>
        <p:guide pos="4951"/>
        <p:guide pos="5722"/>
        <p:guide pos="5676"/>
        <p:guide pos="67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5.xml"/><Relationship Id="rId22" Type="http://schemas.openxmlformats.org/officeDocument/2006/relationships/font" Target="fonts/OpenSans-italic.fntdata"/><Relationship Id="rId10" Type="http://schemas.openxmlformats.org/officeDocument/2006/relationships/slide" Target="slides/slide4.xml"/><Relationship Id="rId21" Type="http://schemas.openxmlformats.org/officeDocument/2006/relationships/font" Target="fonts/OpenSans-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278154" cy="33710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592224" y="0"/>
            <a:ext cx="4278154" cy="33710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03837"/>
            <a:ext cx="4278154" cy="33710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6" name="Google Shape;66;p1: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0: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9" name="Google Shape;139;p10: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987267" y="3202504"/>
            <a:ext cx="7898130" cy="30339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987267" y="3202504"/>
            <a:ext cx="7898130" cy="30339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3: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3" name="Google Shape;163;p13: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75" name="Google Shape;75;p2: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3: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2" name="Google Shape;82;p3: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4: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0" name="Google Shape;90;p4: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987267" y="3202504"/>
            <a:ext cx="7898130" cy="30339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987267" y="3202504"/>
            <a:ext cx="7898130" cy="30339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7: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3" name="Google Shape;113;p7: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987267" y="3202504"/>
            <a:ext cx="7898130" cy="30339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2689225" y="506413"/>
            <a:ext cx="4494213" cy="252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9:notes"/>
          <p:cNvSpPr txBox="1"/>
          <p:nvPr>
            <p:ph idx="1" type="body"/>
          </p:nvPr>
        </p:nvSpPr>
        <p:spPr>
          <a:xfrm>
            <a:off x="987267" y="3202504"/>
            <a:ext cx="7898130" cy="30339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0" name="Google Shape;130;p9:notes"/>
          <p:cNvSpPr txBox="1"/>
          <p:nvPr>
            <p:ph idx="12" type="sldNum"/>
          </p:nvPr>
        </p:nvSpPr>
        <p:spPr>
          <a:xfrm>
            <a:off x="5592224" y="6403837"/>
            <a:ext cx="4278154" cy="3371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www.escardio.org/guidelines"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4" name="Shape 14"/>
        <p:cNvGrpSpPr/>
        <p:nvPr/>
      </p:nvGrpSpPr>
      <p:grpSpPr>
        <a:xfrm>
          <a:off x="0" y="0"/>
          <a:ext cx="0" cy="0"/>
          <a:chOff x="0" y="0"/>
          <a:chExt cx="0" cy="0"/>
        </a:xfrm>
      </p:grpSpPr>
      <p:sp>
        <p:nvSpPr>
          <p:cNvPr id="15" name="Google Shape;15;p15"/>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SzPts val="1800"/>
              <a:buFont typeface="Arial"/>
              <a:buNone/>
              <a:defRPr/>
            </a:lvl1pPr>
            <a:lvl2pPr lvl="1" algn="ctr">
              <a:spcBef>
                <a:spcPts val="360"/>
              </a:spcBef>
              <a:spcAft>
                <a:spcPts val="0"/>
              </a:spcAft>
              <a:buSzPts val="1800"/>
              <a:buFont typeface="Arial"/>
              <a:buNone/>
              <a:defRPr/>
            </a:lvl2pPr>
            <a:lvl3pPr lvl="2" algn="ctr">
              <a:spcBef>
                <a:spcPts val="360"/>
              </a:spcBef>
              <a:spcAft>
                <a:spcPts val="0"/>
              </a:spcAft>
              <a:buSzPts val="1800"/>
              <a:buFont typeface="Arial"/>
              <a:buNone/>
              <a:defRPr/>
            </a:lvl3pPr>
            <a:lvl4pPr lvl="3" algn="ctr">
              <a:spcBef>
                <a:spcPts val="360"/>
              </a:spcBef>
              <a:spcAft>
                <a:spcPts val="0"/>
              </a:spcAft>
              <a:buSzPts val="1800"/>
              <a:buFont typeface="Arial"/>
              <a:buNone/>
              <a:defRPr/>
            </a:lvl4pPr>
            <a:lvl5pPr lvl="4" algn="ctr">
              <a:spcBef>
                <a:spcPts val="360"/>
              </a:spcBef>
              <a:spcAft>
                <a:spcPts val="0"/>
              </a:spcAft>
              <a:buSzPts val="1800"/>
              <a:buFont typeface="Arial"/>
              <a:buNone/>
              <a:defRPr/>
            </a:lvl5pPr>
            <a:lvl6pPr lvl="5" algn="ctr">
              <a:spcBef>
                <a:spcPts val="300"/>
              </a:spcBef>
              <a:spcAft>
                <a:spcPts val="0"/>
              </a:spcAft>
              <a:buSzPts val="1500"/>
              <a:buFont typeface="Arial"/>
              <a:buNone/>
              <a:defRPr/>
            </a:lvl6pPr>
            <a:lvl7pPr lvl="6" algn="ctr">
              <a:spcBef>
                <a:spcPts val="300"/>
              </a:spcBef>
              <a:spcAft>
                <a:spcPts val="0"/>
              </a:spcAft>
              <a:buSzPts val="1500"/>
              <a:buFont typeface="Arial"/>
              <a:buNone/>
              <a:defRPr/>
            </a:lvl7pPr>
            <a:lvl8pPr lvl="7" algn="ctr">
              <a:spcBef>
                <a:spcPts val="300"/>
              </a:spcBef>
              <a:spcAft>
                <a:spcPts val="0"/>
              </a:spcAft>
              <a:buSzPts val="1500"/>
              <a:buFont typeface="Arial"/>
              <a:buNone/>
              <a:defRPr/>
            </a:lvl8pPr>
            <a:lvl9pPr lvl="8" algn="ctr">
              <a:spcBef>
                <a:spcPts val="300"/>
              </a:spcBef>
              <a:spcAft>
                <a:spcPts val="0"/>
              </a:spcAft>
              <a:buSzPts val="15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44" name="Shape 44"/>
        <p:cNvGrpSpPr/>
        <p:nvPr/>
      </p:nvGrpSpPr>
      <p:grpSpPr>
        <a:xfrm>
          <a:off x="0" y="0"/>
          <a:ext cx="0" cy="0"/>
          <a:chOff x="0" y="0"/>
          <a:chExt cx="0" cy="0"/>
        </a:xfrm>
      </p:grpSpPr>
      <p:sp>
        <p:nvSpPr>
          <p:cNvPr id="45" name="Google Shape;45;p24"/>
          <p:cNvSpPr txBox="1"/>
          <p:nvPr>
            <p:ph type="title"/>
          </p:nvPr>
        </p:nvSpPr>
        <p:spPr>
          <a:xfrm>
            <a:off x="1404257" y="2928"/>
            <a:ext cx="9825218" cy="7778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txBox="1"/>
          <p:nvPr>
            <p:ph idx="1" type="body"/>
          </p:nvPr>
        </p:nvSpPr>
        <p:spPr>
          <a:xfrm rot="5400000">
            <a:off x="3592514" y="-1465259"/>
            <a:ext cx="4924425" cy="1105534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47" name="Shape 47"/>
        <p:cNvGrpSpPr/>
        <p:nvPr/>
      </p:nvGrpSpPr>
      <p:grpSpPr>
        <a:xfrm>
          <a:off x="0" y="0"/>
          <a:ext cx="0" cy="0"/>
          <a:chOff x="0" y="0"/>
          <a:chExt cx="0" cy="0"/>
        </a:xfrm>
      </p:grpSpPr>
      <p:sp>
        <p:nvSpPr>
          <p:cNvPr id="48" name="Google Shape;48;p25"/>
          <p:cNvSpPr txBox="1"/>
          <p:nvPr>
            <p:ph type="title"/>
          </p:nvPr>
        </p:nvSpPr>
        <p:spPr>
          <a:xfrm rot="5400000">
            <a:off x="7631907" y="1797318"/>
            <a:ext cx="6497637" cy="295698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 type="body"/>
          </p:nvPr>
        </p:nvSpPr>
        <p:spPr>
          <a:xfrm rot="5400000">
            <a:off x="1614226" y="-1060182"/>
            <a:ext cx="6497637" cy="867198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Tabelle" type="tbl">
  <p:cSld name="TABLE">
    <p:spTree>
      <p:nvGrpSpPr>
        <p:cNvPr id="50" name="Shape 50"/>
        <p:cNvGrpSpPr/>
        <p:nvPr/>
      </p:nvGrpSpPr>
      <p:grpSpPr>
        <a:xfrm>
          <a:off x="0" y="0"/>
          <a:ext cx="0" cy="0"/>
          <a:chOff x="0" y="0"/>
          <a:chExt cx="0" cy="0"/>
        </a:xfrm>
      </p:grpSpPr>
      <p:sp>
        <p:nvSpPr>
          <p:cNvPr id="51" name="Google Shape;51;p26"/>
          <p:cNvSpPr txBox="1"/>
          <p:nvPr>
            <p:ph type="title"/>
          </p:nvPr>
        </p:nvSpPr>
        <p:spPr>
          <a:xfrm>
            <a:off x="2" y="3"/>
            <a:ext cx="11199284" cy="7778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showMasterSp="0">
  <p:cSld name="2_Titre seul">
    <p:spTree>
      <p:nvGrpSpPr>
        <p:cNvPr id="52" name="Shape 52"/>
        <p:cNvGrpSpPr/>
        <p:nvPr/>
      </p:nvGrpSpPr>
      <p:grpSpPr>
        <a:xfrm>
          <a:off x="0" y="0"/>
          <a:ext cx="0" cy="0"/>
          <a:chOff x="0" y="0"/>
          <a:chExt cx="0" cy="0"/>
        </a:xfrm>
      </p:grpSpPr>
      <p:sp>
        <p:nvSpPr>
          <p:cNvPr id="53" name="Google Shape;53;p27"/>
          <p:cNvSpPr txBox="1"/>
          <p:nvPr>
            <p:ph idx="12" type="sldNum"/>
          </p:nvPr>
        </p:nvSpPr>
        <p:spPr>
          <a:xfrm>
            <a:off x="11511936" y="-39629"/>
            <a:ext cx="664633"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200">
                <a:solidFill>
                  <a:srgbClr val="000000"/>
                </a:solidFill>
                <a:latin typeface="Arial"/>
                <a:ea typeface="Arial"/>
                <a:cs typeface="Arial"/>
                <a:sym typeface="Arial"/>
              </a:defRPr>
            </a:lvl1pPr>
            <a:lvl2pPr indent="0" lvl="1" marL="0" marR="0" rtl="0" algn="l">
              <a:spcBef>
                <a:spcPts val="0"/>
              </a:spcBef>
              <a:spcAft>
                <a:spcPts val="0"/>
              </a:spcAft>
              <a:buNone/>
              <a:defRPr sz="1200">
                <a:solidFill>
                  <a:srgbClr val="000000"/>
                </a:solidFill>
                <a:latin typeface="Arial"/>
                <a:ea typeface="Arial"/>
                <a:cs typeface="Arial"/>
                <a:sym typeface="Arial"/>
              </a:defRPr>
            </a:lvl2pPr>
            <a:lvl3pPr indent="0" lvl="2" marL="0" marR="0" rtl="0" algn="l">
              <a:spcBef>
                <a:spcPts val="0"/>
              </a:spcBef>
              <a:spcAft>
                <a:spcPts val="0"/>
              </a:spcAft>
              <a:buNone/>
              <a:defRPr sz="1200">
                <a:solidFill>
                  <a:srgbClr val="000000"/>
                </a:solidFill>
                <a:latin typeface="Arial"/>
                <a:ea typeface="Arial"/>
                <a:cs typeface="Arial"/>
                <a:sym typeface="Arial"/>
              </a:defRPr>
            </a:lvl3pPr>
            <a:lvl4pPr indent="0" lvl="3" marL="0" marR="0" rtl="0" algn="l">
              <a:spcBef>
                <a:spcPts val="0"/>
              </a:spcBef>
              <a:spcAft>
                <a:spcPts val="0"/>
              </a:spcAft>
              <a:buNone/>
              <a:defRPr sz="1200">
                <a:solidFill>
                  <a:srgbClr val="000000"/>
                </a:solidFill>
                <a:latin typeface="Arial"/>
                <a:ea typeface="Arial"/>
                <a:cs typeface="Arial"/>
                <a:sym typeface="Arial"/>
              </a:defRPr>
            </a:lvl4pPr>
            <a:lvl5pPr indent="0" lvl="4" marL="0" marR="0" rtl="0" algn="l">
              <a:spcBef>
                <a:spcPts val="0"/>
              </a:spcBef>
              <a:spcAft>
                <a:spcPts val="0"/>
              </a:spcAft>
              <a:buNone/>
              <a:defRPr sz="1200">
                <a:solidFill>
                  <a:srgbClr val="000000"/>
                </a:solidFill>
                <a:latin typeface="Arial"/>
                <a:ea typeface="Arial"/>
                <a:cs typeface="Arial"/>
                <a:sym typeface="Arial"/>
              </a:defRPr>
            </a:lvl5pPr>
            <a:lvl6pPr indent="0" lvl="5" marL="0" marR="0" rtl="0" algn="l">
              <a:spcBef>
                <a:spcPts val="0"/>
              </a:spcBef>
              <a:spcAft>
                <a:spcPts val="0"/>
              </a:spcAft>
              <a:buNone/>
              <a:defRPr sz="1200">
                <a:solidFill>
                  <a:srgbClr val="000000"/>
                </a:solidFill>
                <a:latin typeface="Arial"/>
                <a:ea typeface="Arial"/>
                <a:cs typeface="Arial"/>
                <a:sym typeface="Arial"/>
              </a:defRPr>
            </a:lvl6pPr>
            <a:lvl7pPr indent="0" lvl="6" marL="0" marR="0" rtl="0" algn="l">
              <a:spcBef>
                <a:spcPts val="0"/>
              </a:spcBef>
              <a:spcAft>
                <a:spcPts val="0"/>
              </a:spcAft>
              <a:buNone/>
              <a:defRPr sz="1200">
                <a:solidFill>
                  <a:srgbClr val="000000"/>
                </a:solidFill>
                <a:latin typeface="Arial"/>
                <a:ea typeface="Arial"/>
                <a:cs typeface="Arial"/>
                <a:sym typeface="Arial"/>
              </a:defRPr>
            </a:lvl7pPr>
            <a:lvl8pPr indent="0" lvl="7" marL="0" marR="0" rtl="0" algn="l">
              <a:spcBef>
                <a:spcPts val="0"/>
              </a:spcBef>
              <a:spcAft>
                <a:spcPts val="0"/>
              </a:spcAft>
              <a:buNone/>
              <a:defRPr sz="1200">
                <a:solidFill>
                  <a:srgbClr val="000000"/>
                </a:solidFill>
                <a:latin typeface="Arial"/>
                <a:ea typeface="Arial"/>
                <a:cs typeface="Arial"/>
                <a:sym typeface="Arial"/>
              </a:defRPr>
            </a:lvl8pPr>
            <a:lvl9pPr indent="0" lvl="8" marL="0" marR="0" rtl="0" algn="l">
              <a:spcBef>
                <a:spcPts val="0"/>
              </a:spcBef>
              <a:spcAft>
                <a:spcPts val="0"/>
              </a:spcAft>
              <a:buNone/>
              <a:defRPr sz="12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54" name="Google Shape;54;p27"/>
          <p:cNvSpPr txBox="1"/>
          <p:nvPr>
            <p:ph type="title"/>
          </p:nvPr>
        </p:nvSpPr>
        <p:spPr>
          <a:xfrm>
            <a:off x="624003" y="288000"/>
            <a:ext cx="11017639" cy="7921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5" name="Google Shape;55;p27"/>
          <p:cNvCxnSpPr/>
          <p:nvPr/>
        </p:nvCxnSpPr>
        <p:spPr>
          <a:xfrm rot="-5400000">
            <a:off x="405333" y="6667070"/>
            <a:ext cx="396000" cy="1059"/>
          </a:xfrm>
          <a:prstGeom prst="straightConnector1">
            <a:avLst/>
          </a:prstGeom>
          <a:noFill/>
          <a:ln cap="flat" cmpd="sng" w="9525">
            <a:solidFill>
              <a:srgbClr val="D00040"/>
            </a:solidFill>
            <a:prstDash val="solid"/>
            <a:round/>
            <a:headEnd len="sm" w="sm" type="none"/>
            <a:tailEnd len="sm" w="sm" type="none"/>
          </a:ln>
        </p:spPr>
      </p:cxnSp>
      <p:pic>
        <p:nvPicPr>
          <p:cNvPr descr="Logo_ESC®_Red.gif" id="56" name="Google Shape;56;p27"/>
          <p:cNvPicPr preferRelativeResize="0"/>
          <p:nvPr/>
        </p:nvPicPr>
        <p:blipFill rotWithShape="1">
          <a:blip r:embed="rId2">
            <a:alphaModFix/>
          </a:blip>
          <a:srcRect b="0" l="0" r="0" t="0"/>
          <a:stretch/>
        </p:blipFill>
        <p:spPr>
          <a:xfrm>
            <a:off x="10907184" y="6064250"/>
            <a:ext cx="804333" cy="755650"/>
          </a:xfrm>
          <a:prstGeom prst="rect">
            <a:avLst/>
          </a:prstGeom>
          <a:noFill/>
          <a:ln>
            <a:noFill/>
          </a:ln>
        </p:spPr>
      </p:pic>
      <p:sp>
        <p:nvSpPr>
          <p:cNvPr id="57" name="Google Shape;57;p27">
            <a:hlinkClick r:id="rId3"/>
          </p:cNvPr>
          <p:cNvSpPr txBox="1"/>
          <p:nvPr/>
        </p:nvSpPr>
        <p:spPr>
          <a:xfrm>
            <a:off x="576002" y="6587825"/>
            <a:ext cx="1289135" cy="1876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619">
                <a:solidFill>
                  <a:srgbClr val="808080"/>
                </a:solidFill>
                <a:latin typeface="Arial"/>
                <a:ea typeface="Arial"/>
                <a:cs typeface="Arial"/>
                <a:sym typeface="Arial"/>
              </a:rPr>
              <a:t>www.escardio.org/guidelines</a:t>
            </a:r>
            <a:endParaRPr/>
          </a:p>
        </p:txBody>
      </p:sp>
      <p:sp>
        <p:nvSpPr>
          <p:cNvPr id="58" name="Google Shape;58;p27"/>
          <p:cNvSpPr txBox="1"/>
          <p:nvPr/>
        </p:nvSpPr>
        <p:spPr>
          <a:xfrm>
            <a:off x="4627986" y="6605281"/>
            <a:ext cx="1999265" cy="1789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563">
                <a:solidFill>
                  <a:srgbClr val="000000"/>
                </a:solidFill>
                <a:latin typeface="Arial"/>
                <a:ea typeface="Arial"/>
                <a:cs typeface="Arial"/>
                <a:sym typeface="Arial"/>
              </a:rPr>
              <a:t>European Heart Journal - doi:10.1093/eurheartj/ehw 210</a:t>
            </a:r>
            <a:endParaRPr sz="563">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59" name="Shape 59"/>
        <p:cNvGrpSpPr/>
        <p:nvPr/>
      </p:nvGrpSpPr>
      <p:grpSpPr>
        <a:xfrm>
          <a:off x="0" y="0"/>
          <a:ext cx="0" cy="0"/>
          <a:chOff x="0" y="0"/>
          <a:chExt cx="0" cy="0"/>
        </a:xfrm>
      </p:grpSpPr>
      <p:sp>
        <p:nvSpPr>
          <p:cNvPr id="60" name="Google Shape;60;p28"/>
          <p:cNvSpPr txBox="1"/>
          <p:nvPr>
            <p:ph type="title"/>
          </p:nvPr>
        </p:nvSpPr>
        <p:spPr>
          <a:xfrm>
            <a:off x="624002" y="288000"/>
            <a:ext cx="11017639" cy="79216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16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 type="body"/>
          </p:nvPr>
        </p:nvSpPr>
        <p:spPr>
          <a:xfrm>
            <a:off x="624000" y="1602002"/>
            <a:ext cx="11004856" cy="4176731"/>
          </a:xfrm>
          <a:prstGeom prst="rect">
            <a:avLst/>
          </a:prstGeom>
          <a:noFill/>
          <a:ln>
            <a:noFill/>
          </a:ln>
        </p:spPr>
        <p:txBody>
          <a:bodyPr anchorCtr="0" anchor="t" bIns="45700" lIns="91425" spcFirstLastPara="1" rIns="91425" wrap="square" tIns="45700">
            <a:noAutofit/>
          </a:bodyPr>
          <a:lstStyle>
            <a:lvl1pPr indent="-342900" lvl="0" marL="457200" algn="l">
              <a:spcBef>
                <a:spcPts val="450"/>
              </a:spcBef>
              <a:spcAft>
                <a:spcPts val="0"/>
              </a:spcAft>
              <a:buSzPts val="1800"/>
              <a:buFont typeface="Arial"/>
              <a:buChar char="•"/>
              <a:defRPr>
                <a:latin typeface="Arial"/>
                <a:ea typeface="Arial"/>
                <a:cs typeface="Arial"/>
                <a:sym typeface="Arial"/>
              </a:defRPr>
            </a:lvl1pPr>
            <a:lvl2pPr indent="-342900" lvl="1" marL="914400" marR="0" algn="l">
              <a:lnSpc>
                <a:spcPct val="100000"/>
              </a:lnSpc>
              <a:spcBef>
                <a:spcPts val="450"/>
              </a:spcBef>
              <a:spcAft>
                <a:spcPts val="0"/>
              </a:spcAft>
              <a:buClr>
                <a:srgbClr val="D00040"/>
              </a:buClr>
              <a:buSzPts val="1800"/>
              <a:buFont typeface="Arial"/>
              <a:buChar char="•"/>
              <a:defRPr>
                <a:latin typeface="Arial"/>
                <a:ea typeface="Arial"/>
                <a:cs typeface="Arial"/>
                <a:sym typeface="Arial"/>
              </a:defRPr>
            </a:lvl2pPr>
            <a:lvl3pPr indent="-342900" lvl="2" marL="1371600" algn="l">
              <a:spcBef>
                <a:spcPts val="450"/>
              </a:spcBef>
              <a:spcAft>
                <a:spcPts val="0"/>
              </a:spcAft>
              <a:buSzPts val="1800"/>
              <a:buFont typeface="Arial"/>
              <a:buChar char="•"/>
              <a:defRPr>
                <a:latin typeface="Arial"/>
                <a:ea typeface="Arial"/>
                <a:cs typeface="Arial"/>
                <a:sym typeface="Arial"/>
              </a:defRPr>
            </a:lvl3pPr>
            <a:lvl4pPr indent="-342900" lvl="3" marL="1828800" algn="l">
              <a:spcBef>
                <a:spcPts val="450"/>
              </a:spcBef>
              <a:spcAft>
                <a:spcPts val="0"/>
              </a:spcAft>
              <a:buSzPts val="1800"/>
              <a:buFont typeface="Arial"/>
              <a:buChar char="•"/>
              <a:defRPr>
                <a:latin typeface="Arial"/>
                <a:ea typeface="Arial"/>
                <a:cs typeface="Arial"/>
                <a:sym typeface="Arial"/>
              </a:defRPr>
            </a:lvl4pPr>
            <a:lvl5pPr indent="-342900" lvl="4" marL="2286000" algn="l">
              <a:spcBef>
                <a:spcPts val="450"/>
              </a:spcBef>
              <a:spcAft>
                <a:spcPts val="0"/>
              </a:spcAft>
              <a:buSzPts val="1800"/>
              <a:buFont typeface="Arial"/>
              <a:buChar char="•"/>
              <a:defRPr>
                <a:latin typeface="Arial"/>
                <a:ea typeface="Arial"/>
                <a:cs typeface="Arial"/>
                <a:sym typeface="Aria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28"/>
          <p:cNvSpPr txBox="1"/>
          <p:nvPr>
            <p:ph idx="12" type="sldNum"/>
          </p:nvPr>
        </p:nvSpPr>
        <p:spPr>
          <a:xfrm>
            <a:off x="11511934" y="-39629"/>
            <a:ext cx="664633"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bg>
      <p:bgPr>
        <a:solidFill>
          <a:srgbClr val="F2F2F2"/>
        </a:solidFill>
      </p:bgPr>
    </p:bg>
    <p:spTree>
      <p:nvGrpSpPr>
        <p:cNvPr id="17" name="Shape 17"/>
        <p:cNvGrpSpPr/>
        <p:nvPr/>
      </p:nvGrpSpPr>
      <p:grpSpPr>
        <a:xfrm>
          <a:off x="0" y="0"/>
          <a:ext cx="0" cy="0"/>
          <a:chOff x="0" y="0"/>
          <a:chExt cx="0" cy="0"/>
        </a:xfrm>
      </p:grpSpPr>
      <p:sp>
        <p:nvSpPr>
          <p:cNvPr id="18" name="Google Shape;18;p16"/>
          <p:cNvSpPr txBox="1"/>
          <p:nvPr>
            <p:ph type="title"/>
          </p:nvPr>
        </p:nvSpPr>
        <p:spPr>
          <a:xfrm>
            <a:off x="2" y="2928"/>
            <a:ext cx="11229473" cy="7778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solidFill>
                  <a:srgbClr val="005C3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0" name="Shape 20"/>
        <p:cNvGrpSpPr/>
        <p:nvPr/>
      </p:nvGrpSpPr>
      <p:grpSpPr>
        <a:xfrm>
          <a:off x="0" y="0"/>
          <a:ext cx="0" cy="0"/>
          <a:chOff x="0" y="0"/>
          <a:chExt cx="0" cy="0"/>
        </a:xfrm>
      </p:grpSpPr>
      <p:sp>
        <p:nvSpPr>
          <p:cNvPr id="21" name="Google Shape;21;p18"/>
          <p:cNvSpPr txBox="1"/>
          <p:nvPr>
            <p:ph type="title"/>
          </p:nvPr>
        </p:nvSpPr>
        <p:spPr>
          <a:xfrm>
            <a:off x="2" y="2928"/>
            <a:ext cx="11229473" cy="7778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solidFill>
                  <a:srgbClr val="005C3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 type="body"/>
          </p:nvPr>
        </p:nvSpPr>
        <p:spPr>
          <a:xfrm>
            <a:off x="527052" y="1600203"/>
            <a:ext cx="11055349" cy="49244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überschrift"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SzPts val="1500"/>
              <a:buFont typeface="Arial"/>
              <a:buNone/>
              <a:defRPr sz="1500"/>
            </a:lvl1pPr>
            <a:lvl2pPr indent="-228600" lvl="1" marL="914400" algn="l">
              <a:spcBef>
                <a:spcPts val="270"/>
              </a:spcBef>
              <a:spcAft>
                <a:spcPts val="0"/>
              </a:spcAft>
              <a:buSzPts val="1350"/>
              <a:buFont typeface="Arial"/>
              <a:buNone/>
              <a:defRPr sz="1350"/>
            </a:lvl2pPr>
            <a:lvl3pPr indent="-228600" lvl="2" marL="1371600" algn="l">
              <a:spcBef>
                <a:spcPts val="240"/>
              </a:spcBef>
              <a:spcAft>
                <a:spcPts val="0"/>
              </a:spcAft>
              <a:buSzPts val="1200"/>
              <a:buFont typeface="Arial"/>
              <a:buNone/>
              <a:defRPr sz="1200"/>
            </a:lvl3pPr>
            <a:lvl4pPr indent="-228600" lvl="3" marL="1828800" algn="l">
              <a:spcBef>
                <a:spcPts val="210"/>
              </a:spcBef>
              <a:spcAft>
                <a:spcPts val="0"/>
              </a:spcAft>
              <a:buSzPts val="1050"/>
              <a:buFont typeface="Arial"/>
              <a:buNone/>
              <a:defRPr sz="1050"/>
            </a:lvl4pPr>
            <a:lvl5pPr indent="-228600" lvl="4" marL="2286000" algn="l">
              <a:spcBef>
                <a:spcPts val="210"/>
              </a:spcBef>
              <a:spcAft>
                <a:spcPts val="0"/>
              </a:spcAft>
              <a:buSzPts val="1050"/>
              <a:buFont typeface="Arial"/>
              <a:buNone/>
              <a:defRPr sz="1050"/>
            </a:lvl5pPr>
            <a:lvl6pPr indent="-228600" lvl="5" marL="2743200" algn="l">
              <a:spcBef>
                <a:spcPts val="210"/>
              </a:spcBef>
              <a:spcAft>
                <a:spcPts val="0"/>
              </a:spcAft>
              <a:buSzPts val="1050"/>
              <a:buFont typeface="Arial"/>
              <a:buNone/>
              <a:defRPr sz="1050"/>
            </a:lvl6pPr>
            <a:lvl7pPr indent="-228600" lvl="6" marL="3200400" algn="l">
              <a:spcBef>
                <a:spcPts val="210"/>
              </a:spcBef>
              <a:spcAft>
                <a:spcPts val="0"/>
              </a:spcAft>
              <a:buSzPts val="1050"/>
              <a:buFont typeface="Arial"/>
              <a:buNone/>
              <a:defRPr sz="1050"/>
            </a:lvl7pPr>
            <a:lvl8pPr indent="-228600" lvl="7" marL="3657600" algn="l">
              <a:spcBef>
                <a:spcPts val="210"/>
              </a:spcBef>
              <a:spcAft>
                <a:spcPts val="0"/>
              </a:spcAft>
              <a:buSzPts val="1050"/>
              <a:buFont typeface="Arial"/>
              <a:buNone/>
              <a:defRPr sz="1050"/>
            </a:lvl8pPr>
            <a:lvl9pPr indent="-228600" lvl="8" marL="4114800" algn="l">
              <a:spcBef>
                <a:spcPts val="210"/>
              </a:spcBef>
              <a:spcAft>
                <a:spcPts val="0"/>
              </a:spcAft>
              <a:buSzPts val="1050"/>
              <a:buFont typeface="Arial"/>
              <a:buNone/>
              <a:defRPr sz="10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26" name="Shape 26"/>
        <p:cNvGrpSpPr/>
        <p:nvPr/>
      </p:nvGrpSpPr>
      <p:grpSpPr>
        <a:xfrm>
          <a:off x="0" y="0"/>
          <a:ext cx="0" cy="0"/>
          <a:chOff x="0" y="0"/>
          <a:chExt cx="0" cy="0"/>
        </a:xfrm>
      </p:grpSpPr>
      <p:sp>
        <p:nvSpPr>
          <p:cNvPr id="27" name="Google Shape;27;p20"/>
          <p:cNvSpPr txBox="1"/>
          <p:nvPr>
            <p:ph type="title"/>
          </p:nvPr>
        </p:nvSpPr>
        <p:spPr>
          <a:xfrm>
            <a:off x="1404257" y="2928"/>
            <a:ext cx="9825218" cy="7778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solidFill>
                  <a:srgbClr val="005C3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 type="body"/>
          </p:nvPr>
        </p:nvSpPr>
        <p:spPr>
          <a:xfrm>
            <a:off x="527051" y="1600203"/>
            <a:ext cx="5425016" cy="4924425"/>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SzPts val="2100"/>
              <a:buFont typeface="Arial"/>
              <a:buChar char="•"/>
              <a:defRPr sz="2100"/>
            </a:lvl1pPr>
            <a:lvl2pPr indent="-342900" lvl="1" marL="914400" algn="l">
              <a:spcBef>
                <a:spcPts val="360"/>
              </a:spcBef>
              <a:spcAft>
                <a:spcPts val="0"/>
              </a:spcAft>
              <a:buSzPts val="1800"/>
              <a:buFont typeface="Arial"/>
              <a:buChar char="•"/>
              <a:defRPr sz="1800"/>
            </a:lvl2pPr>
            <a:lvl3pPr indent="-323850" lvl="2" marL="1371600" algn="l">
              <a:spcBef>
                <a:spcPts val="300"/>
              </a:spcBef>
              <a:spcAft>
                <a:spcPts val="0"/>
              </a:spcAft>
              <a:buSzPts val="1500"/>
              <a:buFont typeface="Arial"/>
              <a:buChar char="•"/>
              <a:defRPr sz="1500"/>
            </a:lvl3pPr>
            <a:lvl4pPr indent="-314325" lvl="3" marL="1828800" algn="l">
              <a:spcBef>
                <a:spcPts val="270"/>
              </a:spcBef>
              <a:spcAft>
                <a:spcPts val="0"/>
              </a:spcAft>
              <a:buSzPts val="1350"/>
              <a:buFont typeface="Arial"/>
              <a:buChar char="•"/>
              <a:defRPr sz="1350"/>
            </a:lvl4pPr>
            <a:lvl5pPr indent="-314325" lvl="4" marL="2286000" algn="l">
              <a:spcBef>
                <a:spcPts val="270"/>
              </a:spcBef>
              <a:spcAft>
                <a:spcPts val="0"/>
              </a:spcAft>
              <a:buSzPts val="1350"/>
              <a:buFont typeface="Arial"/>
              <a:buChar char="•"/>
              <a:defRPr sz="1350"/>
            </a:lvl5pPr>
            <a:lvl6pPr indent="-314325" lvl="5" marL="2743200" algn="l">
              <a:spcBef>
                <a:spcPts val="270"/>
              </a:spcBef>
              <a:spcAft>
                <a:spcPts val="0"/>
              </a:spcAft>
              <a:buSzPts val="1350"/>
              <a:buFont typeface="Arial"/>
              <a:buChar char="•"/>
              <a:defRPr sz="1350"/>
            </a:lvl6pPr>
            <a:lvl7pPr indent="-314325" lvl="6" marL="3200400" algn="l">
              <a:spcBef>
                <a:spcPts val="270"/>
              </a:spcBef>
              <a:spcAft>
                <a:spcPts val="0"/>
              </a:spcAft>
              <a:buSzPts val="1350"/>
              <a:buFont typeface="Arial"/>
              <a:buChar char="•"/>
              <a:defRPr sz="1350"/>
            </a:lvl7pPr>
            <a:lvl8pPr indent="-314325" lvl="7" marL="3657600" algn="l">
              <a:spcBef>
                <a:spcPts val="270"/>
              </a:spcBef>
              <a:spcAft>
                <a:spcPts val="0"/>
              </a:spcAft>
              <a:buSzPts val="1350"/>
              <a:buFont typeface="Arial"/>
              <a:buChar char="•"/>
              <a:defRPr sz="1350"/>
            </a:lvl8pPr>
            <a:lvl9pPr indent="-314325" lvl="8" marL="4114800" algn="l">
              <a:spcBef>
                <a:spcPts val="270"/>
              </a:spcBef>
              <a:spcAft>
                <a:spcPts val="0"/>
              </a:spcAft>
              <a:buSzPts val="1350"/>
              <a:buFont typeface="Arial"/>
              <a:buChar char="•"/>
              <a:defRPr sz="1350"/>
            </a:lvl9pPr>
          </a:lstStyle>
          <a:p/>
        </p:txBody>
      </p:sp>
      <p:sp>
        <p:nvSpPr>
          <p:cNvPr id="29" name="Google Shape;29;p20"/>
          <p:cNvSpPr txBox="1"/>
          <p:nvPr>
            <p:ph idx="2" type="body"/>
          </p:nvPr>
        </p:nvSpPr>
        <p:spPr>
          <a:xfrm>
            <a:off x="6155268" y="1600203"/>
            <a:ext cx="5427133" cy="4924425"/>
          </a:xfrm>
          <a:prstGeom prst="rect">
            <a:avLst/>
          </a:prstGeom>
          <a:noFill/>
          <a:ln>
            <a:noFill/>
          </a:ln>
        </p:spPr>
        <p:txBody>
          <a:bodyPr anchorCtr="0" anchor="t" bIns="45700" lIns="91425" spcFirstLastPara="1" rIns="91425" wrap="square" tIns="45700">
            <a:noAutofit/>
          </a:bodyPr>
          <a:lstStyle>
            <a:lvl1pPr indent="-361950" lvl="0" marL="457200" algn="l">
              <a:spcBef>
                <a:spcPts val="420"/>
              </a:spcBef>
              <a:spcAft>
                <a:spcPts val="0"/>
              </a:spcAft>
              <a:buSzPts val="2100"/>
              <a:buFont typeface="Arial"/>
              <a:buChar char="•"/>
              <a:defRPr sz="2100"/>
            </a:lvl1pPr>
            <a:lvl2pPr indent="-342900" lvl="1" marL="914400" algn="l">
              <a:spcBef>
                <a:spcPts val="360"/>
              </a:spcBef>
              <a:spcAft>
                <a:spcPts val="0"/>
              </a:spcAft>
              <a:buSzPts val="1800"/>
              <a:buFont typeface="Arial"/>
              <a:buChar char="•"/>
              <a:defRPr sz="1800"/>
            </a:lvl2pPr>
            <a:lvl3pPr indent="-323850" lvl="2" marL="1371600" algn="l">
              <a:spcBef>
                <a:spcPts val="300"/>
              </a:spcBef>
              <a:spcAft>
                <a:spcPts val="0"/>
              </a:spcAft>
              <a:buSzPts val="1500"/>
              <a:buFont typeface="Arial"/>
              <a:buChar char="•"/>
              <a:defRPr sz="1500"/>
            </a:lvl3pPr>
            <a:lvl4pPr indent="-314325" lvl="3" marL="1828800" algn="l">
              <a:spcBef>
                <a:spcPts val="270"/>
              </a:spcBef>
              <a:spcAft>
                <a:spcPts val="0"/>
              </a:spcAft>
              <a:buSzPts val="1350"/>
              <a:buFont typeface="Arial"/>
              <a:buChar char="•"/>
              <a:defRPr sz="1350"/>
            </a:lvl4pPr>
            <a:lvl5pPr indent="-314325" lvl="4" marL="2286000" algn="l">
              <a:spcBef>
                <a:spcPts val="270"/>
              </a:spcBef>
              <a:spcAft>
                <a:spcPts val="0"/>
              </a:spcAft>
              <a:buSzPts val="1350"/>
              <a:buFont typeface="Arial"/>
              <a:buChar char="•"/>
              <a:defRPr sz="1350"/>
            </a:lvl5pPr>
            <a:lvl6pPr indent="-314325" lvl="5" marL="2743200" algn="l">
              <a:spcBef>
                <a:spcPts val="270"/>
              </a:spcBef>
              <a:spcAft>
                <a:spcPts val="0"/>
              </a:spcAft>
              <a:buSzPts val="1350"/>
              <a:buFont typeface="Arial"/>
              <a:buChar char="•"/>
              <a:defRPr sz="1350"/>
            </a:lvl6pPr>
            <a:lvl7pPr indent="-314325" lvl="6" marL="3200400" algn="l">
              <a:spcBef>
                <a:spcPts val="270"/>
              </a:spcBef>
              <a:spcAft>
                <a:spcPts val="0"/>
              </a:spcAft>
              <a:buSzPts val="1350"/>
              <a:buFont typeface="Arial"/>
              <a:buChar char="•"/>
              <a:defRPr sz="1350"/>
            </a:lvl7pPr>
            <a:lvl8pPr indent="-314325" lvl="7" marL="3657600" algn="l">
              <a:spcBef>
                <a:spcPts val="270"/>
              </a:spcBef>
              <a:spcAft>
                <a:spcPts val="0"/>
              </a:spcAft>
              <a:buSzPts val="1350"/>
              <a:buFont typeface="Arial"/>
              <a:buChar char="•"/>
              <a:defRPr sz="1350"/>
            </a:lvl8pPr>
            <a:lvl9pPr indent="-314325" lvl="8" marL="4114800" algn="l">
              <a:spcBef>
                <a:spcPts val="270"/>
              </a:spcBef>
              <a:spcAft>
                <a:spcPts val="0"/>
              </a:spcAft>
              <a:buSzPts val="1350"/>
              <a:buFont typeface="Arial"/>
              <a:buChar char="•"/>
              <a:defRPr sz="135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0" name="Shape 30"/>
        <p:cNvGrpSpPr/>
        <p:nvPr/>
      </p:nvGrpSpPr>
      <p:grpSpPr>
        <a:xfrm>
          <a:off x="0" y="0"/>
          <a:ext cx="0" cy="0"/>
          <a:chOff x="0" y="0"/>
          <a:chExt cx="0" cy="0"/>
        </a:xfrm>
      </p:grpSpPr>
      <p:sp>
        <p:nvSpPr>
          <p:cNvPr id="31" name="Google Shape;31;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1800"/>
              <a:buFont typeface="Arial"/>
              <a:buNone/>
              <a:defRPr b="1" sz="1800"/>
            </a:lvl1pPr>
            <a:lvl2pPr indent="-228600" lvl="1" marL="914400" algn="l">
              <a:spcBef>
                <a:spcPts val="300"/>
              </a:spcBef>
              <a:spcAft>
                <a:spcPts val="0"/>
              </a:spcAft>
              <a:buSzPts val="1500"/>
              <a:buFont typeface="Arial"/>
              <a:buNone/>
              <a:defRPr b="1" sz="1500"/>
            </a:lvl2pPr>
            <a:lvl3pPr indent="-228600" lvl="2" marL="1371600" algn="l">
              <a:spcBef>
                <a:spcPts val="270"/>
              </a:spcBef>
              <a:spcAft>
                <a:spcPts val="0"/>
              </a:spcAft>
              <a:buSzPts val="1350"/>
              <a:buFont typeface="Arial"/>
              <a:buNone/>
              <a:defRPr b="1" sz="1350"/>
            </a:lvl3pPr>
            <a:lvl4pPr indent="-228600" lvl="3" marL="1828800" algn="l">
              <a:spcBef>
                <a:spcPts val="240"/>
              </a:spcBef>
              <a:spcAft>
                <a:spcPts val="0"/>
              </a:spcAft>
              <a:buSzPts val="1200"/>
              <a:buFont typeface="Arial"/>
              <a:buNone/>
              <a:defRPr b="1" sz="1200"/>
            </a:lvl4pPr>
            <a:lvl5pPr indent="-228600" lvl="4" marL="2286000" algn="l">
              <a:spcBef>
                <a:spcPts val="240"/>
              </a:spcBef>
              <a:spcAft>
                <a:spcPts val="0"/>
              </a:spcAft>
              <a:buSzPts val="1200"/>
              <a:buFont typeface="Arial"/>
              <a:buNone/>
              <a:defRPr b="1" sz="1200"/>
            </a:lvl5pPr>
            <a:lvl6pPr indent="-228600" lvl="5" marL="2743200" algn="l">
              <a:spcBef>
                <a:spcPts val="240"/>
              </a:spcBef>
              <a:spcAft>
                <a:spcPts val="0"/>
              </a:spcAft>
              <a:buSzPts val="1200"/>
              <a:buFont typeface="Arial"/>
              <a:buNone/>
              <a:defRPr b="1" sz="1200"/>
            </a:lvl6pPr>
            <a:lvl7pPr indent="-228600" lvl="6" marL="3200400" algn="l">
              <a:spcBef>
                <a:spcPts val="240"/>
              </a:spcBef>
              <a:spcAft>
                <a:spcPts val="0"/>
              </a:spcAft>
              <a:buSzPts val="1200"/>
              <a:buFont typeface="Arial"/>
              <a:buNone/>
              <a:defRPr b="1" sz="1200"/>
            </a:lvl7pPr>
            <a:lvl8pPr indent="-228600" lvl="7" marL="3657600" algn="l">
              <a:spcBef>
                <a:spcPts val="240"/>
              </a:spcBef>
              <a:spcAft>
                <a:spcPts val="0"/>
              </a:spcAft>
              <a:buSzPts val="1200"/>
              <a:buFont typeface="Arial"/>
              <a:buNone/>
              <a:defRPr b="1" sz="1200"/>
            </a:lvl8pPr>
            <a:lvl9pPr indent="-228600" lvl="8" marL="4114800" algn="l">
              <a:spcBef>
                <a:spcPts val="240"/>
              </a:spcBef>
              <a:spcAft>
                <a:spcPts val="0"/>
              </a:spcAft>
              <a:buSzPts val="1200"/>
              <a:buFont typeface="Arial"/>
              <a:buNone/>
              <a:defRPr b="1" sz="1200"/>
            </a:lvl9pPr>
          </a:lstStyle>
          <a:p/>
        </p:txBody>
      </p:sp>
      <p:sp>
        <p:nvSpPr>
          <p:cNvPr id="33" name="Google Shape;33;p2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Font typeface="Arial"/>
              <a:buChar char="•"/>
              <a:defRPr sz="1800"/>
            </a:lvl1pPr>
            <a:lvl2pPr indent="-323850" lvl="1" marL="914400" algn="l">
              <a:spcBef>
                <a:spcPts val="300"/>
              </a:spcBef>
              <a:spcAft>
                <a:spcPts val="0"/>
              </a:spcAft>
              <a:buSzPts val="1500"/>
              <a:buFont typeface="Arial"/>
              <a:buChar char="•"/>
              <a:defRPr sz="1500"/>
            </a:lvl2pPr>
            <a:lvl3pPr indent="-314325" lvl="2" marL="1371600" algn="l">
              <a:spcBef>
                <a:spcPts val="270"/>
              </a:spcBef>
              <a:spcAft>
                <a:spcPts val="0"/>
              </a:spcAft>
              <a:buSzPts val="1350"/>
              <a:buFont typeface="Arial"/>
              <a:buChar char="•"/>
              <a:defRPr sz="1350"/>
            </a:lvl3pPr>
            <a:lvl4pPr indent="-304800" lvl="3" marL="1828800" algn="l">
              <a:spcBef>
                <a:spcPts val="240"/>
              </a:spcBef>
              <a:spcAft>
                <a:spcPts val="0"/>
              </a:spcAft>
              <a:buSzPts val="1200"/>
              <a:buFont typeface="Arial"/>
              <a:buChar char="•"/>
              <a:defRPr sz="1200"/>
            </a:lvl4pPr>
            <a:lvl5pPr indent="-304800" lvl="4" marL="2286000" algn="l">
              <a:spcBef>
                <a:spcPts val="240"/>
              </a:spcBef>
              <a:spcAft>
                <a:spcPts val="0"/>
              </a:spcAft>
              <a:buSzPts val="1200"/>
              <a:buFont typeface="Arial"/>
              <a:buChar char="•"/>
              <a:defRPr sz="1200"/>
            </a:lvl5pPr>
            <a:lvl6pPr indent="-304800" lvl="5" marL="2743200" algn="l">
              <a:spcBef>
                <a:spcPts val="240"/>
              </a:spcBef>
              <a:spcAft>
                <a:spcPts val="0"/>
              </a:spcAft>
              <a:buSzPts val="1200"/>
              <a:buFont typeface="Arial"/>
              <a:buChar char="•"/>
              <a:defRPr sz="1200"/>
            </a:lvl6pPr>
            <a:lvl7pPr indent="-304800" lvl="6" marL="3200400" algn="l">
              <a:spcBef>
                <a:spcPts val="240"/>
              </a:spcBef>
              <a:spcAft>
                <a:spcPts val="0"/>
              </a:spcAft>
              <a:buSzPts val="1200"/>
              <a:buFont typeface="Arial"/>
              <a:buChar char="•"/>
              <a:defRPr sz="1200"/>
            </a:lvl7pPr>
            <a:lvl8pPr indent="-304800" lvl="7" marL="3657600" algn="l">
              <a:spcBef>
                <a:spcPts val="240"/>
              </a:spcBef>
              <a:spcAft>
                <a:spcPts val="0"/>
              </a:spcAft>
              <a:buSzPts val="1200"/>
              <a:buFont typeface="Arial"/>
              <a:buChar char="•"/>
              <a:defRPr sz="1200"/>
            </a:lvl8pPr>
            <a:lvl9pPr indent="-304800" lvl="8" marL="4114800" algn="l">
              <a:spcBef>
                <a:spcPts val="240"/>
              </a:spcBef>
              <a:spcAft>
                <a:spcPts val="0"/>
              </a:spcAft>
              <a:buSzPts val="1200"/>
              <a:buFont typeface="Arial"/>
              <a:buChar char="•"/>
              <a:defRPr sz="1200"/>
            </a:lvl9pPr>
          </a:lstStyle>
          <a:p/>
        </p:txBody>
      </p:sp>
      <p:sp>
        <p:nvSpPr>
          <p:cNvPr id="34" name="Google Shape;34;p21"/>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1800"/>
              <a:buFont typeface="Arial"/>
              <a:buNone/>
              <a:defRPr b="1" sz="1800"/>
            </a:lvl1pPr>
            <a:lvl2pPr indent="-228600" lvl="1" marL="914400" algn="l">
              <a:spcBef>
                <a:spcPts val="300"/>
              </a:spcBef>
              <a:spcAft>
                <a:spcPts val="0"/>
              </a:spcAft>
              <a:buSzPts val="1500"/>
              <a:buFont typeface="Arial"/>
              <a:buNone/>
              <a:defRPr b="1" sz="1500"/>
            </a:lvl2pPr>
            <a:lvl3pPr indent="-228600" lvl="2" marL="1371600" algn="l">
              <a:spcBef>
                <a:spcPts val="270"/>
              </a:spcBef>
              <a:spcAft>
                <a:spcPts val="0"/>
              </a:spcAft>
              <a:buSzPts val="1350"/>
              <a:buFont typeface="Arial"/>
              <a:buNone/>
              <a:defRPr b="1" sz="1350"/>
            </a:lvl3pPr>
            <a:lvl4pPr indent="-228600" lvl="3" marL="1828800" algn="l">
              <a:spcBef>
                <a:spcPts val="240"/>
              </a:spcBef>
              <a:spcAft>
                <a:spcPts val="0"/>
              </a:spcAft>
              <a:buSzPts val="1200"/>
              <a:buFont typeface="Arial"/>
              <a:buNone/>
              <a:defRPr b="1" sz="1200"/>
            </a:lvl4pPr>
            <a:lvl5pPr indent="-228600" lvl="4" marL="2286000" algn="l">
              <a:spcBef>
                <a:spcPts val="240"/>
              </a:spcBef>
              <a:spcAft>
                <a:spcPts val="0"/>
              </a:spcAft>
              <a:buSzPts val="1200"/>
              <a:buFont typeface="Arial"/>
              <a:buNone/>
              <a:defRPr b="1" sz="1200"/>
            </a:lvl5pPr>
            <a:lvl6pPr indent="-228600" lvl="5" marL="2743200" algn="l">
              <a:spcBef>
                <a:spcPts val="240"/>
              </a:spcBef>
              <a:spcAft>
                <a:spcPts val="0"/>
              </a:spcAft>
              <a:buSzPts val="1200"/>
              <a:buFont typeface="Arial"/>
              <a:buNone/>
              <a:defRPr b="1" sz="1200"/>
            </a:lvl6pPr>
            <a:lvl7pPr indent="-228600" lvl="6" marL="3200400" algn="l">
              <a:spcBef>
                <a:spcPts val="240"/>
              </a:spcBef>
              <a:spcAft>
                <a:spcPts val="0"/>
              </a:spcAft>
              <a:buSzPts val="1200"/>
              <a:buFont typeface="Arial"/>
              <a:buNone/>
              <a:defRPr b="1" sz="1200"/>
            </a:lvl7pPr>
            <a:lvl8pPr indent="-228600" lvl="7" marL="3657600" algn="l">
              <a:spcBef>
                <a:spcPts val="240"/>
              </a:spcBef>
              <a:spcAft>
                <a:spcPts val="0"/>
              </a:spcAft>
              <a:buSzPts val="1200"/>
              <a:buFont typeface="Arial"/>
              <a:buNone/>
              <a:defRPr b="1" sz="1200"/>
            </a:lvl8pPr>
            <a:lvl9pPr indent="-228600" lvl="8" marL="4114800" algn="l">
              <a:spcBef>
                <a:spcPts val="240"/>
              </a:spcBef>
              <a:spcAft>
                <a:spcPts val="0"/>
              </a:spcAft>
              <a:buSzPts val="1200"/>
              <a:buFont typeface="Arial"/>
              <a:buNone/>
              <a:defRPr b="1" sz="1200"/>
            </a:lvl9pPr>
          </a:lstStyle>
          <a:p/>
        </p:txBody>
      </p:sp>
      <p:sp>
        <p:nvSpPr>
          <p:cNvPr id="35" name="Google Shape;35;p21"/>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Font typeface="Arial"/>
              <a:buChar char="•"/>
              <a:defRPr sz="1800"/>
            </a:lvl1pPr>
            <a:lvl2pPr indent="-323850" lvl="1" marL="914400" algn="l">
              <a:spcBef>
                <a:spcPts val="300"/>
              </a:spcBef>
              <a:spcAft>
                <a:spcPts val="0"/>
              </a:spcAft>
              <a:buSzPts val="1500"/>
              <a:buFont typeface="Arial"/>
              <a:buChar char="•"/>
              <a:defRPr sz="1500"/>
            </a:lvl2pPr>
            <a:lvl3pPr indent="-314325" lvl="2" marL="1371600" algn="l">
              <a:spcBef>
                <a:spcPts val="270"/>
              </a:spcBef>
              <a:spcAft>
                <a:spcPts val="0"/>
              </a:spcAft>
              <a:buSzPts val="1350"/>
              <a:buFont typeface="Arial"/>
              <a:buChar char="•"/>
              <a:defRPr sz="1350"/>
            </a:lvl3pPr>
            <a:lvl4pPr indent="-304800" lvl="3" marL="1828800" algn="l">
              <a:spcBef>
                <a:spcPts val="240"/>
              </a:spcBef>
              <a:spcAft>
                <a:spcPts val="0"/>
              </a:spcAft>
              <a:buSzPts val="1200"/>
              <a:buFont typeface="Arial"/>
              <a:buChar char="•"/>
              <a:defRPr sz="1200"/>
            </a:lvl4pPr>
            <a:lvl5pPr indent="-304800" lvl="4" marL="2286000" algn="l">
              <a:spcBef>
                <a:spcPts val="240"/>
              </a:spcBef>
              <a:spcAft>
                <a:spcPts val="0"/>
              </a:spcAft>
              <a:buSzPts val="1200"/>
              <a:buFont typeface="Arial"/>
              <a:buChar char="•"/>
              <a:defRPr sz="1200"/>
            </a:lvl5pPr>
            <a:lvl6pPr indent="-304800" lvl="5" marL="2743200" algn="l">
              <a:spcBef>
                <a:spcPts val="240"/>
              </a:spcBef>
              <a:spcAft>
                <a:spcPts val="0"/>
              </a:spcAft>
              <a:buSzPts val="1200"/>
              <a:buFont typeface="Arial"/>
              <a:buChar char="•"/>
              <a:defRPr sz="1200"/>
            </a:lvl6pPr>
            <a:lvl7pPr indent="-304800" lvl="6" marL="3200400" algn="l">
              <a:spcBef>
                <a:spcPts val="240"/>
              </a:spcBef>
              <a:spcAft>
                <a:spcPts val="0"/>
              </a:spcAft>
              <a:buSzPts val="1200"/>
              <a:buFont typeface="Arial"/>
              <a:buChar char="•"/>
              <a:defRPr sz="1200"/>
            </a:lvl7pPr>
            <a:lvl8pPr indent="-304800" lvl="7" marL="3657600" algn="l">
              <a:spcBef>
                <a:spcPts val="240"/>
              </a:spcBef>
              <a:spcAft>
                <a:spcPts val="0"/>
              </a:spcAft>
              <a:buSzPts val="1200"/>
              <a:buFont typeface="Arial"/>
              <a:buChar char="•"/>
              <a:defRPr sz="1200"/>
            </a:lvl8pPr>
            <a:lvl9pPr indent="-304800" lvl="8" marL="4114800" algn="l">
              <a:spcBef>
                <a:spcPts val="240"/>
              </a:spcBef>
              <a:spcAft>
                <a:spcPts val="0"/>
              </a:spcAft>
              <a:buSzPts val="1200"/>
              <a:buFont typeface="Arial"/>
              <a:buChar char="•"/>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36" name="Shape 36"/>
        <p:cNvGrpSpPr/>
        <p:nvPr/>
      </p:nvGrpSpPr>
      <p:grpSpPr>
        <a:xfrm>
          <a:off x="0" y="0"/>
          <a:ext cx="0" cy="0"/>
          <a:chOff x="0" y="0"/>
          <a:chExt cx="0" cy="0"/>
        </a:xfrm>
      </p:grpSpPr>
      <p:sp>
        <p:nvSpPr>
          <p:cNvPr id="37" name="Google Shape;37;p22"/>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61950" lvl="1" marL="914400" algn="l">
              <a:spcBef>
                <a:spcPts val="420"/>
              </a:spcBef>
              <a:spcAft>
                <a:spcPts val="0"/>
              </a:spcAft>
              <a:buSzPts val="2100"/>
              <a:buFont typeface="Arial"/>
              <a:buChar char="•"/>
              <a:defRPr sz="2100"/>
            </a:lvl2pPr>
            <a:lvl3pPr indent="-342900" lvl="2" marL="1371600" algn="l">
              <a:spcBef>
                <a:spcPts val="360"/>
              </a:spcBef>
              <a:spcAft>
                <a:spcPts val="0"/>
              </a:spcAft>
              <a:buSzPts val="1800"/>
              <a:buFont typeface="Arial"/>
              <a:buChar char="•"/>
              <a:defRPr sz="1800"/>
            </a:lvl3pPr>
            <a:lvl4pPr indent="-323850" lvl="3" marL="1828800" algn="l">
              <a:spcBef>
                <a:spcPts val="300"/>
              </a:spcBef>
              <a:spcAft>
                <a:spcPts val="0"/>
              </a:spcAft>
              <a:buSzPts val="1500"/>
              <a:buFont typeface="Arial"/>
              <a:buChar char="•"/>
              <a:defRPr sz="1500"/>
            </a:lvl4pPr>
            <a:lvl5pPr indent="-323850" lvl="4" marL="2286000" algn="l">
              <a:spcBef>
                <a:spcPts val="300"/>
              </a:spcBef>
              <a:spcAft>
                <a:spcPts val="0"/>
              </a:spcAft>
              <a:buSzPts val="1500"/>
              <a:buFont typeface="Arial"/>
              <a:buChar char="•"/>
              <a:defRPr sz="1500"/>
            </a:lvl5pPr>
            <a:lvl6pPr indent="-323850" lvl="5" marL="2743200" algn="l">
              <a:spcBef>
                <a:spcPts val="300"/>
              </a:spcBef>
              <a:spcAft>
                <a:spcPts val="0"/>
              </a:spcAft>
              <a:buSzPts val="1500"/>
              <a:buFont typeface="Arial"/>
              <a:buChar char="•"/>
              <a:defRPr sz="1500"/>
            </a:lvl6pPr>
            <a:lvl7pPr indent="-323850" lvl="6" marL="3200400" algn="l">
              <a:spcBef>
                <a:spcPts val="300"/>
              </a:spcBef>
              <a:spcAft>
                <a:spcPts val="0"/>
              </a:spcAft>
              <a:buSzPts val="1500"/>
              <a:buFont typeface="Arial"/>
              <a:buChar char="•"/>
              <a:defRPr sz="1500"/>
            </a:lvl7pPr>
            <a:lvl8pPr indent="-323850" lvl="7" marL="3657600" algn="l">
              <a:spcBef>
                <a:spcPts val="300"/>
              </a:spcBef>
              <a:spcAft>
                <a:spcPts val="0"/>
              </a:spcAft>
              <a:buSzPts val="1500"/>
              <a:buFont typeface="Arial"/>
              <a:buChar char="•"/>
              <a:defRPr sz="1500"/>
            </a:lvl8pPr>
            <a:lvl9pPr indent="-323850" lvl="8" marL="4114800" algn="l">
              <a:spcBef>
                <a:spcPts val="300"/>
              </a:spcBef>
              <a:spcAft>
                <a:spcPts val="0"/>
              </a:spcAft>
              <a:buSzPts val="1500"/>
              <a:buFont typeface="Arial"/>
              <a:buChar char="•"/>
              <a:defRPr sz="1500"/>
            </a:lvl9pPr>
          </a:lstStyle>
          <a:p/>
        </p:txBody>
      </p:sp>
      <p:sp>
        <p:nvSpPr>
          <p:cNvPr id="39" name="Google Shape;39;p22"/>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SzPts val="1050"/>
              <a:buFont typeface="Arial"/>
              <a:buNone/>
              <a:defRPr sz="1050"/>
            </a:lvl1pPr>
            <a:lvl2pPr indent="-228600" lvl="1" marL="914400" algn="l">
              <a:spcBef>
                <a:spcPts val="180"/>
              </a:spcBef>
              <a:spcAft>
                <a:spcPts val="0"/>
              </a:spcAft>
              <a:buSzPts val="900"/>
              <a:buFont typeface="Arial"/>
              <a:buNone/>
              <a:defRPr sz="900"/>
            </a:lvl2pPr>
            <a:lvl3pPr indent="-228600" lvl="2" marL="1371600" algn="l">
              <a:spcBef>
                <a:spcPts val="150"/>
              </a:spcBef>
              <a:spcAft>
                <a:spcPts val="0"/>
              </a:spcAft>
              <a:buSzPts val="750"/>
              <a:buFont typeface="Arial"/>
              <a:buNone/>
              <a:defRPr sz="750"/>
            </a:lvl3pPr>
            <a:lvl4pPr indent="-228600" lvl="3" marL="1828800" algn="l">
              <a:spcBef>
                <a:spcPts val="135"/>
              </a:spcBef>
              <a:spcAft>
                <a:spcPts val="0"/>
              </a:spcAft>
              <a:buSzPts val="675"/>
              <a:buFont typeface="Arial"/>
              <a:buNone/>
              <a:defRPr sz="675"/>
            </a:lvl4pPr>
            <a:lvl5pPr indent="-228600" lvl="4" marL="2286000" algn="l">
              <a:spcBef>
                <a:spcPts val="135"/>
              </a:spcBef>
              <a:spcAft>
                <a:spcPts val="0"/>
              </a:spcAft>
              <a:buSzPts val="675"/>
              <a:buFont typeface="Arial"/>
              <a:buNone/>
              <a:defRPr sz="675"/>
            </a:lvl5pPr>
            <a:lvl6pPr indent="-228600" lvl="5" marL="2743200" algn="l">
              <a:spcBef>
                <a:spcPts val="135"/>
              </a:spcBef>
              <a:spcAft>
                <a:spcPts val="0"/>
              </a:spcAft>
              <a:buSzPts val="675"/>
              <a:buFont typeface="Arial"/>
              <a:buNone/>
              <a:defRPr sz="675"/>
            </a:lvl6pPr>
            <a:lvl7pPr indent="-228600" lvl="6" marL="3200400" algn="l">
              <a:spcBef>
                <a:spcPts val="135"/>
              </a:spcBef>
              <a:spcAft>
                <a:spcPts val="0"/>
              </a:spcAft>
              <a:buSzPts val="675"/>
              <a:buFont typeface="Arial"/>
              <a:buNone/>
              <a:defRPr sz="675"/>
            </a:lvl7pPr>
            <a:lvl8pPr indent="-228600" lvl="7" marL="3657600" algn="l">
              <a:spcBef>
                <a:spcPts val="135"/>
              </a:spcBef>
              <a:spcAft>
                <a:spcPts val="0"/>
              </a:spcAft>
              <a:buSzPts val="675"/>
              <a:buFont typeface="Arial"/>
              <a:buNone/>
              <a:defRPr sz="675"/>
            </a:lvl8pPr>
            <a:lvl9pPr indent="-228600" lvl="8" marL="4114800" algn="l">
              <a:spcBef>
                <a:spcPts val="135"/>
              </a:spcBef>
              <a:spcAft>
                <a:spcPts val="0"/>
              </a:spcAft>
              <a:buSzPts val="675"/>
              <a:buFont typeface="Arial"/>
              <a:buNone/>
              <a:defRPr sz="675"/>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40" name="Shape 40"/>
        <p:cNvGrpSpPr/>
        <p:nvPr/>
      </p:nvGrpSpPr>
      <p:grpSpPr>
        <a:xfrm>
          <a:off x="0" y="0"/>
          <a:ext cx="0" cy="0"/>
          <a:chOff x="0" y="0"/>
          <a:chExt cx="0" cy="0"/>
        </a:xfrm>
      </p:grpSpPr>
      <p:sp>
        <p:nvSpPr>
          <p:cNvPr id="41" name="Google Shape;41;p2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p:nvPr>
            <p:ph idx="2" type="pic"/>
          </p:nvPr>
        </p:nvSpPr>
        <p:spPr>
          <a:xfrm>
            <a:off x="2389717" y="612775"/>
            <a:ext cx="7315200" cy="4114800"/>
          </a:xfrm>
          <a:prstGeom prst="rect">
            <a:avLst/>
          </a:prstGeom>
          <a:noFill/>
          <a:ln>
            <a:noFill/>
          </a:ln>
        </p:spPr>
      </p:sp>
      <p:sp>
        <p:nvSpPr>
          <p:cNvPr id="43" name="Google Shape;43;p2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SzPts val="1050"/>
              <a:buFont typeface="Arial"/>
              <a:buNone/>
              <a:defRPr sz="1050"/>
            </a:lvl1pPr>
            <a:lvl2pPr indent="-228600" lvl="1" marL="914400" algn="l">
              <a:spcBef>
                <a:spcPts val="180"/>
              </a:spcBef>
              <a:spcAft>
                <a:spcPts val="0"/>
              </a:spcAft>
              <a:buSzPts val="900"/>
              <a:buFont typeface="Arial"/>
              <a:buNone/>
              <a:defRPr sz="900"/>
            </a:lvl2pPr>
            <a:lvl3pPr indent="-228600" lvl="2" marL="1371600" algn="l">
              <a:spcBef>
                <a:spcPts val="150"/>
              </a:spcBef>
              <a:spcAft>
                <a:spcPts val="0"/>
              </a:spcAft>
              <a:buSzPts val="750"/>
              <a:buFont typeface="Arial"/>
              <a:buNone/>
              <a:defRPr sz="750"/>
            </a:lvl3pPr>
            <a:lvl4pPr indent="-228600" lvl="3" marL="1828800" algn="l">
              <a:spcBef>
                <a:spcPts val="135"/>
              </a:spcBef>
              <a:spcAft>
                <a:spcPts val="0"/>
              </a:spcAft>
              <a:buSzPts val="675"/>
              <a:buFont typeface="Arial"/>
              <a:buNone/>
              <a:defRPr sz="675"/>
            </a:lvl4pPr>
            <a:lvl5pPr indent="-228600" lvl="4" marL="2286000" algn="l">
              <a:spcBef>
                <a:spcPts val="135"/>
              </a:spcBef>
              <a:spcAft>
                <a:spcPts val="0"/>
              </a:spcAft>
              <a:buSzPts val="675"/>
              <a:buFont typeface="Arial"/>
              <a:buNone/>
              <a:defRPr sz="675"/>
            </a:lvl5pPr>
            <a:lvl6pPr indent="-228600" lvl="5" marL="2743200" algn="l">
              <a:spcBef>
                <a:spcPts val="135"/>
              </a:spcBef>
              <a:spcAft>
                <a:spcPts val="0"/>
              </a:spcAft>
              <a:buSzPts val="675"/>
              <a:buFont typeface="Arial"/>
              <a:buNone/>
              <a:defRPr sz="675"/>
            </a:lvl6pPr>
            <a:lvl7pPr indent="-228600" lvl="6" marL="3200400" algn="l">
              <a:spcBef>
                <a:spcPts val="135"/>
              </a:spcBef>
              <a:spcAft>
                <a:spcPts val="0"/>
              </a:spcAft>
              <a:buSzPts val="675"/>
              <a:buFont typeface="Arial"/>
              <a:buNone/>
              <a:defRPr sz="675"/>
            </a:lvl7pPr>
            <a:lvl8pPr indent="-228600" lvl="7" marL="3657600" algn="l">
              <a:spcBef>
                <a:spcPts val="135"/>
              </a:spcBef>
              <a:spcAft>
                <a:spcPts val="0"/>
              </a:spcAft>
              <a:buSzPts val="675"/>
              <a:buFont typeface="Arial"/>
              <a:buNone/>
              <a:defRPr sz="675"/>
            </a:lvl8pPr>
            <a:lvl9pPr indent="-228600" lvl="8" marL="4114800" algn="l">
              <a:spcBef>
                <a:spcPts val="135"/>
              </a:spcBef>
              <a:spcAft>
                <a:spcPts val="0"/>
              </a:spcAft>
              <a:buSzPts val="675"/>
              <a:buFont typeface="Arial"/>
              <a:buNone/>
              <a:defRPr sz="675"/>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1.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404257" y="2928"/>
            <a:ext cx="9825218" cy="77787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rgbClr val="005C34"/>
                </a:solidFill>
                <a:latin typeface="Arial"/>
                <a:ea typeface="Arial"/>
                <a:cs typeface="Arial"/>
                <a:sym typeface="Arial"/>
              </a:defRPr>
            </a:lvl1pPr>
            <a:lvl2pPr lvl="1"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6pPr>
            <a:lvl7pPr lvl="6"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7pPr>
            <a:lvl8pPr lvl="7"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8pPr>
            <a:lvl9pPr lvl="8" marR="0" rtl="0" algn="l">
              <a:spcBef>
                <a:spcPts val="0"/>
              </a:spcBef>
              <a:spcAft>
                <a:spcPts val="0"/>
              </a:spcAft>
              <a:buSzPts val="1400"/>
              <a:buNone/>
              <a:defRPr b="0" i="0" sz="3000" u="none" cap="none" strike="noStrike">
                <a:solidFill>
                  <a:schemeClr val="accent2"/>
                </a:solidFill>
                <a:latin typeface="Arial"/>
                <a:ea typeface="Arial"/>
                <a:cs typeface="Arial"/>
                <a:sym typeface="Arial"/>
              </a:defRPr>
            </a:lvl9pPr>
          </a:lstStyle>
          <a:p/>
        </p:txBody>
      </p:sp>
      <p:sp>
        <p:nvSpPr>
          <p:cNvPr id="11" name="Google Shape;11;p14"/>
          <p:cNvSpPr txBox="1"/>
          <p:nvPr>
            <p:ph idx="1" type="body"/>
          </p:nvPr>
        </p:nvSpPr>
        <p:spPr>
          <a:xfrm>
            <a:off x="527052" y="1600203"/>
            <a:ext cx="11055349" cy="4924425"/>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0066CC"/>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rgbClr val="0066CC"/>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rgbClr val="0066CC"/>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rgbClr val="0066CC"/>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rgbClr val="0066CC"/>
              </a:buClr>
              <a:buSzPts val="1800"/>
              <a:buFont typeface="Arial"/>
              <a:buChar char="•"/>
              <a:defRPr b="0" i="0" sz="18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rgbClr val="0066CC"/>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rgbClr val="0066CC"/>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rgbClr val="0066CC"/>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rgbClr val="0066CC"/>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12" name="Google Shape;12;p14"/>
          <p:cNvPicPr preferRelativeResize="0"/>
          <p:nvPr/>
        </p:nvPicPr>
        <p:blipFill rotWithShape="1">
          <a:blip r:embed="rId1">
            <a:alphaModFix/>
          </a:blip>
          <a:srcRect b="0" l="0" r="0" t="0"/>
          <a:stretch/>
        </p:blipFill>
        <p:spPr>
          <a:xfrm>
            <a:off x="11449299" y="1087"/>
            <a:ext cx="731207" cy="869250"/>
          </a:xfrm>
          <a:prstGeom prst="rect">
            <a:avLst/>
          </a:prstGeom>
          <a:noFill/>
          <a:ln>
            <a:noFill/>
          </a:ln>
        </p:spPr>
      </p:pic>
      <p:pic>
        <p:nvPicPr>
          <p:cNvPr id="13" name="Google Shape;13;p14"/>
          <p:cNvPicPr preferRelativeResize="0"/>
          <p:nvPr/>
        </p:nvPicPr>
        <p:blipFill rotWithShape="1">
          <a:blip r:embed="rId2">
            <a:alphaModFix/>
          </a:blip>
          <a:srcRect b="-2324" l="0" r="67969" t="0"/>
          <a:stretch/>
        </p:blipFill>
        <p:spPr>
          <a:xfrm>
            <a:off x="24191" y="19566"/>
            <a:ext cx="648546" cy="5747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7" name="Shape 67"/>
        <p:cNvGrpSpPr/>
        <p:nvPr/>
      </p:nvGrpSpPr>
      <p:grpSpPr>
        <a:xfrm>
          <a:off x="0" y="0"/>
          <a:ext cx="0" cy="0"/>
          <a:chOff x="0" y="0"/>
          <a:chExt cx="0" cy="0"/>
        </a:xfrm>
      </p:grpSpPr>
      <p:sp>
        <p:nvSpPr>
          <p:cNvPr id="68" name="Google Shape;68;p1"/>
          <p:cNvSpPr txBox="1"/>
          <p:nvPr>
            <p:ph type="ctrTitle"/>
          </p:nvPr>
        </p:nvSpPr>
        <p:spPr>
          <a:xfrm>
            <a:off x="84573" y="1149196"/>
            <a:ext cx="12174108" cy="227980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4400"/>
              <a:t>Efficacy and safety of anticoagulation with edoxaban in patients with Atrial high rate-episodes (AHRE) durations ≥ 24 hours </a:t>
            </a:r>
            <a:br>
              <a:rPr b="1" lang="de-DE" sz="4400"/>
            </a:br>
            <a:r>
              <a:rPr b="1" lang="de-DE" sz="4400"/>
              <a:t>- The NOAH-AFNET 6 trial -</a:t>
            </a:r>
            <a:endParaRPr b="1" sz="4400">
              <a:latin typeface="Open Sans"/>
              <a:ea typeface="Open Sans"/>
              <a:cs typeface="Open Sans"/>
              <a:sym typeface="Open Sans"/>
            </a:endParaRPr>
          </a:p>
        </p:txBody>
      </p:sp>
      <p:pic>
        <p:nvPicPr>
          <p:cNvPr id="69" name="Google Shape;69;p1"/>
          <p:cNvPicPr preferRelativeResize="0"/>
          <p:nvPr/>
        </p:nvPicPr>
        <p:blipFill rotWithShape="1">
          <a:blip r:embed="rId3">
            <a:alphaModFix/>
          </a:blip>
          <a:srcRect b="0" l="0" r="0" t="0"/>
          <a:stretch/>
        </p:blipFill>
        <p:spPr>
          <a:xfrm>
            <a:off x="40237" y="22327"/>
            <a:ext cx="2848392" cy="790227"/>
          </a:xfrm>
          <a:prstGeom prst="rect">
            <a:avLst/>
          </a:prstGeom>
          <a:noFill/>
          <a:ln>
            <a:noFill/>
          </a:ln>
        </p:spPr>
      </p:pic>
      <p:pic>
        <p:nvPicPr>
          <p:cNvPr id="70" name="Google Shape;70;p1"/>
          <p:cNvPicPr preferRelativeResize="0"/>
          <p:nvPr/>
        </p:nvPicPr>
        <p:blipFill rotWithShape="1">
          <a:blip r:embed="rId4">
            <a:alphaModFix/>
          </a:blip>
          <a:srcRect b="0" l="0" r="0" t="0"/>
          <a:stretch/>
        </p:blipFill>
        <p:spPr>
          <a:xfrm>
            <a:off x="5556463" y="22327"/>
            <a:ext cx="838280" cy="990573"/>
          </a:xfrm>
          <a:prstGeom prst="rect">
            <a:avLst/>
          </a:prstGeom>
          <a:noFill/>
          <a:ln>
            <a:noFill/>
          </a:ln>
        </p:spPr>
      </p:pic>
      <p:sp>
        <p:nvSpPr>
          <p:cNvPr id="71" name="Google Shape;71;p1"/>
          <p:cNvSpPr txBox="1"/>
          <p:nvPr>
            <p:ph idx="1" type="subTitle"/>
          </p:nvPr>
        </p:nvSpPr>
        <p:spPr>
          <a:xfrm>
            <a:off x="274864" y="3956204"/>
            <a:ext cx="11642272"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000"/>
              <a:buFont typeface="Arial"/>
              <a:buNone/>
            </a:pPr>
            <a:r>
              <a:rPr lang="de-DE" sz="2000">
                <a:latin typeface="Arial"/>
                <a:ea typeface="Arial"/>
                <a:cs typeface="Arial"/>
                <a:sym typeface="Arial"/>
              </a:rPr>
              <a:t>Nina Becher, Tobias Toennis, Emanuele Bertaglia, Carina Blomstrom-Lundqvist, Nuno Cabanelas, Melanie Calvert, A John Camm, Gregory Chlouverakis, Gheorghe-Andrei Dan, Wolfgang Dichtl, Hans Christoph Diener, Alexander Fierenz, Andreas Goette, Joris R. de Groot, Astrid N. L. Hermans,, Gregory Y. H. Lip, Andrzej Lubinski, Eloi Marijon, Béla Merkely, Lluís Mont, Ann-Kathrin Ozga, Kim Rajappan, Andrea Sarkozy, Daniel Scherr, Renate B. Schnabel, Ulrich Schotten, Susanne Sehner, Emmanuel Simantirakis, Panos Vardas, Vasil Velchev, Dan Wichterle, Antonia Zapf, Paulus Kirchhof</a:t>
            </a:r>
            <a:endParaRPr sz="2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type="title"/>
          </p:nvPr>
        </p:nvSpPr>
        <p:spPr>
          <a:xfrm>
            <a:off x="2" y="2928"/>
            <a:ext cx="11229473" cy="121627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Safety Outcome</a:t>
            </a:r>
            <a:br>
              <a:rPr b="1" lang="de-DE" sz="3200"/>
            </a:br>
            <a:r>
              <a:rPr b="1" lang="de-DE" sz="3200"/>
              <a:t>(major bleeding or death)</a:t>
            </a:r>
            <a:endParaRPr/>
          </a:p>
        </p:txBody>
      </p:sp>
      <p:graphicFrame>
        <p:nvGraphicFramePr>
          <p:cNvPr id="142" name="Google Shape;142;p10"/>
          <p:cNvGraphicFramePr/>
          <p:nvPr/>
        </p:nvGraphicFramePr>
        <p:xfrm>
          <a:off x="5588280" y="2128251"/>
          <a:ext cx="3000000" cy="3000000"/>
        </p:xfrm>
        <a:graphic>
          <a:graphicData uri="http://schemas.openxmlformats.org/drawingml/2006/table">
            <a:tbl>
              <a:tblPr bandCol="1" bandRow="1" firstRow="1">
                <a:noFill/>
                <a:tableStyleId>{CE79C750-0AAE-424D-BDA0-3EEE969A7A07}</a:tableStyleId>
              </a:tblPr>
              <a:tblGrid>
                <a:gridCol w="1470725"/>
                <a:gridCol w="1100675"/>
                <a:gridCol w="914400"/>
                <a:gridCol w="1100675"/>
                <a:gridCol w="948275"/>
                <a:gridCol w="1033725"/>
              </a:tblGrid>
              <a:tr h="530050">
                <a:tc>
                  <a:txBody>
                    <a:bodyPr/>
                    <a:lstStyle/>
                    <a:p>
                      <a:pPr indent="0" lvl="0" marL="0" marR="63500" rtl="0" algn="ctr">
                        <a:lnSpc>
                          <a:spcPct val="100000"/>
                        </a:lnSpc>
                        <a:spcBef>
                          <a:spcPts val="0"/>
                        </a:spcBef>
                        <a:spcAft>
                          <a:spcPts val="0"/>
                        </a:spcAft>
                        <a:buNone/>
                      </a:pPr>
                      <a:r>
                        <a:t/>
                      </a:r>
                      <a:endParaRPr b="1" sz="12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gridSpan="2">
                  <a:txBody>
                    <a:bodyPr/>
                    <a:lstStyle/>
                    <a:p>
                      <a:pPr indent="0" lvl="0" marL="63500" marR="63500" rtl="0" algn="ctr">
                        <a:lnSpc>
                          <a:spcPct val="100000"/>
                        </a:lnSpc>
                        <a:spcBef>
                          <a:spcPts val="0"/>
                        </a:spcBef>
                        <a:spcAft>
                          <a:spcPts val="0"/>
                        </a:spcAft>
                        <a:buClr>
                          <a:srgbClr val="78BEE3"/>
                        </a:buClr>
                        <a:buSzPts val="1400"/>
                        <a:buFont typeface="Arial"/>
                        <a:buNone/>
                      </a:pPr>
                      <a:r>
                        <a:rPr lang="de-DE" sz="1400" u="none" cap="none" strike="noStrike">
                          <a:solidFill>
                            <a:srgbClr val="78BEE3"/>
                          </a:solidFill>
                          <a:latin typeface="Arial"/>
                          <a:ea typeface="Arial"/>
                          <a:cs typeface="Arial"/>
                          <a:sym typeface="Arial"/>
                        </a:rPr>
                        <a:t>AHRE duration </a:t>
                      </a:r>
                      <a:endParaRPr/>
                    </a:p>
                    <a:p>
                      <a:pPr indent="0" lvl="0" marL="63500" marR="63500" rtl="0" algn="ctr">
                        <a:lnSpc>
                          <a:spcPct val="100000"/>
                        </a:lnSpc>
                        <a:spcBef>
                          <a:spcPts val="0"/>
                        </a:spcBef>
                        <a:spcAft>
                          <a:spcPts val="0"/>
                        </a:spcAft>
                        <a:buClr>
                          <a:srgbClr val="78BEE3"/>
                        </a:buClr>
                        <a:buSzPts val="1400"/>
                        <a:buFont typeface="Arial"/>
                        <a:buNone/>
                      </a:pPr>
                      <a:r>
                        <a:rPr lang="de-DE" sz="1400" u="none" cap="none" strike="noStrike">
                          <a:solidFill>
                            <a:srgbClr val="78BEE3"/>
                          </a:solidFill>
                          <a:latin typeface="Arial"/>
                          <a:ea typeface="Arial"/>
                          <a:cs typeface="Arial"/>
                          <a:sym typeface="Arial"/>
                        </a:rPr>
                        <a:t>≥24 hours</a:t>
                      </a:r>
                      <a:endParaRPr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gridSpan="2">
                  <a:txBody>
                    <a:bodyPr/>
                    <a:lstStyle/>
                    <a:p>
                      <a:pPr indent="0" lvl="0" marL="63500" marR="63500" rtl="0" algn="ctr">
                        <a:lnSpc>
                          <a:spcPct val="100000"/>
                        </a:lnSpc>
                        <a:spcBef>
                          <a:spcPts val="0"/>
                        </a:spcBef>
                        <a:spcAft>
                          <a:spcPts val="0"/>
                        </a:spcAft>
                        <a:buClr>
                          <a:srgbClr val="DF9B03"/>
                        </a:buClr>
                        <a:buSzPts val="1400"/>
                        <a:buFont typeface="Arial"/>
                        <a:buNone/>
                      </a:pPr>
                      <a:r>
                        <a:rPr lang="de-DE" sz="1400" u="none" cap="none" strike="noStrike">
                          <a:solidFill>
                            <a:srgbClr val="DF9B03"/>
                          </a:solidFill>
                          <a:latin typeface="Arial"/>
                          <a:ea typeface="Arial"/>
                          <a:cs typeface="Arial"/>
                          <a:sym typeface="Arial"/>
                        </a:rPr>
                        <a:t>AHRE duration </a:t>
                      </a:r>
                      <a:endParaRPr/>
                    </a:p>
                    <a:p>
                      <a:pPr indent="0" lvl="0" marL="63500" marR="63500" rtl="0" algn="ctr">
                        <a:lnSpc>
                          <a:spcPct val="100000"/>
                        </a:lnSpc>
                        <a:spcBef>
                          <a:spcPts val="0"/>
                        </a:spcBef>
                        <a:spcAft>
                          <a:spcPts val="0"/>
                        </a:spcAft>
                        <a:buClr>
                          <a:srgbClr val="DF9B03"/>
                        </a:buClr>
                        <a:buSzPts val="1400"/>
                        <a:buFont typeface="Arial"/>
                        <a:buNone/>
                      </a:pPr>
                      <a:r>
                        <a:rPr lang="de-DE" sz="1400" u="none" cap="none" strike="noStrike">
                          <a:solidFill>
                            <a:srgbClr val="DF9B03"/>
                          </a:solidFill>
                          <a:latin typeface="Arial"/>
                          <a:ea typeface="Arial"/>
                          <a:cs typeface="Arial"/>
                          <a:sym typeface="Arial"/>
                        </a:rPr>
                        <a:t>&lt;24 hours</a:t>
                      </a:r>
                      <a:endParaRPr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a:txBody>
                    <a:bodyPr/>
                    <a:lstStyle/>
                    <a:p>
                      <a:pPr indent="0" lvl="0" marL="63500" marR="63500" rtl="0" algn="ctr">
                        <a:lnSpc>
                          <a:spcPct val="100000"/>
                        </a:lnSpc>
                        <a:spcBef>
                          <a:spcPts val="0"/>
                        </a:spcBef>
                        <a:spcAft>
                          <a:spcPts val="0"/>
                        </a:spcAft>
                        <a:buClr>
                          <a:schemeClr val="dk1"/>
                        </a:buClr>
                        <a:buSzPts val="1200"/>
                        <a:buFont typeface="Arial"/>
                        <a:buNone/>
                      </a:pPr>
                      <a:r>
                        <a:rPr lang="de-DE" sz="1200" u="none" cap="none" strike="noStrike">
                          <a:latin typeface="Arial"/>
                          <a:ea typeface="Arial"/>
                          <a:cs typeface="Arial"/>
                          <a:sym typeface="Arial"/>
                        </a:rPr>
                        <a:t>p-value interaction</a:t>
                      </a:r>
                      <a:endParaRPr sz="1200" u="none" cap="none" strike="noStrike">
                        <a:latin typeface="Arial"/>
                        <a:ea typeface="Arial"/>
                        <a:cs typeface="Arial"/>
                        <a:sym typeface="Arial"/>
                      </a:endParaRPr>
                    </a:p>
                  </a:txBody>
                  <a:tcPr marT="0" marB="0" marR="42225" marL="42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329825">
                <a:tc>
                  <a:txBody>
                    <a:bodyPr/>
                    <a:lstStyle/>
                    <a:p>
                      <a:pPr indent="0" lvl="0" marL="0" marR="63500" rtl="0" algn="ctr">
                        <a:lnSpc>
                          <a:spcPct val="100000"/>
                        </a:lnSpc>
                        <a:spcBef>
                          <a:spcPts val="0"/>
                        </a:spcBef>
                        <a:spcAft>
                          <a:spcPts val="0"/>
                        </a:spcAft>
                        <a:buNone/>
                      </a:pPr>
                      <a:r>
                        <a:t/>
                      </a:r>
                      <a:endParaRPr b="1" sz="12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78BEE3"/>
                        </a:buClr>
                        <a:buSzPts val="1400"/>
                        <a:buFont typeface="Arial"/>
                        <a:buNone/>
                      </a:pPr>
                      <a:r>
                        <a:rPr b="1" lang="de-DE" sz="1400" u="none" cap="none" strike="noStrike">
                          <a:solidFill>
                            <a:srgbClr val="78BEE3"/>
                          </a:solidFill>
                          <a:latin typeface="Arial"/>
                          <a:ea typeface="Arial"/>
                          <a:cs typeface="Arial"/>
                          <a:sym typeface="Arial"/>
                        </a:rPr>
                        <a:t>Edoxaban (n=132)</a:t>
                      </a:r>
                      <a:endParaRPr b="1"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78BEE3"/>
                        </a:buClr>
                        <a:buSzPts val="1400"/>
                        <a:buFont typeface="Arial"/>
                        <a:buNone/>
                      </a:pPr>
                      <a:r>
                        <a:rPr b="1" lang="de-DE" sz="1400" u="none" cap="none" strike="noStrike">
                          <a:solidFill>
                            <a:srgbClr val="78BEE3"/>
                          </a:solidFill>
                          <a:latin typeface="Arial"/>
                          <a:ea typeface="Arial"/>
                          <a:cs typeface="Arial"/>
                          <a:sym typeface="Arial"/>
                        </a:rPr>
                        <a:t>Placebo (n=127)</a:t>
                      </a:r>
                      <a:endParaRPr b="1"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DF9B03"/>
                        </a:buClr>
                        <a:buSzPts val="1400"/>
                        <a:buFont typeface="Arial"/>
                        <a:buNone/>
                      </a:pPr>
                      <a:r>
                        <a:rPr b="1" lang="de-DE" sz="1400" u="none" cap="none" strike="noStrike">
                          <a:solidFill>
                            <a:srgbClr val="DF9B03"/>
                          </a:solidFill>
                          <a:latin typeface="Arial"/>
                          <a:ea typeface="Arial"/>
                          <a:cs typeface="Arial"/>
                          <a:sym typeface="Arial"/>
                        </a:rPr>
                        <a:t>Edoxaban (n=1062)</a:t>
                      </a:r>
                      <a:endParaRPr b="1"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DF9B03"/>
                        </a:buClr>
                        <a:buSzPts val="1400"/>
                        <a:buFont typeface="Arial"/>
                        <a:buNone/>
                      </a:pPr>
                      <a:r>
                        <a:rPr b="1" lang="de-DE" sz="1400" u="none" cap="none" strike="noStrike">
                          <a:solidFill>
                            <a:srgbClr val="DF9B03"/>
                          </a:solidFill>
                          <a:latin typeface="Arial"/>
                          <a:ea typeface="Arial"/>
                          <a:cs typeface="Arial"/>
                          <a:sym typeface="Arial"/>
                        </a:rPr>
                        <a:t>Placebo (n=1068)</a:t>
                      </a:r>
                      <a:endParaRPr b="1"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0" marB="0" marR="42225" marL="42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31200">
                <a:tc>
                  <a:txBody>
                    <a:bodyPr/>
                    <a:lstStyle/>
                    <a:p>
                      <a:pPr indent="0" lvl="0" marL="0" marR="63500" rtl="0" algn="ctr">
                        <a:lnSpc>
                          <a:spcPct val="100000"/>
                        </a:lnSpc>
                        <a:spcBef>
                          <a:spcPts val="0"/>
                        </a:spcBef>
                        <a:spcAft>
                          <a:spcPts val="0"/>
                        </a:spcAft>
                        <a:buNone/>
                      </a:pPr>
                      <a:r>
                        <a:t/>
                      </a:r>
                      <a:endParaRPr b="1" sz="12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gridSpan="2">
                  <a:txBody>
                    <a:bodyPr/>
                    <a:lstStyle/>
                    <a:p>
                      <a:pPr indent="0" lvl="0" marL="63500" marR="63500" rtl="0" algn="ctr">
                        <a:lnSpc>
                          <a:spcPct val="100000"/>
                        </a:lnSpc>
                        <a:spcBef>
                          <a:spcPts val="0"/>
                        </a:spcBef>
                        <a:spcAft>
                          <a:spcPts val="0"/>
                        </a:spcAft>
                        <a:buClr>
                          <a:srgbClr val="78BEE3"/>
                        </a:buClr>
                        <a:buSzPts val="1400"/>
                        <a:buFont typeface="Arial"/>
                        <a:buNone/>
                      </a:pPr>
                      <a:r>
                        <a:rPr b="1" lang="de-DE" sz="1400" u="none" cap="none" strike="noStrike">
                          <a:solidFill>
                            <a:srgbClr val="78BEE3"/>
                          </a:solidFill>
                          <a:latin typeface="Arial"/>
                          <a:ea typeface="Arial"/>
                          <a:cs typeface="Arial"/>
                          <a:sym typeface="Arial"/>
                        </a:rPr>
                        <a:t>Patients with event</a:t>
                      </a:r>
                      <a:endParaRPr b="1"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gridSpan="2">
                  <a:txBody>
                    <a:bodyPr/>
                    <a:lstStyle/>
                    <a:p>
                      <a:pPr indent="0" lvl="0" marL="63500" marR="63500" rtl="0" algn="ctr">
                        <a:lnSpc>
                          <a:spcPct val="100000"/>
                        </a:lnSpc>
                        <a:spcBef>
                          <a:spcPts val="0"/>
                        </a:spcBef>
                        <a:spcAft>
                          <a:spcPts val="0"/>
                        </a:spcAft>
                        <a:buClr>
                          <a:srgbClr val="DF9B03"/>
                        </a:buClr>
                        <a:buSzPts val="1400"/>
                        <a:buFont typeface="Arial"/>
                        <a:buNone/>
                      </a:pPr>
                      <a:r>
                        <a:rPr b="1" lang="de-DE" sz="1400" u="none" cap="none" strike="noStrike">
                          <a:solidFill>
                            <a:srgbClr val="DF9B03"/>
                          </a:solidFill>
                          <a:latin typeface="Arial"/>
                          <a:ea typeface="Arial"/>
                          <a:cs typeface="Arial"/>
                          <a:sym typeface="Arial"/>
                        </a:rPr>
                        <a:t>Patients with event</a:t>
                      </a:r>
                      <a:endParaRPr b="1"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a:txBody>
                    <a:bodyPr/>
                    <a:lstStyle/>
                    <a:p>
                      <a:pPr indent="0" lvl="0" marL="63500" marR="6350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0" marB="0" marR="42225" marL="42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94725">
                <a:tc>
                  <a:txBody>
                    <a:bodyPr/>
                    <a:lstStyle/>
                    <a:p>
                      <a:pPr indent="0" lvl="0" marL="0" marR="64770" rtl="0" algn="l">
                        <a:lnSpc>
                          <a:spcPct val="100000"/>
                        </a:lnSpc>
                        <a:spcBef>
                          <a:spcPts val="0"/>
                        </a:spcBef>
                        <a:spcAft>
                          <a:spcPts val="0"/>
                        </a:spcAft>
                        <a:buNone/>
                      </a:pPr>
                      <a:r>
                        <a:rPr b="1" lang="de-DE" sz="1400" u="none" cap="none" strike="noStrike">
                          <a:latin typeface="Arial"/>
                          <a:ea typeface="Arial"/>
                          <a:cs typeface="Arial"/>
                          <a:sym typeface="Arial"/>
                        </a:rPr>
                        <a:t>Safety outcome</a:t>
                      </a:r>
                      <a:endParaRPr b="1"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16</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13</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126</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95</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0.96</a:t>
                      </a:r>
                      <a:endParaRPr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57075">
                <a:tc>
                  <a:txBody>
                    <a:bodyPr/>
                    <a:lstStyle/>
                    <a:p>
                      <a:pPr indent="0" lvl="0" marL="71755" marR="71755" rtl="0" algn="l">
                        <a:lnSpc>
                          <a:spcPct val="100000"/>
                        </a:lnSpc>
                        <a:spcBef>
                          <a:spcPts val="0"/>
                        </a:spcBef>
                        <a:spcAft>
                          <a:spcPts val="0"/>
                        </a:spcAft>
                        <a:buNone/>
                      </a:pPr>
                      <a:r>
                        <a:rPr b="0" i="0" lang="de-DE" sz="1400" u="none" cap="none" strike="noStrike">
                          <a:latin typeface="Arial"/>
                          <a:ea typeface="Arial"/>
                          <a:cs typeface="Arial"/>
                          <a:sym typeface="Arial"/>
                        </a:rPr>
                        <a:t>Major bleeding</a:t>
                      </a:r>
                      <a:endParaRPr b="0" i="0"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12</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11</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92</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78</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0.69</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04275">
                <a:tc>
                  <a:txBody>
                    <a:bodyPr/>
                    <a:lstStyle/>
                    <a:p>
                      <a:pPr indent="0" lvl="0" marL="71755" marR="71755" rtl="0" algn="l">
                        <a:lnSpc>
                          <a:spcPct val="100000"/>
                        </a:lnSpc>
                        <a:spcBef>
                          <a:spcPts val="0"/>
                        </a:spcBef>
                        <a:spcAft>
                          <a:spcPts val="0"/>
                        </a:spcAft>
                        <a:buNone/>
                      </a:pPr>
                      <a:r>
                        <a:rPr b="0" i="0" lang="de-DE" sz="1400" u="none" cap="none" strike="noStrike">
                          <a:latin typeface="Arial"/>
                          <a:ea typeface="Arial"/>
                          <a:cs typeface="Arial"/>
                          <a:sym typeface="Arial"/>
                        </a:rPr>
                        <a:t>Death</a:t>
                      </a:r>
                      <a:endParaRPr b="0" i="0"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7</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4</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45</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20</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0.97</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43" name="Google Shape;143;p10"/>
          <p:cNvSpPr txBox="1"/>
          <p:nvPr/>
        </p:nvSpPr>
        <p:spPr>
          <a:xfrm>
            <a:off x="5577132" y="5532651"/>
            <a:ext cx="6590756" cy="677108"/>
          </a:xfrm>
          <a:prstGeom prst="rect">
            <a:avLst/>
          </a:prstGeom>
          <a:noFill/>
          <a:ln>
            <a:noFill/>
          </a:ln>
        </p:spPr>
        <p:txBody>
          <a:bodyPr anchorCtr="0" anchor="t" bIns="45700" lIns="91425" spcFirstLastPara="1" rIns="91425" wrap="square" tIns="45700">
            <a:spAutoFit/>
          </a:bodyPr>
          <a:lstStyle/>
          <a:p>
            <a:pPr indent="449580" lvl="0" marL="0" marR="63500" rtl="0" algn="ctr">
              <a:spcBef>
                <a:spcPts val="0"/>
              </a:spcBef>
              <a:spcAft>
                <a:spcPts val="0"/>
              </a:spcAft>
              <a:buNone/>
            </a:pPr>
            <a:r>
              <a:rPr lang="de-DE" sz="2000">
                <a:solidFill>
                  <a:schemeClr val="dk1"/>
                </a:solidFill>
                <a:latin typeface="Arial"/>
                <a:ea typeface="Arial"/>
                <a:cs typeface="Arial"/>
                <a:sym typeface="Arial"/>
              </a:rPr>
              <a:t> </a:t>
            </a:r>
            <a:r>
              <a:rPr lang="de-DE" sz="1800">
                <a:solidFill>
                  <a:schemeClr val="dk1"/>
                </a:solidFill>
                <a:latin typeface="Arial"/>
                <a:ea typeface="Arial"/>
                <a:cs typeface="Arial"/>
                <a:sym typeface="Arial"/>
              </a:rPr>
              <a:t>The results were consistent using AHRE as a continuous variable or using median AHRE duration.</a:t>
            </a:r>
            <a:endParaRPr sz="2000">
              <a:solidFill>
                <a:schemeClr val="dk1"/>
              </a:solidFill>
              <a:latin typeface="Arial"/>
              <a:ea typeface="Arial"/>
              <a:cs typeface="Arial"/>
              <a:sym typeface="Arial"/>
            </a:endParaRPr>
          </a:p>
        </p:txBody>
      </p:sp>
      <p:pic>
        <p:nvPicPr>
          <p:cNvPr descr="Ein Bild, das Text, Diagramm, parallel, Screenshot enthält.&#10;&#10;Automatisch generierte Beschreibung" id="144" name="Google Shape;144;p10"/>
          <p:cNvPicPr preferRelativeResize="0"/>
          <p:nvPr/>
        </p:nvPicPr>
        <p:blipFill rotWithShape="1">
          <a:blip r:embed="rId3">
            <a:alphaModFix/>
          </a:blip>
          <a:srcRect b="52332" l="55537" r="0" t="5043"/>
          <a:stretch/>
        </p:blipFill>
        <p:spPr>
          <a:xfrm>
            <a:off x="71117" y="1488142"/>
            <a:ext cx="5373096" cy="47216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2" y="2928"/>
            <a:ext cx="11229473"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ECG-diagnosed Atrial Fibrillation</a:t>
            </a:r>
            <a:endParaRPr b="1" sz="3200"/>
          </a:p>
        </p:txBody>
      </p:sp>
      <p:graphicFrame>
        <p:nvGraphicFramePr>
          <p:cNvPr id="150" name="Google Shape;150;p11"/>
          <p:cNvGraphicFramePr/>
          <p:nvPr/>
        </p:nvGraphicFramePr>
        <p:xfrm>
          <a:off x="6831166" y="1771636"/>
          <a:ext cx="3000000" cy="3000000"/>
        </p:xfrm>
        <a:graphic>
          <a:graphicData uri="http://schemas.openxmlformats.org/drawingml/2006/table">
            <a:tbl>
              <a:tblPr bandRow="1" firstRow="1">
                <a:noFill/>
                <a:tableStyleId>{EA75FA0D-58BB-4140-8D99-432160E83B21}</a:tableStyleId>
              </a:tblPr>
              <a:tblGrid>
                <a:gridCol w="2625775"/>
                <a:gridCol w="2384075"/>
              </a:tblGrid>
              <a:tr h="289800">
                <a:tc>
                  <a:txBody>
                    <a:bodyPr/>
                    <a:lstStyle/>
                    <a:p>
                      <a:pPr indent="0" lvl="0" marL="63500" marR="63500" rtl="0" algn="ctr">
                        <a:lnSpc>
                          <a:spcPct val="100000"/>
                        </a:lnSpc>
                        <a:spcBef>
                          <a:spcPts val="0"/>
                        </a:spcBef>
                        <a:spcAft>
                          <a:spcPts val="0"/>
                        </a:spcAft>
                        <a:buClr>
                          <a:srgbClr val="78BEE3"/>
                        </a:buClr>
                        <a:buSzPts val="1800"/>
                        <a:buFont typeface="Arial"/>
                        <a:buNone/>
                      </a:pPr>
                      <a:r>
                        <a:rPr b="1" lang="de-DE" sz="1800" u="none" cap="none" strike="noStrike">
                          <a:solidFill>
                            <a:srgbClr val="78BEE3"/>
                          </a:solidFill>
                          <a:latin typeface="Arial"/>
                          <a:ea typeface="Arial"/>
                          <a:cs typeface="Arial"/>
                          <a:sym typeface="Arial"/>
                        </a:rPr>
                        <a:t>AHRE duration </a:t>
                      </a:r>
                      <a:endParaRPr/>
                    </a:p>
                    <a:p>
                      <a:pPr indent="0" lvl="0" marL="63500" marR="63500" rtl="0" algn="ctr">
                        <a:lnSpc>
                          <a:spcPct val="100000"/>
                        </a:lnSpc>
                        <a:spcBef>
                          <a:spcPts val="0"/>
                        </a:spcBef>
                        <a:spcAft>
                          <a:spcPts val="0"/>
                        </a:spcAft>
                        <a:buClr>
                          <a:srgbClr val="78BEE3"/>
                        </a:buClr>
                        <a:buSzPts val="1800"/>
                        <a:buFont typeface="Arial"/>
                        <a:buNone/>
                      </a:pPr>
                      <a:r>
                        <a:rPr b="1" lang="de-DE" sz="1800" u="none" cap="none" strike="noStrike">
                          <a:solidFill>
                            <a:srgbClr val="78BEE3"/>
                          </a:solidFill>
                          <a:latin typeface="Arial"/>
                          <a:ea typeface="Arial"/>
                          <a:cs typeface="Arial"/>
                          <a:sym typeface="Arial"/>
                        </a:rPr>
                        <a:t>≥24 hours</a:t>
                      </a:r>
                      <a:endParaRPr b="1" sz="1800" u="none" cap="none" strike="noStrike">
                        <a:solidFill>
                          <a:srgbClr val="78BEE3"/>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DF9B03"/>
                        </a:buClr>
                        <a:buSzPts val="1800"/>
                        <a:buFont typeface="Arial"/>
                        <a:buNone/>
                      </a:pPr>
                      <a:r>
                        <a:rPr b="1" lang="de-DE" sz="1800" u="none" cap="none" strike="noStrike">
                          <a:solidFill>
                            <a:srgbClr val="DF9B03"/>
                          </a:solidFill>
                          <a:latin typeface="Arial"/>
                          <a:ea typeface="Arial"/>
                          <a:cs typeface="Arial"/>
                          <a:sym typeface="Arial"/>
                        </a:rPr>
                        <a:t>AHRE duration </a:t>
                      </a:r>
                      <a:endParaRPr/>
                    </a:p>
                    <a:p>
                      <a:pPr indent="0" lvl="0" marL="63500" marR="63500" rtl="0" algn="ctr">
                        <a:lnSpc>
                          <a:spcPct val="100000"/>
                        </a:lnSpc>
                        <a:spcBef>
                          <a:spcPts val="0"/>
                        </a:spcBef>
                        <a:spcAft>
                          <a:spcPts val="0"/>
                        </a:spcAft>
                        <a:buClr>
                          <a:srgbClr val="DF9B03"/>
                        </a:buClr>
                        <a:buSzPts val="1800"/>
                        <a:buFont typeface="Arial"/>
                        <a:buNone/>
                      </a:pPr>
                      <a:r>
                        <a:rPr b="1" lang="de-DE" sz="1800" u="none" cap="none" strike="noStrike">
                          <a:solidFill>
                            <a:srgbClr val="DF9B03"/>
                          </a:solidFill>
                          <a:latin typeface="Arial"/>
                          <a:ea typeface="Arial"/>
                          <a:cs typeface="Arial"/>
                          <a:sym typeface="Arial"/>
                        </a:rPr>
                        <a:t>&lt;24 hours</a:t>
                      </a:r>
                      <a:endParaRPr b="1" sz="1800" u="none" cap="none" strike="noStrike">
                        <a:solidFill>
                          <a:srgbClr val="DF9B03"/>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26675">
                <a:tc>
                  <a:txBody>
                    <a:bodyPr/>
                    <a:lstStyle/>
                    <a:p>
                      <a:pPr indent="0" lvl="0" marL="0" marR="0" rtl="0" algn="ctr">
                        <a:spcBef>
                          <a:spcPts val="0"/>
                        </a:spcBef>
                        <a:spcAft>
                          <a:spcPts val="0"/>
                        </a:spcAft>
                        <a:buNone/>
                      </a:pPr>
                      <a:r>
                        <a:rPr b="0" lang="de-DE" sz="1800" u="none" cap="none" strike="noStrike"/>
                        <a:t>17.0%/patient-year</a:t>
                      </a:r>
                      <a:endParaRPr b="0"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de-DE" sz="1800" u="none" cap="none" strike="noStrike"/>
                        <a:t>8.2%/patient-year</a:t>
                      </a:r>
                      <a:endParaRPr b="0"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51" name="Google Shape;151;p11"/>
          <p:cNvSpPr txBox="1"/>
          <p:nvPr/>
        </p:nvSpPr>
        <p:spPr>
          <a:xfrm>
            <a:off x="6463313" y="942072"/>
            <a:ext cx="56474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800">
                <a:solidFill>
                  <a:schemeClr val="dk1"/>
                </a:solidFill>
                <a:latin typeface="Arial"/>
                <a:ea typeface="Arial"/>
                <a:cs typeface="Arial"/>
                <a:sym typeface="Arial"/>
              </a:rPr>
              <a:t>Incidence of ECG diagnosed atrial fibrillation</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rPr b="1" lang="de-DE" sz="1800">
                <a:solidFill>
                  <a:schemeClr val="dk1"/>
                </a:solidFill>
                <a:latin typeface="Arial"/>
                <a:ea typeface="Arial"/>
                <a:cs typeface="Arial"/>
                <a:sym typeface="Arial"/>
              </a:rPr>
              <a:t>(ECG every 6 months)</a:t>
            </a:r>
            <a:endParaRPr sz="1800">
              <a:solidFill>
                <a:schemeClr val="dk1"/>
              </a:solidFill>
              <a:latin typeface="Arial"/>
              <a:ea typeface="Arial"/>
              <a:cs typeface="Arial"/>
              <a:sym typeface="Arial"/>
            </a:endParaRPr>
          </a:p>
        </p:txBody>
      </p:sp>
      <p:sp>
        <p:nvSpPr>
          <p:cNvPr id="152" name="Google Shape;152;p11"/>
          <p:cNvSpPr txBox="1"/>
          <p:nvPr/>
        </p:nvSpPr>
        <p:spPr>
          <a:xfrm>
            <a:off x="7145854" y="3130661"/>
            <a:ext cx="406393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800">
                <a:solidFill>
                  <a:schemeClr val="dk1"/>
                </a:solidFill>
                <a:latin typeface="Arial"/>
                <a:ea typeface="Arial"/>
                <a:cs typeface="Arial"/>
                <a:sym typeface="Arial"/>
              </a:rPr>
              <a:t>HR 2.20 (95% CI 1.71, 2.84), p&lt;0.001</a:t>
            </a:r>
            <a:endParaRPr/>
          </a:p>
        </p:txBody>
      </p:sp>
      <p:pic>
        <p:nvPicPr>
          <p:cNvPr descr="Ein Bild, das Text, Screenshot, Diagramm, Schrift enthält.&#10;&#10;Automatisch generierte Beschreibung" id="153" name="Google Shape;153;p11"/>
          <p:cNvPicPr preferRelativeResize="0"/>
          <p:nvPr/>
        </p:nvPicPr>
        <p:blipFill rotWithShape="1">
          <a:blip r:embed="rId3">
            <a:alphaModFix/>
          </a:blip>
          <a:srcRect b="11370" l="6021" r="0" t="3741"/>
          <a:stretch/>
        </p:blipFill>
        <p:spPr>
          <a:xfrm>
            <a:off x="111873" y="931766"/>
            <a:ext cx="6437933" cy="58215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2" y="2928"/>
            <a:ext cx="11229473"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Strengths and Limitations</a:t>
            </a:r>
            <a:endParaRPr b="1" sz="3200"/>
          </a:p>
        </p:txBody>
      </p:sp>
      <p:sp>
        <p:nvSpPr>
          <p:cNvPr id="159" name="Google Shape;159;p12"/>
          <p:cNvSpPr txBox="1"/>
          <p:nvPr/>
        </p:nvSpPr>
        <p:spPr>
          <a:xfrm>
            <a:off x="255338" y="1125538"/>
            <a:ext cx="11681324" cy="5262979"/>
          </a:xfrm>
          <a:prstGeom prst="rect">
            <a:avLst/>
          </a:prstGeom>
          <a:noFill/>
          <a:ln>
            <a:noFill/>
          </a:ln>
        </p:spPr>
        <p:txBody>
          <a:bodyPr anchorCtr="0" anchor="t" bIns="45700" lIns="91425" spcFirstLastPara="1" rIns="91425" wrap="square" tIns="45700">
            <a:spAutoFit/>
          </a:bodyPr>
          <a:lstStyle/>
          <a:p>
            <a:pPr indent="-276225" lvl="0" marL="276225" marR="0" rtl="0" algn="just">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Prespecified secondary subanalysis of NOAH-AFNET 6</a:t>
            </a:r>
            <a:endParaRPr/>
          </a:p>
          <a:p>
            <a:pPr indent="-133350" lvl="0" marL="285750" marR="0" rtl="0" algn="just">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a:p>
            <a:pPr indent="-285750" lvl="0" marL="285750" marR="0" rtl="0" algn="just">
              <a:spcBef>
                <a:spcPts val="0"/>
              </a:spcBef>
              <a:spcAft>
                <a:spcPts val="0"/>
              </a:spcAft>
              <a:buClr>
                <a:srgbClr val="040C28"/>
              </a:buClr>
              <a:buSzPts val="2400"/>
              <a:buFont typeface="Arial"/>
              <a:buChar char="•"/>
            </a:pPr>
            <a:r>
              <a:rPr lang="de-DE" sz="2400">
                <a:solidFill>
                  <a:srgbClr val="040C28"/>
                </a:solidFill>
                <a:latin typeface="Arial"/>
                <a:ea typeface="Arial"/>
                <a:cs typeface="Arial"/>
                <a:sym typeface="Arial"/>
              </a:rPr>
              <a:t>First randomized comparison of oral anticoagulation and placebo in patients with AHRE ≥24 hours.</a:t>
            </a:r>
            <a:endParaRPr sz="2400">
              <a:solidFill>
                <a:schemeClr val="dk1"/>
              </a:solidFill>
              <a:latin typeface="Arial"/>
              <a:ea typeface="Arial"/>
              <a:cs typeface="Arial"/>
              <a:sym typeface="Arial"/>
            </a:endParaRPr>
          </a:p>
          <a:p>
            <a:pPr indent="0" lvl="0" marL="0" marR="0" rtl="0" algn="just">
              <a:spcBef>
                <a:spcPts val="0"/>
              </a:spcBef>
              <a:spcAft>
                <a:spcPts val="0"/>
              </a:spcAft>
              <a:buNone/>
            </a:pPr>
            <a:r>
              <a:t/>
            </a:r>
            <a:endParaRPr sz="2400">
              <a:solidFill>
                <a:srgbClr val="000000"/>
              </a:solidFill>
              <a:latin typeface="Arial"/>
              <a:ea typeface="Arial"/>
              <a:cs typeface="Arial"/>
              <a:sym typeface="Arial"/>
            </a:endParaRPr>
          </a:p>
          <a:p>
            <a:pPr indent="-285750" lvl="0" marL="285750" marR="0" rtl="0" algn="just">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All episodes were reviewed by a core lab. </a:t>
            </a:r>
            <a:endParaRPr/>
          </a:p>
          <a:p>
            <a:pPr indent="-133350" lvl="0" marL="285750" marR="0" rtl="0" algn="just">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a:p>
            <a:pPr indent="-285750" lvl="0" marL="285750" marR="0" rtl="0" algn="just">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97% of AHRE resembles device-detected atrial fibrillation</a:t>
            </a:r>
            <a:endParaRPr sz="2400">
              <a:solidFill>
                <a:srgbClr val="000000"/>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400"/>
              <a:buFont typeface="Arial"/>
              <a:buChar char="•"/>
            </a:pPr>
            <a:r>
              <a:rPr lang="de-DE" sz="2400">
                <a:solidFill>
                  <a:schemeClr val="dk1"/>
                </a:solidFill>
                <a:latin typeface="Arial"/>
                <a:ea typeface="Arial"/>
                <a:cs typeface="Arial"/>
                <a:sym typeface="Arial"/>
              </a:rPr>
              <a:t>Number of ischemic events was too small to rule out effects of anticoagulation on stroke prevention. </a:t>
            </a:r>
            <a:endParaRPr/>
          </a:p>
          <a:p>
            <a:pPr indent="-133350" lvl="0" marL="285750" marR="0" rtl="0" algn="just">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a:p>
            <a:pPr indent="-285750" lvl="0" marL="285750" marR="0" rtl="0" algn="just">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Enrolment confined to Europe, population predominantly Caucasian.</a:t>
            </a:r>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2" y="2928"/>
            <a:ext cx="11229473"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4400"/>
              <a:t>Conclusions</a:t>
            </a:r>
            <a:endParaRPr b="1" sz="4400"/>
          </a:p>
        </p:txBody>
      </p:sp>
      <p:sp>
        <p:nvSpPr>
          <p:cNvPr id="166" name="Google Shape;166;p13"/>
          <p:cNvSpPr txBox="1"/>
          <p:nvPr/>
        </p:nvSpPr>
        <p:spPr>
          <a:xfrm>
            <a:off x="233115" y="1518441"/>
            <a:ext cx="11725769" cy="46290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0000"/>
              </a:lnSpc>
              <a:spcBef>
                <a:spcPts val="0"/>
              </a:spcBef>
              <a:spcAft>
                <a:spcPts val="0"/>
              </a:spcAft>
              <a:buClr>
                <a:srgbClr val="000000"/>
              </a:buClr>
              <a:buSzPts val="2800"/>
              <a:buFont typeface="Arial"/>
              <a:buChar char="•"/>
            </a:pPr>
            <a:r>
              <a:rPr lang="de-DE" sz="2800">
                <a:solidFill>
                  <a:srgbClr val="000000"/>
                </a:solidFill>
                <a:latin typeface="Arial"/>
                <a:ea typeface="Arial"/>
                <a:cs typeface="Arial"/>
                <a:sym typeface="Arial"/>
              </a:rPr>
              <a:t>In this prespecified subanalysis of the NOAH-AFNET 6 trial, the rate of stroke appeared low in patients with AHRE durations ≥24 hours. </a:t>
            </a:r>
            <a:endParaRPr/>
          </a:p>
          <a:p>
            <a:pPr indent="-285750" lvl="0" marL="285750" marR="0" rtl="0" algn="l">
              <a:lnSpc>
                <a:spcPct val="110000"/>
              </a:lnSpc>
              <a:spcBef>
                <a:spcPts val="800"/>
              </a:spcBef>
              <a:spcAft>
                <a:spcPts val="0"/>
              </a:spcAft>
              <a:buClr>
                <a:srgbClr val="000000"/>
              </a:buClr>
              <a:buSzPts val="2800"/>
              <a:buFont typeface="Arial"/>
              <a:buChar char="•"/>
            </a:pPr>
            <a:r>
              <a:rPr lang="de-DE" sz="2800">
                <a:solidFill>
                  <a:srgbClr val="000000"/>
                </a:solidFill>
                <a:latin typeface="Arial"/>
                <a:ea typeface="Arial"/>
                <a:cs typeface="Arial"/>
                <a:sym typeface="Arial"/>
              </a:rPr>
              <a:t>There was no interaction between the duration of the longest AHRE episode and the efficacy and safety of oral anticoagulation</a:t>
            </a:r>
            <a:r>
              <a:rPr lang="de-DE" sz="2800">
                <a:solidFill>
                  <a:schemeClr val="dk1"/>
                </a:solidFill>
                <a:latin typeface="Arial"/>
                <a:ea typeface="Arial"/>
                <a:cs typeface="Arial"/>
                <a:sym typeface="Arial"/>
              </a:rPr>
              <a:t>. </a:t>
            </a:r>
            <a:endParaRPr/>
          </a:p>
          <a:p>
            <a:pPr indent="-285750" lvl="0" marL="285750" marR="0" rtl="0" algn="l">
              <a:lnSpc>
                <a:spcPct val="110000"/>
              </a:lnSpc>
              <a:spcBef>
                <a:spcPts val="800"/>
              </a:spcBef>
              <a:spcAft>
                <a:spcPts val="0"/>
              </a:spcAft>
              <a:buClr>
                <a:srgbClr val="000000"/>
              </a:buClr>
              <a:buSzPts val="2800"/>
              <a:buFont typeface="Arial"/>
              <a:buChar char="•"/>
            </a:pPr>
            <a:r>
              <a:rPr lang="de-DE" sz="2800">
                <a:solidFill>
                  <a:srgbClr val="000000"/>
                </a:solidFill>
                <a:latin typeface="Arial"/>
                <a:ea typeface="Arial"/>
                <a:cs typeface="Arial"/>
                <a:sym typeface="Arial"/>
              </a:rPr>
              <a:t>Patients experiencing AHRE durations ≥24 hours are more likely to develop atrial fibrillation over time than those with shorter AHRE, calling for regular ECGs. </a:t>
            </a:r>
            <a:endParaRPr/>
          </a:p>
          <a:p>
            <a:pPr indent="-285750" lvl="0" marL="285750" marR="0" rtl="0" algn="l">
              <a:lnSpc>
                <a:spcPct val="110000"/>
              </a:lnSpc>
              <a:spcBef>
                <a:spcPts val="800"/>
              </a:spcBef>
              <a:spcAft>
                <a:spcPts val="0"/>
              </a:spcAft>
              <a:buClr>
                <a:srgbClr val="000000"/>
              </a:buClr>
              <a:buSzPts val="2800"/>
              <a:buFont typeface="Arial"/>
              <a:buChar char="•"/>
            </a:pPr>
            <a:r>
              <a:rPr lang="de-DE" sz="2800">
                <a:solidFill>
                  <a:srgbClr val="000000"/>
                </a:solidFill>
                <a:latin typeface="Arial"/>
                <a:ea typeface="Arial"/>
                <a:cs typeface="Arial"/>
                <a:sym typeface="Arial"/>
              </a:rPr>
              <a:t>Further research is needed to identify patients with AHRE at higher risk of stroke and other cardiovascular events.</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2" y="2928"/>
            <a:ext cx="12191998"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Disclosures</a:t>
            </a:r>
            <a:endParaRPr/>
          </a:p>
        </p:txBody>
      </p:sp>
      <p:sp>
        <p:nvSpPr>
          <p:cNvPr id="78" name="Google Shape;78;p2"/>
          <p:cNvSpPr txBox="1"/>
          <p:nvPr/>
        </p:nvSpPr>
        <p:spPr>
          <a:xfrm>
            <a:off x="274371" y="1994930"/>
            <a:ext cx="11373117" cy="2868139"/>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2200"/>
              <a:buFont typeface="Arial"/>
              <a:buChar char="•"/>
            </a:pPr>
            <a:r>
              <a:rPr b="0" i="0" lang="de-DE" sz="2200" u="none" cap="none" strike="noStrike">
                <a:solidFill>
                  <a:schemeClr val="dk1"/>
                </a:solidFill>
                <a:latin typeface="Arial"/>
                <a:ea typeface="Arial"/>
                <a:cs typeface="Arial"/>
                <a:sym typeface="Arial"/>
              </a:rPr>
              <a:t>Dr. Nina Becher received speaker fees from Medtronic, Abbott and an educational grant from Biotronik not related to this work.</a:t>
            </a:r>
            <a:endParaRPr/>
          </a:p>
          <a:p>
            <a:pPr indent="-117475" lvl="0" marL="257175" marR="0" rtl="0" algn="l">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200"/>
              <a:buFont typeface="Arial"/>
              <a:buChar char="•"/>
            </a:pPr>
            <a:r>
              <a:rPr b="0" i="0" lang="de-DE" sz="2200" u="none" cap="none" strike="noStrike">
                <a:solidFill>
                  <a:schemeClr val="dk1"/>
                </a:solidFill>
                <a:latin typeface="Arial"/>
                <a:ea typeface="Arial"/>
                <a:cs typeface="Arial"/>
                <a:sym typeface="Arial"/>
              </a:rPr>
              <a:t>The NOAH-AFNET 6 trial received financial support from the German Center for Cardiovascular Research, funded by the German Ministry of Education and Research (BMBF), and Daiichi Sankyo Europe.</a:t>
            </a:r>
            <a:endParaRPr/>
          </a:p>
          <a:p>
            <a:pPr indent="-117475" lvl="0" marL="257175" marR="0" rtl="0" algn="l">
              <a:spcBef>
                <a:spcPts val="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257175" lvl="0" marL="257175" marR="0" rtl="0" algn="l">
              <a:spcBef>
                <a:spcPts val="0"/>
              </a:spcBef>
              <a:spcAft>
                <a:spcPts val="0"/>
              </a:spcAft>
              <a:buClr>
                <a:schemeClr val="dk1"/>
              </a:buClr>
              <a:buSzPts val="2200"/>
              <a:buFont typeface="Arial"/>
              <a:buChar char="•"/>
            </a:pPr>
            <a:r>
              <a:rPr b="0" i="0" lang="de-DE" sz="2200" u="none" cap="none" strike="noStrike">
                <a:solidFill>
                  <a:schemeClr val="dk1"/>
                </a:solidFill>
                <a:latin typeface="Arial"/>
                <a:ea typeface="Arial"/>
                <a:cs typeface="Arial"/>
                <a:sym typeface="Arial"/>
              </a:rPr>
              <a:t>Sponsor of NOAH-AFNET 6 is AFNET.</a:t>
            </a:r>
            <a:endParaRPr/>
          </a:p>
          <a:p>
            <a:pPr indent="-117475" lvl="0" marL="257175" marR="0" rtl="0" algn="l">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117475" lvl="0" marL="257175" marR="0" rtl="0" algn="l">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117475" lvl="0" marL="257175" marR="0" rtl="0" algn="l">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2" y="2928"/>
            <a:ext cx="12191998"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000"/>
              <a:t>Background</a:t>
            </a:r>
            <a:endParaRPr/>
          </a:p>
        </p:txBody>
      </p:sp>
      <p:sp>
        <p:nvSpPr>
          <p:cNvPr id="85" name="Google Shape;85;p3"/>
          <p:cNvSpPr txBox="1"/>
          <p:nvPr/>
        </p:nvSpPr>
        <p:spPr>
          <a:xfrm>
            <a:off x="-1" y="1265238"/>
            <a:ext cx="12010030" cy="429861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0" i="0" lang="de-DE" sz="2000" u="none" cap="none" strike="noStrike">
                <a:solidFill>
                  <a:schemeClr val="dk1"/>
                </a:solidFill>
                <a:latin typeface="Arial"/>
                <a:ea typeface="Arial"/>
                <a:cs typeface="Arial"/>
                <a:sym typeface="Arial"/>
              </a:rPr>
              <a:t>Atrial high-rate episodes (AHRE) resemble short episodes of atrial fibrillation and are detected in every fifth patient with an implanted device.</a:t>
            </a:r>
            <a:r>
              <a:rPr b="0" baseline="30000" i="0" lang="de-DE" sz="2000" u="none" cap="none" strike="noStrike">
                <a:solidFill>
                  <a:schemeClr val="dk1"/>
                </a:solidFill>
                <a:latin typeface="Arial"/>
                <a:ea typeface="Arial"/>
                <a:cs typeface="Arial"/>
                <a:sym typeface="Arial"/>
              </a:rPr>
              <a:t>1</a:t>
            </a:r>
            <a:endParaRPr/>
          </a:p>
          <a:p>
            <a:pPr indent="-158750" lvl="0" marL="285750" marR="0" rtl="0" algn="l">
              <a:spcBef>
                <a:spcPts val="0"/>
              </a:spcBef>
              <a:spcAft>
                <a:spcPts val="0"/>
              </a:spcAft>
              <a:buClr>
                <a:schemeClr val="dk1"/>
              </a:buClr>
              <a:buSzPts val="2000"/>
              <a:buFont typeface="Arial"/>
              <a:buNone/>
            </a:pPr>
            <a:r>
              <a:t/>
            </a:r>
            <a:endParaRPr b="0" baseline="3000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0" i="0" lang="de-DE" sz="2000" u="none" cap="none" strike="noStrike">
                <a:solidFill>
                  <a:schemeClr val="dk1"/>
                </a:solidFill>
                <a:latin typeface="Arial"/>
                <a:ea typeface="Arial"/>
                <a:cs typeface="Arial"/>
                <a:sym typeface="Arial"/>
              </a:rPr>
              <a:t>Stroke risk associated with AHRE is lower than the stroke risk associated with ECG-documented atrial fibrillation.</a:t>
            </a:r>
            <a:r>
              <a:rPr b="0" baseline="30000" i="0" lang="de-DE" sz="2000" u="none" cap="none" strike="noStrike">
                <a:solidFill>
                  <a:schemeClr val="dk1"/>
                </a:solidFill>
                <a:latin typeface="Arial"/>
                <a:ea typeface="Arial"/>
                <a:cs typeface="Arial"/>
                <a:sym typeface="Arial"/>
              </a:rPr>
              <a:t>2,3</a:t>
            </a:r>
            <a:r>
              <a:rPr b="0" i="0" lang="de-DE" sz="2000" u="none" cap="none" strike="noStrike">
                <a:solidFill>
                  <a:schemeClr val="dk1"/>
                </a:solidFill>
                <a:latin typeface="Arial"/>
                <a:ea typeface="Arial"/>
                <a:cs typeface="Arial"/>
                <a:sym typeface="Arial"/>
              </a:rPr>
              <a:t> </a:t>
            </a:r>
            <a:endParaRPr/>
          </a:p>
          <a:p>
            <a:pPr indent="-158750" lvl="0" marL="2857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0" i="0" lang="de-DE" sz="2000" u="none" cap="none" strike="noStrike">
                <a:solidFill>
                  <a:schemeClr val="dk1"/>
                </a:solidFill>
                <a:latin typeface="Arial"/>
                <a:ea typeface="Arial"/>
                <a:cs typeface="Arial"/>
                <a:sym typeface="Arial"/>
              </a:rPr>
              <a:t>The double-blind, double dummy </a:t>
            </a:r>
            <a:r>
              <a:rPr b="1" i="0" lang="de-DE" sz="2000" u="none" cap="none" strike="noStrike">
                <a:solidFill>
                  <a:schemeClr val="dk1"/>
                </a:solidFill>
                <a:latin typeface="Arial"/>
                <a:ea typeface="Arial"/>
                <a:cs typeface="Arial"/>
                <a:sym typeface="Arial"/>
              </a:rPr>
              <a:t>“Non vitamin K antagonist Oral anticoagulants in patients with Atrial High-rate episodes” (NOAH-AFNET 6)</a:t>
            </a:r>
            <a:r>
              <a:rPr b="0" i="0" lang="de-DE" sz="2000" u="none" cap="none" strike="noStrike">
                <a:solidFill>
                  <a:schemeClr val="dk1"/>
                </a:solidFill>
                <a:latin typeface="Arial"/>
                <a:ea typeface="Arial"/>
                <a:cs typeface="Arial"/>
                <a:sym typeface="Arial"/>
              </a:rPr>
              <a:t> trial found that oral anticoagulation with edoxaban does not markedly reduce a composite outcome of stroke, systemic embolism, or CV death compared to no anticoagulation in patients with AHRE and stroke risk factors but increased major bleedings.</a:t>
            </a:r>
            <a:r>
              <a:rPr b="0" baseline="30000" i="0" lang="de-DE" sz="2000" u="none" cap="none" strike="noStrike">
                <a:solidFill>
                  <a:schemeClr val="dk1"/>
                </a:solidFill>
                <a:latin typeface="Arial"/>
                <a:ea typeface="Arial"/>
                <a:cs typeface="Arial"/>
                <a:sym typeface="Arial"/>
              </a:rPr>
              <a:t>4</a:t>
            </a:r>
            <a:endParaRPr/>
          </a:p>
          <a:p>
            <a:pPr indent="-158750" lvl="0" marL="2857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0" i="0" lang="de-DE" sz="2000" u="none" cap="none" strike="noStrike">
                <a:solidFill>
                  <a:schemeClr val="dk1"/>
                </a:solidFill>
                <a:latin typeface="Arial"/>
                <a:ea typeface="Arial"/>
                <a:cs typeface="Arial"/>
                <a:sym typeface="Arial"/>
              </a:rPr>
              <a:t>Observational studies suggest a higher stroke risk associated with AHRE lasting 24 hours or longer.</a:t>
            </a:r>
            <a:r>
              <a:rPr b="0" baseline="30000" i="0" lang="de-DE" sz="2000" u="none" cap="none" strike="noStrike">
                <a:solidFill>
                  <a:schemeClr val="dk1"/>
                </a:solidFill>
                <a:latin typeface="Arial"/>
                <a:ea typeface="Arial"/>
                <a:cs typeface="Arial"/>
                <a:sym typeface="Arial"/>
              </a:rPr>
              <a:t>5,6</a:t>
            </a:r>
            <a:endParaRPr/>
          </a:p>
          <a:p>
            <a:pPr indent="-158750" lvl="0" marL="2857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0" i="0" lang="de-DE" sz="2000" u="none" cap="none" strike="noStrike">
                <a:solidFill>
                  <a:schemeClr val="dk1"/>
                </a:solidFill>
                <a:latin typeface="Arial"/>
                <a:ea typeface="Arial"/>
                <a:cs typeface="Arial"/>
                <a:sym typeface="Arial"/>
              </a:rPr>
              <a:t>Randomized data evaluating anticoagulation in patients with long AHRE are lacking. </a:t>
            </a:r>
            <a:endParaRPr b="0" i="0" sz="2000" u="none" cap="none" strike="noStrike">
              <a:solidFill>
                <a:schemeClr val="dk1"/>
              </a:solidFill>
              <a:latin typeface="Arial"/>
              <a:ea typeface="Arial"/>
              <a:cs typeface="Arial"/>
              <a:sym typeface="Arial"/>
            </a:endParaRPr>
          </a:p>
        </p:txBody>
      </p:sp>
      <p:sp>
        <p:nvSpPr>
          <p:cNvPr id="86" name="Google Shape;86;p3"/>
          <p:cNvSpPr/>
          <p:nvPr/>
        </p:nvSpPr>
        <p:spPr>
          <a:xfrm>
            <a:off x="177420" y="6058367"/>
            <a:ext cx="1183260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1400" u="none" cap="none" strike="noStrike">
                <a:solidFill>
                  <a:srgbClr val="7F7F7F"/>
                </a:solidFill>
                <a:latin typeface="Arial"/>
                <a:ea typeface="Arial"/>
                <a:cs typeface="Arial"/>
                <a:sym typeface="Arial"/>
              </a:rPr>
              <a:t>1 Toennis et al. </a:t>
            </a:r>
            <a:r>
              <a:rPr b="1" i="1" lang="de-DE" sz="1400" u="none" cap="none" strike="noStrike">
                <a:solidFill>
                  <a:srgbClr val="7F7F7F"/>
                </a:solidFill>
                <a:latin typeface="Arial"/>
                <a:ea typeface="Arial"/>
                <a:cs typeface="Arial"/>
                <a:sym typeface="Arial"/>
              </a:rPr>
              <a:t>Europace</a:t>
            </a:r>
            <a:r>
              <a:rPr b="0" i="0" lang="de-DE" sz="1400" u="none" cap="none" strike="noStrike">
                <a:solidFill>
                  <a:srgbClr val="7F7F7F"/>
                </a:solidFill>
                <a:latin typeface="Arial"/>
                <a:ea typeface="Arial"/>
                <a:cs typeface="Arial"/>
                <a:sym typeface="Arial"/>
              </a:rPr>
              <a:t> 2023. DOI: 10.1093/europace/euad166; 2 Healey et al.</a:t>
            </a:r>
            <a:r>
              <a:rPr b="1" i="1" lang="de-DE" sz="1400" u="none" cap="none" strike="noStrike">
                <a:solidFill>
                  <a:srgbClr val="7F7F7F"/>
                </a:solidFill>
                <a:latin typeface="Arial"/>
                <a:ea typeface="Arial"/>
                <a:cs typeface="Arial"/>
                <a:sym typeface="Arial"/>
              </a:rPr>
              <a:t> NEJM</a:t>
            </a:r>
            <a:r>
              <a:rPr b="0" i="0" lang="de-DE" sz="1400" u="none" cap="none" strike="noStrike">
                <a:solidFill>
                  <a:srgbClr val="7F7F7F"/>
                </a:solidFill>
                <a:latin typeface="Arial"/>
                <a:ea typeface="Arial"/>
                <a:cs typeface="Arial"/>
                <a:sym typeface="Arial"/>
              </a:rPr>
              <a:t> 2012. DOI: 0.1056/NEJMoa1105575</a:t>
            </a:r>
            <a:r>
              <a:rPr b="1" i="1" lang="de-DE" sz="1400" u="none" cap="none" strike="noStrike">
                <a:solidFill>
                  <a:srgbClr val="7F7F7F"/>
                </a:solidFill>
                <a:latin typeface="Arial"/>
                <a:ea typeface="Arial"/>
                <a:cs typeface="Arial"/>
                <a:sym typeface="Arial"/>
              </a:rPr>
              <a:t> </a:t>
            </a:r>
            <a:endParaRPr b="1" i="1" sz="1400">
              <a:solidFill>
                <a:srgbClr val="7F7F7F"/>
              </a:solidFill>
              <a:latin typeface="Arial"/>
              <a:ea typeface="Arial"/>
              <a:cs typeface="Arial"/>
              <a:sym typeface="Arial"/>
            </a:endParaRPr>
          </a:p>
          <a:p>
            <a:pPr indent="0" lvl="0" marL="0" marR="0" rtl="0" algn="l">
              <a:spcBef>
                <a:spcPts val="0"/>
              </a:spcBef>
              <a:spcAft>
                <a:spcPts val="0"/>
              </a:spcAft>
              <a:buNone/>
            </a:pPr>
            <a:r>
              <a:rPr lang="de-DE" sz="1400">
                <a:solidFill>
                  <a:srgbClr val="7F7F7F"/>
                </a:solidFill>
                <a:latin typeface="Arial"/>
                <a:ea typeface="Arial"/>
                <a:cs typeface="Arial"/>
                <a:sym typeface="Arial"/>
              </a:rPr>
              <a:t>3 Bertaglia et al. </a:t>
            </a:r>
            <a:r>
              <a:rPr b="1" i="1" lang="de-DE" sz="1400">
                <a:solidFill>
                  <a:srgbClr val="7F7F7F"/>
                </a:solidFill>
                <a:latin typeface="Arial"/>
                <a:ea typeface="Arial"/>
                <a:cs typeface="Arial"/>
                <a:sym typeface="Arial"/>
              </a:rPr>
              <a:t>Europace</a:t>
            </a:r>
            <a:r>
              <a:rPr lang="de-DE" sz="1400">
                <a:solidFill>
                  <a:srgbClr val="7F7F7F"/>
                </a:solidFill>
                <a:latin typeface="Arial"/>
                <a:ea typeface="Arial"/>
                <a:cs typeface="Arial"/>
                <a:sym typeface="Arial"/>
              </a:rPr>
              <a:t> 2019. DOI: 10.1093/europace/euz172; 4 Kirchhof et al. </a:t>
            </a:r>
            <a:r>
              <a:rPr b="1" i="1" lang="de-DE" sz="1400">
                <a:solidFill>
                  <a:srgbClr val="7F7F7F"/>
                </a:solidFill>
                <a:latin typeface="Arial"/>
                <a:ea typeface="Arial"/>
                <a:cs typeface="Arial"/>
                <a:sym typeface="Arial"/>
              </a:rPr>
              <a:t>NEJM </a:t>
            </a:r>
            <a:r>
              <a:rPr lang="de-DE" sz="1400">
                <a:solidFill>
                  <a:srgbClr val="7F7F7F"/>
                </a:solidFill>
                <a:latin typeface="Arial"/>
                <a:ea typeface="Arial"/>
                <a:cs typeface="Arial"/>
                <a:sym typeface="Arial"/>
              </a:rPr>
              <a:t>2023. DOI: 0.1056/NEJMoa2303062;</a:t>
            </a:r>
            <a:endParaRPr sz="1400">
              <a:solidFill>
                <a:srgbClr val="7F7F7F"/>
              </a:solidFill>
              <a:latin typeface="Arial"/>
              <a:ea typeface="Arial"/>
              <a:cs typeface="Arial"/>
              <a:sym typeface="Arial"/>
            </a:endParaRPr>
          </a:p>
          <a:p>
            <a:pPr indent="0" lvl="0" marL="0" marR="0" rtl="0" algn="l">
              <a:spcBef>
                <a:spcPts val="0"/>
              </a:spcBef>
              <a:spcAft>
                <a:spcPts val="0"/>
              </a:spcAft>
              <a:buNone/>
            </a:pPr>
            <a:r>
              <a:rPr lang="de-DE" sz="1400">
                <a:solidFill>
                  <a:srgbClr val="7F7F7F"/>
                </a:solidFill>
                <a:latin typeface="Arial"/>
                <a:ea typeface="Arial"/>
                <a:cs typeface="Arial"/>
                <a:sym typeface="Arial"/>
              </a:rPr>
              <a:t>5 Uittenbogaart et al. </a:t>
            </a:r>
            <a:r>
              <a:rPr b="1" i="1" lang="de-DE" sz="1400">
                <a:solidFill>
                  <a:srgbClr val="7F7F7F"/>
                </a:solidFill>
                <a:latin typeface="Arial"/>
                <a:ea typeface="Arial"/>
                <a:cs typeface="Arial"/>
                <a:sym typeface="Arial"/>
              </a:rPr>
              <a:t>Europace</a:t>
            </a:r>
            <a:r>
              <a:rPr lang="de-DE" sz="1400">
                <a:solidFill>
                  <a:srgbClr val="7F7F7F"/>
                </a:solidFill>
                <a:latin typeface="Arial"/>
                <a:ea typeface="Arial"/>
                <a:cs typeface="Arial"/>
                <a:sym typeface="Arial"/>
              </a:rPr>
              <a:t> 2018. DOI: 10.1093/europace/eux356; 6 Van Gelder et al. </a:t>
            </a:r>
            <a:r>
              <a:rPr b="1" i="1" lang="de-DE" sz="1400">
                <a:solidFill>
                  <a:srgbClr val="7F7F7F"/>
                </a:solidFill>
                <a:latin typeface="Arial"/>
                <a:ea typeface="Arial"/>
                <a:cs typeface="Arial"/>
                <a:sym typeface="Arial"/>
              </a:rPr>
              <a:t>Eur Heart J </a:t>
            </a:r>
            <a:r>
              <a:rPr lang="de-DE" sz="1400">
                <a:solidFill>
                  <a:srgbClr val="7F7F7F"/>
                </a:solidFill>
                <a:latin typeface="Arial"/>
                <a:ea typeface="Arial"/>
                <a:cs typeface="Arial"/>
                <a:sym typeface="Arial"/>
              </a:rPr>
              <a:t>2017. DOI:10.1093/eurheartj/ehx042</a:t>
            </a:r>
            <a:endParaRPr/>
          </a:p>
          <a:p>
            <a:pPr indent="0" lvl="0" marL="0" marR="0" rtl="0" algn="l">
              <a:spcBef>
                <a:spcPts val="0"/>
              </a:spcBef>
              <a:spcAft>
                <a:spcPts val="0"/>
              </a:spcAft>
              <a:buNone/>
            </a:pPr>
            <a:r>
              <a:t/>
            </a:r>
            <a:endParaRPr sz="1400">
              <a:solidFill>
                <a:srgbClr val="7F7F7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2" y="2928"/>
            <a:ext cx="12191998"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000"/>
              <a:t>Study Design and Objectives</a:t>
            </a:r>
            <a:endParaRPr/>
          </a:p>
        </p:txBody>
      </p:sp>
      <p:sp>
        <p:nvSpPr>
          <p:cNvPr id="93" name="Google Shape;93;p4"/>
          <p:cNvSpPr txBox="1"/>
          <p:nvPr/>
        </p:nvSpPr>
        <p:spPr>
          <a:xfrm>
            <a:off x="193186" y="2249625"/>
            <a:ext cx="11575487" cy="2092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de-DE" sz="2600" u="sng" strike="noStrike">
                <a:solidFill>
                  <a:schemeClr val="dk1"/>
                </a:solidFill>
                <a:latin typeface="Arial"/>
                <a:ea typeface="Arial"/>
                <a:cs typeface="Arial"/>
                <a:sym typeface="Arial"/>
              </a:rPr>
              <a:t>Prespecified subanalysis of NOAH-AFNET 6</a:t>
            </a:r>
            <a:endParaRPr/>
          </a:p>
          <a:p>
            <a:pPr indent="0" lvl="0" marL="0" marR="0" rtl="0" algn="ctr">
              <a:spcBef>
                <a:spcPts val="0"/>
              </a:spcBef>
              <a:spcAft>
                <a:spcPts val="0"/>
              </a:spcAft>
              <a:buNone/>
            </a:pPr>
            <a:r>
              <a:t/>
            </a:r>
            <a:endParaRPr i="0" sz="2600" u="none" strike="noStrike">
              <a:solidFill>
                <a:schemeClr val="dk1"/>
              </a:solidFill>
              <a:latin typeface="Arial"/>
              <a:ea typeface="Arial"/>
              <a:cs typeface="Arial"/>
              <a:sym typeface="Arial"/>
            </a:endParaRPr>
          </a:p>
          <a:p>
            <a:pPr indent="0" lvl="0" marL="0" marR="0" rtl="0" algn="ctr">
              <a:spcBef>
                <a:spcPts val="0"/>
              </a:spcBef>
              <a:spcAft>
                <a:spcPts val="0"/>
              </a:spcAft>
              <a:buNone/>
            </a:pPr>
            <a:r>
              <a:rPr lang="de-DE" sz="2600">
                <a:solidFill>
                  <a:schemeClr val="dk1"/>
                </a:solidFill>
                <a:latin typeface="Arial"/>
                <a:ea typeface="Arial"/>
                <a:cs typeface="Arial"/>
                <a:sym typeface="Arial"/>
              </a:rPr>
              <a:t>To assess </a:t>
            </a:r>
            <a:r>
              <a:rPr i="0" lang="de-DE" sz="2600" u="none" strike="noStrike">
                <a:solidFill>
                  <a:schemeClr val="dk1"/>
                </a:solidFill>
                <a:latin typeface="Arial"/>
                <a:ea typeface="Arial"/>
                <a:cs typeface="Arial"/>
                <a:sym typeface="Arial"/>
              </a:rPr>
              <a:t>the efficacy and safety of oral anticoagulation with edoxaban compared to no anticoagulation in patients with AHRE lasting ≥24 hours</a:t>
            </a:r>
            <a:r>
              <a:rPr lang="de-DE" sz="2600">
                <a:solidFill>
                  <a:schemeClr val="dk1"/>
                </a:solidFill>
                <a:latin typeface="Arial"/>
                <a:ea typeface="Arial"/>
                <a:cs typeface="Arial"/>
                <a:sym typeface="Arial"/>
              </a:rPr>
              <a:t> compared to shorter episodes in the NOAH-AFNET 6 trial</a:t>
            </a:r>
            <a:endParaRPr sz="2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title"/>
          </p:nvPr>
        </p:nvSpPr>
        <p:spPr>
          <a:xfrm>
            <a:off x="2" y="2928"/>
            <a:ext cx="12191998"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CONSORT Flow Diagram of the Substudy</a:t>
            </a:r>
            <a:endParaRPr b="1" sz="3200"/>
          </a:p>
        </p:txBody>
      </p:sp>
      <p:pic>
        <p:nvPicPr>
          <p:cNvPr descr="Figure_1" id="99" name="Google Shape;99;p5"/>
          <p:cNvPicPr preferRelativeResize="0"/>
          <p:nvPr/>
        </p:nvPicPr>
        <p:blipFill rotWithShape="1">
          <a:blip r:embed="rId3">
            <a:alphaModFix/>
          </a:blip>
          <a:srcRect b="74776" l="2537" r="2022" t="-749"/>
          <a:stretch/>
        </p:blipFill>
        <p:spPr>
          <a:xfrm>
            <a:off x="293913" y="1125537"/>
            <a:ext cx="6805095" cy="2303463"/>
          </a:xfrm>
          <a:prstGeom prst="rect">
            <a:avLst/>
          </a:prstGeom>
          <a:noFill/>
          <a:ln>
            <a:noFill/>
          </a:ln>
        </p:spPr>
      </p:pic>
      <p:sp>
        <p:nvSpPr>
          <p:cNvPr id="100" name="Google Shape;100;p5"/>
          <p:cNvSpPr txBox="1"/>
          <p:nvPr/>
        </p:nvSpPr>
        <p:spPr>
          <a:xfrm>
            <a:off x="7085463" y="3544416"/>
            <a:ext cx="510653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2000">
                <a:solidFill>
                  <a:schemeClr val="dk1"/>
                </a:solidFill>
                <a:latin typeface="Arial"/>
                <a:ea typeface="Arial"/>
                <a:cs typeface="Arial"/>
                <a:sym typeface="Arial"/>
              </a:rPr>
              <a:t>All patients changed to open-label anticoagulation upon ECG-documentation of atrial fibrillation</a:t>
            </a:r>
            <a:endParaRPr/>
          </a:p>
          <a:p>
            <a:pPr indent="0" lvl="0" marL="0" marR="0" rtl="0" algn="ctr">
              <a:spcBef>
                <a:spcPts val="0"/>
              </a:spcBef>
              <a:spcAft>
                <a:spcPts val="0"/>
              </a:spcAft>
              <a:buNone/>
            </a:pPr>
            <a:r>
              <a:rPr lang="de-DE" sz="2000">
                <a:solidFill>
                  <a:schemeClr val="dk1"/>
                </a:solidFill>
                <a:latin typeface="Arial"/>
                <a:ea typeface="Arial"/>
                <a:cs typeface="Arial"/>
                <a:sym typeface="Arial"/>
              </a:rPr>
              <a:t>(ECG every 6 month)</a:t>
            </a:r>
            <a:endParaRPr/>
          </a:p>
        </p:txBody>
      </p:sp>
      <p:sp>
        <p:nvSpPr>
          <p:cNvPr id="101" name="Google Shape;101;p5"/>
          <p:cNvSpPr txBox="1"/>
          <p:nvPr/>
        </p:nvSpPr>
        <p:spPr>
          <a:xfrm>
            <a:off x="7265642" y="1731722"/>
            <a:ext cx="484142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2000">
                <a:solidFill>
                  <a:schemeClr val="dk1"/>
                </a:solidFill>
                <a:latin typeface="Arial"/>
                <a:ea typeface="Arial"/>
                <a:cs typeface="Arial"/>
                <a:sym typeface="Arial"/>
              </a:rPr>
              <a:t>All AHRE were reviewed by core lab.</a:t>
            </a:r>
            <a:endParaRPr/>
          </a:p>
          <a:p>
            <a:pPr indent="0" lvl="0" marL="0" marR="0" rtl="0" algn="ctr">
              <a:spcBef>
                <a:spcPts val="0"/>
              </a:spcBef>
              <a:spcAft>
                <a:spcPts val="0"/>
              </a:spcAft>
              <a:buNone/>
            </a:pPr>
            <a:r>
              <a:rPr lang="de-DE" sz="2000">
                <a:solidFill>
                  <a:schemeClr val="dk1"/>
                </a:solidFill>
                <a:latin typeface="Arial"/>
                <a:ea typeface="Arial"/>
                <a:cs typeface="Arial"/>
                <a:sym typeface="Arial"/>
              </a:rPr>
              <a:t>Patients were classified by duration of the longest AHRE episode at baseline</a:t>
            </a:r>
            <a:endParaRPr/>
          </a:p>
        </p:txBody>
      </p:sp>
      <p:pic>
        <p:nvPicPr>
          <p:cNvPr descr="Figure_1" id="102" name="Google Shape;102;p5"/>
          <p:cNvPicPr preferRelativeResize="0"/>
          <p:nvPr/>
        </p:nvPicPr>
        <p:blipFill rotWithShape="1">
          <a:blip r:embed="rId3">
            <a:alphaModFix/>
          </a:blip>
          <a:srcRect b="39674" l="2537" r="2022" t="-748"/>
          <a:stretch/>
        </p:blipFill>
        <p:spPr>
          <a:xfrm>
            <a:off x="293913" y="1104428"/>
            <a:ext cx="6805095" cy="5416777"/>
          </a:xfrm>
          <a:prstGeom prst="rect">
            <a:avLst/>
          </a:prstGeom>
          <a:noFill/>
          <a:ln>
            <a:noFill/>
          </a:ln>
        </p:spPr>
      </p:pic>
      <p:sp>
        <p:nvSpPr>
          <p:cNvPr id="103" name="Google Shape;103;p5"/>
          <p:cNvSpPr txBox="1"/>
          <p:nvPr/>
        </p:nvSpPr>
        <p:spPr>
          <a:xfrm>
            <a:off x="279625" y="2517212"/>
            <a:ext cx="230346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chemeClr val="dk1"/>
                </a:solidFill>
                <a:latin typeface="Arial"/>
                <a:ea typeface="Arial"/>
                <a:cs typeface="Arial"/>
                <a:sym typeface="Arial"/>
              </a:rPr>
              <a:t>Patients with core lab verified duration of longest AHRE at baseline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txBox="1"/>
          <p:nvPr>
            <p:ph type="title"/>
          </p:nvPr>
        </p:nvSpPr>
        <p:spPr>
          <a:xfrm>
            <a:off x="2" y="2928"/>
            <a:ext cx="12191998"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000"/>
              <a:t>Outcomes</a:t>
            </a:r>
            <a:endParaRPr/>
          </a:p>
        </p:txBody>
      </p:sp>
      <p:sp>
        <p:nvSpPr>
          <p:cNvPr id="109" name="Google Shape;109;p6"/>
          <p:cNvSpPr txBox="1"/>
          <p:nvPr/>
        </p:nvSpPr>
        <p:spPr>
          <a:xfrm>
            <a:off x="394377" y="1153200"/>
            <a:ext cx="10861949"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400">
                <a:solidFill>
                  <a:srgbClr val="000000"/>
                </a:solidFill>
                <a:latin typeface="Arial"/>
                <a:ea typeface="Arial"/>
                <a:cs typeface="Arial"/>
                <a:sym typeface="Arial"/>
              </a:rPr>
              <a:t>Primary efficacy outcome </a:t>
            </a:r>
            <a:endParaRPr/>
          </a:p>
          <a:p>
            <a:pPr indent="-342900" lvl="0" marL="342900" marR="0" rtl="0" algn="l">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Composite of stroke, systemic embolism, or cardiovascular death</a:t>
            </a:r>
            <a:endParaRPr/>
          </a:p>
          <a:p>
            <a:pPr indent="0" lvl="0" marL="0" marR="0" rtl="0" algn="l">
              <a:spcBef>
                <a:spcPts val="0"/>
              </a:spcBef>
              <a:spcAft>
                <a:spcPts val="0"/>
              </a:spcAft>
              <a:buNone/>
            </a:pPr>
            <a:r>
              <a:t/>
            </a:r>
            <a:endParaRPr sz="2400">
              <a:solidFill>
                <a:srgbClr val="000000"/>
              </a:solidFill>
              <a:latin typeface="Arial"/>
              <a:ea typeface="Arial"/>
              <a:cs typeface="Arial"/>
              <a:sym typeface="Arial"/>
            </a:endParaRPr>
          </a:p>
          <a:p>
            <a:pPr indent="0" lvl="0" marL="0" marR="0" rtl="0" algn="l">
              <a:spcBef>
                <a:spcPts val="0"/>
              </a:spcBef>
              <a:spcAft>
                <a:spcPts val="0"/>
              </a:spcAft>
              <a:buNone/>
            </a:pPr>
            <a:r>
              <a:rPr b="1" lang="de-DE" sz="2400">
                <a:solidFill>
                  <a:srgbClr val="000000"/>
                </a:solidFill>
                <a:latin typeface="Arial"/>
                <a:ea typeface="Arial"/>
                <a:cs typeface="Arial"/>
                <a:sym typeface="Arial"/>
              </a:rPr>
              <a:t>Safety outcome </a:t>
            </a:r>
            <a:endParaRPr/>
          </a:p>
          <a:p>
            <a:pPr indent="-342900" lvl="0" marL="342900" marR="0" rtl="0" algn="l">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Composite of ISTH major bleeding and all-cause death </a:t>
            </a:r>
            <a:endParaRPr sz="2400">
              <a:solidFill>
                <a:srgbClr val="000000"/>
              </a:solidFill>
              <a:latin typeface="Arial"/>
              <a:ea typeface="Arial"/>
              <a:cs typeface="Arial"/>
              <a:sym typeface="Arial"/>
            </a:endParaRPr>
          </a:p>
          <a:p>
            <a:pPr indent="0" lvl="0" marL="0" marR="0" rtl="0" algn="l">
              <a:spcBef>
                <a:spcPts val="0"/>
              </a:spcBef>
              <a:spcAft>
                <a:spcPts val="0"/>
              </a:spcAft>
              <a:buNone/>
            </a:pPr>
            <a:r>
              <a:t/>
            </a:r>
            <a:endParaRPr sz="2400">
              <a:solidFill>
                <a:srgbClr val="000000"/>
              </a:solidFill>
              <a:latin typeface="Arial"/>
              <a:ea typeface="Arial"/>
              <a:cs typeface="Arial"/>
              <a:sym typeface="Arial"/>
            </a:endParaRPr>
          </a:p>
          <a:p>
            <a:pPr indent="0" lvl="0" marL="0" marR="0" rtl="0" algn="l">
              <a:spcBef>
                <a:spcPts val="0"/>
              </a:spcBef>
              <a:spcAft>
                <a:spcPts val="0"/>
              </a:spcAft>
              <a:buNone/>
            </a:pPr>
            <a:r>
              <a:rPr b="1" lang="de-DE" sz="2400">
                <a:solidFill>
                  <a:srgbClr val="000000"/>
                </a:solidFill>
                <a:latin typeface="Arial"/>
                <a:ea typeface="Arial"/>
                <a:cs typeface="Arial"/>
                <a:sym typeface="Arial"/>
              </a:rPr>
              <a:t>Key secondary outcomes </a:t>
            </a:r>
            <a:endParaRPr/>
          </a:p>
          <a:p>
            <a:pPr indent="-342900" lvl="0" marL="342900" marR="0" rtl="0" algn="l">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Components of these outcomes </a:t>
            </a:r>
            <a:endParaRPr/>
          </a:p>
          <a:p>
            <a:pPr indent="-342900" lvl="0" marL="342900" marR="0" rtl="0" algn="l">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ECG-diagnosed atrial fibrillation</a:t>
            </a:r>
            <a:endParaRPr/>
          </a:p>
          <a:p>
            <a:pPr indent="-190500" lvl="0" marL="342900" marR="0" rtl="0" algn="l">
              <a:spcBef>
                <a:spcPts val="0"/>
              </a:spcBef>
              <a:spcAft>
                <a:spcPts val="0"/>
              </a:spcAft>
              <a:buClr>
                <a:schemeClr val="dk1"/>
              </a:buClr>
              <a:buSzPts val="2400"/>
              <a:buFont typeface="Arial"/>
              <a:buNone/>
            </a:pPr>
            <a:r>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rPr b="1" lang="de-DE" sz="2400">
                <a:solidFill>
                  <a:srgbClr val="000000"/>
                </a:solidFill>
                <a:latin typeface="Arial"/>
                <a:ea typeface="Arial"/>
                <a:cs typeface="Arial"/>
                <a:sym typeface="Arial"/>
              </a:rPr>
              <a:t>Post-hoc outcome</a:t>
            </a:r>
            <a:endParaRPr sz="24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2400"/>
              <a:buFont typeface="Arial"/>
              <a:buChar char="•"/>
            </a:pPr>
            <a:r>
              <a:rPr lang="de-DE" sz="2400">
                <a:solidFill>
                  <a:srgbClr val="000000"/>
                </a:solidFill>
                <a:latin typeface="Arial"/>
                <a:ea typeface="Arial"/>
                <a:cs typeface="Arial"/>
                <a:sym typeface="Arial"/>
              </a:rPr>
              <a:t>Composite of </a:t>
            </a:r>
            <a:r>
              <a:rPr lang="de-DE" sz="2400">
                <a:solidFill>
                  <a:schemeClr val="dk1"/>
                </a:solidFill>
                <a:latin typeface="Arial"/>
                <a:ea typeface="Arial"/>
                <a:cs typeface="Arial"/>
                <a:sym typeface="Arial"/>
              </a:rPr>
              <a:t>ischemic stroke and systemic embolism excluding pulmonary embolism and myocardial infarction </a:t>
            </a:r>
            <a:endParaRPr sz="2400">
              <a:solidFill>
                <a:srgbClr val="000000"/>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2" y="2928"/>
            <a:ext cx="12191998" cy="777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Baseline Characteristics</a:t>
            </a:r>
            <a:endParaRPr b="1" sz="3200"/>
          </a:p>
        </p:txBody>
      </p:sp>
      <p:graphicFrame>
        <p:nvGraphicFramePr>
          <p:cNvPr id="116" name="Google Shape;116;p7"/>
          <p:cNvGraphicFramePr/>
          <p:nvPr/>
        </p:nvGraphicFramePr>
        <p:xfrm>
          <a:off x="265420" y="996043"/>
          <a:ext cx="3000000" cy="3000000"/>
        </p:xfrm>
        <a:graphic>
          <a:graphicData uri="http://schemas.openxmlformats.org/drawingml/2006/table">
            <a:tbl>
              <a:tblPr bandRow="1" firstCol="1" firstRow="1">
                <a:solidFill>
                  <a:srgbClr val="F2F2F2"/>
                </a:solidFill>
                <a:tableStyleId>{933A7FEA-6D54-4B5F-B1BC-948E886B4C9A}</a:tableStyleId>
              </a:tblPr>
              <a:tblGrid>
                <a:gridCol w="2554350"/>
                <a:gridCol w="1790025"/>
                <a:gridCol w="1856500"/>
                <a:gridCol w="1856500"/>
                <a:gridCol w="1856500"/>
                <a:gridCol w="1707875"/>
              </a:tblGrid>
              <a:tr h="503475">
                <a:tc>
                  <a:txBody>
                    <a:bodyPr/>
                    <a:lstStyle/>
                    <a:p>
                      <a:pPr indent="0" lvl="0" marL="0" marR="0" rtl="0" algn="l">
                        <a:lnSpc>
                          <a:spcPct val="107000"/>
                        </a:lnSpc>
                        <a:spcBef>
                          <a:spcPts val="0"/>
                        </a:spcBef>
                        <a:spcAft>
                          <a:spcPts val="0"/>
                        </a:spcAft>
                        <a:buNone/>
                      </a:pPr>
                      <a:r>
                        <a:rPr lang="de-DE" sz="1500" u="none" cap="none" strike="noStrike">
                          <a:solidFill>
                            <a:srgbClr val="000000"/>
                          </a:solidFill>
                        </a:rPr>
                        <a:t> </a:t>
                      </a:r>
                      <a:endParaRPr sz="1500" u="none" cap="none" strike="noStrike">
                        <a:solidFill>
                          <a:srgbClr val="000000"/>
                        </a:solidFill>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BEBEB"/>
                    </a:solidFill>
                  </a:tcPr>
                </a:tc>
                <a:tc gridSpan="2">
                  <a:txBody>
                    <a:bodyPr/>
                    <a:lstStyle/>
                    <a:p>
                      <a:pPr indent="0" lvl="0" marL="0" marR="0" rtl="0" algn="ctr">
                        <a:lnSpc>
                          <a:spcPct val="107000"/>
                        </a:lnSpc>
                        <a:spcBef>
                          <a:spcPts val="0"/>
                        </a:spcBef>
                        <a:spcAft>
                          <a:spcPts val="0"/>
                        </a:spcAft>
                        <a:buNone/>
                      </a:pPr>
                      <a:r>
                        <a:rPr lang="de-DE" sz="1600" u="none" cap="none" strike="noStrike">
                          <a:solidFill>
                            <a:srgbClr val="78BEE3"/>
                          </a:solidFill>
                        </a:rPr>
                        <a:t>AHRE duration at baseline ≥24 hours</a:t>
                      </a:r>
                      <a:endParaRPr sz="1600" u="none" cap="none" strike="noStrike">
                        <a:solidFill>
                          <a:srgbClr val="78BEE3"/>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BEBEB"/>
                    </a:solidFill>
                  </a:tcPr>
                </a:tc>
                <a:tc hMerge="1"/>
                <a:tc gridSpan="2">
                  <a:txBody>
                    <a:bodyPr/>
                    <a:lstStyle/>
                    <a:p>
                      <a:pPr indent="0" lvl="0" marL="0" marR="0" rtl="0" algn="ctr">
                        <a:lnSpc>
                          <a:spcPct val="107000"/>
                        </a:lnSpc>
                        <a:spcBef>
                          <a:spcPts val="0"/>
                        </a:spcBef>
                        <a:spcAft>
                          <a:spcPts val="0"/>
                        </a:spcAft>
                        <a:buClr>
                          <a:srgbClr val="DF9B03"/>
                        </a:buClr>
                        <a:buSzPts val="1600"/>
                        <a:buFont typeface="Arial"/>
                        <a:buNone/>
                      </a:pPr>
                      <a:r>
                        <a:rPr lang="de-DE" sz="1600" u="none" cap="none" strike="noStrike">
                          <a:solidFill>
                            <a:srgbClr val="DF9B03"/>
                          </a:solidFill>
                        </a:rPr>
                        <a:t>AHRE duration at baseline &lt;24 hours</a:t>
                      </a:r>
                      <a:endParaRPr sz="1600" u="none" cap="none" strike="noStrike">
                        <a:solidFill>
                          <a:srgbClr val="DF9B03"/>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BEBEB"/>
                    </a:solidFill>
                  </a:tcPr>
                </a:tc>
                <a:tc hMerge="1"/>
                <a:tc>
                  <a:txBody>
                    <a:bodyPr/>
                    <a:lstStyle/>
                    <a:p>
                      <a:pPr indent="0" lvl="0" marL="0" marR="0" rtl="0" algn="ctr">
                        <a:lnSpc>
                          <a:spcPct val="107000"/>
                        </a:lnSpc>
                        <a:spcBef>
                          <a:spcPts val="0"/>
                        </a:spcBef>
                        <a:spcAft>
                          <a:spcPts val="0"/>
                        </a:spcAft>
                        <a:buNone/>
                      </a:pPr>
                      <a:r>
                        <a:rPr lang="de-DE" sz="1600" u="none" cap="none" strike="noStrike">
                          <a:solidFill>
                            <a:srgbClr val="000000"/>
                          </a:solidFill>
                        </a:rPr>
                        <a:t> All Patients</a:t>
                      </a:r>
                      <a:endParaRPr sz="1600" u="none" cap="none" strike="noStrike">
                        <a:solidFill>
                          <a:srgbClr val="000000"/>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solidFill>
                      <a:srgbClr val="EBEBEB"/>
                    </a:solidFill>
                  </a:tcPr>
                </a:tc>
              </a:tr>
              <a:tr h="375050">
                <a:tc>
                  <a:txBody>
                    <a:bodyPr/>
                    <a:lstStyle/>
                    <a:p>
                      <a:pPr indent="0" lvl="0" marL="0" marR="0" rtl="0" algn="l">
                        <a:spcBef>
                          <a:spcPts val="0"/>
                        </a:spcBef>
                        <a:spcAft>
                          <a:spcPts val="0"/>
                        </a:spcAft>
                        <a:buNone/>
                      </a:pPr>
                      <a:r>
                        <a:t/>
                      </a:r>
                      <a:endParaRPr sz="15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EBEB"/>
                    </a:solidFill>
                  </a:tcPr>
                </a:tc>
                <a:tc>
                  <a:txBody>
                    <a:bodyPr/>
                    <a:lstStyle/>
                    <a:p>
                      <a:pPr indent="0" lvl="0" marL="0" marR="0" rtl="0" algn="ctr">
                        <a:lnSpc>
                          <a:spcPct val="107000"/>
                        </a:lnSpc>
                        <a:spcBef>
                          <a:spcPts val="0"/>
                        </a:spcBef>
                        <a:spcAft>
                          <a:spcPts val="0"/>
                        </a:spcAft>
                        <a:buNone/>
                      </a:pPr>
                      <a:r>
                        <a:rPr b="1" lang="de-DE" sz="1500" u="none" cap="none" strike="noStrike"/>
                        <a:t>Edoxaban (N=132)</a:t>
                      </a:r>
                      <a:endParaRPr b="1" sz="15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EBEB"/>
                    </a:solidFill>
                  </a:tcPr>
                </a:tc>
                <a:tc>
                  <a:txBody>
                    <a:bodyPr/>
                    <a:lstStyle/>
                    <a:p>
                      <a:pPr indent="0" lvl="0" marL="0" marR="0" rtl="0" algn="ctr">
                        <a:lnSpc>
                          <a:spcPct val="107000"/>
                        </a:lnSpc>
                        <a:spcBef>
                          <a:spcPts val="0"/>
                        </a:spcBef>
                        <a:spcAft>
                          <a:spcPts val="0"/>
                        </a:spcAft>
                        <a:buNone/>
                      </a:pPr>
                      <a:r>
                        <a:rPr b="1" lang="de-DE" sz="1500" u="none" cap="none" strike="noStrike"/>
                        <a:t>Placebo (N=127)</a:t>
                      </a:r>
                      <a:endParaRPr b="1" sz="15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EBEB"/>
                    </a:solidFill>
                  </a:tcPr>
                </a:tc>
                <a:tc>
                  <a:txBody>
                    <a:bodyPr/>
                    <a:lstStyle/>
                    <a:p>
                      <a:pPr indent="0" lvl="0" marL="0" marR="0" rtl="0" algn="ctr">
                        <a:lnSpc>
                          <a:spcPct val="107000"/>
                        </a:lnSpc>
                        <a:spcBef>
                          <a:spcPts val="0"/>
                        </a:spcBef>
                        <a:spcAft>
                          <a:spcPts val="0"/>
                        </a:spcAft>
                        <a:buNone/>
                      </a:pPr>
                      <a:r>
                        <a:rPr b="1" lang="de-DE" sz="1500" u="none" cap="none" strike="noStrike"/>
                        <a:t>Edoxaban (N=1062)</a:t>
                      </a:r>
                      <a:endParaRPr b="1" sz="15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EBEB"/>
                    </a:solidFill>
                  </a:tcPr>
                </a:tc>
                <a:tc>
                  <a:txBody>
                    <a:bodyPr/>
                    <a:lstStyle/>
                    <a:p>
                      <a:pPr indent="0" lvl="0" marL="0" marR="0" rtl="0" algn="ctr">
                        <a:lnSpc>
                          <a:spcPct val="107000"/>
                        </a:lnSpc>
                        <a:spcBef>
                          <a:spcPts val="0"/>
                        </a:spcBef>
                        <a:spcAft>
                          <a:spcPts val="0"/>
                        </a:spcAft>
                        <a:buNone/>
                      </a:pPr>
                      <a:r>
                        <a:rPr b="1" lang="de-DE" sz="1500" u="none" cap="none" strike="noStrike"/>
                        <a:t>Placebo (N=1068)</a:t>
                      </a:r>
                      <a:endParaRPr b="1" sz="15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EBEB"/>
                    </a:solidFill>
                  </a:tcPr>
                </a:tc>
                <a:tc>
                  <a:txBody>
                    <a:bodyPr/>
                    <a:lstStyle/>
                    <a:p>
                      <a:pPr indent="0" lvl="0" marL="0" marR="0" rtl="0" algn="ctr">
                        <a:lnSpc>
                          <a:spcPct val="107000"/>
                        </a:lnSpc>
                        <a:spcBef>
                          <a:spcPts val="0"/>
                        </a:spcBef>
                        <a:spcAft>
                          <a:spcPts val="0"/>
                        </a:spcAft>
                        <a:buNone/>
                      </a:pPr>
                      <a:r>
                        <a:rPr b="1" lang="de-DE" sz="1500" u="none" cap="none" strike="noStrike"/>
                        <a:t>Total (N=2389)</a:t>
                      </a:r>
                      <a:endParaRPr b="1" sz="15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EBEB"/>
                    </a:solidFill>
                  </a:tcPr>
                </a:tc>
              </a:tr>
              <a:tr h="574400">
                <a:tc>
                  <a:txBody>
                    <a:bodyPr/>
                    <a:lstStyle/>
                    <a:p>
                      <a:pPr indent="0" lvl="0" marL="0" marR="0" rtl="0" algn="l">
                        <a:lnSpc>
                          <a:spcPct val="107000"/>
                        </a:lnSpc>
                        <a:spcBef>
                          <a:spcPts val="0"/>
                        </a:spcBef>
                        <a:spcAft>
                          <a:spcPts val="0"/>
                        </a:spcAft>
                        <a:buNone/>
                      </a:pPr>
                      <a:r>
                        <a:rPr lang="de-DE" sz="1600" u="none" cap="none" strike="noStrike"/>
                        <a:t>Age [years], </a:t>
                      </a:r>
                      <a:r>
                        <a:rPr b="0" lang="de-DE" sz="1600" u="none" cap="none" strike="noStrike"/>
                        <a:t>mean ± SD</a:t>
                      </a:r>
                      <a:endParaRPr b="0" sz="16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77 ± 6.5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78 ± 7.6</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78 ± 6.5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78 ± 5.6</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78 ± 6.6</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r>
              <a:tr h="604025">
                <a:tc>
                  <a:txBody>
                    <a:bodyPr/>
                    <a:lstStyle/>
                    <a:p>
                      <a:pPr indent="0" lvl="0" marL="0" marR="0" rtl="0" algn="l">
                        <a:lnSpc>
                          <a:spcPct val="107000"/>
                        </a:lnSpc>
                        <a:spcBef>
                          <a:spcPts val="0"/>
                        </a:spcBef>
                        <a:spcAft>
                          <a:spcPts val="0"/>
                        </a:spcAft>
                        <a:buNone/>
                      </a:pPr>
                      <a:r>
                        <a:rPr lang="de-DE" sz="1600" u="none" cap="none" strike="noStrike"/>
                        <a:t>Female Sex, N (%)</a:t>
                      </a:r>
                      <a:endParaRPr sz="16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32/132 (24.2%)</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40/127 (31.5%)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398/1062 (37.5%)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405/1068 (37.9%)</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875/2389 (36.6%)</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solidFill>
                      <a:srgbClr val="F2F2F2"/>
                    </a:solidFill>
                  </a:tcPr>
                </a:tc>
              </a:tr>
              <a:tr h="596450">
                <a:tc>
                  <a:txBody>
                    <a:bodyPr/>
                    <a:lstStyle/>
                    <a:p>
                      <a:pPr indent="0" lvl="0" marL="0" marR="0" rtl="0" algn="l">
                        <a:lnSpc>
                          <a:spcPct val="107000"/>
                        </a:lnSpc>
                        <a:spcBef>
                          <a:spcPts val="0"/>
                        </a:spcBef>
                        <a:spcAft>
                          <a:spcPts val="0"/>
                        </a:spcAft>
                        <a:buNone/>
                      </a:pPr>
                      <a:r>
                        <a:rPr lang="de-DE" sz="1600" u="none" cap="none" strike="noStrike"/>
                        <a:t>CHA</a:t>
                      </a:r>
                      <a:r>
                        <a:rPr baseline="-25000" lang="de-DE" sz="1600" u="none" cap="none" strike="noStrike"/>
                        <a:t>2</a:t>
                      </a:r>
                      <a:r>
                        <a:rPr lang="de-DE" sz="1600" u="none" cap="none" strike="noStrike"/>
                        <a:t>DS</a:t>
                      </a:r>
                      <a:r>
                        <a:rPr baseline="-25000" lang="de-DE" sz="1600" u="none" cap="none" strike="noStrike"/>
                        <a:t>2</a:t>
                      </a:r>
                      <a:r>
                        <a:rPr lang="de-DE" sz="1600" u="none" cap="none" strike="noStrike"/>
                        <a:t>-VASc score, </a:t>
                      </a:r>
                      <a:r>
                        <a:rPr b="0" lang="de-DE" sz="1600" u="none" cap="none" strike="noStrike"/>
                        <a:t>Median (Q1, Q3)</a:t>
                      </a:r>
                      <a:endParaRPr b="0" sz="16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  (3, 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 (3, 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 (3, 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 (3, 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 (3, 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solidFill>
                      <a:schemeClr val="lt1"/>
                    </a:solidFill>
                  </a:tcPr>
                </a:tc>
              </a:tr>
              <a:tr h="764500">
                <a:tc>
                  <a:txBody>
                    <a:bodyPr/>
                    <a:lstStyle/>
                    <a:p>
                      <a:pPr indent="0" lvl="0" marL="0" marR="0" rtl="0" algn="l">
                        <a:lnSpc>
                          <a:spcPct val="107000"/>
                        </a:lnSpc>
                        <a:spcBef>
                          <a:spcPts val="0"/>
                        </a:spcBef>
                        <a:spcAft>
                          <a:spcPts val="0"/>
                        </a:spcAft>
                        <a:buNone/>
                      </a:pPr>
                      <a:r>
                        <a:rPr lang="de-DE" sz="1600" u="none" cap="none" strike="noStrike"/>
                        <a:t>Prior stroke or transient ischemic attack, </a:t>
                      </a:r>
                      <a:r>
                        <a:rPr b="0" lang="de-DE" sz="1600" u="none" cap="none" strike="noStrike"/>
                        <a:t>N (%)</a:t>
                      </a:r>
                      <a:endParaRPr b="0" sz="16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11/132 (8.3%)</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14/127 (11.0%)</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101/1062 (9.5%)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112/1068 (10.5%)</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t>238/2389 (10.0%)</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solidFill>
                      <a:srgbClr val="F2F2F2"/>
                    </a:solidFill>
                  </a:tcPr>
                </a:tc>
              </a:tr>
              <a:tr h="764500">
                <a:tc>
                  <a:txBody>
                    <a:bodyPr/>
                    <a:lstStyle/>
                    <a:p>
                      <a:pPr indent="0" lvl="0" marL="0" marR="0" rtl="0" algn="l">
                        <a:lnSpc>
                          <a:spcPct val="107000"/>
                        </a:lnSpc>
                        <a:spcBef>
                          <a:spcPts val="0"/>
                        </a:spcBef>
                        <a:spcAft>
                          <a:spcPts val="0"/>
                        </a:spcAft>
                        <a:buNone/>
                      </a:pPr>
                      <a:r>
                        <a:rPr b="1" lang="de-DE" sz="1600" u="none" cap="none" strike="noStrike">
                          <a:solidFill>
                            <a:schemeClr val="dk1"/>
                          </a:solidFill>
                          <a:latin typeface="Arial"/>
                          <a:ea typeface="Arial"/>
                          <a:cs typeface="Arial"/>
                          <a:sym typeface="Arial"/>
                        </a:rPr>
                        <a:t>Modified HAS-BLED Score,</a:t>
                      </a:r>
                      <a:r>
                        <a:rPr lang="de-DE" sz="1600" u="none" cap="none" strike="noStrike"/>
                        <a:t> </a:t>
                      </a:r>
                      <a:r>
                        <a:rPr b="0" lang="de-DE" sz="1600" u="none" cap="none" strike="noStrike">
                          <a:solidFill>
                            <a:schemeClr val="dk1"/>
                          </a:solidFill>
                          <a:latin typeface="Arial"/>
                          <a:ea typeface="Arial"/>
                          <a:cs typeface="Arial"/>
                          <a:sym typeface="Arial"/>
                        </a:rPr>
                        <a:t>median (Q1,Q3)</a:t>
                      </a:r>
                      <a:r>
                        <a:rPr b="0" lang="de-DE" sz="1600" u="none" cap="none" strike="noStrike"/>
                        <a:t> </a:t>
                      </a:r>
                      <a:endParaRPr b="0" sz="16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solidFill>
                      <a:schemeClr val="lt1"/>
                    </a:solidFill>
                  </a:tcPr>
                </a:tc>
                <a:tc>
                  <a:txBody>
                    <a:bodyPr/>
                    <a:lstStyle/>
                    <a:p>
                      <a:pPr indent="0" lvl="0" marL="63500" marR="63500" rtl="0" algn="ctr">
                        <a:lnSpc>
                          <a:spcPct val="107000"/>
                        </a:lnSpc>
                        <a:spcBef>
                          <a:spcPts val="0"/>
                        </a:spcBef>
                        <a:spcAft>
                          <a:spcPts val="0"/>
                        </a:spcAft>
                        <a:buNone/>
                      </a:pPr>
                      <a:r>
                        <a:rPr lang="de-DE" sz="1600" u="none" cap="none" strike="noStrike">
                          <a:solidFill>
                            <a:srgbClr val="000000"/>
                          </a:solidFill>
                          <a:latin typeface="Arial"/>
                          <a:ea typeface="Arial"/>
                          <a:cs typeface="Arial"/>
                          <a:sym typeface="Arial"/>
                        </a:rPr>
                        <a:t>3 (3, 4)</a:t>
                      </a:r>
                      <a:endParaRPr sz="16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63500" marR="63500" rtl="0" algn="ctr">
                        <a:lnSpc>
                          <a:spcPct val="107000"/>
                        </a:lnSpc>
                        <a:spcBef>
                          <a:spcPts val="0"/>
                        </a:spcBef>
                        <a:spcAft>
                          <a:spcPts val="0"/>
                        </a:spcAft>
                        <a:buNone/>
                      </a:pPr>
                      <a:r>
                        <a:rPr lang="de-DE" sz="1600" u="none" cap="none" strike="noStrike">
                          <a:solidFill>
                            <a:srgbClr val="000000"/>
                          </a:solidFill>
                          <a:latin typeface="Arial"/>
                          <a:ea typeface="Arial"/>
                          <a:cs typeface="Arial"/>
                          <a:sym typeface="Arial"/>
                        </a:rPr>
                        <a:t>3 (3, 4)</a:t>
                      </a:r>
                      <a:endParaRPr sz="16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63500" marR="63500" rtl="0" algn="ctr">
                        <a:lnSpc>
                          <a:spcPct val="107000"/>
                        </a:lnSpc>
                        <a:spcBef>
                          <a:spcPts val="0"/>
                        </a:spcBef>
                        <a:spcAft>
                          <a:spcPts val="0"/>
                        </a:spcAft>
                        <a:buNone/>
                      </a:pPr>
                      <a:r>
                        <a:rPr lang="de-DE" sz="1600" u="none" cap="none" strike="noStrike">
                          <a:solidFill>
                            <a:srgbClr val="000000"/>
                          </a:solidFill>
                          <a:latin typeface="Arial"/>
                          <a:ea typeface="Arial"/>
                          <a:cs typeface="Arial"/>
                          <a:sym typeface="Arial"/>
                        </a:rPr>
                        <a:t>3 (3, 4)</a:t>
                      </a:r>
                      <a:endParaRPr sz="16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63500" marR="63500" rtl="0" algn="ctr">
                        <a:lnSpc>
                          <a:spcPct val="107000"/>
                        </a:lnSpc>
                        <a:spcBef>
                          <a:spcPts val="0"/>
                        </a:spcBef>
                        <a:spcAft>
                          <a:spcPts val="0"/>
                        </a:spcAft>
                        <a:buNone/>
                      </a:pPr>
                      <a:r>
                        <a:rPr lang="de-DE" sz="1600" u="none" cap="none" strike="noStrike">
                          <a:solidFill>
                            <a:srgbClr val="000000"/>
                          </a:solidFill>
                          <a:latin typeface="Arial"/>
                          <a:ea typeface="Arial"/>
                          <a:cs typeface="Arial"/>
                          <a:sym typeface="Arial"/>
                        </a:rPr>
                        <a:t>3 (3, 4)</a:t>
                      </a:r>
                      <a:endParaRPr sz="16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63500" marR="63500" rtl="0" algn="ctr">
                        <a:lnSpc>
                          <a:spcPct val="107000"/>
                        </a:lnSpc>
                        <a:spcBef>
                          <a:spcPts val="0"/>
                        </a:spcBef>
                        <a:spcAft>
                          <a:spcPts val="0"/>
                        </a:spcAft>
                        <a:buNone/>
                      </a:pPr>
                      <a:r>
                        <a:rPr lang="de-DE" sz="1600" u="none" cap="none" strike="noStrike">
                          <a:solidFill>
                            <a:srgbClr val="000000"/>
                          </a:solidFill>
                          <a:latin typeface="Arial"/>
                          <a:ea typeface="Arial"/>
                          <a:cs typeface="Arial"/>
                          <a:sym typeface="Arial"/>
                        </a:rPr>
                        <a:t>3 (3, 4)</a:t>
                      </a:r>
                      <a:endParaRPr sz="16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solidFill>
                      <a:schemeClr val="lt1"/>
                    </a:solidFill>
                  </a:tcPr>
                </a:tc>
              </a:tr>
              <a:tr h="789425">
                <a:tc>
                  <a:txBody>
                    <a:bodyPr/>
                    <a:lstStyle/>
                    <a:p>
                      <a:pPr indent="0" lvl="0" marL="0" marR="0" rtl="0" algn="l">
                        <a:lnSpc>
                          <a:spcPct val="107000"/>
                        </a:lnSpc>
                        <a:spcBef>
                          <a:spcPts val="0"/>
                        </a:spcBef>
                        <a:spcAft>
                          <a:spcPts val="0"/>
                        </a:spcAft>
                        <a:buClr>
                          <a:schemeClr val="dk1"/>
                        </a:buClr>
                        <a:buSzPts val="1600"/>
                        <a:buFont typeface="Arial"/>
                        <a:buNone/>
                      </a:pPr>
                      <a:r>
                        <a:rPr lang="de-DE" sz="1600" u="none" cap="none" strike="noStrike">
                          <a:solidFill>
                            <a:schemeClr val="dk1"/>
                          </a:solidFill>
                        </a:rPr>
                        <a:t>Maximum duration of AHRE [hours], </a:t>
                      </a:r>
                      <a:r>
                        <a:rPr b="0" lang="de-DE" sz="1600" u="none" cap="none" strike="noStrike">
                          <a:solidFill>
                            <a:schemeClr val="dk1"/>
                          </a:solidFill>
                        </a:rPr>
                        <a:t>median (Q1, Q3)</a:t>
                      </a:r>
                      <a:endParaRPr b="0" sz="1600" u="none" cap="none" strike="noStrike">
                        <a:solidFill>
                          <a:schemeClr val="dk1"/>
                        </a:solidFill>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solidFill>
                            <a:schemeClr val="dk1"/>
                          </a:solidFill>
                        </a:rPr>
                        <a:t>58.0 (30.7, 100.0)</a:t>
                      </a:r>
                      <a:endParaRPr sz="1600" u="none" cap="none" strike="noStrike">
                        <a:solidFill>
                          <a:schemeClr val="dk1"/>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solidFill>
                            <a:schemeClr val="dk1"/>
                          </a:solidFill>
                        </a:rPr>
                        <a:t>52.5 (33.4, 96.0)</a:t>
                      </a:r>
                      <a:endParaRPr sz="1600" u="none" cap="none" strike="noStrike">
                        <a:solidFill>
                          <a:schemeClr val="dk1"/>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solidFill>
                            <a:schemeClr val="dk1"/>
                          </a:solidFill>
                        </a:rPr>
                        <a:t>2.2 (0.7, 5.9)</a:t>
                      </a:r>
                      <a:endParaRPr sz="1600" u="none" cap="none" strike="noStrike">
                        <a:solidFill>
                          <a:schemeClr val="dk1"/>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solidFill>
                            <a:schemeClr val="dk1"/>
                          </a:solidFill>
                        </a:rPr>
                        <a:t>2.2 (0.6, 5.9)</a:t>
                      </a:r>
                      <a:endParaRPr sz="1600" u="none" cap="none" strike="noStrike">
                        <a:solidFill>
                          <a:schemeClr val="dk1"/>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c>
                  <a:txBody>
                    <a:bodyPr/>
                    <a:lstStyle/>
                    <a:p>
                      <a:pPr indent="0" lvl="0" marL="0" marR="0" rtl="0" algn="ctr">
                        <a:lnSpc>
                          <a:spcPct val="107000"/>
                        </a:lnSpc>
                        <a:spcBef>
                          <a:spcPts val="0"/>
                        </a:spcBef>
                        <a:spcAft>
                          <a:spcPts val="0"/>
                        </a:spcAft>
                        <a:buNone/>
                      </a:pPr>
                      <a:r>
                        <a:rPr lang="de-DE" sz="1600" u="none" cap="none" strike="noStrike">
                          <a:solidFill>
                            <a:schemeClr val="dk1"/>
                          </a:solidFill>
                        </a:rPr>
                        <a:t>2.8 (0.8, 9.4)</a:t>
                      </a:r>
                      <a:endParaRPr sz="1600" u="none" cap="none" strike="noStrike">
                        <a:solidFill>
                          <a:schemeClr val="dk1"/>
                        </a:solidFill>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solidFill>
                      <a:srgbClr val="F2F2F2"/>
                    </a:solidFill>
                  </a:tcPr>
                </a:tc>
              </a:tr>
              <a:tr h="596450">
                <a:tc>
                  <a:txBody>
                    <a:bodyPr/>
                    <a:lstStyle/>
                    <a:p>
                      <a:pPr indent="0" lvl="0" marL="0" marR="0" rtl="0" algn="l">
                        <a:lnSpc>
                          <a:spcPct val="107000"/>
                        </a:lnSpc>
                        <a:spcBef>
                          <a:spcPts val="0"/>
                        </a:spcBef>
                        <a:spcAft>
                          <a:spcPts val="0"/>
                        </a:spcAft>
                        <a:buNone/>
                      </a:pPr>
                      <a:r>
                        <a:rPr lang="de-DE" sz="1600" u="none" cap="none" strike="noStrike"/>
                        <a:t>Number of total AHRE, </a:t>
                      </a:r>
                      <a:r>
                        <a:rPr b="0" lang="de-DE" sz="1600" u="none" cap="none" strike="noStrike"/>
                        <a:t>Median (Q1, Q3)</a:t>
                      </a:r>
                      <a:endParaRPr b="0" sz="1600" u="none" cap="none" strike="noStrike">
                        <a:latin typeface="Arial"/>
                        <a:ea typeface="Arial"/>
                        <a:cs typeface="Arial"/>
                        <a:sym typeface="Arial"/>
                      </a:endParaRPr>
                    </a:p>
                  </a:txBody>
                  <a:tcPr marT="0" marB="0" marR="19525" marL="19525"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10.5 (2.0, 36.2)</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9.0 (2.0, 24.0)</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4.0 (1.0, 15.0)</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4.0 (1.0, 13.8)</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7000"/>
                        </a:lnSpc>
                        <a:spcBef>
                          <a:spcPts val="0"/>
                        </a:spcBef>
                        <a:spcAft>
                          <a:spcPts val="0"/>
                        </a:spcAft>
                        <a:buNone/>
                      </a:pPr>
                      <a:r>
                        <a:rPr lang="de-DE" sz="1600" u="none" cap="none" strike="noStrike"/>
                        <a:t>4.0 (1.0, 15.0)</a:t>
                      </a:r>
                      <a:endParaRPr sz="1600" u="none" cap="none" strike="noStrike">
                        <a:latin typeface="Arial"/>
                        <a:ea typeface="Arial"/>
                        <a:cs typeface="Arial"/>
                        <a:sym typeface="Arial"/>
                      </a:endParaRPr>
                    </a:p>
                  </a:txBody>
                  <a:tcPr marT="0" marB="0" marR="19525" marL="19525" anchor="ctr">
                    <a:lnL cap="flat" cmpd="sng" w="12700">
                      <a:solidFill>
                        <a:schemeClr val="dk1"/>
                      </a:solidFill>
                      <a:prstDash val="solid"/>
                      <a:round/>
                      <a:headEnd len="sm" w="sm" type="none"/>
                      <a:tailEnd len="sm" w="sm" type="none"/>
                    </a:lnL>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fig 2 max_AHRE_duration" id="121" name="Google Shape;121;p8"/>
          <p:cNvPicPr preferRelativeResize="0"/>
          <p:nvPr/>
        </p:nvPicPr>
        <p:blipFill rotWithShape="1">
          <a:blip r:embed="rId3">
            <a:alphaModFix/>
          </a:blip>
          <a:srcRect b="6968" l="3530" r="3627" t="4987"/>
          <a:stretch/>
        </p:blipFill>
        <p:spPr>
          <a:xfrm>
            <a:off x="681925" y="1043419"/>
            <a:ext cx="8069011" cy="5442381"/>
          </a:xfrm>
          <a:prstGeom prst="rect">
            <a:avLst/>
          </a:prstGeom>
          <a:noFill/>
          <a:ln>
            <a:noFill/>
          </a:ln>
        </p:spPr>
      </p:pic>
      <p:sp>
        <p:nvSpPr>
          <p:cNvPr id="122" name="Google Shape;122;p8"/>
          <p:cNvSpPr txBox="1"/>
          <p:nvPr/>
        </p:nvSpPr>
        <p:spPr>
          <a:xfrm>
            <a:off x="2" y="2928"/>
            <a:ext cx="12191998" cy="777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de-DE" sz="3200">
                <a:solidFill>
                  <a:srgbClr val="005C34"/>
                </a:solidFill>
                <a:latin typeface="Arial"/>
                <a:ea typeface="Arial"/>
                <a:cs typeface="Arial"/>
                <a:sym typeface="Arial"/>
              </a:rPr>
              <a:t>Duration of maximum AHRE at baseline</a:t>
            </a:r>
            <a:endParaRPr b="1" sz="3200">
              <a:solidFill>
                <a:srgbClr val="005C34"/>
              </a:solidFill>
              <a:latin typeface="Arial"/>
              <a:ea typeface="Arial"/>
              <a:cs typeface="Arial"/>
              <a:sym typeface="Arial"/>
            </a:endParaRPr>
          </a:p>
        </p:txBody>
      </p:sp>
      <p:sp>
        <p:nvSpPr>
          <p:cNvPr id="123" name="Google Shape;123;p8"/>
          <p:cNvSpPr/>
          <p:nvPr/>
        </p:nvSpPr>
        <p:spPr>
          <a:xfrm flipH="1" rot="10800000">
            <a:off x="9083675" y="3667332"/>
            <a:ext cx="943728" cy="194552"/>
          </a:xfrm>
          <a:prstGeom prst="rect">
            <a:avLst/>
          </a:prstGeom>
          <a:solidFill>
            <a:srgbClr val="DF9B03"/>
          </a:solidFill>
          <a:ln cap="flat" cmpd="sng" w="25400">
            <a:solidFill>
              <a:srgbClr val="4E5E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8"/>
          <p:cNvSpPr/>
          <p:nvPr/>
        </p:nvSpPr>
        <p:spPr>
          <a:xfrm>
            <a:off x="9083675" y="3234447"/>
            <a:ext cx="943728" cy="194553"/>
          </a:xfrm>
          <a:prstGeom prst="rect">
            <a:avLst/>
          </a:prstGeom>
          <a:solidFill>
            <a:srgbClr val="78BEE3"/>
          </a:solidFill>
          <a:ln cap="flat" cmpd="sng" w="25400">
            <a:solidFill>
              <a:srgbClr val="4E5E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8"/>
          <p:cNvSpPr txBox="1"/>
          <p:nvPr/>
        </p:nvSpPr>
        <p:spPr>
          <a:xfrm>
            <a:off x="10149191" y="3135182"/>
            <a:ext cx="19784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Arial"/>
                <a:ea typeface="Arial"/>
                <a:cs typeface="Arial"/>
                <a:sym typeface="Arial"/>
              </a:rPr>
              <a:t>AHRE ≥ 24 hours</a:t>
            </a:r>
            <a:endParaRPr sz="1800">
              <a:solidFill>
                <a:schemeClr val="dk1"/>
              </a:solidFill>
              <a:latin typeface="Arial"/>
              <a:ea typeface="Arial"/>
              <a:cs typeface="Arial"/>
              <a:sym typeface="Arial"/>
            </a:endParaRPr>
          </a:p>
        </p:txBody>
      </p:sp>
      <p:sp>
        <p:nvSpPr>
          <p:cNvPr id="126" name="Google Shape;126;p8"/>
          <p:cNvSpPr txBox="1"/>
          <p:nvPr/>
        </p:nvSpPr>
        <p:spPr>
          <a:xfrm>
            <a:off x="10149191" y="3579942"/>
            <a:ext cx="1986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Arial"/>
                <a:ea typeface="Arial"/>
                <a:cs typeface="Arial"/>
                <a:sym typeface="Arial"/>
              </a:rPr>
              <a:t>AHRE &lt; 24 hours</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1056" y="24629"/>
            <a:ext cx="11229473" cy="104116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de-DE" sz="3200"/>
              <a:t>Primary Efficacy Outcome </a:t>
            </a:r>
            <a:br>
              <a:rPr b="1" lang="de-DE" sz="3200"/>
            </a:br>
            <a:r>
              <a:rPr b="1" lang="de-DE" sz="3200"/>
              <a:t>(stroke, systemic embolism, or cardiovascular death)</a:t>
            </a:r>
            <a:endParaRPr/>
          </a:p>
        </p:txBody>
      </p:sp>
      <p:graphicFrame>
        <p:nvGraphicFramePr>
          <p:cNvPr id="133" name="Google Shape;133;p9"/>
          <p:cNvGraphicFramePr/>
          <p:nvPr/>
        </p:nvGraphicFramePr>
        <p:xfrm>
          <a:off x="5413101" y="1967423"/>
          <a:ext cx="3000000" cy="3000000"/>
        </p:xfrm>
        <a:graphic>
          <a:graphicData uri="http://schemas.openxmlformats.org/drawingml/2006/table">
            <a:tbl>
              <a:tblPr bandCol="1" bandRow="1" firstRow="1">
                <a:noFill/>
                <a:tableStyleId>{CE79C750-0AAE-424D-BDA0-3EEE969A7A07}</a:tableStyleId>
              </a:tblPr>
              <a:tblGrid>
                <a:gridCol w="1500600"/>
                <a:gridCol w="1090875"/>
                <a:gridCol w="950300"/>
                <a:gridCol w="1038925"/>
                <a:gridCol w="1155025"/>
                <a:gridCol w="992400"/>
              </a:tblGrid>
              <a:tr h="530050">
                <a:tc>
                  <a:txBody>
                    <a:bodyPr/>
                    <a:lstStyle/>
                    <a:p>
                      <a:pPr indent="0" lvl="0" marL="0" marR="63500" rtl="0" algn="ctr">
                        <a:lnSpc>
                          <a:spcPct val="100000"/>
                        </a:lnSpc>
                        <a:spcBef>
                          <a:spcPts val="0"/>
                        </a:spcBef>
                        <a:spcAft>
                          <a:spcPts val="0"/>
                        </a:spcAft>
                        <a:buNone/>
                      </a:pPr>
                      <a:r>
                        <a:t/>
                      </a:r>
                      <a:endParaRPr b="1" sz="12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gridSpan="2">
                  <a:txBody>
                    <a:bodyPr/>
                    <a:lstStyle/>
                    <a:p>
                      <a:pPr indent="0" lvl="0" marL="63500" marR="63500" rtl="0" algn="ctr">
                        <a:lnSpc>
                          <a:spcPct val="100000"/>
                        </a:lnSpc>
                        <a:spcBef>
                          <a:spcPts val="0"/>
                        </a:spcBef>
                        <a:spcAft>
                          <a:spcPts val="0"/>
                        </a:spcAft>
                        <a:buClr>
                          <a:srgbClr val="78BEE3"/>
                        </a:buClr>
                        <a:buSzPts val="1400"/>
                        <a:buFont typeface="Arial"/>
                        <a:buNone/>
                      </a:pPr>
                      <a:r>
                        <a:rPr lang="de-DE" sz="1400" u="none" cap="none" strike="noStrike">
                          <a:solidFill>
                            <a:srgbClr val="78BEE3"/>
                          </a:solidFill>
                          <a:latin typeface="Arial"/>
                          <a:ea typeface="Arial"/>
                          <a:cs typeface="Arial"/>
                          <a:sym typeface="Arial"/>
                        </a:rPr>
                        <a:t>AHRE duration </a:t>
                      </a:r>
                      <a:endParaRPr/>
                    </a:p>
                    <a:p>
                      <a:pPr indent="0" lvl="0" marL="63500" marR="63500" rtl="0" algn="ctr">
                        <a:lnSpc>
                          <a:spcPct val="100000"/>
                        </a:lnSpc>
                        <a:spcBef>
                          <a:spcPts val="0"/>
                        </a:spcBef>
                        <a:spcAft>
                          <a:spcPts val="0"/>
                        </a:spcAft>
                        <a:buClr>
                          <a:srgbClr val="78BEE3"/>
                        </a:buClr>
                        <a:buSzPts val="1400"/>
                        <a:buFont typeface="Arial"/>
                        <a:buNone/>
                      </a:pPr>
                      <a:r>
                        <a:rPr lang="de-DE" sz="1400" u="none" cap="none" strike="noStrike">
                          <a:solidFill>
                            <a:srgbClr val="78BEE3"/>
                          </a:solidFill>
                          <a:latin typeface="Arial"/>
                          <a:ea typeface="Arial"/>
                          <a:cs typeface="Arial"/>
                          <a:sym typeface="Arial"/>
                        </a:rPr>
                        <a:t>≥24 hours</a:t>
                      </a:r>
                      <a:endParaRPr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gridSpan="2">
                  <a:txBody>
                    <a:bodyPr/>
                    <a:lstStyle/>
                    <a:p>
                      <a:pPr indent="0" lvl="0" marL="63500" marR="63500" rtl="0" algn="ctr">
                        <a:lnSpc>
                          <a:spcPct val="100000"/>
                        </a:lnSpc>
                        <a:spcBef>
                          <a:spcPts val="0"/>
                        </a:spcBef>
                        <a:spcAft>
                          <a:spcPts val="0"/>
                        </a:spcAft>
                        <a:buClr>
                          <a:srgbClr val="DF9B03"/>
                        </a:buClr>
                        <a:buSzPts val="1400"/>
                        <a:buFont typeface="Arial"/>
                        <a:buNone/>
                      </a:pPr>
                      <a:r>
                        <a:rPr lang="de-DE" sz="1400" u="none" cap="none" strike="noStrike">
                          <a:solidFill>
                            <a:srgbClr val="DF9B03"/>
                          </a:solidFill>
                          <a:latin typeface="Arial"/>
                          <a:ea typeface="Arial"/>
                          <a:cs typeface="Arial"/>
                          <a:sym typeface="Arial"/>
                        </a:rPr>
                        <a:t>AHRE duration </a:t>
                      </a:r>
                      <a:endParaRPr/>
                    </a:p>
                    <a:p>
                      <a:pPr indent="0" lvl="0" marL="63500" marR="63500" rtl="0" algn="ctr">
                        <a:lnSpc>
                          <a:spcPct val="100000"/>
                        </a:lnSpc>
                        <a:spcBef>
                          <a:spcPts val="0"/>
                        </a:spcBef>
                        <a:spcAft>
                          <a:spcPts val="0"/>
                        </a:spcAft>
                        <a:buClr>
                          <a:srgbClr val="DF9B03"/>
                        </a:buClr>
                        <a:buSzPts val="1400"/>
                        <a:buFont typeface="Arial"/>
                        <a:buNone/>
                      </a:pPr>
                      <a:r>
                        <a:rPr lang="de-DE" sz="1400" u="none" cap="none" strike="noStrike">
                          <a:solidFill>
                            <a:srgbClr val="DF9B03"/>
                          </a:solidFill>
                          <a:latin typeface="Arial"/>
                          <a:ea typeface="Arial"/>
                          <a:cs typeface="Arial"/>
                          <a:sym typeface="Arial"/>
                        </a:rPr>
                        <a:t>&lt;24 hours</a:t>
                      </a:r>
                      <a:endParaRPr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a:txBody>
                    <a:bodyPr/>
                    <a:lstStyle/>
                    <a:p>
                      <a:pPr indent="0" lvl="0" marL="63500" marR="63500" rtl="0" algn="ctr">
                        <a:lnSpc>
                          <a:spcPct val="100000"/>
                        </a:lnSpc>
                        <a:spcBef>
                          <a:spcPts val="0"/>
                        </a:spcBef>
                        <a:spcAft>
                          <a:spcPts val="0"/>
                        </a:spcAft>
                        <a:buClr>
                          <a:schemeClr val="dk1"/>
                        </a:buClr>
                        <a:buSzPts val="1200"/>
                        <a:buFont typeface="Arial"/>
                        <a:buNone/>
                      </a:pPr>
                      <a:r>
                        <a:rPr lang="de-DE" sz="1200" u="none" cap="none" strike="noStrike">
                          <a:latin typeface="Arial"/>
                          <a:ea typeface="Arial"/>
                          <a:cs typeface="Arial"/>
                          <a:sym typeface="Arial"/>
                        </a:rPr>
                        <a:t>p-value interaction</a:t>
                      </a:r>
                      <a:endParaRPr sz="1200" u="none" cap="none" strike="noStrike">
                        <a:latin typeface="Arial"/>
                        <a:ea typeface="Arial"/>
                        <a:cs typeface="Arial"/>
                        <a:sym typeface="Arial"/>
                      </a:endParaRPr>
                    </a:p>
                  </a:txBody>
                  <a:tcPr marT="0" marB="0" marR="42225" marL="42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329825">
                <a:tc>
                  <a:txBody>
                    <a:bodyPr/>
                    <a:lstStyle/>
                    <a:p>
                      <a:pPr indent="0" lvl="0" marL="0" marR="63500" rtl="0" algn="ctr">
                        <a:lnSpc>
                          <a:spcPct val="100000"/>
                        </a:lnSpc>
                        <a:spcBef>
                          <a:spcPts val="0"/>
                        </a:spcBef>
                        <a:spcAft>
                          <a:spcPts val="0"/>
                        </a:spcAft>
                        <a:buNone/>
                      </a:pPr>
                      <a:r>
                        <a:t/>
                      </a:r>
                      <a:endParaRPr b="1" sz="12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78BEE3"/>
                        </a:buClr>
                        <a:buSzPts val="1400"/>
                        <a:buFont typeface="Arial"/>
                        <a:buNone/>
                      </a:pPr>
                      <a:r>
                        <a:rPr b="1" lang="de-DE" sz="1400" u="none" cap="none" strike="noStrike">
                          <a:solidFill>
                            <a:srgbClr val="78BEE3"/>
                          </a:solidFill>
                          <a:latin typeface="Arial"/>
                          <a:ea typeface="Arial"/>
                          <a:cs typeface="Arial"/>
                          <a:sym typeface="Arial"/>
                        </a:rPr>
                        <a:t>Edoxaban (n=132)</a:t>
                      </a:r>
                      <a:endParaRPr b="1"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78BEE3"/>
                        </a:buClr>
                        <a:buSzPts val="1400"/>
                        <a:buFont typeface="Arial"/>
                        <a:buNone/>
                      </a:pPr>
                      <a:r>
                        <a:rPr b="1" lang="de-DE" sz="1400" u="none" cap="none" strike="noStrike">
                          <a:solidFill>
                            <a:srgbClr val="78BEE3"/>
                          </a:solidFill>
                          <a:latin typeface="Arial"/>
                          <a:ea typeface="Arial"/>
                          <a:cs typeface="Arial"/>
                          <a:sym typeface="Arial"/>
                        </a:rPr>
                        <a:t>Placebo (n=127)</a:t>
                      </a:r>
                      <a:endParaRPr b="1"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DF9B03"/>
                        </a:buClr>
                        <a:buSzPts val="1400"/>
                        <a:buFont typeface="Arial"/>
                        <a:buNone/>
                      </a:pPr>
                      <a:r>
                        <a:rPr b="1" lang="de-DE" sz="1400" u="none" cap="none" strike="noStrike">
                          <a:solidFill>
                            <a:srgbClr val="DF9B03"/>
                          </a:solidFill>
                          <a:latin typeface="Arial"/>
                          <a:ea typeface="Arial"/>
                          <a:cs typeface="Arial"/>
                          <a:sym typeface="Arial"/>
                        </a:rPr>
                        <a:t>Edoxaban (n=1062)</a:t>
                      </a:r>
                      <a:endParaRPr b="1"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Clr>
                          <a:srgbClr val="DF9B03"/>
                        </a:buClr>
                        <a:buSzPts val="1400"/>
                        <a:buFont typeface="Arial"/>
                        <a:buNone/>
                      </a:pPr>
                      <a:r>
                        <a:rPr b="1" lang="de-DE" sz="1400" u="none" cap="none" strike="noStrike">
                          <a:solidFill>
                            <a:srgbClr val="DF9B03"/>
                          </a:solidFill>
                          <a:latin typeface="Arial"/>
                          <a:ea typeface="Arial"/>
                          <a:cs typeface="Arial"/>
                          <a:sym typeface="Arial"/>
                        </a:rPr>
                        <a:t>Placebo (n=1068)</a:t>
                      </a:r>
                      <a:endParaRPr b="1"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0" marB="0" marR="42225" marL="42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31200">
                <a:tc>
                  <a:txBody>
                    <a:bodyPr/>
                    <a:lstStyle/>
                    <a:p>
                      <a:pPr indent="0" lvl="0" marL="0" marR="63500" rtl="0" algn="ctr">
                        <a:lnSpc>
                          <a:spcPct val="100000"/>
                        </a:lnSpc>
                        <a:spcBef>
                          <a:spcPts val="0"/>
                        </a:spcBef>
                        <a:spcAft>
                          <a:spcPts val="0"/>
                        </a:spcAft>
                        <a:buNone/>
                      </a:pPr>
                      <a:r>
                        <a:t/>
                      </a:r>
                      <a:endParaRPr b="1" sz="12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gridSpan="2">
                  <a:txBody>
                    <a:bodyPr/>
                    <a:lstStyle/>
                    <a:p>
                      <a:pPr indent="0" lvl="0" marL="63500" marR="63500" rtl="0" algn="ctr">
                        <a:lnSpc>
                          <a:spcPct val="100000"/>
                        </a:lnSpc>
                        <a:spcBef>
                          <a:spcPts val="0"/>
                        </a:spcBef>
                        <a:spcAft>
                          <a:spcPts val="0"/>
                        </a:spcAft>
                        <a:buClr>
                          <a:srgbClr val="78BEE3"/>
                        </a:buClr>
                        <a:buSzPts val="1400"/>
                        <a:buFont typeface="Arial"/>
                        <a:buNone/>
                      </a:pPr>
                      <a:r>
                        <a:rPr b="1" lang="de-DE" sz="1400" u="none" cap="none" strike="noStrike">
                          <a:solidFill>
                            <a:srgbClr val="78BEE3"/>
                          </a:solidFill>
                          <a:latin typeface="Arial"/>
                          <a:ea typeface="Arial"/>
                          <a:cs typeface="Arial"/>
                          <a:sym typeface="Arial"/>
                        </a:rPr>
                        <a:t>Patients with event</a:t>
                      </a:r>
                      <a:endParaRPr b="1" sz="1400" u="none" cap="none" strike="noStrike">
                        <a:solidFill>
                          <a:srgbClr val="78BEE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gridSpan="2">
                  <a:txBody>
                    <a:bodyPr/>
                    <a:lstStyle/>
                    <a:p>
                      <a:pPr indent="0" lvl="0" marL="63500" marR="63500" rtl="0" algn="ctr">
                        <a:lnSpc>
                          <a:spcPct val="100000"/>
                        </a:lnSpc>
                        <a:spcBef>
                          <a:spcPts val="0"/>
                        </a:spcBef>
                        <a:spcAft>
                          <a:spcPts val="0"/>
                        </a:spcAft>
                        <a:buClr>
                          <a:srgbClr val="DF9B03"/>
                        </a:buClr>
                        <a:buSzPts val="1400"/>
                        <a:buFont typeface="Arial"/>
                        <a:buNone/>
                      </a:pPr>
                      <a:r>
                        <a:rPr b="1" lang="de-DE" sz="1400" u="none" cap="none" strike="noStrike">
                          <a:solidFill>
                            <a:srgbClr val="DF9B03"/>
                          </a:solidFill>
                          <a:latin typeface="Arial"/>
                          <a:ea typeface="Arial"/>
                          <a:cs typeface="Arial"/>
                          <a:sym typeface="Arial"/>
                        </a:rPr>
                        <a:t>Patients with event</a:t>
                      </a:r>
                      <a:endParaRPr b="1" sz="1400" u="none" cap="none" strike="noStrike">
                        <a:solidFill>
                          <a:srgbClr val="DF9B03"/>
                        </a:solidFill>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hMerge="1"/>
                <a:tc>
                  <a:txBody>
                    <a:bodyPr/>
                    <a:lstStyle/>
                    <a:p>
                      <a:pPr indent="0" lvl="0" marL="63500" marR="6350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0" marB="0" marR="42225" marL="42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94725">
                <a:tc>
                  <a:txBody>
                    <a:bodyPr/>
                    <a:lstStyle/>
                    <a:p>
                      <a:pPr indent="0" lvl="0" marL="0" marR="64770" rtl="0" algn="l">
                        <a:lnSpc>
                          <a:spcPct val="100000"/>
                        </a:lnSpc>
                        <a:spcBef>
                          <a:spcPts val="0"/>
                        </a:spcBef>
                        <a:spcAft>
                          <a:spcPts val="0"/>
                        </a:spcAft>
                        <a:buNone/>
                      </a:pPr>
                      <a:r>
                        <a:rPr b="1" lang="de-DE" sz="1400" u="none" cap="none" strike="noStrike">
                          <a:latin typeface="Arial"/>
                          <a:ea typeface="Arial"/>
                          <a:cs typeface="Arial"/>
                          <a:sym typeface="Arial"/>
                        </a:rPr>
                        <a:t>Primary efficacy outcome</a:t>
                      </a:r>
                      <a:endParaRPr b="1"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9</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14</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70</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80</a:t>
                      </a:r>
                      <a:endParaRPr sz="16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0.65</a:t>
                      </a:r>
                      <a:endParaRPr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57075">
                <a:tc>
                  <a:txBody>
                    <a:bodyPr/>
                    <a:lstStyle/>
                    <a:p>
                      <a:pPr indent="0" lvl="0" marL="71755" marR="71755" rtl="0" algn="l">
                        <a:lnSpc>
                          <a:spcPct val="100000"/>
                        </a:lnSpc>
                        <a:spcBef>
                          <a:spcPts val="0"/>
                        </a:spcBef>
                        <a:spcAft>
                          <a:spcPts val="0"/>
                        </a:spcAft>
                        <a:buNone/>
                      </a:pPr>
                      <a:r>
                        <a:rPr b="0" i="0" lang="de-DE" sz="1400" u="none" cap="none" strike="noStrike">
                          <a:latin typeface="Arial"/>
                          <a:ea typeface="Arial"/>
                          <a:cs typeface="Arial"/>
                          <a:sym typeface="Arial"/>
                        </a:rPr>
                        <a:t>Ischemic stroke</a:t>
                      </a:r>
                      <a:endParaRPr b="0" i="0"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2</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2</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20</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21</a:t>
                      </a:r>
                      <a:endParaRPr sz="16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0.89</a:t>
                      </a:r>
                      <a:endParaRPr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r h="404275">
                <a:tc>
                  <a:txBody>
                    <a:bodyPr/>
                    <a:lstStyle/>
                    <a:p>
                      <a:pPr indent="0" lvl="0" marL="71755" marR="71755" rtl="0" algn="l">
                        <a:lnSpc>
                          <a:spcPct val="100000"/>
                        </a:lnSpc>
                        <a:spcBef>
                          <a:spcPts val="0"/>
                        </a:spcBef>
                        <a:spcAft>
                          <a:spcPts val="0"/>
                        </a:spcAft>
                        <a:buNone/>
                      </a:pPr>
                      <a:r>
                        <a:rPr b="0" i="0" lang="de-DE" sz="1400" u="none" cap="none" strike="noStrike">
                          <a:latin typeface="Arial"/>
                          <a:ea typeface="Arial"/>
                          <a:cs typeface="Arial"/>
                          <a:sym typeface="Arial"/>
                        </a:rPr>
                        <a:t>Systemic</a:t>
                      </a:r>
                      <a:endParaRPr/>
                    </a:p>
                    <a:p>
                      <a:pPr indent="0" lvl="0" marL="71755" marR="71755" rtl="0" algn="l">
                        <a:lnSpc>
                          <a:spcPct val="100000"/>
                        </a:lnSpc>
                        <a:spcBef>
                          <a:spcPts val="0"/>
                        </a:spcBef>
                        <a:spcAft>
                          <a:spcPts val="0"/>
                        </a:spcAft>
                        <a:buNone/>
                      </a:pPr>
                      <a:r>
                        <a:rPr b="0" i="0" lang="de-DE" sz="1400" u="none" cap="none" strike="noStrike">
                          <a:latin typeface="Arial"/>
                          <a:ea typeface="Arial"/>
                          <a:cs typeface="Arial"/>
                          <a:sym typeface="Arial"/>
                        </a:rPr>
                        <a:t>embolism</a:t>
                      </a:r>
                      <a:endParaRPr b="0" i="0"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4</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13</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24</a:t>
                      </a:r>
                      <a:endParaRPr sz="16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0.51</a:t>
                      </a:r>
                      <a:endParaRPr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51625">
                <a:tc>
                  <a:txBody>
                    <a:bodyPr/>
                    <a:lstStyle/>
                    <a:p>
                      <a:pPr indent="0" lvl="0" marL="71755" marR="71755" rtl="0" algn="l">
                        <a:lnSpc>
                          <a:spcPct val="100000"/>
                        </a:lnSpc>
                        <a:spcBef>
                          <a:spcPts val="0"/>
                        </a:spcBef>
                        <a:spcAft>
                          <a:spcPts val="0"/>
                        </a:spcAft>
                        <a:buNone/>
                      </a:pPr>
                      <a:r>
                        <a:rPr b="0" i="0" lang="de-DE" sz="1400" u="none" cap="none" strike="noStrike">
                          <a:latin typeface="Arial"/>
                          <a:ea typeface="Arial"/>
                          <a:cs typeface="Arial"/>
                          <a:sym typeface="Arial"/>
                        </a:rPr>
                        <a:t>CV death</a:t>
                      </a:r>
                      <a:endParaRPr b="0" i="0"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6</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10</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42</a:t>
                      </a:r>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44</a:t>
                      </a:r>
                      <a:endParaRPr sz="16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c>
                  <a:txBody>
                    <a:bodyPr/>
                    <a:lstStyle/>
                    <a:p>
                      <a:pPr indent="0" lvl="0" marL="63500" marR="63500" rtl="0" algn="ctr">
                        <a:lnSpc>
                          <a:spcPct val="100000"/>
                        </a:lnSpc>
                        <a:spcBef>
                          <a:spcPts val="0"/>
                        </a:spcBef>
                        <a:spcAft>
                          <a:spcPts val="0"/>
                        </a:spcAft>
                        <a:buNone/>
                      </a:pPr>
                      <a:r>
                        <a:rPr lang="de-DE" sz="1400" u="none" cap="none" strike="noStrike">
                          <a:latin typeface="Arial"/>
                          <a:ea typeface="Arial"/>
                          <a:cs typeface="Arial"/>
                          <a:sym typeface="Arial"/>
                        </a:rPr>
                        <a:t>0.58</a:t>
                      </a:r>
                      <a:endParaRPr sz="1400" u="none" cap="none" strike="noStrike">
                        <a:latin typeface="Arial"/>
                        <a:ea typeface="Arial"/>
                        <a:cs typeface="Arial"/>
                        <a:sym typeface="Arial"/>
                      </a:endParaRPr>
                    </a:p>
                  </a:txBody>
                  <a:tcPr marT="0" marB="0" marR="19950" marL="19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BEB"/>
                    </a:solidFill>
                  </a:tcPr>
                </a:tc>
              </a:tr>
            </a:tbl>
          </a:graphicData>
        </a:graphic>
      </p:graphicFrame>
      <p:sp>
        <p:nvSpPr>
          <p:cNvPr id="134" name="Google Shape;134;p9"/>
          <p:cNvSpPr txBox="1"/>
          <p:nvPr/>
        </p:nvSpPr>
        <p:spPr>
          <a:xfrm>
            <a:off x="5338280" y="5394302"/>
            <a:ext cx="6590756" cy="677108"/>
          </a:xfrm>
          <a:prstGeom prst="rect">
            <a:avLst/>
          </a:prstGeom>
          <a:noFill/>
          <a:ln>
            <a:noFill/>
          </a:ln>
        </p:spPr>
        <p:txBody>
          <a:bodyPr anchorCtr="0" anchor="t" bIns="45700" lIns="91425" spcFirstLastPara="1" rIns="91425" wrap="square" tIns="45700">
            <a:spAutoFit/>
          </a:bodyPr>
          <a:lstStyle/>
          <a:p>
            <a:pPr indent="449580" lvl="0" marL="0" marR="63500" rtl="0" algn="ctr">
              <a:spcBef>
                <a:spcPts val="0"/>
              </a:spcBef>
              <a:spcAft>
                <a:spcPts val="0"/>
              </a:spcAft>
              <a:buNone/>
            </a:pPr>
            <a:r>
              <a:rPr lang="de-DE" sz="2000">
                <a:solidFill>
                  <a:schemeClr val="dk1"/>
                </a:solidFill>
                <a:latin typeface="Arial"/>
                <a:ea typeface="Arial"/>
                <a:cs typeface="Arial"/>
                <a:sym typeface="Arial"/>
              </a:rPr>
              <a:t> </a:t>
            </a:r>
            <a:r>
              <a:rPr lang="de-DE" sz="1800">
                <a:solidFill>
                  <a:schemeClr val="dk1"/>
                </a:solidFill>
                <a:latin typeface="Arial"/>
                <a:ea typeface="Arial"/>
                <a:cs typeface="Arial"/>
                <a:sym typeface="Arial"/>
              </a:rPr>
              <a:t>The results were consistent using AHRE as a continuous variable or using median AHRE duration.</a:t>
            </a:r>
            <a:endParaRPr sz="2000">
              <a:solidFill>
                <a:schemeClr val="dk1"/>
              </a:solidFill>
              <a:latin typeface="Arial"/>
              <a:ea typeface="Arial"/>
              <a:cs typeface="Arial"/>
              <a:sym typeface="Arial"/>
            </a:endParaRPr>
          </a:p>
        </p:txBody>
      </p:sp>
      <p:pic>
        <p:nvPicPr>
          <p:cNvPr descr="Ein Bild, das Text, Diagramm, parallel, Screenshot enthält.&#10;&#10;Automatisch generierte Beschreibung" id="135" name="Google Shape;135;p9"/>
          <p:cNvPicPr preferRelativeResize="0"/>
          <p:nvPr/>
        </p:nvPicPr>
        <p:blipFill rotWithShape="1">
          <a:blip r:embed="rId3">
            <a:alphaModFix/>
          </a:blip>
          <a:srcRect b="52926" l="5409" r="49205" t="5093"/>
          <a:stretch/>
        </p:blipFill>
        <p:spPr>
          <a:xfrm>
            <a:off x="50799" y="1588168"/>
            <a:ext cx="5287481" cy="44832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UKM Diavorlage 9-03">
  <a:themeElements>
    <a:clrScheme name="UKM Diavorlage 9-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2015-07-11T08:41:49Z</dcterms:created>
  <dc:creator>jacqueline</dc:creator>
</cp:coreProperties>
</file>