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 id="2147483812" r:id="rId2"/>
    <p:sldMasterId id="2147483836" r:id="rId3"/>
  </p:sldMasterIdLst>
  <p:notesMasterIdLst>
    <p:notesMasterId r:id="rId34"/>
  </p:notesMasterIdLst>
  <p:sldIdLst>
    <p:sldId id="2797" r:id="rId4"/>
    <p:sldId id="2752" r:id="rId5"/>
    <p:sldId id="2806" r:id="rId6"/>
    <p:sldId id="2846" r:id="rId7"/>
    <p:sldId id="2831" r:id="rId8"/>
    <p:sldId id="2837" r:id="rId9"/>
    <p:sldId id="2832" r:id="rId10"/>
    <p:sldId id="2816" r:id="rId11"/>
    <p:sldId id="2817" r:id="rId12"/>
    <p:sldId id="2818" r:id="rId13"/>
    <p:sldId id="2841" r:id="rId14"/>
    <p:sldId id="2828" r:id="rId15"/>
    <p:sldId id="2742" r:id="rId16"/>
    <p:sldId id="2815" r:id="rId17"/>
    <p:sldId id="2833" r:id="rId18"/>
    <p:sldId id="2826" r:id="rId19"/>
    <p:sldId id="2823" r:id="rId20"/>
    <p:sldId id="2842" r:id="rId21"/>
    <p:sldId id="2821" r:id="rId22"/>
    <p:sldId id="2835" r:id="rId23"/>
    <p:sldId id="2836" r:id="rId24"/>
    <p:sldId id="921" r:id="rId25"/>
    <p:sldId id="2827" r:id="rId26"/>
    <p:sldId id="2847" r:id="rId27"/>
    <p:sldId id="2843" r:id="rId28"/>
    <p:sldId id="2844" r:id="rId29"/>
    <p:sldId id="2845" r:id="rId30"/>
    <p:sldId id="2814" r:id="rId31"/>
    <p:sldId id="2820" r:id="rId32"/>
    <p:sldId id="28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Joel Maron" initials="DJM" lastIdx="52" clrIdx="0">
    <p:extLst>
      <p:ext uri="{19B8F6BF-5375-455C-9EA6-DF929625EA0E}">
        <p15:presenceInfo xmlns:p15="http://schemas.microsoft.com/office/powerpoint/2012/main" userId="S-1-5-21-2000478354-1844237615-1801674531-428616" providerId="AD"/>
      </p:ext>
    </p:extLst>
  </p:cmAuthor>
  <p:cmAuthor id="2" name="Hochman, Judith" initials="HJ" lastIdx="38" clrIdx="1">
    <p:extLst>
      <p:ext uri="{19B8F6BF-5375-455C-9EA6-DF929625EA0E}">
        <p15:presenceInfo xmlns:p15="http://schemas.microsoft.com/office/powerpoint/2012/main" userId="S-1-5-21-117609710-1958367476-725345543-7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8FF"/>
    <a:srgbClr val="087F3A"/>
    <a:srgbClr val="00B050"/>
    <a:srgbClr val="0095FF"/>
    <a:srgbClr val="008CF0"/>
    <a:srgbClr val="F1BDA7"/>
    <a:srgbClr val="007B3B"/>
    <a:srgbClr val="002060"/>
    <a:srgbClr val="0070C0"/>
    <a:srgbClr val="040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p:restoredTop sz="94694"/>
  </p:normalViewPr>
  <p:slideViewPr>
    <p:cSldViewPr snapToGrid="0" snapToObjects="1">
      <p:cViewPr varScale="1">
        <p:scale>
          <a:sx n="140" d="100"/>
          <a:sy n="140" d="100"/>
        </p:scale>
        <p:origin x="96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2"/>
              </a:solidFill>
            </a:ln>
          </c:spPr>
          <c:dPt>
            <c:idx val="0"/>
            <c:bubble3D val="0"/>
            <c:spPr>
              <a:solidFill>
                <a:srgbClr val="087F3A"/>
              </a:solidFill>
              <a:ln w="19050">
                <a:solidFill>
                  <a:schemeClr val="bg2"/>
                </a:solidFill>
              </a:ln>
              <a:effectLst/>
            </c:spPr>
            <c:extLst>
              <c:ext xmlns:c16="http://schemas.microsoft.com/office/drawing/2014/chart" uri="{C3380CC4-5D6E-409C-BE32-E72D297353CC}">
                <c16:uniqueId val="{00000002-E160-0F4C-AA64-932F0565618D}"/>
              </c:ext>
            </c:extLst>
          </c:dPt>
          <c:dPt>
            <c:idx val="1"/>
            <c:bubble3D val="0"/>
            <c:spPr>
              <a:solidFill>
                <a:srgbClr val="7030A0"/>
              </a:solidFill>
              <a:ln w="19050">
                <a:solidFill>
                  <a:schemeClr val="bg2"/>
                </a:solidFill>
              </a:ln>
              <a:effectLst/>
            </c:spPr>
            <c:extLst>
              <c:ext xmlns:c16="http://schemas.microsoft.com/office/drawing/2014/chart" uri="{C3380CC4-5D6E-409C-BE32-E72D297353CC}">
                <c16:uniqueId val="{00000003-E160-0F4C-AA64-932F0565618D}"/>
              </c:ext>
            </c:extLst>
          </c:dPt>
          <c:dPt>
            <c:idx val="2"/>
            <c:bubble3D val="0"/>
            <c:spPr>
              <a:solidFill>
                <a:srgbClr val="FF0000"/>
              </a:solidFill>
              <a:ln w="19050">
                <a:solidFill>
                  <a:schemeClr val="bg2"/>
                </a:solidFill>
              </a:ln>
              <a:effectLst/>
            </c:spPr>
            <c:extLst>
              <c:ext xmlns:c16="http://schemas.microsoft.com/office/drawing/2014/chart" uri="{C3380CC4-5D6E-409C-BE32-E72D297353CC}">
                <c16:uniqueId val="{00000004-E160-0F4C-AA64-932F0565618D}"/>
              </c:ext>
            </c:extLst>
          </c:dPt>
          <c:dLbls>
            <c:dLbl>
              <c:idx val="0"/>
              <c:layout>
                <c:manualLayout>
                  <c:x val="-0.20219058517558075"/>
                  <c:y val="-0.18932782368926745"/>
                </c:manualLayout>
              </c:layout>
              <c:tx>
                <c:rich>
                  <a:bodyPr/>
                  <a:lstStyle/>
                  <a:p>
                    <a:fld id="{F2A6BDD5-DE13-8C4B-B3D4-68F7E5D6AA72}"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60-0F4C-AA64-932F0565618D}"/>
                </c:ext>
              </c:extLst>
            </c:dLbl>
            <c:dLbl>
              <c:idx val="1"/>
              <c:layout>
                <c:manualLayout>
                  <c:x val="0.18516229891313005"/>
                  <c:y val="0.13891091941787406"/>
                </c:manualLayout>
              </c:layout>
              <c:tx>
                <c:rich>
                  <a:bodyPr/>
                  <a:lstStyle/>
                  <a:p>
                    <a:fld id="{F66B6D2F-860F-8942-949E-7BC67054D293}"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60-0F4C-AA64-932F0565618D}"/>
                </c:ext>
              </c:extLst>
            </c:dLbl>
            <c:dLbl>
              <c:idx val="2"/>
              <c:layout>
                <c:manualLayout>
                  <c:x val="8.3837543702506307E-3"/>
                  <c:y val="6.9323143887586064E-2"/>
                </c:manualLayout>
              </c:layout>
              <c:tx>
                <c:rich>
                  <a:bodyPr/>
                  <a:lstStyle/>
                  <a:p>
                    <a:fld id="{905B7ABE-7E30-6D45-94D0-226102BD38CD}"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60-0F4C-AA64-932F0565618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PCI</c:v>
                </c:pt>
                <c:pt idx="1">
                  <c:v>CABG</c:v>
                </c:pt>
                <c:pt idx="2">
                  <c:v>Hybrid</c:v>
                </c:pt>
              </c:strCache>
            </c:strRef>
          </c:cat>
          <c:val>
            <c:numRef>
              <c:f>Sheet1!$B$2:$B$4</c:f>
              <c:numCache>
                <c:formatCode>General</c:formatCode>
                <c:ptCount val="3"/>
                <c:pt idx="0">
                  <c:v>72.3</c:v>
                </c:pt>
                <c:pt idx="1">
                  <c:v>26.4</c:v>
                </c:pt>
                <c:pt idx="2">
                  <c:v>1.3</c:v>
                </c:pt>
              </c:numCache>
            </c:numRef>
          </c:val>
          <c:extLst>
            <c:ext xmlns:c16="http://schemas.microsoft.com/office/drawing/2014/chart" uri="{C3380CC4-5D6E-409C-BE32-E72D297353CC}">
              <c16:uniqueId val="{00000000-E160-0F4C-AA64-932F056561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246632366053891"/>
          <c:y val="0.83932123774387402"/>
          <c:w val="0.68499938045091835"/>
          <c:h val="0.119732487254902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accent1"/>
            </a:solidFill>
            <a:ln>
              <a:solidFill>
                <a:schemeClr val="bg2"/>
              </a:solidFill>
            </a:ln>
            <a:effectLst/>
          </c:spPr>
          <c:invertIfNegative val="0"/>
          <c:dPt>
            <c:idx val="0"/>
            <c:invertIfNegative val="0"/>
            <c:bubble3D val="0"/>
            <c:spPr>
              <a:solidFill>
                <a:srgbClr val="FF0000"/>
              </a:solidFill>
              <a:ln>
                <a:solidFill>
                  <a:schemeClr val="bg2"/>
                </a:solidFill>
              </a:ln>
              <a:effectLst/>
            </c:spPr>
            <c:extLst>
              <c:ext xmlns:c16="http://schemas.microsoft.com/office/drawing/2014/chart" uri="{C3380CC4-5D6E-409C-BE32-E72D297353CC}">
                <c16:uniqueId val="{00000005-85BF-544C-90C6-70F51BD31958}"/>
              </c:ext>
            </c:extLst>
          </c:dPt>
          <c:dPt>
            <c:idx val="1"/>
            <c:invertIfNegative val="0"/>
            <c:bubble3D val="0"/>
            <c:spPr>
              <a:solidFill>
                <a:srgbClr val="7030A0"/>
              </a:solidFill>
              <a:ln>
                <a:solidFill>
                  <a:schemeClr val="bg2"/>
                </a:solidFill>
              </a:ln>
              <a:effectLst/>
            </c:spPr>
            <c:extLst>
              <c:ext xmlns:c16="http://schemas.microsoft.com/office/drawing/2014/chart" uri="{C3380CC4-5D6E-409C-BE32-E72D297353CC}">
                <c16:uniqueId val="{00000006-85BF-544C-90C6-70F51BD31958}"/>
              </c:ext>
            </c:extLst>
          </c:dPt>
          <c:dPt>
            <c:idx val="2"/>
            <c:invertIfNegative val="0"/>
            <c:bubble3D val="0"/>
            <c:spPr>
              <a:solidFill>
                <a:srgbClr val="007B3B"/>
              </a:solidFill>
              <a:ln>
                <a:solidFill>
                  <a:schemeClr val="bg2"/>
                </a:solidFill>
              </a:ln>
              <a:effectLst/>
            </c:spPr>
            <c:extLst>
              <c:ext xmlns:c16="http://schemas.microsoft.com/office/drawing/2014/chart" uri="{C3380CC4-5D6E-409C-BE32-E72D297353CC}">
                <c16:uniqueId val="{00000007-85BF-544C-90C6-70F51BD31958}"/>
              </c:ext>
            </c:extLst>
          </c:dPt>
          <c:dPt>
            <c:idx val="3"/>
            <c:invertIfNegative val="0"/>
            <c:bubble3D val="0"/>
            <c:spPr>
              <a:solidFill>
                <a:srgbClr val="FFC000"/>
              </a:solidFill>
              <a:ln>
                <a:solidFill>
                  <a:schemeClr val="bg2"/>
                </a:solidFill>
              </a:ln>
              <a:effectLst/>
            </c:spPr>
            <c:extLst>
              <c:ext xmlns:c16="http://schemas.microsoft.com/office/drawing/2014/chart" uri="{C3380CC4-5D6E-409C-BE32-E72D297353CC}">
                <c16:uniqueId val="{00000008-85BF-544C-90C6-70F51BD31958}"/>
              </c:ext>
            </c:extLst>
          </c:dPt>
          <c:dPt>
            <c:idx val="5"/>
            <c:invertIfNegative val="0"/>
            <c:bubble3D val="0"/>
            <c:spPr>
              <a:solidFill>
                <a:srgbClr val="FF0000"/>
              </a:solidFill>
              <a:ln>
                <a:solidFill>
                  <a:schemeClr val="bg2"/>
                </a:solidFill>
              </a:ln>
              <a:effectLst/>
            </c:spPr>
            <c:extLst>
              <c:ext xmlns:c16="http://schemas.microsoft.com/office/drawing/2014/chart" uri="{C3380CC4-5D6E-409C-BE32-E72D297353CC}">
                <c16:uniqueId val="{0000000A-85BF-544C-90C6-70F51BD31958}"/>
              </c:ext>
            </c:extLst>
          </c:dPt>
          <c:dPt>
            <c:idx val="6"/>
            <c:invertIfNegative val="0"/>
            <c:bubble3D val="0"/>
            <c:spPr>
              <a:solidFill>
                <a:srgbClr val="7030A0"/>
              </a:solidFill>
              <a:ln>
                <a:solidFill>
                  <a:schemeClr val="bg2"/>
                </a:solidFill>
              </a:ln>
              <a:effectLst/>
            </c:spPr>
            <c:extLst>
              <c:ext xmlns:c16="http://schemas.microsoft.com/office/drawing/2014/chart" uri="{C3380CC4-5D6E-409C-BE32-E72D297353CC}">
                <c16:uniqueId val="{0000000C-85BF-544C-90C6-70F51BD31958}"/>
              </c:ext>
            </c:extLst>
          </c:dPt>
          <c:dPt>
            <c:idx val="7"/>
            <c:invertIfNegative val="0"/>
            <c:bubble3D val="0"/>
            <c:spPr>
              <a:solidFill>
                <a:srgbClr val="007B3B"/>
              </a:solidFill>
              <a:ln>
                <a:solidFill>
                  <a:schemeClr val="bg2"/>
                </a:solidFill>
              </a:ln>
              <a:effectLst/>
            </c:spPr>
            <c:extLst>
              <c:ext xmlns:c16="http://schemas.microsoft.com/office/drawing/2014/chart" uri="{C3380CC4-5D6E-409C-BE32-E72D297353CC}">
                <c16:uniqueId val="{0000000B-85BF-544C-90C6-70F51BD31958}"/>
              </c:ext>
            </c:extLst>
          </c:dPt>
          <c:dPt>
            <c:idx val="8"/>
            <c:invertIfNegative val="0"/>
            <c:bubble3D val="0"/>
            <c:spPr>
              <a:solidFill>
                <a:srgbClr val="FFC000"/>
              </a:solidFill>
              <a:ln>
                <a:solidFill>
                  <a:schemeClr val="bg2"/>
                </a:solidFill>
              </a:ln>
              <a:effectLst/>
            </c:spPr>
            <c:extLst>
              <c:ext xmlns:c16="http://schemas.microsoft.com/office/drawing/2014/chart" uri="{C3380CC4-5D6E-409C-BE32-E72D297353CC}">
                <c16:uniqueId val="{00000009-85BF-544C-90C6-70F51BD31958}"/>
              </c:ext>
            </c:extLst>
          </c:dPt>
          <c:dLbls>
            <c:dLbl>
              <c:idx val="0"/>
              <c:tx>
                <c:rich>
                  <a:bodyPr/>
                  <a:lstStyle/>
                  <a:p>
                    <a:fld id="{9EBDFF4F-F23D-F442-88B3-37791900DF0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5BF-544C-90C6-70F51BD31958}"/>
                </c:ext>
              </c:extLst>
            </c:dLbl>
            <c:dLbl>
              <c:idx val="1"/>
              <c:tx>
                <c:rich>
                  <a:bodyPr/>
                  <a:lstStyle/>
                  <a:p>
                    <a:fld id="{CE045E27-5D78-6E44-AB35-51086DECEED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5BF-544C-90C6-70F51BD31958}"/>
                </c:ext>
              </c:extLst>
            </c:dLbl>
            <c:dLbl>
              <c:idx val="2"/>
              <c:tx>
                <c:rich>
                  <a:bodyPr/>
                  <a:lstStyle/>
                  <a:p>
                    <a:fld id="{C1AD220B-3036-1445-AC11-D028BB47C23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5BF-544C-90C6-70F51BD31958}"/>
                </c:ext>
              </c:extLst>
            </c:dLbl>
            <c:dLbl>
              <c:idx val="3"/>
              <c:tx>
                <c:rich>
                  <a:bodyPr/>
                  <a:lstStyle/>
                  <a:p>
                    <a:fld id="{CD11A430-5E9A-3A44-938D-CFBB674873D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5BF-544C-90C6-70F51BD31958}"/>
                </c:ext>
              </c:extLst>
            </c:dLbl>
            <c:dLbl>
              <c:idx val="4"/>
              <c:delete val="1"/>
              <c:extLst>
                <c:ext xmlns:c15="http://schemas.microsoft.com/office/drawing/2012/chart" uri="{CE6537A1-D6FC-4f65-9D91-7224C49458BB}"/>
                <c:ext xmlns:c16="http://schemas.microsoft.com/office/drawing/2014/chart" uri="{C3380CC4-5D6E-409C-BE32-E72D297353CC}">
                  <c16:uniqueId val="{00000011-5E51-8346-95E8-D5DE7E89ED25}"/>
                </c:ext>
              </c:extLst>
            </c:dLbl>
            <c:dLbl>
              <c:idx val="5"/>
              <c:tx>
                <c:rich>
                  <a:bodyPr/>
                  <a:lstStyle/>
                  <a:p>
                    <a:fld id="{49D0F77F-B5AA-0944-9D33-501C6816A56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5BF-544C-90C6-70F51BD31958}"/>
                </c:ext>
              </c:extLst>
            </c:dLbl>
            <c:dLbl>
              <c:idx val="6"/>
              <c:tx>
                <c:rich>
                  <a:bodyPr/>
                  <a:lstStyle/>
                  <a:p>
                    <a:fld id="{C906855B-E9EF-524D-B4E1-E2D20CD3C7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5BF-544C-90C6-70F51BD31958}"/>
                </c:ext>
              </c:extLst>
            </c:dLbl>
            <c:dLbl>
              <c:idx val="7"/>
              <c:layout>
                <c:manualLayout>
                  <c:x val="-5.5142134278478869E-3"/>
                  <c:y val="-2.6302098090509967E-17"/>
                </c:manualLayout>
              </c:layout>
              <c:tx>
                <c:rich>
                  <a:bodyPr/>
                  <a:lstStyle/>
                  <a:p>
                    <a:fld id="{C76690FD-04B9-F447-94DC-787827DD29D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5BF-544C-90C6-70F51BD31958}"/>
                </c:ext>
              </c:extLst>
            </c:dLbl>
            <c:dLbl>
              <c:idx val="8"/>
              <c:layout>
                <c:manualLayout>
                  <c:x val="-3.6761422852319473E-3"/>
                  <c:y val="0"/>
                </c:manualLayout>
              </c:layout>
              <c:tx>
                <c:rich>
                  <a:bodyPr/>
                  <a:lstStyle/>
                  <a:p>
                    <a:fld id="{6C83D0A3-F3F3-7C4F-963B-4DC4FD70AD7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5BF-544C-90C6-70F51BD3195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Hybrid</c:v>
                </c:pt>
                <c:pt idx="1">
                  <c:v>CABG</c:v>
                </c:pt>
                <c:pt idx="2">
                  <c:v>PCI</c:v>
                </c:pt>
                <c:pt idx="3">
                  <c:v>All</c:v>
                </c:pt>
                <c:pt idx="5">
                  <c:v>Hybrid</c:v>
                </c:pt>
                <c:pt idx="6">
                  <c:v>CABG</c:v>
                </c:pt>
                <c:pt idx="7">
                  <c:v>PCI</c:v>
                </c:pt>
                <c:pt idx="8">
                  <c:v>All</c:v>
                </c:pt>
              </c:strCache>
            </c:strRef>
          </c:cat>
          <c:val>
            <c:numRef>
              <c:f>Sheet1!$B$2:$B$10</c:f>
              <c:numCache>
                <c:formatCode>General</c:formatCode>
                <c:ptCount val="9"/>
                <c:pt idx="0">
                  <c:v>64</c:v>
                </c:pt>
                <c:pt idx="1">
                  <c:v>50.6</c:v>
                </c:pt>
                <c:pt idx="2">
                  <c:v>61.1</c:v>
                </c:pt>
                <c:pt idx="3">
                  <c:v>58.3</c:v>
                </c:pt>
                <c:pt idx="4">
                  <c:v>0</c:v>
                </c:pt>
                <c:pt idx="5">
                  <c:v>40</c:v>
                </c:pt>
                <c:pt idx="6">
                  <c:v>35.799999999999997</c:v>
                </c:pt>
                <c:pt idx="7">
                  <c:v>46.2</c:v>
                </c:pt>
                <c:pt idx="8">
                  <c:v>43.3</c:v>
                </c:pt>
              </c:numCache>
            </c:numRef>
          </c:val>
          <c:extLst>
            <c:ext xmlns:c16="http://schemas.microsoft.com/office/drawing/2014/chart" uri="{C3380CC4-5D6E-409C-BE32-E72D297353CC}">
              <c16:uniqueId val="{00000000-85BF-544C-90C6-70F51BD31958}"/>
            </c:ext>
          </c:extLst>
        </c:ser>
        <c:dLbls>
          <c:dLblPos val="outEnd"/>
          <c:showLegendKey val="0"/>
          <c:showVal val="1"/>
          <c:showCatName val="0"/>
          <c:showSerName val="0"/>
          <c:showPercent val="0"/>
          <c:showBubbleSize val="0"/>
        </c:dLbls>
        <c:gapWidth val="72"/>
        <c:axId val="1663489791"/>
        <c:axId val="1716040671"/>
      </c:barChart>
      <c:catAx>
        <c:axId val="1663489791"/>
        <c:scaling>
          <c:orientation val="minMax"/>
        </c:scaling>
        <c:delete val="0"/>
        <c:axPos val="l"/>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716040671"/>
        <c:crosses val="autoZero"/>
        <c:auto val="1"/>
        <c:lblAlgn val="ctr"/>
        <c:lblOffset val="100"/>
        <c:noMultiLvlLbl val="0"/>
      </c:catAx>
      <c:valAx>
        <c:axId val="171604067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66348979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2"/>
              </a:solidFill>
            </a:ln>
          </c:spPr>
          <c:dPt>
            <c:idx val="0"/>
            <c:bubble3D val="0"/>
            <c:spPr>
              <a:solidFill>
                <a:srgbClr val="087F3A"/>
              </a:solidFill>
              <a:ln w="19050">
                <a:solidFill>
                  <a:schemeClr val="bg2"/>
                </a:solidFill>
              </a:ln>
              <a:effectLst/>
            </c:spPr>
            <c:extLst>
              <c:ext xmlns:c16="http://schemas.microsoft.com/office/drawing/2014/chart" uri="{C3380CC4-5D6E-409C-BE32-E72D297353CC}">
                <c16:uniqueId val="{00000001-D5EB-024C-B723-3E6AE0B7AD64}"/>
              </c:ext>
            </c:extLst>
          </c:dPt>
          <c:dPt>
            <c:idx val="1"/>
            <c:bubble3D val="0"/>
            <c:spPr>
              <a:solidFill>
                <a:srgbClr val="7030A0"/>
              </a:solidFill>
              <a:ln w="19050">
                <a:solidFill>
                  <a:schemeClr val="bg2"/>
                </a:solidFill>
              </a:ln>
              <a:effectLst/>
            </c:spPr>
            <c:extLst>
              <c:ext xmlns:c16="http://schemas.microsoft.com/office/drawing/2014/chart" uri="{C3380CC4-5D6E-409C-BE32-E72D297353CC}">
                <c16:uniqueId val="{00000003-D5EB-024C-B723-3E6AE0B7AD64}"/>
              </c:ext>
            </c:extLst>
          </c:dPt>
          <c:dPt>
            <c:idx val="2"/>
            <c:bubble3D val="0"/>
            <c:spPr>
              <a:solidFill>
                <a:srgbClr val="FF0000"/>
              </a:solidFill>
              <a:ln w="19050">
                <a:solidFill>
                  <a:schemeClr val="bg2"/>
                </a:solidFill>
              </a:ln>
              <a:effectLst/>
            </c:spPr>
            <c:extLst>
              <c:ext xmlns:c16="http://schemas.microsoft.com/office/drawing/2014/chart" uri="{C3380CC4-5D6E-409C-BE32-E72D297353CC}">
                <c16:uniqueId val="{00000005-D5EB-024C-B723-3E6AE0B7AD64}"/>
              </c:ext>
            </c:extLst>
          </c:dPt>
          <c:dLbls>
            <c:dLbl>
              <c:idx val="0"/>
              <c:layout>
                <c:manualLayout>
                  <c:x val="-0.20814230199404751"/>
                  <c:y val="-0.25557005353531997"/>
                </c:manualLayout>
              </c:layout>
              <c:tx>
                <c:rich>
                  <a:bodyPr/>
                  <a:lstStyle/>
                  <a:p>
                    <a:fld id="{9EB20CB6-194F-B74F-80EE-6D190C609C6D}"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EB-024C-B723-3E6AE0B7AD64}"/>
                </c:ext>
              </c:extLst>
            </c:dLbl>
            <c:dLbl>
              <c:idx val="1"/>
              <c:layout>
                <c:manualLayout>
                  <c:x val="0.21636193936820544"/>
                  <c:y val="0.16210556784622168"/>
                </c:manualLayout>
              </c:layout>
              <c:tx>
                <c:rich>
                  <a:bodyPr/>
                  <a:lstStyle/>
                  <a:p>
                    <a:fld id="{14BC3085-585D-8F42-AD9F-79609FB32F1A}"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EB-024C-B723-3E6AE0B7AD64}"/>
                </c:ext>
              </c:extLst>
            </c:dLbl>
            <c:dLbl>
              <c:idx val="2"/>
              <c:layout>
                <c:manualLayout>
                  <c:x val="8.3836079585692825E-3"/>
                  <c:y val="9.1688167115031999E-2"/>
                </c:manualLayout>
              </c:layout>
              <c:tx>
                <c:rich>
                  <a:bodyPr/>
                  <a:lstStyle/>
                  <a:p>
                    <a:fld id="{B5447663-3AAE-A04C-B322-A6C7F5CCEADB}"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EB-024C-B723-3E6AE0B7AD6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PCI</c:v>
                </c:pt>
                <c:pt idx="1">
                  <c:v>CABG</c:v>
                </c:pt>
                <c:pt idx="2">
                  <c:v>Hybrid</c:v>
                </c:pt>
              </c:strCache>
            </c:strRef>
          </c:cat>
          <c:val>
            <c:numRef>
              <c:f>Sheet1!$B$2:$B$4</c:f>
              <c:numCache>
                <c:formatCode>General</c:formatCode>
                <c:ptCount val="3"/>
                <c:pt idx="0">
                  <c:v>71.599999999999994</c:v>
                </c:pt>
                <c:pt idx="1">
                  <c:v>27</c:v>
                </c:pt>
                <c:pt idx="2">
                  <c:v>1.4</c:v>
                </c:pt>
              </c:numCache>
            </c:numRef>
          </c:val>
          <c:extLst>
            <c:ext xmlns:c16="http://schemas.microsoft.com/office/drawing/2014/chart" uri="{C3380CC4-5D6E-409C-BE32-E72D297353CC}">
              <c16:uniqueId val="{00000006-D5EB-024C-B723-3E6AE0B7AD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131413503942"/>
          <c:y val="2.809220921281854E-2"/>
          <c:w val="0.78486331446722679"/>
          <c:h val="0.81534401667691792"/>
        </c:manualLayout>
      </c:layout>
      <c:scatterChart>
        <c:scatterStyle val="smoothMarker"/>
        <c:varyColors val="0"/>
        <c:ser>
          <c:idx val="0"/>
          <c:order val="0"/>
          <c:tx>
            <c:strRef>
              <c:f>CUM_INCID_CR1!$B$1</c:f>
              <c:strCache>
                <c:ptCount val="1"/>
                <c:pt idx="0">
                  <c:v>cif_con</c:v>
                </c:pt>
              </c:strCache>
            </c:strRef>
          </c:tx>
          <c:spPr>
            <a:ln w="57150" cap="rnd">
              <a:solidFill>
                <a:srgbClr val="0070C0"/>
              </a:solidFill>
              <a:round/>
            </a:ln>
            <a:effectLst/>
          </c:spPr>
          <c:marker>
            <c:symbol val="none"/>
          </c:marker>
          <c:xVal>
            <c:numRef>
              <c:f>CUM_INCID_CR1!$A$2:$A$2202</c:f>
              <c:numCache>
                <c:formatCode>General</c:formatCode>
                <c:ptCount val="2201"/>
                <c:pt idx="0">
                  <c:v>0</c:v>
                </c:pt>
                <c:pt idx="1">
                  <c:v>2.7397260273972603E-3</c:v>
                </c:pt>
                <c:pt idx="2">
                  <c:v>5.4794520547945206E-3</c:v>
                </c:pt>
                <c:pt idx="3">
                  <c:v>8.21917808219178E-3</c:v>
                </c:pt>
                <c:pt idx="4">
                  <c:v>1.0958904109589041E-2</c:v>
                </c:pt>
                <c:pt idx="5">
                  <c:v>1.3698630136986301E-2</c:v>
                </c:pt>
                <c:pt idx="6">
                  <c:v>1.643835616438356E-2</c:v>
                </c:pt>
                <c:pt idx="7">
                  <c:v>1.9178082191780823E-2</c:v>
                </c:pt>
                <c:pt idx="8">
                  <c:v>2.1917808219178082E-2</c:v>
                </c:pt>
                <c:pt idx="9">
                  <c:v>2.4657534246575342E-2</c:v>
                </c:pt>
                <c:pt idx="10">
                  <c:v>2.7397260273972601E-2</c:v>
                </c:pt>
                <c:pt idx="11">
                  <c:v>3.0136986301369864E-2</c:v>
                </c:pt>
                <c:pt idx="12">
                  <c:v>3.287671232876712E-2</c:v>
                </c:pt>
                <c:pt idx="13">
                  <c:v>3.5616438356164383E-2</c:v>
                </c:pt>
                <c:pt idx="14">
                  <c:v>3.8356164383561646E-2</c:v>
                </c:pt>
                <c:pt idx="15">
                  <c:v>4.1095890410958902E-2</c:v>
                </c:pt>
                <c:pt idx="16">
                  <c:v>4.3835616438356165E-2</c:v>
                </c:pt>
                <c:pt idx="17">
                  <c:v>4.6575342465753428E-2</c:v>
                </c:pt>
                <c:pt idx="18">
                  <c:v>4.9315068493150684E-2</c:v>
                </c:pt>
                <c:pt idx="19">
                  <c:v>5.2054794520547946E-2</c:v>
                </c:pt>
                <c:pt idx="20">
                  <c:v>5.4794520547945202E-2</c:v>
                </c:pt>
                <c:pt idx="21">
                  <c:v>5.7534246575342465E-2</c:v>
                </c:pt>
                <c:pt idx="22">
                  <c:v>6.0273972602739728E-2</c:v>
                </c:pt>
                <c:pt idx="23">
                  <c:v>6.3013698630136991E-2</c:v>
                </c:pt>
                <c:pt idx="24">
                  <c:v>6.575342465753424E-2</c:v>
                </c:pt>
                <c:pt idx="25">
                  <c:v>6.8493150684931503E-2</c:v>
                </c:pt>
                <c:pt idx="26">
                  <c:v>7.1232876712328766E-2</c:v>
                </c:pt>
                <c:pt idx="27">
                  <c:v>7.3972602739726029E-2</c:v>
                </c:pt>
                <c:pt idx="28">
                  <c:v>7.6712328767123292E-2</c:v>
                </c:pt>
                <c:pt idx="29">
                  <c:v>7.9452054794520555E-2</c:v>
                </c:pt>
                <c:pt idx="30">
                  <c:v>8.2191780821917804E-2</c:v>
                </c:pt>
                <c:pt idx="31">
                  <c:v>8.4931506849315067E-2</c:v>
                </c:pt>
                <c:pt idx="32">
                  <c:v>8.7671232876712329E-2</c:v>
                </c:pt>
                <c:pt idx="33">
                  <c:v>9.0410958904109592E-2</c:v>
                </c:pt>
                <c:pt idx="34">
                  <c:v>9.3150684931506855E-2</c:v>
                </c:pt>
                <c:pt idx="35">
                  <c:v>9.5890410958904104E-2</c:v>
                </c:pt>
                <c:pt idx="36">
                  <c:v>9.8630136986301367E-2</c:v>
                </c:pt>
                <c:pt idx="37">
                  <c:v>0.10136986301369863</c:v>
                </c:pt>
                <c:pt idx="38">
                  <c:v>0.10410958904109589</c:v>
                </c:pt>
                <c:pt idx="39">
                  <c:v>0.10684931506849316</c:v>
                </c:pt>
                <c:pt idx="40">
                  <c:v>0.1095890410958904</c:v>
                </c:pt>
                <c:pt idx="41">
                  <c:v>0.11232876712328767</c:v>
                </c:pt>
                <c:pt idx="42">
                  <c:v>0.11506849315068493</c:v>
                </c:pt>
                <c:pt idx="43">
                  <c:v>0.11780821917808219</c:v>
                </c:pt>
                <c:pt idx="44">
                  <c:v>0.12054794520547946</c:v>
                </c:pt>
                <c:pt idx="45">
                  <c:v>0.12328767123287671</c:v>
                </c:pt>
                <c:pt idx="46">
                  <c:v>0.12602739726027398</c:v>
                </c:pt>
                <c:pt idx="47">
                  <c:v>0.12876712328767123</c:v>
                </c:pt>
                <c:pt idx="48">
                  <c:v>0.13150684931506848</c:v>
                </c:pt>
                <c:pt idx="49">
                  <c:v>0.13424657534246576</c:v>
                </c:pt>
                <c:pt idx="50">
                  <c:v>0.13698630136986301</c:v>
                </c:pt>
                <c:pt idx="51">
                  <c:v>0.13972602739726028</c:v>
                </c:pt>
                <c:pt idx="52">
                  <c:v>0.14246575342465753</c:v>
                </c:pt>
                <c:pt idx="53">
                  <c:v>0.14520547945205478</c:v>
                </c:pt>
                <c:pt idx="54">
                  <c:v>0.14794520547945206</c:v>
                </c:pt>
                <c:pt idx="55">
                  <c:v>0.15068493150684931</c:v>
                </c:pt>
                <c:pt idx="56">
                  <c:v>0.15342465753424658</c:v>
                </c:pt>
                <c:pt idx="57">
                  <c:v>0.15616438356164383</c:v>
                </c:pt>
                <c:pt idx="58">
                  <c:v>0.15890410958904111</c:v>
                </c:pt>
                <c:pt idx="59">
                  <c:v>0.16164383561643836</c:v>
                </c:pt>
                <c:pt idx="60">
                  <c:v>0.16438356164383561</c:v>
                </c:pt>
                <c:pt idx="61">
                  <c:v>0.16712328767123288</c:v>
                </c:pt>
                <c:pt idx="62">
                  <c:v>0.16986301369863013</c:v>
                </c:pt>
                <c:pt idx="63">
                  <c:v>0.17260273972602741</c:v>
                </c:pt>
                <c:pt idx="64">
                  <c:v>0.17534246575342466</c:v>
                </c:pt>
                <c:pt idx="65">
                  <c:v>0.17808219178082191</c:v>
                </c:pt>
                <c:pt idx="66">
                  <c:v>0.18082191780821918</c:v>
                </c:pt>
                <c:pt idx="67">
                  <c:v>0.18356164383561643</c:v>
                </c:pt>
                <c:pt idx="68">
                  <c:v>0.18630136986301371</c:v>
                </c:pt>
                <c:pt idx="69">
                  <c:v>0.18904109589041096</c:v>
                </c:pt>
                <c:pt idx="70">
                  <c:v>0.19178082191780821</c:v>
                </c:pt>
                <c:pt idx="71">
                  <c:v>0.19452054794520549</c:v>
                </c:pt>
                <c:pt idx="72">
                  <c:v>0.19726027397260273</c:v>
                </c:pt>
                <c:pt idx="73">
                  <c:v>0.2</c:v>
                </c:pt>
                <c:pt idx="74">
                  <c:v>0.20273972602739726</c:v>
                </c:pt>
                <c:pt idx="75">
                  <c:v>0.20547945205479451</c:v>
                </c:pt>
                <c:pt idx="76">
                  <c:v>0.20821917808219179</c:v>
                </c:pt>
                <c:pt idx="77">
                  <c:v>0.21095890410958903</c:v>
                </c:pt>
                <c:pt idx="78">
                  <c:v>0.21369863013698631</c:v>
                </c:pt>
                <c:pt idx="79">
                  <c:v>0.21643835616438356</c:v>
                </c:pt>
                <c:pt idx="80">
                  <c:v>0.21917808219178081</c:v>
                </c:pt>
                <c:pt idx="81">
                  <c:v>0.22191780821917809</c:v>
                </c:pt>
                <c:pt idx="82">
                  <c:v>0.22465753424657534</c:v>
                </c:pt>
                <c:pt idx="83">
                  <c:v>0.22739726027397261</c:v>
                </c:pt>
                <c:pt idx="84">
                  <c:v>0.23013698630136986</c:v>
                </c:pt>
                <c:pt idx="85">
                  <c:v>0.23287671232876711</c:v>
                </c:pt>
                <c:pt idx="86">
                  <c:v>0.23561643835616439</c:v>
                </c:pt>
                <c:pt idx="87">
                  <c:v>0.23835616438356164</c:v>
                </c:pt>
                <c:pt idx="88">
                  <c:v>0.24109589041095891</c:v>
                </c:pt>
                <c:pt idx="89">
                  <c:v>0.24383561643835616</c:v>
                </c:pt>
                <c:pt idx="90">
                  <c:v>0.24657534246575341</c:v>
                </c:pt>
                <c:pt idx="91">
                  <c:v>0.24931506849315069</c:v>
                </c:pt>
                <c:pt idx="92">
                  <c:v>0.25205479452054796</c:v>
                </c:pt>
                <c:pt idx="93">
                  <c:v>0.25479452054794521</c:v>
                </c:pt>
                <c:pt idx="94">
                  <c:v>0.25753424657534246</c:v>
                </c:pt>
                <c:pt idx="95">
                  <c:v>0.26027397260273971</c:v>
                </c:pt>
                <c:pt idx="96">
                  <c:v>0.26301369863013696</c:v>
                </c:pt>
                <c:pt idx="97">
                  <c:v>0.26575342465753427</c:v>
                </c:pt>
                <c:pt idx="98">
                  <c:v>0.26849315068493151</c:v>
                </c:pt>
                <c:pt idx="99">
                  <c:v>0.27123287671232876</c:v>
                </c:pt>
                <c:pt idx="100">
                  <c:v>0.27397260273972601</c:v>
                </c:pt>
                <c:pt idx="101">
                  <c:v>0.27671232876712326</c:v>
                </c:pt>
                <c:pt idx="102">
                  <c:v>0.27945205479452057</c:v>
                </c:pt>
                <c:pt idx="103">
                  <c:v>0.28219178082191781</c:v>
                </c:pt>
                <c:pt idx="104">
                  <c:v>0.28493150684931506</c:v>
                </c:pt>
                <c:pt idx="105">
                  <c:v>0.28767123287671231</c:v>
                </c:pt>
                <c:pt idx="106">
                  <c:v>0.29041095890410956</c:v>
                </c:pt>
                <c:pt idx="107">
                  <c:v>0.29315068493150687</c:v>
                </c:pt>
                <c:pt idx="108">
                  <c:v>0.29589041095890412</c:v>
                </c:pt>
                <c:pt idx="109">
                  <c:v>0.29863013698630136</c:v>
                </c:pt>
                <c:pt idx="110">
                  <c:v>0.30136986301369861</c:v>
                </c:pt>
                <c:pt idx="111">
                  <c:v>0.30410958904109592</c:v>
                </c:pt>
                <c:pt idx="112">
                  <c:v>0.30684931506849317</c:v>
                </c:pt>
                <c:pt idx="113">
                  <c:v>0.30958904109589042</c:v>
                </c:pt>
                <c:pt idx="114">
                  <c:v>0.31232876712328766</c:v>
                </c:pt>
                <c:pt idx="115">
                  <c:v>0.31506849315068491</c:v>
                </c:pt>
                <c:pt idx="116">
                  <c:v>0.31780821917808222</c:v>
                </c:pt>
                <c:pt idx="117">
                  <c:v>0.32054794520547947</c:v>
                </c:pt>
                <c:pt idx="118">
                  <c:v>0.32328767123287672</c:v>
                </c:pt>
                <c:pt idx="119">
                  <c:v>0.32602739726027397</c:v>
                </c:pt>
                <c:pt idx="120">
                  <c:v>0.32876712328767121</c:v>
                </c:pt>
                <c:pt idx="121">
                  <c:v>0.33150684931506852</c:v>
                </c:pt>
                <c:pt idx="122">
                  <c:v>0.33424657534246577</c:v>
                </c:pt>
                <c:pt idx="123">
                  <c:v>0.33698630136986302</c:v>
                </c:pt>
                <c:pt idx="124">
                  <c:v>0.33972602739726027</c:v>
                </c:pt>
                <c:pt idx="125">
                  <c:v>0.34246575342465752</c:v>
                </c:pt>
                <c:pt idx="126">
                  <c:v>0.34520547945205482</c:v>
                </c:pt>
                <c:pt idx="127">
                  <c:v>0.34794520547945207</c:v>
                </c:pt>
                <c:pt idx="128">
                  <c:v>0.35068493150684932</c:v>
                </c:pt>
                <c:pt idx="129">
                  <c:v>0.35342465753424657</c:v>
                </c:pt>
                <c:pt idx="130">
                  <c:v>0.35616438356164382</c:v>
                </c:pt>
                <c:pt idx="131">
                  <c:v>0.35890410958904112</c:v>
                </c:pt>
                <c:pt idx="132">
                  <c:v>0.36164383561643837</c:v>
                </c:pt>
                <c:pt idx="133">
                  <c:v>0.36438356164383562</c:v>
                </c:pt>
                <c:pt idx="134">
                  <c:v>0.36712328767123287</c:v>
                </c:pt>
                <c:pt idx="135">
                  <c:v>0.36986301369863012</c:v>
                </c:pt>
                <c:pt idx="136">
                  <c:v>0.37260273972602742</c:v>
                </c:pt>
                <c:pt idx="137">
                  <c:v>0.37534246575342467</c:v>
                </c:pt>
                <c:pt idx="138">
                  <c:v>0.37808219178082192</c:v>
                </c:pt>
                <c:pt idx="139">
                  <c:v>0.38082191780821917</c:v>
                </c:pt>
                <c:pt idx="140">
                  <c:v>0.38356164383561642</c:v>
                </c:pt>
                <c:pt idx="141">
                  <c:v>0.38630136986301372</c:v>
                </c:pt>
                <c:pt idx="142">
                  <c:v>0.38904109589041097</c:v>
                </c:pt>
                <c:pt idx="143">
                  <c:v>0.39178082191780822</c:v>
                </c:pt>
                <c:pt idx="144">
                  <c:v>0.39452054794520547</c:v>
                </c:pt>
                <c:pt idx="145">
                  <c:v>0.39726027397260272</c:v>
                </c:pt>
                <c:pt idx="146">
                  <c:v>0.4</c:v>
                </c:pt>
                <c:pt idx="147">
                  <c:v>0.40273972602739727</c:v>
                </c:pt>
                <c:pt idx="148">
                  <c:v>0.40547945205479452</c:v>
                </c:pt>
                <c:pt idx="149">
                  <c:v>0.40821917808219177</c:v>
                </c:pt>
                <c:pt idx="150">
                  <c:v>0.41095890410958902</c:v>
                </c:pt>
                <c:pt idx="151">
                  <c:v>0.41369863013698632</c:v>
                </c:pt>
                <c:pt idx="152">
                  <c:v>0.41643835616438357</c:v>
                </c:pt>
                <c:pt idx="153">
                  <c:v>0.41917808219178082</c:v>
                </c:pt>
                <c:pt idx="154">
                  <c:v>0.42191780821917807</c:v>
                </c:pt>
                <c:pt idx="155">
                  <c:v>0.42465753424657532</c:v>
                </c:pt>
                <c:pt idx="156">
                  <c:v>0.42739726027397262</c:v>
                </c:pt>
                <c:pt idx="157">
                  <c:v>0.43013698630136987</c:v>
                </c:pt>
                <c:pt idx="158">
                  <c:v>0.43287671232876712</c:v>
                </c:pt>
                <c:pt idx="159">
                  <c:v>0.43561643835616437</c:v>
                </c:pt>
                <c:pt idx="160">
                  <c:v>0.43835616438356162</c:v>
                </c:pt>
                <c:pt idx="161">
                  <c:v>0.44109589041095892</c:v>
                </c:pt>
                <c:pt idx="162">
                  <c:v>0.44383561643835617</c:v>
                </c:pt>
                <c:pt idx="163">
                  <c:v>0.44657534246575342</c:v>
                </c:pt>
                <c:pt idx="164">
                  <c:v>0.44931506849315067</c:v>
                </c:pt>
                <c:pt idx="165">
                  <c:v>0.45205479452054792</c:v>
                </c:pt>
                <c:pt idx="166">
                  <c:v>0.45479452054794522</c:v>
                </c:pt>
                <c:pt idx="167">
                  <c:v>0.45753424657534247</c:v>
                </c:pt>
                <c:pt idx="168">
                  <c:v>0.46027397260273972</c:v>
                </c:pt>
                <c:pt idx="169">
                  <c:v>0.46301369863013697</c:v>
                </c:pt>
                <c:pt idx="170">
                  <c:v>0.46575342465753422</c:v>
                </c:pt>
                <c:pt idx="171">
                  <c:v>0.46849315068493153</c:v>
                </c:pt>
                <c:pt idx="172">
                  <c:v>0.47123287671232877</c:v>
                </c:pt>
                <c:pt idx="173">
                  <c:v>0.47397260273972602</c:v>
                </c:pt>
                <c:pt idx="174">
                  <c:v>0.47671232876712327</c:v>
                </c:pt>
                <c:pt idx="175">
                  <c:v>0.47945205479452052</c:v>
                </c:pt>
                <c:pt idx="176">
                  <c:v>0.48219178082191783</c:v>
                </c:pt>
                <c:pt idx="177">
                  <c:v>0.48493150684931507</c:v>
                </c:pt>
                <c:pt idx="178">
                  <c:v>0.48767123287671232</c:v>
                </c:pt>
                <c:pt idx="179">
                  <c:v>0.49041095890410957</c:v>
                </c:pt>
                <c:pt idx="180">
                  <c:v>0.49315068493150682</c:v>
                </c:pt>
                <c:pt idx="181">
                  <c:v>0.49589041095890413</c:v>
                </c:pt>
                <c:pt idx="182">
                  <c:v>0.49863013698630138</c:v>
                </c:pt>
                <c:pt idx="183">
                  <c:v>0.50136986301369868</c:v>
                </c:pt>
                <c:pt idx="184">
                  <c:v>0.50410958904109593</c:v>
                </c:pt>
                <c:pt idx="185">
                  <c:v>0.50684931506849318</c:v>
                </c:pt>
                <c:pt idx="186">
                  <c:v>0.50958904109589043</c:v>
                </c:pt>
                <c:pt idx="187">
                  <c:v>0.51232876712328768</c:v>
                </c:pt>
                <c:pt idx="188">
                  <c:v>0.51506849315068493</c:v>
                </c:pt>
                <c:pt idx="189">
                  <c:v>0.51780821917808217</c:v>
                </c:pt>
                <c:pt idx="190">
                  <c:v>0.52054794520547942</c:v>
                </c:pt>
                <c:pt idx="191">
                  <c:v>0.52328767123287667</c:v>
                </c:pt>
                <c:pt idx="192">
                  <c:v>0.52602739726027392</c:v>
                </c:pt>
                <c:pt idx="193">
                  <c:v>0.52876712328767128</c:v>
                </c:pt>
                <c:pt idx="194">
                  <c:v>0.53150684931506853</c:v>
                </c:pt>
                <c:pt idx="195">
                  <c:v>0.53424657534246578</c:v>
                </c:pt>
                <c:pt idx="196">
                  <c:v>0.53698630136986303</c:v>
                </c:pt>
                <c:pt idx="197">
                  <c:v>0.53972602739726028</c:v>
                </c:pt>
                <c:pt idx="198">
                  <c:v>0.54246575342465753</c:v>
                </c:pt>
                <c:pt idx="199">
                  <c:v>0.54520547945205478</c:v>
                </c:pt>
                <c:pt idx="200">
                  <c:v>0.54794520547945202</c:v>
                </c:pt>
                <c:pt idx="201">
                  <c:v>0.55068493150684927</c:v>
                </c:pt>
                <c:pt idx="202">
                  <c:v>0.55342465753424652</c:v>
                </c:pt>
                <c:pt idx="203">
                  <c:v>0.55616438356164388</c:v>
                </c:pt>
                <c:pt idx="204">
                  <c:v>0.55890410958904113</c:v>
                </c:pt>
                <c:pt idx="205">
                  <c:v>0.56164383561643838</c:v>
                </c:pt>
                <c:pt idx="206">
                  <c:v>0.56438356164383563</c:v>
                </c:pt>
                <c:pt idx="207">
                  <c:v>0.56712328767123288</c:v>
                </c:pt>
                <c:pt idx="208">
                  <c:v>0.56986301369863013</c:v>
                </c:pt>
                <c:pt idx="209">
                  <c:v>0.57260273972602738</c:v>
                </c:pt>
                <c:pt idx="210">
                  <c:v>0.57534246575342463</c:v>
                </c:pt>
                <c:pt idx="211">
                  <c:v>0.57808219178082187</c:v>
                </c:pt>
                <c:pt idx="212">
                  <c:v>0.58082191780821912</c:v>
                </c:pt>
                <c:pt idx="213">
                  <c:v>0.58356164383561648</c:v>
                </c:pt>
                <c:pt idx="214">
                  <c:v>0.58630136986301373</c:v>
                </c:pt>
                <c:pt idx="215">
                  <c:v>0.58904109589041098</c:v>
                </c:pt>
                <c:pt idx="216">
                  <c:v>0.59178082191780823</c:v>
                </c:pt>
                <c:pt idx="217">
                  <c:v>0.59452054794520548</c:v>
                </c:pt>
                <c:pt idx="218">
                  <c:v>0.59726027397260273</c:v>
                </c:pt>
                <c:pt idx="219">
                  <c:v>0.6</c:v>
                </c:pt>
                <c:pt idx="220">
                  <c:v>0.60273972602739723</c:v>
                </c:pt>
                <c:pt idx="221">
                  <c:v>0.60547945205479448</c:v>
                </c:pt>
                <c:pt idx="222">
                  <c:v>0.60821917808219184</c:v>
                </c:pt>
                <c:pt idx="223">
                  <c:v>0.61095890410958908</c:v>
                </c:pt>
                <c:pt idx="224">
                  <c:v>0.61369863013698633</c:v>
                </c:pt>
                <c:pt idx="225">
                  <c:v>0.61643835616438358</c:v>
                </c:pt>
                <c:pt idx="226">
                  <c:v>0.61917808219178083</c:v>
                </c:pt>
                <c:pt idx="227">
                  <c:v>0.62191780821917808</c:v>
                </c:pt>
                <c:pt idx="228">
                  <c:v>0.62465753424657533</c:v>
                </c:pt>
                <c:pt idx="229">
                  <c:v>0.62739726027397258</c:v>
                </c:pt>
                <c:pt idx="230">
                  <c:v>0.63013698630136983</c:v>
                </c:pt>
                <c:pt idx="231">
                  <c:v>0.63287671232876708</c:v>
                </c:pt>
                <c:pt idx="232">
                  <c:v>0.63561643835616444</c:v>
                </c:pt>
                <c:pt idx="233">
                  <c:v>0.63835616438356169</c:v>
                </c:pt>
                <c:pt idx="234">
                  <c:v>0.64109589041095894</c:v>
                </c:pt>
                <c:pt idx="235">
                  <c:v>0.64383561643835618</c:v>
                </c:pt>
                <c:pt idx="236">
                  <c:v>0.64657534246575343</c:v>
                </c:pt>
                <c:pt idx="237">
                  <c:v>0.64931506849315068</c:v>
                </c:pt>
                <c:pt idx="238">
                  <c:v>0.65205479452054793</c:v>
                </c:pt>
                <c:pt idx="239">
                  <c:v>0.65479452054794518</c:v>
                </c:pt>
                <c:pt idx="240">
                  <c:v>0.65753424657534243</c:v>
                </c:pt>
                <c:pt idx="241">
                  <c:v>0.66027397260273968</c:v>
                </c:pt>
                <c:pt idx="242">
                  <c:v>0.66301369863013704</c:v>
                </c:pt>
                <c:pt idx="243">
                  <c:v>0.66575342465753429</c:v>
                </c:pt>
                <c:pt idx="244">
                  <c:v>0.66849315068493154</c:v>
                </c:pt>
                <c:pt idx="245">
                  <c:v>0.67123287671232879</c:v>
                </c:pt>
                <c:pt idx="246">
                  <c:v>0.67397260273972603</c:v>
                </c:pt>
                <c:pt idx="247">
                  <c:v>0.67671232876712328</c:v>
                </c:pt>
                <c:pt idx="248">
                  <c:v>0.67945205479452053</c:v>
                </c:pt>
                <c:pt idx="249">
                  <c:v>0.68219178082191778</c:v>
                </c:pt>
                <c:pt idx="250">
                  <c:v>0.68493150684931503</c:v>
                </c:pt>
                <c:pt idx="251">
                  <c:v>0.68767123287671228</c:v>
                </c:pt>
                <c:pt idx="252">
                  <c:v>0.69041095890410964</c:v>
                </c:pt>
                <c:pt idx="253">
                  <c:v>0.69315068493150689</c:v>
                </c:pt>
                <c:pt idx="254">
                  <c:v>0.69589041095890414</c:v>
                </c:pt>
                <c:pt idx="255">
                  <c:v>0.69863013698630139</c:v>
                </c:pt>
                <c:pt idx="256">
                  <c:v>0.70136986301369864</c:v>
                </c:pt>
                <c:pt idx="257">
                  <c:v>0.70410958904109588</c:v>
                </c:pt>
                <c:pt idx="258">
                  <c:v>0.70684931506849313</c:v>
                </c:pt>
                <c:pt idx="259">
                  <c:v>0.70958904109589038</c:v>
                </c:pt>
                <c:pt idx="260">
                  <c:v>0.71232876712328763</c:v>
                </c:pt>
                <c:pt idx="261">
                  <c:v>0.71506849315068488</c:v>
                </c:pt>
                <c:pt idx="262">
                  <c:v>0.71780821917808224</c:v>
                </c:pt>
                <c:pt idx="263">
                  <c:v>0.72054794520547949</c:v>
                </c:pt>
                <c:pt idx="264">
                  <c:v>0.72328767123287674</c:v>
                </c:pt>
                <c:pt idx="265">
                  <c:v>0.72602739726027399</c:v>
                </c:pt>
                <c:pt idx="266">
                  <c:v>0.72876712328767124</c:v>
                </c:pt>
                <c:pt idx="267">
                  <c:v>0.73150684931506849</c:v>
                </c:pt>
                <c:pt idx="268">
                  <c:v>0.73424657534246573</c:v>
                </c:pt>
                <c:pt idx="269">
                  <c:v>0.73698630136986298</c:v>
                </c:pt>
                <c:pt idx="270">
                  <c:v>0.73972602739726023</c:v>
                </c:pt>
                <c:pt idx="271">
                  <c:v>0.74246575342465748</c:v>
                </c:pt>
                <c:pt idx="272">
                  <c:v>0.74520547945205484</c:v>
                </c:pt>
                <c:pt idx="273">
                  <c:v>0.74794520547945209</c:v>
                </c:pt>
                <c:pt idx="274">
                  <c:v>0.75068493150684934</c:v>
                </c:pt>
                <c:pt idx="275">
                  <c:v>0.75342465753424659</c:v>
                </c:pt>
                <c:pt idx="276">
                  <c:v>0.75616438356164384</c:v>
                </c:pt>
                <c:pt idx="277">
                  <c:v>0.75890410958904109</c:v>
                </c:pt>
                <c:pt idx="278">
                  <c:v>0.76164383561643834</c:v>
                </c:pt>
                <c:pt idx="279">
                  <c:v>0.76438356164383559</c:v>
                </c:pt>
                <c:pt idx="280">
                  <c:v>0.76712328767123283</c:v>
                </c:pt>
                <c:pt idx="281">
                  <c:v>0.76986301369863008</c:v>
                </c:pt>
                <c:pt idx="282">
                  <c:v>0.77260273972602744</c:v>
                </c:pt>
                <c:pt idx="283">
                  <c:v>0.77534246575342469</c:v>
                </c:pt>
                <c:pt idx="284">
                  <c:v>0.77808219178082194</c:v>
                </c:pt>
                <c:pt idx="285">
                  <c:v>0.78082191780821919</c:v>
                </c:pt>
                <c:pt idx="286">
                  <c:v>0.78356164383561644</c:v>
                </c:pt>
                <c:pt idx="287">
                  <c:v>0.78630136986301369</c:v>
                </c:pt>
                <c:pt idx="288">
                  <c:v>0.78904109589041094</c:v>
                </c:pt>
                <c:pt idx="289">
                  <c:v>0.79178082191780819</c:v>
                </c:pt>
                <c:pt idx="290">
                  <c:v>0.79452054794520544</c:v>
                </c:pt>
                <c:pt idx="291">
                  <c:v>0.79726027397260268</c:v>
                </c:pt>
                <c:pt idx="292">
                  <c:v>0.8</c:v>
                </c:pt>
                <c:pt idx="293">
                  <c:v>0.80273972602739729</c:v>
                </c:pt>
                <c:pt idx="294">
                  <c:v>0.80547945205479454</c:v>
                </c:pt>
                <c:pt idx="295">
                  <c:v>0.80821917808219179</c:v>
                </c:pt>
                <c:pt idx="296">
                  <c:v>0.81095890410958904</c:v>
                </c:pt>
                <c:pt idx="297">
                  <c:v>0.81369863013698629</c:v>
                </c:pt>
                <c:pt idx="298">
                  <c:v>0.81643835616438354</c:v>
                </c:pt>
                <c:pt idx="299">
                  <c:v>0.81917808219178079</c:v>
                </c:pt>
                <c:pt idx="300">
                  <c:v>0.82191780821917804</c:v>
                </c:pt>
                <c:pt idx="301">
                  <c:v>0.8246575342465754</c:v>
                </c:pt>
                <c:pt idx="302">
                  <c:v>0.82739726027397265</c:v>
                </c:pt>
                <c:pt idx="303">
                  <c:v>0.83013698630136989</c:v>
                </c:pt>
                <c:pt idx="304">
                  <c:v>0.83287671232876714</c:v>
                </c:pt>
                <c:pt idx="305">
                  <c:v>0.83561643835616439</c:v>
                </c:pt>
                <c:pt idx="306">
                  <c:v>0.83835616438356164</c:v>
                </c:pt>
                <c:pt idx="307">
                  <c:v>0.84109589041095889</c:v>
                </c:pt>
                <c:pt idx="308">
                  <c:v>0.84383561643835614</c:v>
                </c:pt>
                <c:pt idx="309">
                  <c:v>0.84657534246575339</c:v>
                </c:pt>
                <c:pt idx="310">
                  <c:v>0.84931506849315064</c:v>
                </c:pt>
                <c:pt idx="311">
                  <c:v>0.852054794520548</c:v>
                </c:pt>
                <c:pt idx="312">
                  <c:v>0.85479452054794525</c:v>
                </c:pt>
                <c:pt idx="313">
                  <c:v>0.8575342465753425</c:v>
                </c:pt>
                <c:pt idx="314">
                  <c:v>0.86027397260273974</c:v>
                </c:pt>
                <c:pt idx="315">
                  <c:v>0.86301369863013699</c:v>
                </c:pt>
                <c:pt idx="316">
                  <c:v>0.86575342465753424</c:v>
                </c:pt>
                <c:pt idx="317">
                  <c:v>0.86849315068493149</c:v>
                </c:pt>
                <c:pt idx="318">
                  <c:v>0.87123287671232874</c:v>
                </c:pt>
                <c:pt idx="319">
                  <c:v>0.87397260273972599</c:v>
                </c:pt>
                <c:pt idx="320">
                  <c:v>0.87671232876712324</c:v>
                </c:pt>
                <c:pt idx="321">
                  <c:v>0.8794520547945206</c:v>
                </c:pt>
                <c:pt idx="322">
                  <c:v>0.88219178082191785</c:v>
                </c:pt>
                <c:pt idx="323">
                  <c:v>0.8849315068493151</c:v>
                </c:pt>
                <c:pt idx="324">
                  <c:v>0.88767123287671235</c:v>
                </c:pt>
                <c:pt idx="325">
                  <c:v>0.8904109589041096</c:v>
                </c:pt>
                <c:pt idx="326">
                  <c:v>0.89315068493150684</c:v>
                </c:pt>
                <c:pt idx="327">
                  <c:v>0.89589041095890409</c:v>
                </c:pt>
                <c:pt idx="328">
                  <c:v>0.89863013698630134</c:v>
                </c:pt>
                <c:pt idx="329">
                  <c:v>0.90136986301369859</c:v>
                </c:pt>
                <c:pt idx="330">
                  <c:v>0.90410958904109584</c:v>
                </c:pt>
                <c:pt idx="331">
                  <c:v>0.9068493150684932</c:v>
                </c:pt>
                <c:pt idx="332">
                  <c:v>0.90958904109589045</c:v>
                </c:pt>
                <c:pt idx="333">
                  <c:v>0.9123287671232877</c:v>
                </c:pt>
                <c:pt idx="334">
                  <c:v>0.91506849315068495</c:v>
                </c:pt>
                <c:pt idx="335">
                  <c:v>0.9178082191780822</c:v>
                </c:pt>
                <c:pt idx="336">
                  <c:v>0.92054794520547945</c:v>
                </c:pt>
                <c:pt idx="337">
                  <c:v>0.92328767123287669</c:v>
                </c:pt>
                <c:pt idx="338">
                  <c:v>0.92602739726027394</c:v>
                </c:pt>
                <c:pt idx="339">
                  <c:v>0.92876712328767119</c:v>
                </c:pt>
                <c:pt idx="340">
                  <c:v>0.93150684931506844</c:v>
                </c:pt>
                <c:pt idx="341">
                  <c:v>0.9342465753424658</c:v>
                </c:pt>
                <c:pt idx="342">
                  <c:v>0.93698630136986305</c:v>
                </c:pt>
                <c:pt idx="343">
                  <c:v>0.9397260273972603</c:v>
                </c:pt>
                <c:pt idx="344">
                  <c:v>0.94246575342465755</c:v>
                </c:pt>
                <c:pt idx="345">
                  <c:v>0.9452054794520548</c:v>
                </c:pt>
                <c:pt idx="346">
                  <c:v>0.94794520547945205</c:v>
                </c:pt>
                <c:pt idx="347">
                  <c:v>0.9506849315068493</c:v>
                </c:pt>
                <c:pt idx="348">
                  <c:v>0.95342465753424654</c:v>
                </c:pt>
                <c:pt idx="349">
                  <c:v>0.95616438356164379</c:v>
                </c:pt>
                <c:pt idx="350">
                  <c:v>0.95890410958904104</c:v>
                </c:pt>
                <c:pt idx="351">
                  <c:v>0.9616438356164384</c:v>
                </c:pt>
                <c:pt idx="352">
                  <c:v>0.96438356164383565</c:v>
                </c:pt>
                <c:pt idx="353">
                  <c:v>0.9671232876712329</c:v>
                </c:pt>
                <c:pt idx="354">
                  <c:v>0.96986301369863015</c:v>
                </c:pt>
                <c:pt idx="355">
                  <c:v>0.9726027397260274</c:v>
                </c:pt>
                <c:pt idx="356">
                  <c:v>0.97534246575342465</c:v>
                </c:pt>
                <c:pt idx="357">
                  <c:v>0.9780821917808219</c:v>
                </c:pt>
                <c:pt idx="358">
                  <c:v>0.98082191780821915</c:v>
                </c:pt>
                <c:pt idx="359">
                  <c:v>0.98356164383561639</c:v>
                </c:pt>
                <c:pt idx="360">
                  <c:v>0.98630136986301364</c:v>
                </c:pt>
                <c:pt idx="361">
                  <c:v>0.989041095890411</c:v>
                </c:pt>
                <c:pt idx="362">
                  <c:v>0.99178082191780825</c:v>
                </c:pt>
                <c:pt idx="363">
                  <c:v>0.9945205479452055</c:v>
                </c:pt>
                <c:pt idx="364">
                  <c:v>0.99726027397260275</c:v>
                </c:pt>
                <c:pt idx="365">
                  <c:v>1</c:v>
                </c:pt>
                <c:pt idx="366">
                  <c:v>1.0027397260273974</c:v>
                </c:pt>
                <c:pt idx="367">
                  <c:v>1.0054794520547945</c:v>
                </c:pt>
                <c:pt idx="368">
                  <c:v>1.0082191780821919</c:v>
                </c:pt>
                <c:pt idx="369">
                  <c:v>1.010958904109589</c:v>
                </c:pt>
                <c:pt idx="370">
                  <c:v>1.0136986301369864</c:v>
                </c:pt>
                <c:pt idx="371">
                  <c:v>1.0164383561643835</c:v>
                </c:pt>
                <c:pt idx="372">
                  <c:v>1.0191780821917809</c:v>
                </c:pt>
                <c:pt idx="373">
                  <c:v>1.021917808219178</c:v>
                </c:pt>
                <c:pt idx="374">
                  <c:v>1.0246575342465754</c:v>
                </c:pt>
                <c:pt idx="375">
                  <c:v>1.0273972602739727</c:v>
                </c:pt>
                <c:pt idx="376">
                  <c:v>1.0301369863013699</c:v>
                </c:pt>
                <c:pt idx="377">
                  <c:v>1.0328767123287672</c:v>
                </c:pt>
                <c:pt idx="378">
                  <c:v>1.0356164383561643</c:v>
                </c:pt>
                <c:pt idx="379">
                  <c:v>1.0383561643835617</c:v>
                </c:pt>
                <c:pt idx="380">
                  <c:v>1.0410958904109588</c:v>
                </c:pt>
                <c:pt idx="381">
                  <c:v>1.0438356164383562</c:v>
                </c:pt>
                <c:pt idx="382">
                  <c:v>1.0465753424657533</c:v>
                </c:pt>
                <c:pt idx="383">
                  <c:v>1.0493150684931507</c:v>
                </c:pt>
                <c:pt idx="384">
                  <c:v>1.0520547945205478</c:v>
                </c:pt>
                <c:pt idx="385">
                  <c:v>1.0547945205479452</c:v>
                </c:pt>
                <c:pt idx="386">
                  <c:v>1.0575342465753426</c:v>
                </c:pt>
                <c:pt idx="387">
                  <c:v>1.0602739726027397</c:v>
                </c:pt>
                <c:pt idx="388">
                  <c:v>1.0630136986301371</c:v>
                </c:pt>
                <c:pt idx="389">
                  <c:v>1.0657534246575342</c:v>
                </c:pt>
                <c:pt idx="390">
                  <c:v>1.0684931506849316</c:v>
                </c:pt>
                <c:pt idx="391">
                  <c:v>1.0712328767123287</c:v>
                </c:pt>
                <c:pt idx="392">
                  <c:v>1.0739726027397261</c:v>
                </c:pt>
                <c:pt idx="393">
                  <c:v>1.0767123287671232</c:v>
                </c:pt>
                <c:pt idx="394">
                  <c:v>1.0794520547945206</c:v>
                </c:pt>
                <c:pt idx="395">
                  <c:v>1.0821917808219179</c:v>
                </c:pt>
                <c:pt idx="396">
                  <c:v>1.0849315068493151</c:v>
                </c:pt>
                <c:pt idx="397">
                  <c:v>1.0876712328767124</c:v>
                </c:pt>
                <c:pt idx="398">
                  <c:v>1.0904109589041096</c:v>
                </c:pt>
                <c:pt idx="399">
                  <c:v>1.0931506849315069</c:v>
                </c:pt>
                <c:pt idx="400">
                  <c:v>1.095890410958904</c:v>
                </c:pt>
                <c:pt idx="401">
                  <c:v>1.0986301369863014</c:v>
                </c:pt>
                <c:pt idx="402">
                  <c:v>1.1013698630136985</c:v>
                </c:pt>
                <c:pt idx="403">
                  <c:v>1.1041095890410959</c:v>
                </c:pt>
                <c:pt idx="404">
                  <c:v>1.106849315068493</c:v>
                </c:pt>
                <c:pt idx="405">
                  <c:v>1.1095890410958904</c:v>
                </c:pt>
                <c:pt idx="406">
                  <c:v>1.1123287671232878</c:v>
                </c:pt>
                <c:pt idx="407">
                  <c:v>1.1150684931506849</c:v>
                </c:pt>
                <c:pt idx="408">
                  <c:v>1.1178082191780823</c:v>
                </c:pt>
                <c:pt idx="409">
                  <c:v>1.1205479452054794</c:v>
                </c:pt>
                <c:pt idx="410">
                  <c:v>1.1232876712328768</c:v>
                </c:pt>
                <c:pt idx="411">
                  <c:v>1.1260273972602739</c:v>
                </c:pt>
                <c:pt idx="412">
                  <c:v>1.1287671232876713</c:v>
                </c:pt>
                <c:pt idx="413">
                  <c:v>1.1315068493150684</c:v>
                </c:pt>
                <c:pt idx="414">
                  <c:v>1.1342465753424658</c:v>
                </c:pt>
                <c:pt idx="415">
                  <c:v>1.1369863013698631</c:v>
                </c:pt>
                <c:pt idx="416">
                  <c:v>1.1397260273972603</c:v>
                </c:pt>
                <c:pt idx="417">
                  <c:v>1.1424657534246576</c:v>
                </c:pt>
                <c:pt idx="418">
                  <c:v>1.1452054794520548</c:v>
                </c:pt>
                <c:pt idx="419">
                  <c:v>1.1479452054794521</c:v>
                </c:pt>
                <c:pt idx="420">
                  <c:v>1.1506849315068493</c:v>
                </c:pt>
                <c:pt idx="421">
                  <c:v>1.1534246575342466</c:v>
                </c:pt>
                <c:pt idx="422">
                  <c:v>1.1561643835616437</c:v>
                </c:pt>
                <c:pt idx="423">
                  <c:v>1.1589041095890411</c:v>
                </c:pt>
                <c:pt idx="424">
                  <c:v>1.1616438356164382</c:v>
                </c:pt>
                <c:pt idx="425">
                  <c:v>1.1643835616438356</c:v>
                </c:pt>
                <c:pt idx="426">
                  <c:v>1.167123287671233</c:v>
                </c:pt>
                <c:pt idx="427">
                  <c:v>1.1698630136986301</c:v>
                </c:pt>
                <c:pt idx="428">
                  <c:v>1.1726027397260275</c:v>
                </c:pt>
                <c:pt idx="429">
                  <c:v>1.1753424657534246</c:v>
                </c:pt>
                <c:pt idx="430">
                  <c:v>1.178082191780822</c:v>
                </c:pt>
                <c:pt idx="431">
                  <c:v>1.1808219178082191</c:v>
                </c:pt>
                <c:pt idx="432">
                  <c:v>1.1835616438356165</c:v>
                </c:pt>
                <c:pt idx="433">
                  <c:v>1.1863013698630136</c:v>
                </c:pt>
                <c:pt idx="434">
                  <c:v>1.189041095890411</c:v>
                </c:pt>
                <c:pt idx="435">
                  <c:v>1.1917808219178083</c:v>
                </c:pt>
                <c:pt idx="436">
                  <c:v>1.1945205479452055</c:v>
                </c:pt>
                <c:pt idx="437">
                  <c:v>1.1972602739726028</c:v>
                </c:pt>
                <c:pt idx="438">
                  <c:v>1.2</c:v>
                </c:pt>
                <c:pt idx="439">
                  <c:v>1.2027397260273973</c:v>
                </c:pt>
                <c:pt idx="440">
                  <c:v>1.2054794520547945</c:v>
                </c:pt>
                <c:pt idx="441">
                  <c:v>1.2082191780821918</c:v>
                </c:pt>
                <c:pt idx="442">
                  <c:v>1.210958904109589</c:v>
                </c:pt>
                <c:pt idx="443">
                  <c:v>1.2136986301369863</c:v>
                </c:pt>
                <c:pt idx="444">
                  <c:v>1.2164383561643837</c:v>
                </c:pt>
                <c:pt idx="445">
                  <c:v>1.2191780821917808</c:v>
                </c:pt>
                <c:pt idx="446">
                  <c:v>1.2219178082191782</c:v>
                </c:pt>
                <c:pt idx="447">
                  <c:v>1.2246575342465753</c:v>
                </c:pt>
                <c:pt idx="448">
                  <c:v>1.2273972602739727</c:v>
                </c:pt>
                <c:pt idx="449">
                  <c:v>1.2301369863013698</c:v>
                </c:pt>
                <c:pt idx="450">
                  <c:v>1.2328767123287672</c:v>
                </c:pt>
                <c:pt idx="451">
                  <c:v>1.2356164383561643</c:v>
                </c:pt>
                <c:pt idx="452">
                  <c:v>1.2383561643835617</c:v>
                </c:pt>
                <c:pt idx="453">
                  <c:v>1.2410958904109588</c:v>
                </c:pt>
                <c:pt idx="454">
                  <c:v>1.2438356164383562</c:v>
                </c:pt>
                <c:pt idx="455">
                  <c:v>1.2465753424657535</c:v>
                </c:pt>
                <c:pt idx="456">
                  <c:v>1.2493150684931507</c:v>
                </c:pt>
                <c:pt idx="457">
                  <c:v>1.252054794520548</c:v>
                </c:pt>
                <c:pt idx="458">
                  <c:v>1.2547945205479452</c:v>
                </c:pt>
                <c:pt idx="459">
                  <c:v>1.2575342465753425</c:v>
                </c:pt>
                <c:pt idx="460">
                  <c:v>1.2602739726027397</c:v>
                </c:pt>
                <c:pt idx="461">
                  <c:v>1.263013698630137</c:v>
                </c:pt>
                <c:pt idx="462">
                  <c:v>1.2657534246575342</c:v>
                </c:pt>
                <c:pt idx="463">
                  <c:v>1.2684931506849315</c:v>
                </c:pt>
                <c:pt idx="464">
                  <c:v>1.2712328767123289</c:v>
                </c:pt>
                <c:pt idx="465">
                  <c:v>1.273972602739726</c:v>
                </c:pt>
                <c:pt idx="466">
                  <c:v>1.2767123287671234</c:v>
                </c:pt>
                <c:pt idx="467">
                  <c:v>1.2794520547945205</c:v>
                </c:pt>
                <c:pt idx="468">
                  <c:v>1.2821917808219179</c:v>
                </c:pt>
                <c:pt idx="469">
                  <c:v>1.284931506849315</c:v>
                </c:pt>
                <c:pt idx="470">
                  <c:v>1.2876712328767124</c:v>
                </c:pt>
                <c:pt idx="471">
                  <c:v>1.2904109589041095</c:v>
                </c:pt>
                <c:pt idx="472">
                  <c:v>1.2931506849315069</c:v>
                </c:pt>
                <c:pt idx="473">
                  <c:v>1.295890410958904</c:v>
                </c:pt>
                <c:pt idx="474">
                  <c:v>1.2986301369863014</c:v>
                </c:pt>
                <c:pt idx="475">
                  <c:v>1.3013698630136987</c:v>
                </c:pt>
                <c:pt idx="476">
                  <c:v>1.3041095890410959</c:v>
                </c:pt>
                <c:pt idx="477">
                  <c:v>1.3068493150684932</c:v>
                </c:pt>
                <c:pt idx="478">
                  <c:v>1.3095890410958904</c:v>
                </c:pt>
                <c:pt idx="479">
                  <c:v>1.3123287671232877</c:v>
                </c:pt>
                <c:pt idx="480">
                  <c:v>1.3150684931506849</c:v>
                </c:pt>
                <c:pt idx="481">
                  <c:v>1.3178082191780822</c:v>
                </c:pt>
                <c:pt idx="482">
                  <c:v>1.3205479452054794</c:v>
                </c:pt>
                <c:pt idx="483">
                  <c:v>1.3232876712328767</c:v>
                </c:pt>
                <c:pt idx="484">
                  <c:v>1.3260273972602741</c:v>
                </c:pt>
                <c:pt idx="485">
                  <c:v>1.3287671232876712</c:v>
                </c:pt>
                <c:pt idx="486">
                  <c:v>1.3315068493150686</c:v>
                </c:pt>
                <c:pt idx="487">
                  <c:v>1.3342465753424657</c:v>
                </c:pt>
                <c:pt idx="488">
                  <c:v>1.3369863013698631</c:v>
                </c:pt>
                <c:pt idx="489">
                  <c:v>1.3397260273972602</c:v>
                </c:pt>
                <c:pt idx="490">
                  <c:v>1.3424657534246576</c:v>
                </c:pt>
                <c:pt idx="491">
                  <c:v>1.3452054794520547</c:v>
                </c:pt>
                <c:pt idx="492">
                  <c:v>1.3479452054794521</c:v>
                </c:pt>
                <c:pt idx="493">
                  <c:v>1.3506849315068492</c:v>
                </c:pt>
                <c:pt idx="494">
                  <c:v>1.3534246575342466</c:v>
                </c:pt>
                <c:pt idx="495">
                  <c:v>1.3561643835616439</c:v>
                </c:pt>
                <c:pt idx="496">
                  <c:v>1.3589041095890411</c:v>
                </c:pt>
                <c:pt idx="497">
                  <c:v>1.3616438356164384</c:v>
                </c:pt>
                <c:pt idx="498">
                  <c:v>1.3643835616438356</c:v>
                </c:pt>
                <c:pt idx="499">
                  <c:v>1.3671232876712329</c:v>
                </c:pt>
                <c:pt idx="500">
                  <c:v>1.3698630136986301</c:v>
                </c:pt>
                <c:pt idx="501">
                  <c:v>1.3726027397260274</c:v>
                </c:pt>
                <c:pt idx="502">
                  <c:v>1.3753424657534246</c:v>
                </c:pt>
                <c:pt idx="503">
                  <c:v>1.3780821917808219</c:v>
                </c:pt>
                <c:pt idx="504">
                  <c:v>1.3808219178082193</c:v>
                </c:pt>
                <c:pt idx="505">
                  <c:v>1.3835616438356164</c:v>
                </c:pt>
                <c:pt idx="506">
                  <c:v>1.3863013698630138</c:v>
                </c:pt>
                <c:pt idx="507">
                  <c:v>1.3890410958904109</c:v>
                </c:pt>
                <c:pt idx="508">
                  <c:v>1.3917808219178083</c:v>
                </c:pt>
                <c:pt idx="509">
                  <c:v>1.3945205479452054</c:v>
                </c:pt>
                <c:pt idx="510">
                  <c:v>1.3972602739726028</c:v>
                </c:pt>
                <c:pt idx="511">
                  <c:v>1.4</c:v>
                </c:pt>
                <c:pt idx="512">
                  <c:v>1.4027397260273973</c:v>
                </c:pt>
                <c:pt idx="513">
                  <c:v>1.4054794520547946</c:v>
                </c:pt>
                <c:pt idx="514">
                  <c:v>1.4082191780821918</c:v>
                </c:pt>
                <c:pt idx="515">
                  <c:v>1.4109589041095891</c:v>
                </c:pt>
                <c:pt idx="516">
                  <c:v>1.4136986301369863</c:v>
                </c:pt>
                <c:pt idx="517">
                  <c:v>1.4164383561643836</c:v>
                </c:pt>
                <c:pt idx="518">
                  <c:v>1.4191780821917808</c:v>
                </c:pt>
                <c:pt idx="519">
                  <c:v>1.4219178082191781</c:v>
                </c:pt>
                <c:pt idx="520">
                  <c:v>1.4246575342465753</c:v>
                </c:pt>
                <c:pt idx="521">
                  <c:v>1.4273972602739726</c:v>
                </c:pt>
                <c:pt idx="522">
                  <c:v>1.4301369863013698</c:v>
                </c:pt>
                <c:pt idx="523">
                  <c:v>1.4328767123287671</c:v>
                </c:pt>
                <c:pt idx="524">
                  <c:v>1.4356164383561645</c:v>
                </c:pt>
                <c:pt idx="525">
                  <c:v>1.4383561643835616</c:v>
                </c:pt>
                <c:pt idx="526">
                  <c:v>1.441095890410959</c:v>
                </c:pt>
                <c:pt idx="527">
                  <c:v>1.4438356164383561</c:v>
                </c:pt>
                <c:pt idx="528">
                  <c:v>1.4465753424657535</c:v>
                </c:pt>
                <c:pt idx="529">
                  <c:v>1.4493150684931506</c:v>
                </c:pt>
                <c:pt idx="530">
                  <c:v>1.452054794520548</c:v>
                </c:pt>
                <c:pt idx="531">
                  <c:v>1.4547945205479451</c:v>
                </c:pt>
                <c:pt idx="532">
                  <c:v>1.4575342465753425</c:v>
                </c:pt>
                <c:pt idx="533">
                  <c:v>1.4602739726027398</c:v>
                </c:pt>
                <c:pt idx="534">
                  <c:v>1.463013698630137</c:v>
                </c:pt>
                <c:pt idx="535">
                  <c:v>1.4657534246575343</c:v>
                </c:pt>
                <c:pt idx="536">
                  <c:v>1.4684931506849315</c:v>
                </c:pt>
                <c:pt idx="537">
                  <c:v>1.4712328767123288</c:v>
                </c:pt>
                <c:pt idx="538">
                  <c:v>1.473972602739726</c:v>
                </c:pt>
                <c:pt idx="539">
                  <c:v>1.4767123287671233</c:v>
                </c:pt>
                <c:pt idx="540">
                  <c:v>1.4794520547945205</c:v>
                </c:pt>
                <c:pt idx="541">
                  <c:v>1.4821917808219178</c:v>
                </c:pt>
                <c:pt idx="542">
                  <c:v>1.484931506849315</c:v>
                </c:pt>
                <c:pt idx="543">
                  <c:v>1.4876712328767123</c:v>
                </c:pt>
                <c:pt idx="544">
                  <c:v>1.4904109589041097</c:v>
                </c:pt>
                <c:pt idx="545">
                  <c:v>1.4931506849315068</c:v>
                </c:pt>
                <c:pt idx="546">
                  <c:v>1.4958904109589042</c:v>
                </c:pt>
                <c:pt idx="547">
                  <c:v>1.4986301369863013</c:v>
                </c:pt>
                <c:pt idx="548">
                  <c:v>1.5013698630136987</c:v>
                </c:pt>
                <c:pt idx="549">
                  <c:v>1.5041095890410958</c:v>
                </c:pt>
                <c:pt idx="550">
                  <c:v>1.5068493150684932</c:v>
                </c:pt>
                <c:pt idx="551">
                  <c:v>1.5095890410958903</c:v>
                </c:pt>
                <c:pt idx="552">
                  <c:v>1.5123287671232877</c:v>
                </c:pt>
                <c:pt idx="553">
                  <c:v>1.515068493150685</c:v>
                </c:pt>
                <c:pt idx="554">
                  <c:v>1.5178082191780822</c:v>
                </c:pt>
                <c:pt idx="555">
                  <c:v>1.5205479452054795</c:v>
                </c:pt>
                <c:pt idx="556">
                  <c:v>1.5232876712328767</c:v>
                </c:pt>
                <c:pt idx="557">
                  <c:v>1.526027397260274</c:v>
                </c:pt>
                <c:pt idx="558">
                  <c:v>1.5287671232876712</c:v>
                </c:pt>
                <c:pt idx="559">
                  <c:v>1.5315068493150685</c:v>
                </c:pt>
                <c:pt idx="560">
                  <c:v>1.5342465753424657</c:v>
                </c:pt>
                <c:pt idx="561">
                  <c:v>1.536986301369863</c:v>
                </c:pt>
                <c:pt idx="562">
                  <c:v>1.5397260273972602</c:v>
                </c:pt>
                <c:pt idx="563">
                  <c:v>1.5424657534246575</c:v>
                </c:pt>
                <c:pt idx="564">
                  <c:v>1.5452054794520549</c:v>
                </c:pt>
                <c:pt idx="565">
                  <c:v>1.547945205479452</c:v>
                </c:pt>
                <c:pt idx="566">
                  <c:v>1.5506849315068494</c:v>
                </c:pt>
                <c:pt idx="567">
                  <c:v>1.5534246575342465</c:v>
                </c:pt>
                <c:pt idx="568">
                  <c:v>1.5561643835616439</c:v>
                </c:pt>
                <c:pt idx="569">
                  <c:v>1.558904109589041</c:v>
                </c:pt>
                <c:pt idx="570">
                  <c:v>1.5616438356164384</c:v>
                </c:pt>
                <c:pt idx="571">
                  <c:v>1.5643835616438355</c:v>
                </c:pt>
                <c:pt idx="572">
                  <c:v>1.5671232876712329</c:v>
                </c:pt>
                <c:pt idx="573">
                  <c:v>1.5698630136986302</c:v>
                </c:pt>
                <c:pt idx="574">
                  <c:v>1.5726027397260274</c:v>
                </c:pt>
                <c:pt idx="575">
                  <c:v>1.5753424657534247</c:v>
                </c:pt>
                <c:pt idx="576">
                  <c:v>1.5780821917808219</c:v>
                </c:pt>
                <c:pt idx="577">
                  <c:v>1.5808219178082192</c:v>
                </c:pt>
                <c:pt idx="578">
                  <c:v>1.5835616438356164</c:v>
                </c:pt>
                <c:pt idx="579">
                  <c:v>1.5863013698630137</c:v>
                </c:pt>
                <c:pt idx="580">
                  <c:v>1.5890410958904109</c:v>
                </c:pt>
                <c:pt idx="581">
                  <c:v>1.5917808219178082</c:v>
                </c:pt>
                <c:pt idx="582">
                  <c:v>1.5945205479452054</c:v>
                </c:pt>
                <c:pt idx="583">
                  <c:v>1.5972602739726027</c:v>
                </c:pt>
                <c:pt idx="584">
                  <c:v>1.6</c:v>
                </c:pt>
                <c:pt idx="585">
                  <c:v>1.6027397260273972</c:v>
                </c:pt>
                <c:pt idx="586">
                  <c:v>1.6054794520547946</c:v>
                </c:pt>
                <c:pt idx="587">
                  <c:v>1.6082191780821917</c:v>
                </c:pt>
                <c:pt idx="588">
                  <c:v>1.6109589041095891</c:v>
                </c:pt>
                <c:pt idx="589">
                  <c:v>1.6136986301369862</c:v>
                </c:pt>
                <c:pt idx="590">
                  <c:v>1.6164383561643836</c:v>
                </c:pt>
                <c:pt idx="591">
                  <c:v>1.6191780821917807</c:v>
                </c:pt>
                <c:pt idx="592">
                  <c:v>1.6219178082191781</c:v>
                </c:pt>
                <c:pt idx="593">
                  <c:v>1.6246575342465754</c:v>
                </c:pt>
                <c:pt idx="594">
                  <c:v>1.6273972602739726</c:v>
                </c:pt>
                <c:pt idx="595">
                  <c:v>1.6301369863013699</c:v>
                </c:pt>
                <c:pt idx="596">
                  <c:v>1.6328767123287671</c:v>
                </c:pt>
                <c:pt idx="597">
                  <c:v>1.6356164383561644</c:v>
                </c:pt>
                <c:pt idx="598">
                  <c:v>1.6383561643835616</c:v>
                </c:pt>
                <c:pt idx="599">
                  <c:v>1.6410958904109589</c:v>
                </c:pt>
                <c:pt idx="600">
                  <c:v>1.6438356164383561</c:v>
                </c:pt>
                <c:pt idx="601">
                  <c:v>1.6465753424657534</c:v>
                </c:pt>
                <c:pt idx="602">
                  <c:v>1.6493150684931508</c:v>
                </c:pt>
                <c:pt idx="603">
                  <c:v>1.6520547945205479</c:v>
                </c:pt>
                <c:pt idx="604">
                  <c:v>1.6547945205479453</c:v>
                </c:pt>
                <c:pt idx="605">
                  <c:v>1.6575342465753424</c:v>
                </c:pt>
                <c:pt idx="606">
                  <c:v>1.6602739726027398</c:v>
                </c:pt>
                <c:pt idx="607">
                  <c:v>1.6630136986301369</c:v>
                </c:pt>
                <c:pt idx="608">
                  <c:v>1.6657534246575343</c:v>
                </c:pt>
                <c:pt idx="609">
                  <c:v>1.6684931506849314</c:v>
                </c:pt>
                <c:pt idx="610">
                  <c:v>1.6712328767123288</c:v>
                </c:pt>
                <c:pt idx="611">
                  <c:v>1.6739726027397259</c:v>
                </c:pt>
                <c:pt idx="612">
                  <c:v>1.6767123287671233</c:v>
                </c:pt>
                <c:pt idx="613">
                  <c:v>1.6794520547945206</c:v>
                </c:pt>
                <c:pt idx="614">
                  <c:v>1.6821917808219178</c:v>
                </c:pt>
                <c:pt idx="615">
                  <c:v>1.6849315068493151</c:v>
                </c:pt>
                <c:pt idx="616">
                  <c:v>1.6876712328767123</c:v>
                </c:pt>
                <c:pt idx="617">
                  <c:v>1.6904109589041096</c:v>
                </c:pt>
                <c:pt idx="618">
                  <c:v>1.6931506849315068</c:v>
                </c:pt>
                <c:pt idx="619">
                  <c:v>1.6958904109589041</c:v>
                </c:pt>
                <c:pt idx="620">
                  <c:v>1.6986301369863013</c:v>
                </c:pt>
                <c:pt idx="621">
                  <c:v>1.7013698630136986</c:v>
                </c:pt>
                <c:pt idx="622">
                  <c:v>1.704109589041096</c:v>
                </c:pt>
                <c:pt idx="623">
                  <c:v>1.7068493150684931</c:v>
                </c:pt>
                <c:pt idx="624">
                  <c:v>1.7095890410958905</c:v>
                </c:pt>
                <c:pt idx="625">
                  <c:v>1.7123287671232876</c:v>
                </c:pt>
                <c:pt idx="626">
                  <c:v>1.715068493150685</c:v>
                </c:pt>
                <c:pt idx="627">
                  <c:v>1.7178082191780821</c:v>
                </c:pt>
                <c:pt idx="628">
                  <c:v>1.7205479452054795</c:v>
                </c:pt>
                <c:pt idx="629">
                  <c:v>1.7232876712328766</c:v>
                </c:pt>
                <c:pt idx="630">
                  <c:v>1.726027397260274</c:v>
                </c:pt>
                <c:pt idx="631">
                  <c:v>1.7287671232876711</c:v>
                </c:pt>
                <c:pt idx="632">
                  <c:v>1.7315068493150685</c:v>
                </c:pt>
                <c:pt idx="633">
                  <c:v>1.7342465753424658</c:v>
                </c:pt>
                <c:pt idx="634">
                  <c:v>1.736986301369863</c:v>
                </c:pt>
                <c:pt idx="635">
                  <c:v>1.7397260273972603</c:v>
                </c:pt>
                <c:pt idx="636">
                  <c:v>1.7424657534246575</c:v>
                </c:pt>
                <c:pt idx="637">
                  <c:v>1.7452054794520548</c:v>
                </c:pt>
                <c:pt idx="638">
                  <c:v>1.747945205479452</c:v>
                </c:pt>
                <c:pt idx="639">
                  <c:v>1.7506849315068493</c:v>
                </c:pt>
                <c:pt idx="640">
                  <c:v>1.7534246575342465</c:v>
                </c:pt>
                <c:pt idx="641">
                  <c:v>1.7561643835616438</c:v>
                </c:pt>
                <c:pt idx="642">
                  <c:v>1.7589041095890412</c:v>
                </c:pt>
                <c:pt idx="643">
                  <c:v>1.7616438356164383</c:v>
                </c:pt>
                <c:pt idx="644">
                  <c:v>1.7643835616438357</c:v>
                </c:pt>
                <c:pt idx="645">
                  <c:v>1.7671232876712328</c:v>
                </c:pt>
                <c:pt idx="646">
                  <c:v>1.7698630136986302</c:v>
                </c:pt>
                <c:pt idx="647">
                  <c:v>1.7726027397260273</c:v>
                </c:pt>
                <c:pt idx="648">
                  <c:v>1.7753424657534247</c:v>
                </c:pt>
                <c:pt idx="649">
                  <c:v>1.7780821917808218</c:v>
                </c:pt>
                <c:pt idx="650">
                  <c:v>1.7808219178082192</c:v>
                </c:pt>
                <c:pt idx="651">
                  <c:v>1.7835616438356163</c:v>
                </c:pt>
                <c:pt idx="652">
                  <c:v>1.7863013698630137</c:v>
                </c:pt>
                <c:pt idx="653">
                  <c:v>1.789041095890411</c:v>
                </c:pt>
                <c:pt idx="654">
                  <c:v>1.7917808219178082</c:v>
                </c:pt>
                <c:pt idx="655">
                  <c:v>1.7945205479452055</c:v>
                </c:pt>
                <c:pt idx="656">
                  <c:v>1.7972602739726027</c:v>
                </c:pt>
                <c:pt idx="657">
                  <c:v>1.8</c:v>
                </c:pt>
                <c:pt idx="658">
                  <c:v>1.8027397260273972</c:v>
                </c:pt>
                <c:pt idx="659">
                  <c:v>1.8054794520547945</c:v>
                </c:pt>
                <c:pt idx="660">
                  <c:v>1.8082191780821917</c:v>
                </c:pt>
                <c:pt idx="661">
                  <c:v>1.810958904109589</c:v>
                </c:pt>
                <c:pt idx="662">
                  <c:v>1.8136986301369864</c:v>
                </c:pt>
                <c:pt idx="663">
                  <c:v>1.8164383561643835</c:v>
                </c:pt>
                <c:pt idx="664">
                  <c:v>1.8191780821917809</c:v>
                </c:pt>
                <c:pt idx="665">
                  <c:v>1.821917808219178</c:v>
                </c:pt>
                <c:pt idx="666">
                  <c:v>1.8246575342465754</c:v>
                </c:pt>
                <c:pt idx="667">
                  <c:v>1.8273972602739725</c:v>
                </c:pt>
                <c:pt idx="668">
                  <c:v>1.8301369863013699</c:v>
                </c:pt>
                <c:pt idx="669">
                  <c:v>1.832876712328767</c:v>
                </c:pt>
                <c:pt idx="670">
                  <c:v>1.8356164383561644</c:v>
                </c:pt>
                <c:pt idx="671">
                  <c:v>1.8383561643835618</c:v>
                </c:pt>
                <c:pt idx="672">
                  <c:v>1.8410958904109589</c:v>
                </c:pt>
                <c:pt idx="673">
                  <c:v>1.8438356164383563</c:v>
                </c:pt>
                <c:pt idx="674">
                  <c:v>1.8465753424657534</c:v>
                </c:pt>
                <c:pt idx="675">
                  <c:v>1.8493150684931507</c:v>
                </c:pt>
                <c:pt idx="676">
                  <c:v>1.8520547945205479</c:v>
                </c:pt>
                <c:pt idx="677">
                  <c:v>1.8547945205479452</c:v>
                </c:pt>
                <c:pt idx="678">
                  <c:v>1.8575342465753424</c:v>
                </c:pt>
                <c:pt idx="679">
                  <c:v>1.8602739726027397</c:v>
                </c:pt>
                <c:pt idx="680">
                  <c:v>1.8630136986301369</c:v>
                </c:pt>
                <c:pt idx="681">
                  <c:v>1.8657534246575342</c:v>
                </c:pt>
                <c:pt idx="682">
                  <c:v>1.8684931506849316</c:v>
                </c:pt>
                <c:pt idx="683">
                  <c:v>1.8712328767123287</c:v>
                </c:pt>
                <c:pt idx="684">
                  <c:v>1.8739726027397261</c:v>
                </c:pt>
                <c:pt idx="685">
                  <c:v>1.8767123287671232</c:v>
                </c:pt>
                <c:pt idx="686">
                  <c:v>1.8794520547945206</c:v>
                </c:pt>
                <c:pt idx="687">
                  <c:v>1.8821917808219177</c:v>
                </c:pt>
                <c:pt idx="688">
                  <c:v>1.8849315068493151</c:v>
                </c:pt>
                <c:pt idx="689">
                  <c:v>1.8876712328767122</c:v>
                </c:pt>
                <c:pt idx="690">
                  <c:v>1.8904109589041096</c:v>
                </c:pt>
                <c:pt idx="691">
                  <c:v>1.893150684931507</c:v>
                </c:pt>
                <c:pt idx="692">
                  <c:v>1.8958904109589041</c:v>
                </c:pt>
                <c:pt idx="693">
                  <c:v>1.8986301369863015</c:v>
                </c:pt>
                <c:pt idx="694">
                  <c:v>1.9013698630136986</c:v>
                </c:pt>
                <c:pt idx="695">
                  <c:v>1.904109589041096</c:v>
                </c:pt>
                <c:pt idx="696">
                  <c:v>1.9068493150684931</c:v>
                </c:pt>
                <c:pt idx="697">
                  <c:v>1.9095890410958904</c:v>
                </c:pt>
                <c:pt idx="698">
                  <c:v>1.9123287671232876</c:v>
                </c:pt>
                <c:pt idx="699">
                  <c:v>1.9150684931506849</c:v>
                </c:pt>
                <c:pt idx="700">
                  <c:v>1.9178082191780821</c:v>
                </c:pt>
                <c:pt idx="701">
                  <c:v>1.9205479452054794</c:v>
                </c:pt>
                <c:pt idx="702">
                  <c:v>1.9232876712328768</c:v>
                </c:pt>
                <c:pt idx="703">
                  <c:v>1.9260273972602739</c:v>
                </c:pt>
                <c:pt idx="704">
                  <c:v>1.9287671232876713</c:v>
                </c:pt>
                <c:pt idx="705">
                  <c:v>1.9315068493150684</c:v>
                </c:pt>
                <c:pt idx="706">
                  <c:v>1.9342465753424658</c:v>
                </c:pt>
                <c:pt idx="707">
                  <c:v>1.9369863013698629</c:v>
                </c:pt>
                <c:pt idx="708">
                  <c:v>1.9397260273972603</c:v>
                </c:pt>
                <c:pt idx="709">
                  <c:v>1.9424657534246574</c:v>
                </c:pt>
                <c:pt idx="710">
                  <c:v>1.9452054794520548</c:v>
                </c:pt>
                <c:pt idx="711">
                  <c:v>1.9479452054794522</c:v>
                </c:pt>
                <c:pt idx="712">
                  <c:v>1.9506849315068493</c:v>
                </c:pt>
                <c:pt idx="713">
                  <c:v>1.9534246575342467</c:v>
                </c:pt>
                <c:pt idx="714">
                  <c:v>1.9561643835616438</c:v>
                </c:pt>
                <c:pt idx="715">
                  <c:v>1.9589041095890412</c:v>
                </c:pt>
                <c:pt idx="716">
                  <c:v>1.9616438356164383</c:v>
                </c:pt>
                <c:pt idx="717">
                  <c:v>1.9643835616438357</c:v>
                </c:pt>
                <c:pt idx="718">
                  <c:v>1.9671232876712328</c:v>
                </c:pt>
                <c:pt idx="719">
                  <c:v>1.9698630136986301</c:v>
                </c:pt>
                <c:pt idx="720">
                  <c:v>1.9726027397260273</c:v>
                </c:pt>
                <c:pt idx="721">
                  <c:v>1.9753424657534246</c:v>
                </c:pt>
                <c:pt idx="722">
                  <c:v>1.978082191780822</c:v>
                </c:pt>
                <c:pt idx="723">
                  <c:v>1.9808219178082191</c:v>
                </c:pt>
                <c:pt idx="724">
                  <c:v>1.9835616438356165</c:v>
                </c:pt>
                <c:pt idx="725">
                  <c:v>1.9863013698630136</c:v>
                </c:pt>
                <c:pt idx="726">
                  <c:v>1.989041095890411</c:v>
                </c:pt>
                <c:pt idx="727">
                  <c:v>1.9917808219178081</c:v>
                </c:pt>
                <c:pt idx="728">
                  <c:v>1.9945205479452055</c:v>
                </c:pt>
                <c:pt idx="729">
                  <c:v>1.9972602739726026</c:v>
                </c:pt>
                <c:pt idx="730">
                  <c:v>2</c:v>
                </c:pt>
                <c:pt idx="731">
                  <c:v>2.0027397260273974</c:v>
                </c:pt>
                <c:pt idx="732">
                  <c:v>2.0054794520547947</c:v>
                </c:pt>
                <c:pt idx="733">
                  <c:v>2.0082191780821916</c:v>
                </c:pt>
                <c:pt idx="734">
                  <c:v>2.010958904109589</c:v>
                </c:pt>
                <c:pt idx="735">
                  <c:v>2.0136986301369864</c:v>
                </c:pt>
                <c:pt idx="736">
                  <c:v>2.0164383561643837</c:v>
                </c:pt>
                <c:pt idx="737">
                  <c:v>2.0191780821917806</c:v>
                </c:pt>
                <c:pt idx="738">
                  <c:v>2.021917808219178</c:v>
                </c:pt>
                <c:pt idx="739">
                  <c:v>2.0246575342465754</c:v>
                </c:pt>
                <c:pt idx="740">
                  <c:v>2.0273972602739727</c:v>
                </c:pt>
                <c:pt idx="741">
                  <c:v>2.0301369863013701</c:v>
                </c:pt>
                <c:pt idx="742">
                  <c:v>2.032876712328767</c:v>
                </c:pt>
                <c:pt idx="743">
                  <c:v>2.0356164383561643</c:v>
                </c:pt>
                <c:pt idx="744">
                  <c:v>2.0383561643835617</c:v>
                </c:pt>
                <c:pt idx="745">
                  <c:v>2.0410958904109591</c:v>
                </c:pt>
                <c:pt idx="746">
                  <c:v>2.043835616438356</c:v>
                </c:pt>
                <c:pt idx="747">
                  <c:v>2.0465753424657533</c:v>
                </c:pt>
                <c:pt idx="748">
                  <c:v>2.0493150684931507</c:v>
                </c:pt>
                <c:pt idx="749">
                  <c:v>2.0520547945205481</c:v>
                </c:pt>
                <c:pt idx="750">
                  <c:v>2.0547945205479454</c:v>
                </c:pt>
                <c:pt idx="751">
                  <c:v>2.0575342465753423</c:v>
                </c:pt>
                <c:pt idx="752">
                  <c:v>2.0602739726027397</c:v>
                </c:pt>
                <c:pt idx="753">
                  <c:v>2.0630136986301371</c:v>
                </c:pt>
                <c:pt idx="754">
                  <c:v>2.0657534246575344</c:v>
                </c:pt>
                <c:pt idx="755">
                  <c:v>2.0684931506849313</c:v>
                </c:pt>
                <c:pt idx="756">
                  <c:v>2.0712328767123287</c:v>
                </c:pt>
                <c:pt idx="757">
                  <c:v>2.0739726027397261</c:v>
                </c:pt>
                <c:pt idx="758">
                  <c:v>2.0767123287671234</c:v>
                </c:pt>
                <c:pt idx="759">
                  <c:v>2.0794520547945203</c:v>
                </c:pt>
                <c:pt idx="760">
                  <c:v>2.0821917808219177</c:v>
                </c:pt>
                <c:pt idx="761">
                  <c:v>2.0849315068493151</c:v>
                </c:pt>
                <c:pt idx="762">
                  <c:v>2.0876712328767124</c:v>
                </c:pt>
                <c:pt idx="763">
                  <c:v>2.0904109589041098</c:v>
                </c:pt>
                <c:pt idx="764">
                  <c:v>2.0931506849315067</c:v>
                </c:pt>
                <c:pt idx="765">
                  <c:v>2.095890410958904</c:v>
                </c:pt>
                <c:pt idx="766">
                  <c:v>2.0986301369863014</c:v>
                </c:pt>
                <c:pt idx="767">
                  <c:v>2.1013698630136988</c:v>
                </c:pt>
                <c:pt idx="768">
                  <c:v>2.1041095890410957</c:v>
                </c:pt>
                <c:pt idx="769">
                  <c:v>2.106849315068493</c:v>
                </c:pt>
                <c:pt idx="770">
                  <c:v>2.1095890410958904</c:v>
                </c:pt>
                <c:pt idx="771">
                  <c:v>2.1123287671232878</c:v>
                </c:pt>
                <c:pt idx="772">
                  <c:v>2.1150684931506851</c:v>
                </c:pt>
                <c:pt idx="773">
                  <c:v>2.117808219178082</c:v>
                </c:pt>
                <c:pt idx="774">
                  <c:v>2.1205479452054794</c:v>
                </c:pt>
                <c:pt idx="775">
                  <c:v>2.1232876712328768</c:v>
                </c:pt>
                <c:pt idx="776">
                  <c:v>2.1260273972602741</c:v>
                </c:pt>
                <c:pt idx="777">
                  <c:v>2.128767123287671</c:v>
                </c:pt>
                <c:pt idx="778">
                  <c:v>2.1315068493150684</c:v>
                </c:pt>
                <c:pt idx="779">
                  <c:v>2.1342465753424658</c:v>
                </c:pt>
                <c:pt idx="780">
                  <c:v>2.1369863013698631</c:v>
                </c:pt>
                <c:pt idx="781">
                  <c:v>2.1397260273972605</c:v>
                </c:pt>
                <c:pt idx="782">
                  <c:v>2.1424657534246574</c:v>
                </c:pt>
                <c:pt idx="783">
                  <c:v>2.1452054794520548</c:v>
                </c:pt>
                <c:pt idx="784">
                  <c:v>2.1479452054794521</c:v>
                </c:pt>
                <c:pt idx="785">
                  <c:v>2.1506849315068495</c:v>
                </c:pt>
                <c:pt idx="786">
                  <c:v>2.1534246575342464</c:v>
                </c:pt>
                <c:pt idx="787">
                  <c:v>2.1561643835616437</c:v>
                </c:pt>
                <c:pt idx="788">
                  <c:v>2.1589041095890411</c:v>
                </c:pt>
                <c:pt idx="789">
                  <c:v>2.1616438356164385</c:v>
                </c:pt>
                <c:pt idx="790">
                  <c:v>2.1643835616438358</c:v>
                </c:pt>
                <c:pt idx="791">
                  <c:v>2.1671232876712327</c:v>
                </c:pt>
                <c:pt idx="792">
                  <c:v>2.1698630136986301</c:v>
                </c:pt>
                <c:pt idx="793">
                  <c:v>2.1726027397260275</c:v>
                </c:pt>
                <c:pt idx="794">
                  <c:v>2.1753424657534248</c:v>
                </c:pt>
                <c:pt idx="795">
                  <c:v>2.1780821917808217</c:v>
                </c:pt>
                <c:pt idx="796">
                  <c:v>2.1808219178082191</c:v>
                </c:pt>
                <c:pt idx="797">
                  <c:v>2.1835616438356165</c:v>
                </c:pt>
                <c:pt idx="798">
                  <c:v>2.1863013698630138</c:v>
                </c:pt>
                <c:pt idx="799">
                  <c:v>2.1890410958904107</c:v>
                </c:pt>
                <c:pt idx="800">
                  <c:v>2.1917808219178081</c:v>
                </c:pt>
                <c:pt idx="801">
                  <c:v>2.1945205479452055</c:v>
                </c:pt>
                <c:pt idx="802">
                  <c:v>2.1972602739726028</c:v>
                </c:pt>
                <c:pt idx="803">
                  <c:v>2.2000000000000002</c:v>
                </c:pt>
                <c:pt idx="804">
                  <c:v>2.2027397260273971</c:v>
                </c:pt>
                <c:pt idx="805">
                  <c:v>2.2054794520547945</c:v>
                </c:pt>
                <c:pt idx="806">
                  <c:v>2.2082191780821918</c:v>
                </c:pt>
                <c:pt idx="807">
                  <c:v>2.2109589041095892</c:v>
                </c:pt>
                <c:pt idx="808">
                  <c:v>2.2136986301369861</c:v>
                </c:pt>
                <c:pt idx="809">
                  <c:v>2.2164383561643834</c:v>
                </c:pt>
                <c:pt idx="810">
                  <c:v>2.2191780821917808</c:v>
                </c:pt>
                <c:pt idx="811">
                  <c:v>2.2219178082191782</c:v>
                </c:pt>
                <c:pt idx="812">
                  <c:v>2.2246575342465755</c:v>
                </c:pt>
                <c:pt idx="813">
                  <c:v>2.2273972602739724</c:v>
                </c:pt>
                <c:pt idx="814">
                  <c:v>2.2301369863013698</c:v>
                </c:pt>
                <c:pt idx="815">
                  <c:v>2.2328767123287672</c:v>
                </c:pt>
                <c:pt idx="816">
                  <c:v>2.2356164383561645</c:v>
                </c:pt>
                <c:pt idx="817">
                  <c:v>2.2383561643835614</c:v>
                </c:pt>
                <c:pt idx="818">
                  <c:v>2.2410958904109588</c:v>
                </c:pt>
                <c:pt idx="819">
                  <c:v>2.2438356164383562</c:v>
                </c:pt>
                <c:pt idx="820">
                  <c:v>2.2465753424657535</c:v>
                </c:pt>
                <c:pt idx="821">
                  <c:v>2.2493150684931509</c:v>
                </c:pt>
                <c:pt idx="822">
                  <c:v>2.2520547945205478</c:v>
                </c:pt>
                <c:pt idx="823">
                  <c:v>2.2547945205479452</c:v>
                </c:pt>
                <c:pt idx="824">
                  <c:v>2.2575342465753425</c:v>
                </c:pt>
                <c:pt idx="825">
                  <c:v>2.2602739726027399</c:v>
                </c:pt>
                <c:pt idx="826">
                  <c:v>2.2630136986301368</c:v>
                </c:pt>
                <c:pt idx="827">
                  <c:v>2.2657534246575342</c:v>
                </c:pt>
                <c:pt idx="828">
                  <c:v>2.2684931506849315</c:v>
                </c:pt>
                <c:pt idx="829">
                  <c:v>2.2712328767123289</c:v>
                </c:pt>
                <c:pt idx="830">
                  <c:v>2.2739726027397262</c:v>
                </c:pt>
                <c:pt idx="831">
                  <c:v>2.2767123287671232</c:v>
                </c:pt>
                <c:pt idx="832">
                  <c:v>2.2794520547945205</c:v>
                </c:pt>
                <c:pt idx="833">
                  <c:v>2.2821917808219179</c:v>
                </c:pt>
                <c:pt idx="834">
                  <c:v>2.2849315068493152</c:v>
                </c:pt>
                <c:pt idx="835">
                  <c:v>2.2876712328767121</c:v>
                </c:pt>
                <c:pt idx="836">
                  <c:v>2.2904109589041095</c:v>
                </c:pt>
                <c:pt idx="837">
                  <c:v>2.2931506849315069</c:v>
                </c:pt>
                <c:pt idx="838">
                  <c:v>2.2958904109589042</c:v>
                </c:pt>
                <c:pt idx="839">
                  <c:v>2.2986301369863016</c:v>
                </c:pt>
                <c:pt idx="840">
                  <c:v>2.3013698630136985</c:v>
                </c:pt>
                <c:pt idx="841">
                  <c:v>2.3041095890410959</c:v>
                </c:pt>
                <c:pt idx="842">
                  <c:v>2.3068493150684932</c:v>
                </c:pt>
                <c:pt idx="843">
                  <c:v>2.3095890410958906</c:v>
                </c:pt>
                <c:pt idx="844">
                  <c:v>2.3123287671232875</c:v>
                </c:pt>
                <c:pt idx="845">
                  <c:v>2.3150684931506849</c:v>
                </c:pt>
                <c:pt idx="846">
                  <c:v>2.3178082191780822</c:v>
                </c:pt>
                <c:pt idx="847">
                  <c:v>2.3205479452054796</c:v>
                </c:pt>
                <c:pt idx="848">
                  <c:v>2.3232876712328765</c:v>
                </c:pt>
                <c:pt idx="849">
                  <c:v>2.3260273972602739</c:v>
                </c:pt>
                <c:pt idx="850">
                  <c:v>2.3287671232876712</c:v>
                </c:pt>
                <c:pt idx="851">
                  <c:v>2.3315068493150686</c:v>
                </c:pt>
                <c:pt idx="852">
                  <c:v>2.3342465753424659</c:v>
                </c:pt>
                <c:pt idx="853">
                  <c:v>2.3369863013698629</c:v>
                </c:pt>
                <c:pt idx="854">
                  <c:v>2.3397260273972602</c:v>
                </c:pt>
                <c:pt idx="855">
                  <c:v>2.3424657534246576</c:v>
                </c:pt>
                <c:pt idx="856">
                  <c:v>2.3452054794520549</c:v>
                </c:pt>
                <c:pt idx="857">
                  <c:v>2.3479452054794518</c:v>
                </c:pt>
                <c:pt idx="858">
                  <c:v>2.3506849315068492</c:v>
                </c:pt>
                <c:pt idx="859">
                  <c:v>2.3534246575342466</c:v>
                </c:pt>
                <c:pt idx="860">
                  <c:v>2.3561643835616439</c:v>
                </c:pt>
                <c:pt idx="861">
                  <c:v>2.3589041095890413</c:v>
                </c:pt>
                <c:pt idx="862">
                  <c:v>2.3616438356164382</c:v>
                </c:pt>
                <c:pt idx="863">
                  <c:v>2.3643835616438356</c:v>
                </c:pt>
                <c:pt idx="864">
                  <c:v>2.3671232876712329</c:v>
                </c:pt>
                <c:pt idx="865">
                  <c:v>2.3698630136986303</c:v>
                </c:pt>
                <c:pt idx="866">
                  <c:v>2.3726027397260272</c:v>
                </c:pt>
                <c:pt idx="867">
                  <c:v>2.3753424657534246</c:v>
                </c:pt>
                <c:pt idx="868">
                  <c:v>2.3780821917808219</c:v>
                </c:pt>
                <c:pt idx="869">
                  <c:v>2.3808219178082193</c:v>
                </c:pt>
                <c:pt idx="870">
                  <c:v>2.3835616438356166</c:v>
                </c:pt>
                <c:pt idx="871">
                  <c:v>2.3863013698630136</c:v>
                </c:pt>
                <c:pt idx="872">
                  <c:v>2.3890410958904109</c:v>
                </c:pt>
                <c:pt idx="873">
                  <c:v>2.3917808219178083</c:v>
                </c:pt>
                <c:pt idx="874">
                  <c:v>2.3945205479452056</c:v>
                </c:pt>
                <c:pt idx="875">
                  <c:v>2.3972602739726026</c:v>
                </c:pt>
                <c:pt idx="876">
                  <c:v>2.4</c:v>
                </c:pt>
                <c:pt idx="877">
                  <c:v>2.4027397260273973</c:v>
                </c:pt>
                <c:pt idx="878">
                  <c:v>2.4054794520547946</c:v>
                </c:pt>
                <c:pt idx="879">
                  <c:v>2.408219178082192</c:v>
                </c:pt>
                <c:pt idx="880">
                  <c:v>2.4109589041095889</c:v>
                </c:pt>
                <c:pt idx="881">
                  <c:v>2.4136986301369863</c:v>
                </c:pt>
                <c:pt idx="882">
                  <c:v>2.4164383561643836</c:v>
                </c:pt>
                <c:pt idx="883">
                  <c:v>2.419178082191781</c:v>
                </c:pt>
                <c:pt idx="884">
                  <c:v>2.4219178082191779</c:v>
                </c:pt>
                <c:pt idx="885">
                  <c:v>2.4246575342465753</c:v>
                </c:pt>
                <c:pt idx="886">
                  <c:v>2.4273972602739726</c:v>
                </c:pt>
                <c:pt idx="887">
                  <c:v>2.43013698630137</c:v>
                </c:pt>
                <c:pt idx="888">
                  <c:v>2.4328767123287673</c:v>
                </c:pt>
                <c:pt idx="889">
                  <c:v>2.4356164383561643</c:v>
                </c:pt>
                <c:pt idx="890">
                  <c:v>2.4383561643835616</c:v>
                </c:pt>
                <c:pt idx="891">
                  <c:v>2.441095890410959</c:v>
                </c:pt>
                <c:pt idx="892">
                  <c:v>2.4438356164383563</c:v>
                </c:pt>
                <c:pt idx="893">
                  <c:v>2.4465753424657533</c:v>
                </c:pt>
                <c:pt idx="894">
                  <c:v>2.4493150684931506</c:v>
                </c:pt>
                <c:pt idx="895">
                  <c:v>2.452054794520548</c:v>
                </c:pt>
                <c:pt idx="896">
                  <c:v>2.4547945205479453</c:v>
                </c:pt>
                <c:pt idx="897">
                  <c:v>2.4575342465753423</c:v>
                </c:pt>
                <c:pt idx="898">
                  <c:v>2.4602739726027396</c:v>
                </c:pt>
                <c:pt idx="899">
                  <c:v>2.463013698630137</c:v>
                </c:pt>
                <c:pt idx="900">
                  <c:v>2.4657534246575343</c:v>
                </c:pt>
                <c:pt idx="901">
                  <c:v>2.4684931506849317</c:v>
                </c:pt>
                <c:pt idx="902">
                  <c:v>2.4712328767123286</c:v>
                </c:pt>
                <c:pt idx="903">
                  <c:v>2.473972602739726</c:v>
                </c:pt>
                <c:pt idx="904">
                  <c:v>2.4767123287671233</c:v>
                </c:pt>
                <c:pt idx="905">
                  <c:v>2.4794520547945207</c:v>
                </c:pt>
                <c:pt idx="906">
                  <c:v>2.4821917808219176</c:v>
                </c:pt>
                <c:pt idx="907">
                  <c:v>2.484931506849315</c:v>
                </c:pt>
                <c:pt idx="908">
                  <c:v>2.4876712328767123</c:v>
                </c:pt>
                <c:pt idx="909">
                  <c:v>2.4904109589041097</c:v>
                </c:pt>
                <c:pt idx="910">
                  <c:v>2.493150684931507</c:v>
                </c:pt>
                <c:pt idx="911">
                  <c:v>2.495890410958904</c:v>
                </c:pt>
                <c:pt idx="912">
                  <c:v>2.4986301369863013</c:v>
                </c:pt>
                <c:pt idx="913">
                  <c:v>2.5013698630136987</c:v>
                </c:pt>
                <c:pt idx="914">
                  <c:v>2.504109589041096</c:v>
                </c:pt>
                <c:pt idx="915">
                  <c:v>2.506849315068493</c:v>
                </c:pt>
                <c:pt idx="916">
                  <c:v>2.5095890410958903</c:v>
                </c:pt>
                <c:pt idx="917">
                  <c:v>2.5123287671232877</c:v>
                </c:pt>
                <c:pt idx="918">
                  <c:v>2.515068493150685</c:v>
                </c:pt>
                <c:pt idx="919">
                  <c:v>2.5178082191780824</c:v>
                </c:pt>
                <c:pt idx="920">
                  <c:v>2.5205479452054793</c:v>
                </c:pt>
                <c:pt idx="921">
                  <c:v>2.5232876712328767</c:v>
                </c:pt>
                <c:pt idx="922">
                  <c:v>2.526027397260274</c:v>
                </c:pt>
                <c:pt idx="923">
                  <c:v>2.5287671232876714</c:v>
                </c:pt>
                <c:pt idx="924">
                  <c:v>2.5315068493150683</c:v>
                </c:pt>
                <c:pt idx="925">
                  <c:v>2.5342465753424657</c:v>
                </c:pt>
                <c:pt idx="926">
                  <c:v>2.536986301369863</c:v>
                </c:pt>
                <c:pt idx="927">
                  <c:v>2.5397260273972604</c:v>
                </c:pt>
                <c:pt idx="928">
                  <c:v>2.5424657534246577</c:v>
                </c:pt>
                <c:pt idx="929">
                  <c:v>2.5452054794520547</c:v>
                </c:pt>
                <c:pt idx="930">
                  <c:v>2.547945205479452</c:v>
                </c:pt>
                <c:pt idx="931">
                  <c:v>2.5506849315068494</c:v>
                </c:pt>
                <c:pt idx="932">
                  <c:v>2.5534246575342467</c:v>
                </c:pt>
                <c:pt idx="933">
                  <c:v>2.5561643835616437</c:v>
                </c:pt>
                <c:pt idx="934">
                  <c:v>2.558904109589041</c:v>
                </c:pt>
                <c:pt idx="935">
                  <c:v>2.5616438356164384</c:v>
                </c:pt>
                <c:pt idx="936">
                  <c:v>2.5643835616438357</c:v>
                </c:pt>
                <c:pt idx="937">
                  <c:v>2.5671232876712327</c:v>
                </c:pt>
                <c:pt idx="938">
                  <c:v>2.56986301369863</c:v>
                </c:pt>
                <c:pt idx="939">
                  <c:v>2.5726027397260274</c:v>
                </c:pt>
                <c:pt idx="940">
                  <c:v>2.5753424657534247</c:v>
                </c:pt>
                <c:pt idx="941">
                  <c:v>2.5780821917808221</c:v>
                </c:pt>
                <c:pt idx="942">
                  <c:v>2.580821917808219</c:v>
                </c:pt>
                <c:pt idx="943">
                  <c:v>2.5835616438356164</c:v>
                </c:pt>
                <c:pt idx="944">
                  <c:v>2.5863013698630137</c:v>
                </c:pt>
                <c:pt idx="945">
                  <c:v>2.5890410958904111</c:v>
                </c:pt>
                <c:pt idx="946">
                  <c:v>2.591780821917808</c:v>
                </c:pt>
                <c:pt idx="947">
                  <c:v>2.5945205479452054</c:v>
                </c:pt>
                <c:pt idx="948">
                  <c:v>2.5972602739726027</c:v>
                </c:pt>
                <c:pt idx="949">
                  <c:v>2.6</c:v>
                </c:pt>
                <c:pt idx="950">
                  <c:v>2.6027397260273974</c:v>
                </c:pt>
                <c:pt idx="951">
                  <c:v>2.6054794520547944</c:v>
                </c:pt>
                <c:pt idx="952">
                  <c:v>2.6082191780821917</c:v>
                </c:pt>
                <c:pt idx="953">
                  <c:v>2.6109589041095891</c:v>
                </c:pt>
                <c:pt idx="954">
                  <c:v>2.6136986301369864</c:v>
                </c:pt>
                <c:pt idx="955">
                  <c:v>2.6164383561643834</c:v>
                </c:pt>
                <c:pt idx="956">
                  <c:v>2.6191780821917807</c:v>
                </c:pt>
                <c:pt idx="957">
                  <c:v>2.6219178082191781</c:v>
                </c:pt>
                <c:pt idx="958">
                  <c:v>2.6246575342465754</c:v>
                </c:pt>
                <c:pt idx="959">
                  <c:v>2.6273972602739728</c:v>
                </c:pt>
                <c:pt idx="960">
                  <c:v>2.6301369863013697</c:v>
                </c:pt>
                <c:pt idx="961">
                  <c:v>2.6328767123287671</c:v>
                </c:pt>
                <c:pt idx="962">
                  <c:v>2.6356164383561644</c:v>
                </c:pt>
                <c:pt idx="963">
                  <c:v>2.6383561643835618</c:v>
                </c:pt>
                <c:pt idx="964">
                  <c:v>2.6410958904109587</c:v>
                </c:pt>
                <c:pt idx="965">
                  <c:v>2.6438356164383561</c:v>
                </c:pt>
                <c:pt idx="966">
                  <c:v>2.6465753424657534</c:v>
                </c:pt>
                <c:pt idx="967">
                  <c:v>2.6493150684931508</c:v>
                </c:pt>
                <c:pt idx="968">
                  <c:v>2.6520547945205482</c:v>
                </c:pt>
                <c:pt idx="969">
                  <c:v>2.6547945205479451</c:v>
                </c:pt>
                <c:pt idx="970">
                  <c:v>2.6575342465753424</c:v>
                </c:pt>
                <c:pt idx="971">
                  <c:v>2.6602739726027398</c:v>
                </c:pt>
                <c:pt idx="972">
                  <c:v>2.6630136986301371</c:v>
                </c:pt>
                <c:pt idx="973">
                  <c:v>2.6657534246575341</c:v>
                </c:pt>
                <c:pt idx="974">
                  <c:v>2.6684931506849314</c:v>
                </c:pt>
                <c:pt idx="975">
                  <c:v>2.6712328767123288</c:v>
                </c:pt>
                <c:pt idx="976">
                  <c:v>2.6739726027397261</c:v>
                </c:pt>
                <c:pt idx="977">
                  <c:v>2.6767123287671235</c:v>
                </c:pt>
                <c:pt idx="978">
                  <c:v>2.6794520547945204</c:v>
                </c:pt>
                <c:pt idx="979">
                  <c:v>2.6821917808219178</c:v>
                </c:pt>
                <c:pt idx="980">
                  <c:v>2.6849315068493151</c:v>
                </c:pt>
                <c:pt idx="981">
                  <c:v>2.6876712328767125</c:v>
                </c:pt>
                <c:pt idx="982">
                  <c:v>2.6904109589041094</c:v>
                </c:pt>
                <c:pt idx="983">
                  <c:v>2.6931506849315068</c:v>
                </c:pt>
                <c:pt idx="984">
                  <c:v>2.6958904109589041</c:v>
                </c:pt>
                <c:pt idx="985">
                  <c:v>2.6986301369863015</c:v>
                </c:pt>
                <c:pt idx="986">
                  <c:v>2.7013698630136984</c:v>
                </c:pt>
                <c:pt idx="987">
                  <c:v>2.7041095890410958</c:v>
                </c:pt>
                <c:pt idx="988">
                  <c:v>2.7068493150684931</c:v>
                </c:pt>
                <c:pt idx="989">
                  <c:v>2.7095890410958905</c:v>
                </c:pt>
                <c:pt idx="990">
                  <c:v>2.7123287671232879</c:v>
                </c:pt>
                <c:pt idx="991">
                  <c:v>2.7150684931506848</c:v>
                </c:pt>
                <c:pt idx="992">
                  <c:v>2.7178082191780821</c:v>
                </c:pt>
                <c:pt idx="993">
                  <c:v>2.7205479452054795</c:v>
                </c:pt>
                <c:pt idx="994">
                  <c:v>2.7232876712328768</c:v>
                </c:pt>
                <c:pt idx="995">
                  <c:v>2.7260273972602738</c:v>
                </c:pt>
                <c:pt idx="996">
                  <c:v>2.7287671232876711</c:v>
                </c:pt>
                <c:pt idx="997">
                  <c:v>2.7315068493150685</c:v>
                </c:pt>
                <c:pt idx="998">
                  <c:v>2.7342465753424658</c:v>
                </c:pt>
                <c:pt idx="999">
                  <c:v>2.7369863013698632</c:v>
                </c:pt>
                <c:pt idx="1000">
                  <c:v>2.7397260273972601</c:v>
                </c:pt>
                <c:pt idx="1001">
                  <c:v>2.7424657534246575</c:v>
                </c:pt>
                <c:pt idx="1002">
                  <c:v>2.7452054794520548</c:v>
                </c:pt>
                <c:pt idx="1003">
                  <c:v>2.7479452054794522</c:v>
                </c:pt>
                <c:pt idx="1004">
                  <c:v>2.7506849315068491</c:v>
                </c:pt>
                <c:pt idx="1005">
                  <c:v>2.7534246575342465</c:v>
                </c:pt>
                <c:pt idx="1006">
                  <c:v>2.7561643835616438</c:v>
                </c:pt>
                <c:pt idx="1007">
                  <c:v>2.7589041095890412</c:v>
                </c:pt>
                <c:pt idx="1008">
                  <c:v>2.7616438356164386</c:v>
                </c:pt>
                <c:pt idx="1009">
                  <c:v>2.7643835616438355</c:v>
                </c:pt>
                <c:pt idx="1010">
                  <c:v>2.7671232876712328</c:v>
                </c:pt>
                <c:pt idx="1011">
                  <c:v>2.7698630136986302</c:v>
                </c:pt>
                <c:pt idx="1012">
                  <c:v>2.7726027397260276</c:v>
                </c:pt>
                <c:pt idx="1013">
                  <c:v>2.7753424657534245</c:v>
                </c:pt>
                <c:pt idx="1014">
                  <c:v>2.7780821917808218</c:v>
                </c:pt>
                <c:pt idx="1015">
                  <c:v>2.7808219178082192</c:v>
                </c:pt>
                <c:pt idx="1016">
                  <c:v>2.7835616438356166</c:v>
                </c:pt>
                <c:pt idx="1017">
                  <c:v>2.7863013698630139</c:v>
                </c:pt>
                <c:pt idx="1018">
                  <c:v>2.7890410958904108</c:v>
                </c:pt>
                <c:pt idx="1019">
                  <c:v>2.7917808219178082</c:v>
                </c:pt>
                <c:pt idx="1020">
                  <c:v>2.7945205479452055</c:v>
                </c:pt>
                <c:pt idx="1021">
                  <c:v>2.7972602739726029</c:v>
                </c:pt>
                <c:pt idx="1022">
                  <c:v>2.8</c:v>
                </c:pt>
                <c:pt idx="1023">
                  <c:v>2.8027397260273972</c:v>
                </c:pt>
                <c:pt idx="1024">
                  <c:v>2.8054794520547945</c:v>
                </c:pt>
                <c:pt idx="1025">
                  <c:v>2.8082191780821919</c:v>
                </c:pt>
                <c:pt idx="1026">
                  <c:v>2.8109589041095893</c:v>
                </c:pt>
                <c:pt idx="1027">
                  <c:v>2.8136986301369862</c:v>
                </c:pt>
                <c:pt idx="1028">
                  <c:v>2.8164383561643835</c:v>
                </c:pt>
                <c:pt idx="1029">
                  <c:v>2.8191780821917809</c:v>
                </c:pt>
                <c:pt idx="1030">
                  <c:v>2.8219178082191783</c:v>
                </c:pt>
                <c:pt idx="1031">
                  <c:v>2.8246575342465752</c:v>
                </c:pt>
                <c:pt idx="1032">
                  <c:v>2.8273972602739725</c:v>
                </c:pt>
                <c:pt idx="1033">
                  <c:v>2.8301369863013699</c:v>
                </c:pt>
                <c:pt idx="1034">
                  <c:v>2.8328767123287673</c:v>
                </c:pt>
                <c:pt idx="1035">
                  <c:v>2.8356164383561642</c:v>
                </c:pt>
                <c:pt idx="1036">
                  <c:v>2.8383561643835615</c:v>
                </c:pt>
                <c:pt idx="1037">
                  <c:v>2.8410958904109589</c:v>
                </c:pt>
                <c:pt idx="1038">
                  <c:v>2.8438356164383563</c:v>
                </c:pt>
                <c:pt idx="1039">
                  <c:v>2.8465753424657536</c:v>
                </c:pt>
                <c:pt idx="1040">
                  <c:v>2.8493150684931505</c:v>
                </c:pt>
                <c:pt idx="1041">
                  <c:v>2.8520547945205479</c:v>
                </c:pt>
                <c:pt idx="1042">
                  <c:v>2.8547945205479452</c:v>
                </c:pt>
                <c:pt idx="1043">
                  <c:v>2.8575342465753426</c:v>
                </c:pt>
                <c:pt idx="1044">
                  <c:v>2.8602739726027395</c:v>
                </c:pt>
                <c:pt idx="1045">
                  <c:v>2.8630136986301369</c:v>
                </c:pt>
                <c:pt idx="1046">
                  <c:v>2.8657534246575342</c:v>
                </c:pt>
                <c:pt idx="1047">
                  <c:v>2.8684931506849316</c:v>
                </c:pt>
                <c:pt idx="1048">
                  <c:v>2.871232876712329</c:v>
                </c:pt>
                <c:pt idx="1049">
                  <c:v>2.8739726027397259</c:v>
                </c:pt>
                <c:pt idx="1050">
                  <c:v>2.8767123287671232</c:v>
                </c:pt>
                <c:pt idx="1051">
                  <c:v>2.8794520547945206</c:v>
                </c:pt>
                <c:pt idx="1052">
                  <c:v>2.882191780821918</c:v>
                </c:pt>
                <c:pt idx="1053">
                  <c:v>2.8849315068493149</c:v>
                </c:pt>
                <c:pt idx="1054">
                  <c:v>2.8876712328767122</c:v>
                </c:pt>
                <c:pt idx="1055">
                  <c:v>2.8904109589041096</c:v>
                </c:pt>
                <c:pt idx="1056">
                  <c:v>2.893150684931507</c:v>
                </c:pt>
                <c:pt idx="1057">
                  <c:v>2.8958904109589043</c:v>
                </c:pt>
                <c:pt idx="1058">
                  <c:v>2.8986301369863012</c:v>
                </c:pt>
                <c:pt idx="1059">
                  <c:v>2.9013698630136986</c:v>
                </c:pt>
                <c:pt idx="1060">
                  <c:v>2.904109589041096</c:v>
                </c:pt>
                <c:pt idx="1061">
                  <c:v>2.9068493150684933</c:v>
                </c:pt>
                <c:pt idx="1062">
                  <c:v>2.9095890410958902</c:v>
                </c:pt>
                <c:pt idx="1063">
                  <c:v>2.9123287671232876</c:v>
                </c:pt>
                <c:pt idx="1064">
                  <c:v>2.9150684931506849</c:v>
                </c:pt>
                <c:pt idx="1065">
                  <c:v>2.9178082191780823</c:v>
                </c:pt>
                <c:pt idx="1066">
                  <c:v>2.9205479452054797</c:v>
                </c:pt>
                <c:pt idx="1067">
                  <c:v>2.9232876712328766</c:v>
                </c:pt>
                <c:pt idx="1068">
                  <c:v>2.9260273972602739</c:v>
                </c:pt>
                <c:pt idx="1069">
                  <c:v>2.9287671232876713</c:v>
                </c:pt>
                <c:pt idx="1070">
                  <c:v>2.9315068493150687</c:v>
                </c:pt>
                <c:pt idx="1071">
                  <c:v>2.9342465753424656</c:v>
                </c:pt>
                <c:pt idx="1072">
                  <c:v>2.9369863013698629</c:v>
                </c:pt>
                <c:pt idx="1073">
                  <c:v>2.9397260273972603</c:v>
                </c:pt>
                <c:pt idx="1074">
                  <c:v>2.9424657534246577</c:v>
                </c:pt>
                <c:pt idx="1075">
                  <c:v>2.9452054794520546</c:v>
                </c:pt>
                <c:pt idx="1076">
                  <c:v>2.9479452054794519</c:v>
                </c:pt>
                <c:pt idx="1077">
                  <c:v>2.9506849315068493</c:v>
                </c:pt>
                <c:pt idx="1078">
                  <c:v>2.9534246575342467</c:v>
                </c:pt>
                <c:pt idx="1079">
                  <c:v>2.956164383561644</c:v>
                </c:pt>
                <c:pt idx="1080">
                  <c:v>2.9589041095890409</c:v>
                </c:pt>
                <c:pt idx="1081">
                  <c:v>2.9616438356164383</c:v>
                </c:pt>
                <c:pt idx="1082">
                  <c:v>2.9643835616438357</c:v>
                </c:pt>
                <c:pt idx="1083">
                  <c:v>2.967123287671233</c:v>
                </c:pt>
                <c:pt idx="1084">
                  <c:v>2.9698630136986299</c:v>
                </c:pt>
                <c:pt idx="1085">
                  <c:v>2.9726027397260273</c:v>
                </c:pt>
                <c:pt idx="1086">
                  <c:v>2.9753424657534246</c:v>
                </c:pt>
                <c:pt idx="1087">
                  <c:v>2.978082191780822</c:v>
                </c:pt>
                <c:pt idx="1088">
                  <c:v>2.9808219178082194</c:v>
                </c:pt>
                <c:pt idx="1089">
                  <c:v>2.9835616438356163</c:v>
                </c:pt>
                <c:pt idx="1090">
                  <c:v>2.9863013698630136</c:v>
                </c:pt>
                <c:pt idx="1091">
                  <c:v>2.989041095890411</c:v>
                </c:pt>
                <c:pt idx="1092">
                  <c:v>2.9917808219178084</c:v>
                </c:pt>
                <c:pt idx="1093">
                  <c:v>2.9945205479452053</c:v>
                </c:pt>
                <c:pt idx="1094">
                  <c:v>2.9972602739726026</c:v>
                </c:pt>
                <c:pt idx="1095">
                  <c:v>3</c:v>
                </c:pt>
                <c:pt idx="1096">
                  <c:v>3.0027397260273974</c:v>
                </c:pt>
                <c:pt idx="1097">
                  <c:v>3.0054794520547947</c:v>
                </c:pt>
                <c:pt idx="1098">
                  <c:v>3.0082191780821916</c:v>
                </c:pt>
                <c:pt idx="1099">
                  <c:v>3.010958904109589</c:v>
                </c:pt>
                <c:pt idx="1100">
                  <c:v>3.0136986301369864</c:v>
                </c:pt>
                <c:pt idx="1101">
                  <c:v>3.0164383561643837</c:v>
                </c:pt>
                <c:pt idx="1102">
                  <c:v>3.0191780821917806</c:v>
                </c:pt>
                <c:pt idx="1103">
                  <c:v>3.021917808219178</c:v>
                </c:pt>
                <c:pt idx="1104">
                  <c:v>3.0246575342465754</c:v>
                </c:pt>
                <c:pt idx="1105">
                  <c:v>3.0273972602739727</c:v>
                </c:pt>
                <c:pt idx="1106">
                  <c:v>3.0301369863013701</c:v>
                </c:pt>
                <c:pt idx="1107">
                  <c:v>3.032876712328767</c:v>
                </c:pt>
                <c:pt idx="1108">
                  <c:v>3.0356164383561643</c:v>
                </c:pt>
                <c:pt idx="1109">
                  <c:v>3.0383561643835617</c:v>
                </c:pt>
                <c:pt idx="1110">
                  <c:v>3.0410958904109591</c:v>
                </c:pt>
                <c:pt idx="1111">
                  <c:v>3.043835616438356</c:v>
                </c:pt>
                <c:pt idx="1112">
                  <c:v>3.0465753424657533</c:v>
                </c:pt>
                <c:pt idx="1113">
                  <c:v>3.0493150684931507</c:v>
                </c:pt>
                <c:pt idx="1114">
                  <c:v>3.0520547945205481</c:v>
                </c:pt>
                <c:pt idx="1115">
                  <c:v>3.0547945205479454</c:v>
                </c:pt>
                <c:pt idx="1116">
                  <c:v>3.0575342465753423</c:v>
                </c:pt>
                <c:pt idx="1117">
                  <c:v>3.0602739726027397</c:v>
                </c:pt>
                <c:pt idx="1118">
                  <c:v>3.0630136986301371</c:v>
                </c:pt>
                <c:pt idx="1119">
                  <c:v>3.0657534246575344</c:v>
                </c:pt>
                <c:pt idx="1120">
                  <c:v>3.0684931506849313</c:v>
                </c:pt>
                <c:pt idx="1121">
                  <c:v>3.0712328767123287</c:v>
                </c:pt>
                <c:pt idx="1122">
                  <c:v>3.0739726027397261</c:v>
                </c:pt>
                <c:pt idx="1123">
                  <c:v>3.0767123287671234</c:v>
                </c:pt>
                <c:pt idx="1124">
                  <c:v>3.0794520547945203</c:v>
                </c:pt>
                <c:pt idx="1125">
                  <c:v>3.0821917808219177</c:v>
                </c:pt>
                <c:pt idx="1126">
                  <c:v>3.0849315068493151</c:v>
                </c:pt>
                <c:pt idx="1127">
                  <c:v>3.0876712328767124</c:v>
                </c:pt>
                <c:pt idx="1128">
                  <c:v>3.0904109589041098</c:v>
                </c:pt>
                <c:pt idx="1129">
                  <c:v>3.0931506849315067</c:v>
                </c:pt>
                <c:pt idx="1130">
                  <c:v>3.095890410958904</c:v>
                </c:pt>
                <c:pt idx="1131">
                  <c:v>3.0986301369863014</c:v>
                </c:pt>
                <c:pt idx="1132">
                  <c:v>3.1013698630136988</c:v>
                </c:pt>
                <c:pt idx="1133">
                  <c:v>3.1041095890410957</c:v>
                </c:pt>
                <c:pt idx="1134">
                  <c:v>3.106849315068493</c:v>
                </c:pt>
                <c:pt idx="1135">
                  <c:v>3.1095890410958904</c:v>
                </c:pt>
                <c:pt idx="1136">
                  <c:v>3.1123287671232878</c:v>
                </c:pt>
                <c:pt idx="1137">
                  <c:v>3.1150684931506851</c:v>
                </c:pt>
                <c:pt idx="1138">
                  <c:v>3.117808219178082</c:v>
                </c:pt>
                <c:pt idx="1139">
                  <c:v>3.1205479452054794</c:v>
                </c:pt>
                <c:pt idx="1140">
                  <c:v>3.1232876712328768</c:v>
                </c:pt>
                <c:pt idx="1141">
                  <c:v>3.1260273972602741</c:v>
                </c:pt>
                <c:pt idx="1142">
                  <c:v>3.128767123287671</c:v>
                </c:pt>
                <c:pt idx="1143">
                  <c:v>3.1315068493150684</c:v>
                </c:pt>
                <c:pt idx="1144">
                  <c:v>3.1342465753424658</c:v>
                </c:pt>
                <c:pt idx="1145">
                  <c:v>3.1369863013698631</c:v>
                </c:pt>
                <c:pt idx="1146">
                  <c:v>3.1397260273972605</c:v>
                </c:pt>
                <c:pt idx="1147">
                  <c:v>3.1424657534246574</c:v>
                </c:pt>
                <c:pt idx="1148">
                  <c:v>3.1452054794520548</c:v>
                </c:pt>
                <c:pt idx="1149">
                  <c:v>3.1479452054794521</c:v>
                </c:pt>
                <c:pt idx="1150">
                  <c:v>3.1506849315068495</c:v>
                </c:pt>
                <c:pt idx="1151">
                  <c:v>3.1534246575342464</c:v>
                </c:pt>
                <c:pt idx="1152">
                  <c:v>3.1561643835616437</c:v>
                </c:pt>
                <c:pt idx="1153">
                  <c:v>3.1589041095890411</c:v>
                </c:pt>
                <c:pt idx="1154">
                  <c:v>3.1616438356164385</c:v>
                </c:pt>
                <c:pt idx="1155">
                  <c:v>3.1643835616438358</c:v>
                </c:pt>
                <c:pt idx="1156">
                  <c:v>3.1671232876712327</c:v>
                </c:pt>
                <c:pt idx="1157">
                  <c:v>3.1698630136986301</c:v>
                </c:pt>
                <c:pt idx="1158">
                  <c:v>3.1726027397260275</c:v>
                </c:pt>
                <c:pt idx="1159">
                  <c:v>3.1753424657534248</c:v>
                </c:pt>
                <c:pt idx="1160">
                  <c:v>3.1780821917808217</c:v>
                </c:pt>
                <c:pt idx="1161">
                  <c:v>3.1808219178082191</c:v>
                </c:pt>
                <c:pt idx="1162">
                  <c:v>3.1835616438356165</c:v>
                </c:pt>
                <c:pt idx="1163">
                  <c:v>3.1863013698630138</c:v>
                </c:pt>
                <c:pt idx="1164">
                  <c:v>3.1890410958904107</c:v>
                </c:pt>
                <c:pt idx="1165">
                  <c:v>3.1917808219178081</c:v>
                </c:pt>
                <c:pt idx="1166">
                  <c:v>3.1945205479452055</c:v>
                </c:pt>
                <c:pt idx="1167">
                  <c:v>3.1972602739726028</c:v>
                </c:pt>
                <c:pt idx="1168">
                  <c:v>3.2</c:v>
                </c:pt>
                <c:pt idx="1169">
                  <c:v>3.2027397260273971</c:v>
                </c:pt>
                <c:pt idx="1170">
                  <c:v>3.2054794520547945</c:v>
                </c:pt>
                <c:pt idx="1171">
                  <c:v>3.2082191780821918</c:v>
                </c:pt>
                <c:pt idx="1172">
                  <c:v>3.2109589041095892</c:v>
                </c:pt>
                <c:pt idx="1173">
                  <c:v>3.2136986301369861</c:v>
                </c:pt>
                <c:pt idx="1174">
                  <c:v>3.2164383561643834</c:v>
                </c:pt>
                <c:pt idx="1175">
                  <c:v>3.2191780821917808</c:v>
                </c:pt>
                <c:pt idx="1176">
                  <c:v>3.2219178082191782</c:v>
                </c:pt>
                <c:pt idx="1177">
                  <c:v>3.2246575342465755</c:v>
                </c:pt>
                <c:pt idx="1178">
                  <c:v>3.2273972602739724</c:v>
                </c:pt>
                <c:pt idx="1179">
                  <c:v>3.2301369863013698</c:v>
                </c:pt>
                <c:pt idx="1180">
                  <c:v>3.2328767123287672</c:v>
                </c:pt>
                <c:pt idx="1181">
                  <c:v>3.2356164383561645</c:v>
                </c:pt>
                <c:pt idx="1182">
                  <c:v>3.2383561643835614</c:v>
                </c:pt>
                <c:pt idx="1183">
                  <c:v>3.2410958904109588</c:v>
                </c:pt>
                <c:pt idx="1184">
                  <c:v>3.2438356164383562</c:v>
                </c:pt>
                <c:pt idx="1185">
                  <c:v>3.2465753424657535</c:v>
                </c:pt>
                <c:pt idx="1186">
                  <c:v>3.2493150684931509</c:v>
                </c:pt>
                <c:pt idx="1187">
                  <c:v>3.2520547945205478</c:v>
                </c:pt>
                <c:pt idx="1188">
                  <c:v>3.2547945205479452</c:v>
                </c:pt>
                <c:pt idx="1189">
                  <c:v>3.2575342465753425</c:v>
                </c:pt>
                <c:pt idx="1190">
                  <c:v>3.2602739726027399</c:v>
                </c:pt>
                <c:pt idx="1191">
                  <c:v>3.2630136986301368</c:v>
                </c:pt>
                <c:pt idx="1192">
                  <c:v>3.2657534246575342</c:v>
                </c:pt>
                <c:pt idx="1193">
                  <c:v>3.2684931506849315</c:v>
                </c:pt>
                <c:pt idx="1194">
                  <c:v>3.2712328767123289</c:v>
                </c:pt>
                <c:pt idx="1195">
                  <c:v>3.2739726027397262</c:v>
                </c:pt>
                <c:pt idx="1196">
                  <c:v>3.2767123287671232</c:v>
                </c:pt>
                <c:pt idx="1197">
                  <c:v>3.2794520547945205</c:v>
                </c:pt>
                <c:pt idx="1198">
                  <c:v>3.2821917808219179</c:v>
                </c:pt>
                <c:pt idx="1199">
                  <c:v>3.2849315068493152</c:v>
                </c:pt>
                <c:pt idx="1200">
                  <c:v>3.2876712328767121</c:v>
                </c:pt>
                <c:pt idx="1201">
                  <c:v>3.2904109589041095</c:v>
                </c:pt>
                <c:pt idx="1202">
                  <c:v>3.2931506849315069</c:v>
                </c:pt>
                <c:pt idx="1203">
                  <c:v>3.2958904109589042</c:v>
                </c:pt>
                <c:pt idx="1204">
                  <c:v>3.2986301369863016</c:v>
                </c:pt>
                <c:pt idx="1205">
                  <c:v>3.3013698630136985</c:v>
                </c:pt>
                <c:pt idx="1206">
                  <c:v>3.3041095890410959</c:v>
                </c:pt>
                <c:pt idx="1207">
                  <c:v>3.3068493150684932</c:v>
                </c:pt>
                <c:pt idx="1208">
                  <c:v>3.3095890410958906</c:v>
                </c:pt>
                <c:pt idx="1209">
                  <c:v>3.3123287671232875</c:v>
                </c:pt>
                <c:pt idx="1210">
                  <c:v>3.3150684931506849</c:v>
                </c:pt>
                <c:pt idx="1211">
                  <c:v>3.3178082191780822</c:v>
                </c:pt>
                <c:pt idx="1212">
                  <c:v>3.3205479452054796</c:v>
                </c:pt>
                <c:pt idx="1213">
                  <c:v>3.3232876712328765</c:v>
                </c:pt>
                <c:pt idx="1214">
                  <c:v>3.3260273972602739</c:v>
                </c:pt>
                <c:pt idx="1215">
                  <c:v>3.3287671232876712</c:v>
                </c:pt>
                <c:pt idx="1216">
                  <c:v>3.3315068493150686</c:v>
                </c:pt>
                <c:pt idx="1217">
                  <c:v>3.3342465753424659</c:v>
                </c:pt>
                <c:pt idx="1218">
                  <c:v>3.3369863013698629</c:v>
                </c:pt>
                <c:pt idx="1219">
                  <c:v>3.3397260273972602</c:v>
                </c:pt>
                <c:pt idx="1220">
                  <c:v>3.3424657534246576</c:v>
                </c:pt>
                <c:pt idx="1221">
                  <c:v>3.3452054794520549</c:v>
                </c:pt>
                <c:pt idx="1222">
                  <c:v>3.3479452054794518</c:v>
                </c:pt>
                <c:pt idx="1223">
                  <c:v>3.3506849315068492</c:v>
                </c:pt>
                <c:pt idx="1224">
                  <c:v>3.3534246575342466</c:v>
                </c:pt>
                <c:pt idx="1225">
                  <c:v>3.3561643835616439</c:v>
                </c:pt>
                <c:pt idx="1226">
                  <c:v>3.3589041095890413</c:v>
                </c:pt>
                <c:pt idx="1227">
                  <c:v>3.3616438356164382</c:v>
                </c:pt>
                <c:pt idx="1228">
                  <c:v>3.3643835616438356</c:v>
                </c:pt>
                <c:pt idx="1229">
                  <c:v>3.3671232876712329</c:v>
                </c:pt>
                <c:pt idx="1230">
                  <c:v>3.3698630136986303</c:v>
                </c:pt>
                <c:pt idx="1231">
                  <c:v>3.3726027397260272</c:v>
                </c:pt>
                <c:pt idx="1232">
                  <c:v>3.3753424657534246</c:v>
                </c:pt>
                <c:pt idx="1233">
                  <c:v>3.3780821917808219</c:v>
                </c:pt>
                <c:pt idx="1234">
                  <c:v>3.3808219178082193</c:v>
                </c:pt>
                <c:pt idx="1235">
                  <c:v>3.3835616438356166</c:v>
                </c:pt>
                <c:pt idx="1236">
                  <c:v>3.3863013698630136</c:v>
                </c:pt>
                <c:pt idx="1237">
                  <c:v>3.3890410958904109</c:v>
                </c:pt>
                <c:pt idx="1238">
                  <c:v>3.3917808219178083</c:v>
                </c:pt>
                <c:pt idx="1239">
                  <c:v>3.3945205479452056</c:v>
                </c:pt>
                <c:pt idx="1240">
                  <c:v>3.3972602739726026</c:v>
                </c:pt>
                <c:pt idx="1241">
                  <c:v>3.4</c:v>
                </c:pt>
                <c:pt idx="1242">
                  <c:v>3.4027397260273973</c:v>
                </c:pt>
                <c:pt idx="1243">
                  <c:v>3.4054794520547946</c:v>
                </c:pt>
                <c:pt idx="1244">
                  <c:v>3.408219178082192</c:v>
                </c:pt>
                <c:pt idx="1245">
                  <c:v>3.4109589041095889</c:v>
                </c:pt>
                <c:pt idx="1246">
                  <c:v>3.4136986301369863</c:v>
                </c:pt>
                <c:pt idx="1247">
                  <c:v>3.4164383561643836</c:v>
                </c:pt>
                <c:pt idx="1248">
                  <c:v>3.419178082191781</c:v>
                </c:pt>
                <c:pt idx="1249">
                  <c:v>3.4219178082191779</c:v>
                </c:pt>
                <c:pt idx="1250">
                  <c:v>3.4246575342465753</c:v>
                </c:pt>
                <c:pt idx="1251">
                  <c:v>3.4273972602739726</c:v>
                </c:pt>
                <c:pt idx="1252">
                  <c:v>3.43013698630137</c:v>
                </c:pt>
                <c:pt idx="1253">
                  <c:v>3.4328767123287673</c:v>
                </c:pt>
                <c:pt idx="1254">
                  <c:v>3.4356164383561643</c:v>
                </c:pt>
                <c:pt idx="1255">
                  <c:v>3.4383561643835616</c:v>
                </c:pt>
                <c:pt idx="1256">
                  <c:v>3.441095890410959</c:v>
                </c:pt>
                <c:pt idx="1257">
                  <c:v>3.4438356164383563</c:v>
                </c:pt>
                <c:pt idx="1258">
                  <c:v>3.4465753424657533</c:v>
                </c:pt>
                <c:pt idx="1259">
                  <c:v>3.4493150684931506</c:v>
                </c:pt>
                <c:pt idx="1260">
                  <c:v>3.452054794520548</c:v>
                </c:pt>
                <c:pt idx="1261">
                  <c:v>3.4547945205479453</c:v>
                </c:pt>
                <c:pt idx="1262">
                  <c:v>3.4575342465753423</c:v>
                </c:pt>
                <c:pt idx="1263">
                  <c:v>3.4602739726027396</c:v>
                </c:pt>
                <c:pt idx="1264">
                  <c:v>3.463013698630137</c:v>
                </c:pt>
                <c:pt idx="1265">
                  <c:v>3.4657534246575343</c:v>
                </c:pt>
                <c:pt idx="1266">
                  <c:v>3.4684931506849317</c:v>
                </c:pt>
                <c:pt idx="1267">
                  <c:v>3.4712328767123286</c:v>
                </c:pt>
                <c:pt idx="1268">
                  <c:v>3.473972602739726</c:v>
                </c:pt>
                <c:pt idx="1269">
                  <c:v>3.4767123287671233</c:v>
                </c:pt>
                <c:pt idx="1270">
                  <c:v>3.4794520547945207</c:v>
                </c:pt>
                <c:pt idx="1271">
                  <c:v>3.4821917808219176</c:v>
                </c:pt>
                <c:pt idx="1272">
                  <c:v>3.484931506849315</c:v>
                </c:pt>
                <c:pt idx="1273">
                  <c:v>3.4876712328767123</c:v>
                </c:pt>
                <c:pt idx="1274">
                  <c:v>3.4904109589041097</c:v>
                </c:pt>
                <c:pt idx="1275">
                  <c:v>3.493150684931507</c:v>
                </c:pt>
                <c:pt idx="1276">
                  <c:v>3.495890410958904</c:v>
                </c:pt>
                <c:pt idx="1277">
                  <c:v>3.4986301369863013</c:v>
                </c:pt>
                <c:pt idx="1278">
                  <c:v>3.5013698630136987</c:v>
                </c:pt>
                <c:pt idx="1279">
                  <c:v>3.504109589041096</c:v>
                </c:pt>
                <c:pt idx="1280">
                  <c:v>3.506849315068493</c:v>
                </c:pt>
                <c:pt idx="1281">
                  <c:v>3.5095890410958903</c:v>
                </c:pt>
                <c:pt idx="1282">
                  <c:v>3.5123287671232877</c:v>
                </c:pt>
                <c:pt idx="1283">
                  <c:v>3.515068493150685</c:v>
                </c:pt>
                <c:pt idx="1284">
                  <c:v>3.5178082191780824</c:v>
                </c:pt>
                <c:pt idx="1285">
                  <c:v>3.5205479452054793</c:v>
                </c:pt>
                <c:pt idx="1286">
                  <c:v>3.5232876712328767</c:v>
                </c:pt>
                <c:pt idx="1287">
                  <c:v>3.526027397260274</c:v>
                </c:pt>
                <c:pt idx="1288">
                  <c:v>3.5287671232876714</c:v>
                </c:pt>
                <c:pt idx="1289">
                  <c:v>3.5315068493150683</c:v>
                </c:pt>
                <c:pt idx="1290">
                  <c:v>3.5342465753424657</c:v>
                </c:pt>
                <c:pt idx="1291">
                  <c:v>3.536986301369863</c:v>
                </c:pt>
                <c:pt idx="1292">
                  <c:v>3.5397260273972604</c:v>
                </c:pt>
                <c:pt idx="1293">
                  <c:v>3.5424657534246577</c:v>
                </c:pt>
                <c:pt idx="1294">
                  <c:v>3.5452054794520547</c:v>
                </c:pt>
                <c:pt idx="1295">
                  <c:v>3.547945205479452</c:v>
                </c:pt>
                <c:pt idx="1296">
                  <c:v>3.5506849315068494</c:v>
                </c:pt>
                <c:pt idx="1297">
                  <c:v>3.5534246575342467</c:v>
                </c:pt>
                <c:pt idx="1298">
                  <c:v>3.5561643835616437</c:v>
                </c:pt>
                <c:pt idx="1299">
                  <c:v>3.558904109589041</c:v>
                </c:pt>
                <c:pt idx="1300">
                  <c:v>3.5616438356164384</c:v>
                </c:pt>
                <c:pt idx="1301">
                  <c:v>3.5643835616438357</c:v>
                </c:pt>
                <c:pt idx="1302">
                  <c:v>3.5671232876712327</c:v>
                </c:pt>
                <c:pt idx="1303">
                  <c:v>3.56986301369863</c:v>
                </c:pt>
                <c:pt idx="1304">
                  <c:v>3.5726027397260274</c:v>
                </c:pt>
                <c:pt idx="1305">
                  <c:v>3.5753424657534247</c:v>
                </c:pt>
                <c:pt idx="1306">
                  <c:v>3.5780821917808221</c:v>
                </c:pt>
                <c:pt idx="1307">
                  <c:v>3.580821917808219</c:v>
                </c:pt>
                <c:pt idx="1308">
                  <c:v>3.5835616438356164</c:v>
                </c:pt>
                <c:pt idx="1309">
                  <c:v>3.5863013698630137</c:v>
                </c:pt>
                <c:pt idx="1310">
                  <c:v>3.5890410958904111</c:v>
                </c:pt>
                <c:pt idx="1311">
                  <c:v>3.591780821917808</c:v>
                </c:pt>
                <c:pt idx="1312">
                  <c:v>3.5945205479452054</c:v>
                </c:pt>
                <c:pt idx="1313">
                  <c:v>3.5972602739726027</c:v>
                </c:pt>
                <c:pt idx="1314">
                  <c:v>3.6</c:v>
                </c:pt>
                <c:pt idx="1315">
                  <c:v>3.6027397260273974</c:v>
                </c:pt>
                <c:pt idx="1316">
                  <c:v>3.6054794520547944</c:v>
                </c:pt>
                <c:pt idx="1317">
                  <c:v>3.6082191780821917</c:v>
                </c:pt>
                <c:pt idx="1318">
                  <c:v>3.6109589041095891</c:v>
                </c:pt>
                <c:pt idx="1319">
                  <c:v>3.6136986301369864</c:v>
                </c:pt>
                <c:pt idx="1320">
                  <c:v>3.6164383561643834</c:v>
                </c:pt>
                <c:pt idx="1321">
                  <c:v>3.6191780821917807</c:v>
                </c:pt>
                <c:pt idx="1322">
                  <c:v>3.6219178082191781</c:v>
                </c:pt>
                <c:pt idx="1323">
                  <c:v>3.6246575342465754</c:v>
                </c:pt>
                <c:pt idx="1324">
                  <c:v>3.6273972602739728</c:v>
                </c:pt>
                <c:pt idx="1325">
                  <c:v>3.6301369863013697</c:v>
                </c:pt>
                <c:pt idx="1326">
                  <c:v>3.6328767123287671</c:v>
                </c:pt>
                <c:pt idx="1327">
                  <c:v>3.6356164383561644</c:v>
                </c:pt>
                <c:pt idx="1328">
                  <c:v>3.6383561643835618</c:v>
                </c:pt>
                <c:pt idx="1329">
                  <c:v>3.6410958904109587</c:v>
                </c:pt>
                <c:pt idx="1330">
                  <c:v>3.6438356164383561</c:v>
                </c:pt>
                <c:pt idx="1331">
                  <c:v>3.6465753424657534</c:v>
                </c:pt>
                <c:pt idx="1332">
                  <c:v>3.6493150684931508</c:v>
                </c:pt>
                <c:pt idx="1333">
                  <c:v>3.6520547945205482</c:v>
                </c:pt>
                <c:pt idx="1334">
                  <c:v>3.6547945205479451</c:v>
                </c:pt>
                <c:pt idx="1335">
                  <c:v>3.6575342465753424</c:v>
                </c:pt>
                <c:pt idx="1336">
                  <c:v>3.6602739726027398</c:v>
                </c:pt>
                <c:pt idx="1337">
                  <c:v>3.6630136986301371</c:v>
                </c:pt>
                <c:pt idx="1338">
                  <c:v>3.6657534246575341</c:v>
                </c:pt>
                <c:pt idx="1339">
                  <c:v>3.6684931506849314</c:v>
                </c:pt>
                <c:pt idx="1340">
                  <c:v>3.6712328767123288</c:v>
                </c:pt>
                <c:pt idx="1341">
                  <c:v>3.6739726027397261</c:v>
                </c:pt>
                <c:pt idx="1342">
                  <c:v>3.6767123287671235</c:v>
                </c:pt>
                <c:pt idx="1343">
                  <c:v>3.6794520547945204</c:v>
                </c:pt>
                <c:pt idx="1344">
                  <c:v>3.6821917808219178</c:v>
                </c:pt>
                <c:pt idx="1345">
                  <c:v>3.6849315068493151</c:v>
                </c:pt>
                <c:pt idx="1346">
                  <c:v>3.6876712328767125</c:v>
                </c:pt>
                <c:pt idx="1347">
                  <c:v>3.6904109589041094</c:v>
                </c:pt>
                <c:pt idx="1348">
                  <c:v>3.6931506849315068</c:v>
                </c:pt>
                <c:pt idx="1349">
                  <c:v>3.6958904109589041</c:v>
                </c:pt>
                <c:pt idx="1350">
                  <c:v>3.6986301369863015</c:v>
                </c:pt>
                <c:pt idx="1351">
                  <c:v>3.7013698630136984</c:v>
                </c:pt>
                <c:pt idx="1352">
                  <c:v>3.7041095890410958</c:v>
                </c:pt>
                <c:pt idx="1353">
                  <c:v>3.7068493150684931</c:v>
                </c:pt>
                <c:pt idx="1354">
                  <c:v>3.7095890410958905</c:v>
                </c:pt>
                <c:pt idx="1355">
                  <c:v>3.7123287671232879</c:v>
                </c:pt>
                <c:pt idx="1356">
                  <c:v>3.7150684931506848</c:v>
                </c:pt>
                <c:pt idx="1357">
                  <c:v>3.7178082191780821</c:v>
                </c:pt>
                <c:pt idx="1358">
                  <c:v>3.7205479452054795</c:v>
                </c:pt>
                <c:pt idx="1359">
                  <c:v>3.7232876712328768</c:v>
                </c:pt>
                <c:pt idx="1360">
                  <c:v>3.7260273972602738</c:v>
                </c:pt>
                <c:pt idx="1361">
                  <c:v>3.7287671232876711</c:v>
                </c:pt>
                <c:pt idx="1362">
                  <c:v>3.7315068493150685</c:v>
                </c:pt>
                <c:pt idx="1363">
                  <c:v>3.7342465753424658</c:v>
                </c:pt>
                <c:pt idx="1364">
                  <c:v>3.7369863013698632</c:v>
                </c:pt>
                <c:pt idx="1365">
                  <c:v>3.7397260273972601</c:v>
                </c:pt>
                <c:pt idx="1366">
                  <c:v>3.7424657534246575</c:v>
                </c:pt>
                <c:pt idx="1367">
                  <c:v>3.7452054794520548</c:v>
                </c:pt>
                <c:pt idx="1368">
                  <c:v>3.7479452054794522</c:v>
                </c:pt>
                <c:pt idx="1369">
                  <c:v>3.7506849315068491</c:v>
                </c:pt>
                <c:pt idx="1370">
                  <c:v>3.7534246575342465</c:v>
                </c:pt>
                <c:pt idx="1371">
                  <c:v>3.7561643835616438</c:v>
                </c:pt>
                <c:pt idx="1372">
                  <c:v>3.7589041095890412</c:v>
                </c:pt>
                <c:pt idx="1373">
                  <c:v>3.7616438356164386</c:v>
                </c:pt>
                <c:pt idx="1374">
                  <c:v>3.7643835616438355</c:v>
                </c:pt>
                <c:pt idx="1375">
                  <c:v>3.7671232876712328</c:v>
                </c:pt>
                <c:pt idx="1376">
                  <c:v>3.7698630136986302</c:v>
                </c:pt>
                <c:pt idx="1377">
                  <c:v>3.7726027397260276</c:v>
                </c:pt>
                <c:pt idx="1378">
                  <c:v>3.7753424657534245</c:v>
                </c:pt>
                <c:pt idx="1379">
                  <c:v>3.7780821917808218</c:v>
                </c:pt>
                <c:pt idx="1380">
                  <c:v>3.7808219178082192</c:v>
                </c:pt>
                <c:pt idx="1381">
                  <c:v>3.7835616438356166</c:v>
                </c:pt>
                <c:pt idx="1382">
                  <c:v>3.7863013698630139</c:v>
                </c:pt>
                <c:pt idx="1383">
                  <c:v>3.7890410958904108</c:v>
                </c:pt>
                <c:pt idx="1384">
                  <c:v>3.7917808219178082</c:v>
                </c:pt>
                <c:pt idx="1385">
                  <c:v>3.7945205479452055</c:v>
                </c:pt>
                <c:pt idx="1386">
                  <c:v>3.7972602739726029</c:v>
                </c:pt>
                <c:pt idx="1387">
                  <c:v>3.8</c:v>
                </c:pt>
                <c:pt idx="1388">
                  <c:v>3.8027397260273972</c:v>
                </c:pt>
                <c:pt idx="1389">
                  <c:v>3.8054794520547945</c:v>
                </c:pt>
                <c:pt idx="1390">
                  <c:v>3.8082191780821919</c:v>
                </c:pt>
                <c:pt idx="1391">
                  <c:v>3.8109589041095893</c:v>
                </c:pt>
                <c:pt idx="1392">
                  <c:v>3.8136986301369862</c:v>
                </c:pt>
                <c:pt idx="1393">
                  <c:v>3.8164383561643835</c:v>
                </c:pt>
                <c:pt idx="1394">
                  <c:v>3.8191780821917809</c:v>
                </c:pt>
                <c:pt idx="1395">
                  <c:v>3.8219178082191783</c:v>
                </c:pt>
                <c:pt idx="1396">
                  <c:v>3.8246575342465752</c:v>
                </c:pt>
                <c:pt idx="1397">
                  <c:v>3.8273972602739725</c:v>
                </c:pt>
                <c:pt idx="1398">
                  <c:v>3.8301369863013699</c:v>
                </c:pt>
                <c:pt idx="1399">
                  <c:v>3.8328767123287673</c:v>
                </c:pt>
                <c:pt idx="1400">
                  <c:v>3.8356164383561642</c:v>
                </c:pt>
                <c:pt idx="1401">
                  <c:v>3.8383561643835615</c:v>
                </c:pt>
                <c:pt idx="1402">
                  <c:v>3.8410958904109589</c:v>
                </c:pt>
                <c:pt idx="1403">
                  <c:v>3.8438356164383563</c:v>
                </c:pt>
                <c:pt idx="1404">
                  <c:v>3.8465753424657536</c:v>
                </c:pt>
                <c:pt idx="1405">
                  <c:v>3.8493150684931505</c:v>
                </c:pt>
                <c:pt idx="1406">
                  <c:v>3.8520547945205479</c:v>
                </c:pt>
                <c:pt idx="1407">
                  <c:v>3.8547945205479452</c:v>
                </c:pt>
                <c:pt idx="1408">
                  <c:v>3.8575342465753426</c:v>
                </c:pt>
                <c:pt idx="1409">
                  <c:v>3.8602739726027395</c:v>
                </c:pt>
                <c:pt idx="1410">
                  <c:v>3.8630136986301369</c:v>
                </c:pt>
                <c:pt idx="1411">
                  <c:v>3.8657534246575342</c:v>
                </c:pt>
                <c:pt idx="1412">
                  <c:v>3.8684931506849316</c:v>
                </c:pt>
                <c:pt idx="1413">
                  <c:v>3.871232876712329</c:v>
                </c:pt>
                <c:pt idx="1414">
                  <c:v>3.8739726027397259</c:v>
                </c:pt>
                <c:pt idx="1415">
                  <c:v>3.8767123287671232</c:v>
                </c:pt>
                <c:pt idx="1416">
                  <c:v>3.8794520547945206</c:v>
                </c:pt>
                <c:pt idx="1417">
                  <c:v>3.882191780821918</c:v>
                </c:pt>
                <c:pt idx="1418">
                  <c:v>3.8849315068493149</c:v>
                </c:pt>
                <c:pt idx="1419">
                  <c:v>3.8876712328767122</c:v>
                </c:pt>
                <c:pt idx="1420">
                  <c:v>3.8904109589041096</c:v>
                </c:pt>
                <c:pt idx="1421">
                  <c:v>3.893150684931507</c:v>
                </c:pt>
                <c:pt idx="1422">
                  <c:v>3.8958904109589043</c:v>
                </c:pt>
                <c:pt idx="1423">
                  <c:v>3.8986301369863012</c:v>
                </c:pt>
                <c:pt idx="1424">
                  <c:v>3.9013698630136986</c:v>
                </c:pt>
                <c:pt idx="1425">
                  <c:v>3.904109589041096</c:v>
                </c:pt>
                <c:pt idx="1426">
                  <c:v>3.9068493150684933</c:v>
                </c:pt>
                <c:pt idx="1427">
                  <c:v>3.9095890410958902</c:v>
                </c:pt>
                <c:pt idx="1428">
                  <c:v>3.9123287671232876</c:v>
                </c:pt>
                <c:pt idx="1429">
                  <c:v>3.9150684931506849</c:v>
                </c:pt>
                <c:pt idx="1430">
                  <c:v>3.9178082191780823</c:v>
                </c:pt>
                <c:pt idx="1431">
                  <c:v>3.9205479452054797</c:v>
                </c:pt>
                <c:pt idx="1432">
                  <c:v>3.9232876712328766</c:v>
                </c:pt>
                <c:pt idx="1433">
                  <c:v>3.9260273972602739</c:v>
                </c:pt>
                <c:pt idx="1434">
                  <c:v>3.9287671232876713</c:v>
                </c:pt>
                <c:pt idx="1435">
                  <c:v>3.9315068493150687</c:v>
                </c:pt>
                <c:pt idx="1436">
                  <c:v>3.9342465753424656</c:v>
                </c:pt>
                <c:pt idx="1437">
                  <c:v>3.9369863013698629</c:v>
                </c:pt>
                <c:pt idx="1438">
                  <c:v>3.9397260273972603</c:v>
                </c:pt>
                <c:pt idx="1439">
                  <c:v>3.9424657534246577</c:v>
                </c:pt>
                <c:pt idx="1440">
                  <c:v>3.9452054794520546</c:v>
                </c:pt>
                <c:pt idx="1441">
                  <c:v>3.9479452054794519</c:v>
                </c:pt>
                <c:pt idx="1442">
                  <c:v>3.9506849315068493</c:v>
                </c:pt>
                <c:pt idx="1443">
                  <c:v>3.9534246575342467</c:v>
                </c:pt>
                <c:pt idx="1444">
                  <c:v>3.956164383561644</c:v>
                </c:pt>
                <c:pt idx="1445">
                  <c:v>3.9589041095890409</c:v>
                </c:pt>
                <c:pt idx="1446">
                  <c:v>3.9616438356164383</c:v>
                </c:pt>
                <c:pt idx="1447">
                  <c:v>3.9643835616438357</c:v>
                </c:pt>
                <c:pt idx="1448">
                  <c:v>3.967123287671233</c:v>
                </c:pt>
                <c:pt idx="1449">
                  <c:v>3.9698630136986299</c:v>
                </c:pt>
                <c:pt idx="1450">
                  <c:v>3.9726027397260273</c:v>
                </c:pt>
                <c:pt idx="1451">
                  <c:v>3.9753424657534246</c:v>
                </c:pt>
                <c:pt idx="1452">
                  <c:v>3.978082191780822</c:v>
                </c:pt>
                <c:pt idx="1453">
                  <c:v>3.9808219178082194</c:v>
                </c:pt>
                <c:pt idx="1454">
                  <c:v>3.9835616438356163</c:v>
                </c:pt>
                <c:pt idx="1455">
                  <c:v>3.9863013698630136</c:v>
                </c:pt>
                <c:pt idx="1456">
                  <c:v>3.989041095890411</c:v>
                </c:pt>
                <c:pt idx="1457">
                  <c:v>3.9917808219178084</c:v>
                </c:pt>
                <c:pt idx="1458">
                  <c:v>3.9945205479452053</c:v>
                </c:pt>
                <c:pt idx="1459">
                  <c:v>3.9972602739726026</c:v>
                </c:pt>
                <c:pt idx="1460">
                  <c:v>4</c:v>
                </c:pt>
                <c:pt idx="1461">
                  <c:v>4.0027397260273974</c:v>
                </c:pt>
                <c:pt idx="1462">
                  <c:v>4.0054794520547947</c:v>
                </c:pt>
                <c:pt idx="1463">
                  <c:v>4.0082191780821921</c:v>
                </c:pt>
                <c:pt idx="1464">
                  <c:v>4.0109589041095894</c:v>
                </c:pt>
                <c:pt idx="1465">
                  <c:v>4.0136986301369859</c:v>
                </c:pt>
                <c:pt idx="1466">
                  <c:v>4.0164383561643833</c:v>
                </c:pt>
                <c:pt idx="1467">
                  <c:v>4.0191780821917806</c:v>
                </c:pt>
                <c:pt idx="1468">
                  <c:v>4.021917808219178</c:v>
                </c:pt>
                <c:pt idx="1469">
                  <c:v>4.0246575342465754</c:v>
                </c:pt>
                <c:pt idx="1470">
                  <c:v>4.0273972602739727</c:v>
                </c:pt>
                <c:pt idx="1471">
                  <c:v>4.0301369863013701</c:v>
                </c:pt>
                <c:pt idx="1472">
                  <c:v>4.0328767123287674</c:v>
                </c:pt>
                <c:pt idx="1473">
                  <c:v>4.0356164383561648</c:v>
                </c:pt>
                <c:pt idx="1474">
                  <c:v>4.0383561643835613</c:v>
                </c:pt>
                <c:pt idx="1475">
                  <c:v>4.0410958904109586</c:v>
                </c:pt>
                <c:pt idx="1476">
                  <c:v>4.043835616438356</c:v>
                </c:pt>
                <c:pt idx="1477">
                  <c:v>4.0465753424657533</c:v>
                </c:pt>
                <c:pt idx="1478">
                  <c:v>4.0493150684931507</c:v>
                </c:pt>
                <c:pt idx="1479">
                  <c:v>4.0520547945205481</c:v>
                </c:pt>
                <c:pt idx="1480">
                  <c:v>4.0547945205479454</c:v>
                </c:pt>
                <c:pt idx="1481">
                  <c:v>4.0575342465753428</c:v>
                </c:pt>
                <c:pt idx="1482">
                  <c:v>4.0602739726027401</c:v>
                </c:pt>
                <c:pt idx="1483">
                  <c:v>4.0630136986301366</c:v>
                </c:pt>
                <c:pt idx="1484">
                  <c:v>4.065753424657534</c:v>
                </c:pt>
                <c:pt idx="1485">
                  <c:v>4.0684931506849313</c:v>
                </c:pt>
                <c:pt idx="1486">
                  <c:v>4.0712328767123287</c:v>
                </c:pt>
                <c:pt idx="1487">
                  <c:v>4.0739726027397261</c:v>
                </c:pt>
                <c:pt idx="1488">
                  <c:v>4.0767123287671234</c:v>
                </c:pt>
                <c:pt idx="1489">
                  <c:v>4.0794520547945208</c:v>
                </c:pt>
                <c:pt idx="1490">
                  <c:v>4.0821917808219181</c:v>
                </c:pt>
                <c:pt idx="1491">
                  <c:v>4.0849315068493155</c:v>
                </c:pt>
                <c:pt idx="1492">
                  <c:v>4.087671232876712</c:v>
                </c:pt>
                <c:pt idx="1493">
                  <c:v>4.0904109589041093</c:v>
                </c:pt>
                <c:pt idx="1494">
                  <c:v>4.0931506849315067</c:v>
                </c:pt>
                <c:pt idx="1495">
                  <c:v>4.095890410958904</c:v>
                </c:pt>
                <c:pt idx="1496">
                  <c:v>4.0986301369863014</c:v>
                </c:pt>
                <c:pt idx="1497">
                  <c:v>4.1013698630136988</c:v>
                </c:pt>
                <c:pt idx="1498">
                  <c:v>4.1041095890410961</c:v>
                </c:pt>
                <c:pt idx="1499">
                  <c:v>4.1068493150684935</c:v>
                </c:pt>
                <c:pt idx="1500">
                  <c:v>4.1095890410958908</c:v>
                </c:pt>
                <c:pt idx="1501">
                  <c:v>4.1123287671232873</c:v>
                </c:pt>
                <c:pt idx="1502">
                  <c:v>4.1150684931506847</c:v>
                </c:pt>
                <c:pt idx="1503">
                  <c:v>4.117808219178082</c:v>
                </c:pt>
                <c:pt idx="1504">
                  <c:v>4.1205479452054794</c:v>
                </c:pt>
                <c:pt idx="1505">
                  <c:v>4.1232876712328768</c:v>
                </c:pt>
                <c:pt idx="1506">
                  <c:v>4.1260273972602741</c:v>
                </c:pt>
                <c:pt idx="1507">
                  <c:v>4.1287671232876715</c:v>
                </c:pt>
                <c:pt idx="1508">
                  <c:v>4.1315068493150688</c:v>
                </c:pt>
                <c:pt idx="1509">
                  <c:v>4.1342465753424653</c:v>
                </c:pt>
                <c:pt idx="1510">
                  <c:v>4.1369863013698627</c:v>
                </c:pt>
                <c:pt idx="1511">
                  <c:v>4.13972602739726</c:v>
                </c:pt>
                <c:pt idx="1512">
                  <c:v>4.1424657534246574</c:v>
                </c:pt>
                <c:pt idx="1513">
                  <c:v>4.1452054794520548</c:v>
                </c:pt>
                <c:pt idx="1514">
                  <c:v>4.1479452054794521</c:v>
                </c:pt>
                <c:pt idx="1515">
                  <c:v>4.1506849315068495</c:v>
                </c:pt>
                <c:pt idx="1516">
                  <c:v>4.1534246575342468</c:v>
                </c:pt>
                <c:pt idx="1517">
                  <c:v>4.1561643835616442</c:v>
                </c:pt>
                <c:pt idx="1518">
                  <c:v>4.1589041095890407</c:v>
                </c:pt>
                <c:pt idx="1519">
                  <c:v>4.161643835616438</c:v>
                </c:pt>
                <c:pt idx="1520">
                  <c:v>4.1643835616438354</c:v>
                </c:pt>
                <c:pt idx="1521">
                  <c:v>4.1671232876712327</c:v>
                </c:pt>
                <c:pt idx="1522">
                  <c:v>4.1698630136986301</c:v>
                </c:pt>
                <c:pt idx="1523">
                  <c:v>4.1726027397260275</c:v>
                </c:pt>
                <c:pt idx="1524">
                  <c:v>4.1753424657534248</c:v>
                </c:pt>
                <c:pt idx="1525">
                  <c:v>4.1780821917808222</c:v>
                </c:pt>
                <c:pt idx="1526">
                  <c:v>4.1808219178082195</c:v>
                </c:pt>
                <c:pt idx="1527">
                  <c:v>4.183561643835616</c:v>
                </c:pt>
                <c:pt idx="1528">
                  <c:v>4.1863013698630134</c:v>
                </c:pt>
                <c:pt idx="1529">
                  <c:v>4.1890410958904107</c:v>
                </c:pt>
                <c:pt idx="1530">
                  <c:v>4.1917808219178081</c:v>
                </c:pt>
                <c:pt idx="1531">
                  <c:v>4.1945205479452055</c:v>
                </c:pt>
                <c:pt idx="1532">
                  <c:v>4.1972602739726028</c:v>
                </c:pt>
                <c:pt idx="1533">
                  <c:v>4.2</c:v>
                </c:pt>
                <c:pt idx="1534">
                  <c:v>4.2027397260273975</c:v>
                </c:pt>
                <c:pt idx="1535">
                  <c:v>4.2054794520547949</c:v>
                </c:pt>
                <c:pt idx="1536">
                  <c:v>4.2082191780821914</c:v>
                </c:pt>
                <c:pt idx="1537">
                  <c:v>4.2109589041095887</c:v>
                </c:pt>
                <c:pt idx="1538">
                  <c:v>4.2136986301369861</c:v>
                </c:pt>
                <c:pt idx="1539">
                  <c:v>4.2164383561643834</c:v>
                </c:pt>
                <c:pt idx="1540">
                  <c:v>4.2191780821917808</c:v>
                </c:pt>
                <c:pt idx="1541">
                  <c:v>4.2219178082191782</c:v>
                </c:pt>
                <c:pt idx="1542">
                  <c:v>4.2246575342465755</c:v>
                </c:pt>
                <c:pt idx="1543">
                  <c:v>4.2273972602739729</c:v>
                </c:pt>
                <c:pt idx="1544">
                  <c:v>4.2301369863013702</c:v>
                </c:pt>
                <c:pt idx="1545">
                  <c:v>4.2328767123287667</c:v>
                </c:pt>
                <c:pt idx="1546">
                  <c:v>4.2356164383561641</c:v>
                </c:pt>
                <c:pt idx="1547">
                  <c:v>4.2383561643835614</c:v>
                </c:pt>
                <c:pt idx="1548">
                  <c:v>4.2410958904109588</c:v>
                </c:pt>
                <c:pt idx="1549">
                  <c:v>4.2438356164383562</c:v>
                </c:pt>
                <c:pt idx="1550">
                  <c:v>4.2465753424657535</c:v>
                </c:pt>
                <c:pt idx="1551">
                  <c:v>4.2493150684931509</c:v>
                </c:pt>
                <c:pt idx="1552">
                  <c:v>4.2520547945205482</c:v>
                </c:pt>
                <c:pt idx="1553">
                  <c:v>4.2547945205479456</c:v>
                </c:pt>
                <c:pt idx="1554">
                  <c:v>4.2575342465753421</c:v>
                </c:pt>
                <c:pt idx="1555">
                  <c:v>4.2602739726027394</c:v>
                </c:pt>
                <c:pt idx="1556">
                  <c:v>4.2630136986301368</c:v>
                </c:pt>
                <c:pt idx="1557">
                  <c:v>4.2657534246575342</c:v>
                </c:pt>
                <c:pt idx="1558">
                  <c:v>4.2684931506849315</c:v>
                </c:pt>
                <c:pt idx="1559">
                  <c:v>4.2712328767123289</c:v>
                </c:pt>
                <c:pt idx="1560">
                  <c:v>4.2739726027397262</c:v>
                </c:pt>
                <c:pt idx="1561">
                  <c:v>4.2767123287671236</c:v>
                </c:pt>
                <c:pt idx="1562">
                  <c:v>4.279452054794521</c:v>
                </c:pt>
                <c:pt idx="1563">
                  <c:v>4.2821917808219174</c:v>
                </c:pt>
                <c:pt idx="1564">
                  <c:v>4.2849315068493148</c:v>
                </c:pt>
                <c:pt idx="1565">
                  <c:v>4.2876712328767121</c:v>
                </c:pt>
                <c:pt idx="1566">
                  <c:v>4.2904109589041095</c:v>
                </c:pt>
                <c:pt idx="1567">
                  <c:v>4.2931506849315069</c:v>
                </c:pt>
                <c:pt idx="1568">
                  <c:v>4.2958904109589042</c:v>
                </c:pt>
                <c:pt idx="1569">
                  <c:v>4.2986301369863016</c:v>
                </c:pt>
                <c:pt idx="1570">
                  <c:v>4.3013698630136989</c:v>
                </c:pt>
                <c:pt idx="1571">
                  <c:v>4.3041095890410963</c:v>
                </c:pt>
                <c:pt idx="1572">
                  <c:v>4.3068493150684928</c:v>
                </c:pt>
                <c:pt idx="1573">
                  <c:v>4.3095890410958901</c:v>
                </c:pt>
                <c:pt idx="1574">
                  <c:v>4.3123287671232875</c:v>
                </c:pt>
                <c:pt idx="1575">
                  <c:v>4.3150684931506849</c:v>
                </c:pt>
                <c:pt idx="1576">
                  <c:v>4.3178082191780822</c:v>
                </c:pt>
                <c:pt idx="1577">
                  <c:v>4.3205479452054796</c:v>
                </c:pt>
                <c:pt idx="1578">
                  <c:v>4.3232876712328769</c:v>
                </c:pt>
                <c:pt idx="1579">
                  <c:v>4.3260273972602743</c:v>
                </c:pt>
                <c:pt idx="1580">
                  <c:v>4.3287671232876717</c:v>
                </c:pt>
                <c:pt idx="1581">
                  <c:v>4.3315068493150681</c:v>
                </c:pt>
                <c:pt idx="1582">
                  <c:v>4.3342465753424655</c:v>
                </c:pt>
                <c:pt idx="1583">
                  <c:v>4.3369863013698629</c:v>
                </c:pt>
                <c:pt idx="1584">
                  <c:v>4.3397260273972602</c:v>
                </c:pt>
                <c:pt idx="1585">
                  <c:v>4.3424657534246576</c:v>
                </c:pt>
                <c:pt idx="1586">
                  <c:v>4.3452054794520549</c:v>
                </c:pt>
                <c:pt idx="1587">
                  <c:v>4.3479452054794523</c:v>
                </c:pt>
                <c:pt idx="1588">
                  <c:v>4.3506849315068497</c:v>
                </c:pt>
                <c:pt idx="1589">
                  <c:v>4.353424657534247</c:v>
                </c:pt>
                <c:pt idx="1590">
                  <c:v>4.3561643835616435</c:v>
                </c:pt>
                <c:pt idx="1591">
                  <c:v>4.3589041095890408</c:v>
                </c:pt>
                <c:pt idx="1592">
                  <c:v>4.3616438356164382</c:v>
                </c:pt>
                <c:pt idx="1593">
                  <c:v>4.3643835616438356</c:v>
                </c:pt>
                <c:pt idx="1594">
                  <c:v>4.3671232876712329</c:v>
                </c:pt>
                <c:pt idx="1595">
                  <c:v>4.3698630136986303</c:v>
                </c:pt>
                <c:pt idx="1596">
                  <c:v>4.3726027397260276</c:v>
                </c:pt>
                <c:pt idx="1597">
                  <c:v>4.375342465753425</c:v>
                </c:pt>
                <c:pt idx="1598">
                  <c:v>4.3780821917808215</c:v>
                </c:pt>
                <c:pt idx="1599">
                  <c:v>4.3808219178082188</c:v>
                </c:pt>
                <c:pt idx="1600">
                  <c:v>4.3835616438356162</c:v>
                </c:pt>
                <c:pt idx="1601">
                  <c:v>4.3863013698630136</c:v>
                </c:pt>
                <c:pt idx="1602">
                  <c:v>4.3890410958904109</c:v>
                </c:pt>
                <c:pt idx="1603">
                  <c:v>4.3917808219178083</c:v>
                </c:pt>
                <c:pt idx="1604">
                  <c:v>4.3945205479452056</c:v>
                </c:pt>
                <c:pt idx="1605">
                  <c:v>4.397260273972603</c:v>
                </c:pt>
                <c:pt idx="1606">
                  <c:v>4.4000000000000004</c:v>
                </c:pt>
                <c:pt idx="1607">
                  <c:v>4.4027397260273968</c:v>
                </c:pt>
                <c:pt idx="1608">
                  <c:v>4.4054794520547942</c:v>
                </c:pt>
                <c:pt idx="1609">
                  <c:v>4.4082191780821915</c:v>
                </c:pt>
                <c:pt idx="1610">
                  <c:v>4.4109589041095889</c:v>
                </c:pt>
                <c:pt idx="1611">
                  <c:v>4.4136986301369863</c:v>
                </c:pt>
                <c:pt idx="1612">
                  <c:v>4.4164383561643836</c:v>
                </c:pt>
                <c:pt idx="1613">
                  <c:v>4.419178082191781</c:v>
                </c:pt>
                <c:pt idx="1614">
                  <c:v>4.4219178082191783</c:v>
                </c:pt>
                <c:pt idx="1615">
                  <c:v>4.4246575342465757</c:v>
                </c:pt>
                <c:pt idx="1616">
                  <c:v>4.4273972602739722</c:v>
                </c:pt>
                <c:pt idx="1617">
                  <c:v>4.4301369863013695</c:v>
                </c:pt>
                <c:pt idx="1618">
                  <c:v>4.4328767123287669</c:v>
                </c:pt>
                <c:pt idx="1619">
                  <c:v>4.4356164383561643</c:v>
                </c:pt>
                <c:pt idx="1620">
                  <c:v>4.4383561643835616</c:v>
                </c:pt>
                <c:pt idx="1621">
                  <c:v>4.441095890410959</c:v>
                </c:pt>
                <c:pt idx="1622">
                  <c:v>4.4438356164383563</c:v>
                </c:pt>
                <c:pt idx="1623">
                  <c:v>4.4465753424657537</c:v>
                </c:pt>
                <c:pt idx="1624">
                  <c:v>4.4493150684931511</c:v>
                </c:pt>
                <c:pt idx="1625">
                  <c:v>4.4520547945205475</c:v>
                </c:pt>
                <c:pt idx="1626">
                  <c:v>4.4547945205479449</c:v>
                </c:pt>
                <c:pt idx="1627">
                  <c:v>4.4575342465753423</c:v>
                </c:pt>
                <c:pt idx="1628">
                  <c:v>4.4602739726027396</c:v>
                </c:pt>
                <c:pt idx="1629">
                  <c:v>4.463013698630137</c:v>
                </c:pt>
                <c:pt idx="1630">
                  <c:v>4.4657534246575343</c:v>
                </c:pt>
                <c:pt idx="1631">
                  <c:v>4.4684931506849317</c:v>
                </c:pt>
                <c:pt idx="1632">
                  <c:v>4.4712328767123291</c:v>
                </c:pt>
                <c:pt idx="1633">
                  <c:v>4.4739726027397264</c:v>
                </c:pt>
                <c:pt idx="1634">
                  <c:v>4.4767123287671229</c:v>
                </c:pt>
                <c:pt idx="1635">
                  <c:v>4.4794520547945202</c:v>
                </c:pt>
                <c:pt idx="1636">
                  <c:v>4.4821917808219176</c:v>
                </c:pt>
                <c:pt idx="1637">
                  <c:v>4.484931506849315</c:v>
                </c:pt>
                <c:pt idx="1638">
                  <c:v>4.4876712328767123</c:v>
                </c:pt>
                <c:pt idx="1639">
                  <c:v>4.4904109589041097</c:v>
                </c:pt>
                <c:pt idx="1640">
                  <c:v>4.493150684931507</c:v>
                </c:pt>
                <c:pt idx="1641">
                  <c:v>4.4958904109589044</c:v>
                </c:pt>
                <c:pt idx="1642">
                  <c:v>4.4986301369863018</c:v>
                </c:pt>
                <c:pt idx="1643">
                  <c:v>4.5013698630136982</c:v>
                </c:pt>
                <c:pt idx="1644">
                  <c:v>4.5041095890410956</c:v>
                </c:pt>
                <c:pt idx="1645">
                  <c:v>4.506849315068493</c:v>
                </c:pt>
                <c:pt idx="1646">
                  <c:v>4.5095890410958903</c:v>
                </c:pt>
                <c:pt idx="1647">
                  <c:v>4.5123287671232877</c:v>
                </c:pt>
                <c:pt idx="1648">
                  <c:v>4.515068493150685</c:v>
                </c:pt>
                <c:pt idx="1649">
                  <c:v>4.5178082191780824</c:v>
                </c:pt>
                <c:pt idx="1650">
                  <c:v>4.5205479452054798</c:v>
                </c:pt>
                <c:pt idx="1651">
                  <c:v>4.5232876712328771</c:v>
                </c:pt>
                <c:pt idx="1652">
                  <c:v>4.5260273972602736</c:v>
                </c:pt>
                <c:pt idx="1653">
                  <c:v>4.5287671232876709</c:v>
                </c:pt>
                <c:pt idx="1654">
                  <c:v>4.5315068493150683</c:v>
                </c:pt>
                <c:pt idx="1655">
                  <c:v>4.5342465753424657</c:v>
                </c:pt>
                <c:pt idx="1656">
                  <c:v>4.536986301369863</c:v>
                </c:pt>
                <c:pt idx="1657">
                  <c:v>4.5397260273972604</c:v>
                </c:pt>
                <c:pt idx="1658">
                  <c:v>4.5424657534246577</c:v>
                </c:pt>
                <c:pt idx="1659">
                  <c:v>4.5452054794520551</c:v>
                </c:pt>
                <c:pt idx="1660">
                  <c:v>4.5479452054794525</c:v>
                </c:pt>
                <c:pt idx="1661">
                  <c:v>4.5506849315068489</c:v>
                </c:pt>
                <c:pt idx="1662">
                  <c:v>4.5534246575342463</c:v>
                </c:pt>
                <c:pt idx="1663">
                  <c:v>4.5561643835616437</c:v>
                </c:pt>
                <c:pt idx="1664">
                  <c:v>4.558904109589041</c:v>
                </c:pt>
                <c:pt idx="1665">
                  <c:v>4.5616438356164384</c:v>
                </c:pt>
                <c:pt idx="1666">
                  <c:v>4.5643835616438357</c:v>
                </c:pt>
                <c:pt idx="1667">
                  <c:v>4.5671232876712331</c:v>
                </c:pt>
                <c:pt idx="1668">
                  <c:v>4.5698630136986305</c:v>
                </c:pt>
                <c:pt idx="1669">
                  <c:v>4.5726027397260278</c:v>
                </c:pt>
                <c:pt idx="1670">
                  <c:v>4.5753424657534243</c:v>
                </c:pt>
                <c:pt idx="1671">
                  <c:v>4.5780821917808217</c:v>
                </c:pt>
                <c:pt idx="1672">
                  <c:v>4.580821917808219</c:v>
                </c:pt>
                <c:pt idx="1673">
                  <c:v>4.5835616438356164</c:v>
                </c:pt>
                <c:pt idx="1674">
                  <c:v>4.5863013698630137</c:v>
                </c:pt>
                <c:pt idx="1675">
                  <c:v>4.5890410958904111</c:v>
                </c:pt>
                <c:pt idx="1676">
                  <c:v>4.5917808219178085</c:v>
                </c:pt>
                <c:pt idx="1677">
                  <c:v>4.5945205479452058</c:v>
                </c:pt>
                <c:pt idx="1678">
                  <c:v>4.5972602739726032</c:v>
                </c:pt>
                <c:pt idx="1679">
                  <c:v>4.5999999999999996</c:v>
                </c:pt>
                <c:pt idx="1680">
                  <c:v>4.602739726027397</c:v>
                </c:pt>
                <c:pt idx="1681">
                  <c:v>4.6054794520547944</c:v>
                </c:pt>
                <c:pt idx="1682">
                  <c:v>4.6082191780821917</c:v>
                </c:pt>
                <c:pt idx="1683">
                  <c:v>4.6109589041095891</c:v>
                </c:pt>
                <c:pt idx="1684">
                  <c:v>4.6136986301369864</c:v>
                </c:pt>
                <c:pt idx="1685">
                  <c:v>4.6164383561643838</c:v>
                </c:pt>
                <c:pt idx="1686">
                  <c:v>4.6191780821917812</c:v>
                </c:pt>
                <c:pt idx="1687">
                  <c:v>4.6219178082191785</c:v>
                </c:pt>
                <c:pt idx="1688">
                  <c:v>4.624657534246575</c:v>
                </c:pt>
                <c:pt idx="1689">
                  <c:v>4.6273972602739724</c:v>
                </c:pt>
                <c:pt idx="1690">
                  <c:v>4.6301369863013697</c:v>
                </c:pt>
                <c:pt idx="1691">
                  <c:v>4.6328767123287671</c:v>
                </c:pt>
                <c:pt idx="1692">
                  <c:v>4.6356164383561644</c:v>
                </c:pt>
                <c:pt idx="1693">
                  <c:v>4.6383561643835618</c:v>
                </c:pt>
                <c:pt idx="1694">
                  <c:v>4.6410958904109592</c:v>
                </c:pt>
                <c:pt idx="1695">
                  <c:v>4.6438356164383565</c:v>
                </c:pt>
                <c:pt idx="1696">
                  <c:v>4.646575342465753</c:v>
                </c:pt>
                <c:pt idx="1697">
                  <c:v>4.6493150684931503</c:v>
                </c:pt>
                <c:pt idx="1698">
                  <c:v>4.6520547945205477</c:v>
                </c:pt>
                <c:pt idx="1699">
                  <c:v>4.6547945205479451</c:v>
                </c:pt>
                <c:pt idx="1700">
                  <c:v>4.6575342465753424</c:v>
                </c:pt>
                <c:pt idx="1701">
                  <c:v>4.6602739726027398</c:v>
                </c:pt>
                <c:pt idx="1702">
                  <c:v>4.6630136986301371</c:v>
                </c:pt>
                <c:pt idx="1703">
                  <c:v>4.6657534246575345</c:v>
                </c:pt>
                <c:pt idx="1704">
                  <c:v>4.6684931506849319</c:v>
                </c:pt>
                <c:pt idx="1705">
                  <c:v>4.6712328767123283</c:v>
                </c:pt>
                <c:pt idx="1706">
                  <c:v>4.6739726027397257</c:v>
                </c:pt>
                <c:pt idx="1707">
                  <c:v>4.6767123287671231</c:v>
                </c:pt>
                <c:pt idx="1708">
                  <c:v>4.6794520547945204</c:v>
                </c:pt>
                <c:pt idx="1709">
                  <c:v>4.6821917808219178</c:v>
                </c:pt>
                <c:pt idx="1710">
                  <c:v>4.6849315068493151</c:v>
                </c:pt>
                <c:pt idx="1711">
                  <c:v>4.6876712328767125</c:v>
                </c:pt>
                <c:pt idx="1712">
                  <c:v>4.6904109589041099</c:v>
                </c:pt>
                <c:pt idx="1713">
                  <c:v>4.6931506849315072</c:v>
                </c:pt>
                <c:pt idx="1714">
                  <c:v>4.6958904109589037</c:v>
                </c:pt>
                <c:pt idx="1715">
                  <c:v>4.6986301369863011</c:v>
                </c:pt>
                <c:pt idx="1716">
                  <c:v>4.7013698630136984</c:v>
                </c:pt>
                <c:pt idx="1717">
                  <c:v>4.7041095890410958</c:v>
                </c:pt>
                <c:pt idx="1718">
                  <c:v>4.7068493150684931</c:v>
                </c:pt>
                <c:pt idx="1719">
                  <c:v>4.7095890410958905</c:v>
                </c:pt>
                <c:pt idx="1720">
                  <c:v>4.7123287671232879</c:v>
                </c:pt>
                <c:pt idx="1721">
                  <c:v>4.7150684931506852</c:v>
                </c:pt>
                <c:pt idx="1722">
                  <c:v>4.7178082191780826</c:v>
                </c:pt>
                <c:pt idx="1723">
                  <c:v>4.720547945205479</c:v>
                </c:pt>
                <c:pt idx="1724">
                  <c:v>4.7232876712328764</c:v>
                </c:pt>
                <c:pt idx="1725">
                  <c:v>4.7260273972602738</c:v>
                </c:pt>
                <c:pt idx="1726">
                  <c:v>4.7287671232876711</c:v>
                </c:pt>
                <c:pt idx="1727">
                  <c:v>4.7315068493150685</c:v>
                </c:pt>
                <c:pt idx="1728">
                  <c:v>4.7342465753424658</c:v>
                </c:pt>
                <c:pt idx="1729">
                  <c:v>4.7369863013698632</c:v>
                </c:pt>
                <c:pt idx="1730">
                  <c:v>4.7397260273972606</c:v>
                </c:pt>
                <c:pt idx="1731">
                  <c:v>4.7424657534246579</c:v>
                </c:pt>
                <c:pt idx="1732">
                  <c:v>4.7452054794520544</c:v>
                </c:pt>
                <c:pt idx="1733">
                  <c:v>4.7479452054794518</c:v>
                </c:pt>
                <c:pt idx="1734">
                  <c:v>4.7506849315068491</c:v>
                </c:pt>
                <c:pt idx="1735">
                  <c:v>4.7534246575342465</c:v>
                </c:pt>
                <c:pt idx="1736">
                  <c:v>4.7561643835616438</c:v>
                </c:pt>
                <c:pt idx="1737">
                  <c:v>4.7589041095890412</c:v>
                </c:pt>
                <c:pt idx="1738">
                  <c:v>4.7616438356164386</c:v>
                </c:pt>
                <c:pt idx="1739">
                  <c:v>4.7643835616438359</c:v>
                </c:pt>
                <c:pt idx="1740">
                  <c:v>4.7671232876712333</c:v>
                </c:pt>
                <c:pt idx="1741">
                  <c:v>4.7698630136986298</c:v>
                </c:pt>
                <c:pt idx="1742">
                  <c:v>4.7726027397260271</c:v>
                </c:pt>
                <c:pt idx="1743">
                  <c:v>4.7753424657534245</c:v>
                </c:pt>
                <c:pt idx="1744">
                  <c:v>4.7780821917808218</c:v>
                </c:pt>
                <c:pt idx="1745">
                  <c:v>4.7808219178082192</c:v>
                </c:pt>
                <c:pt idx="1746">
                  <c:v>4.7835616438356166</c:v>
                </c:pt>
                <c:pt idx="1747">
                  <c:v>4.7863013698630139</c:v>
                </c:pt>
                <c:pt idx="1748">
                  <c:v>4.7890410958904113</c:v>
                </c:pt>
                <c:pt idx="1749">
                  <c:v>4.7917808219178086</c:v>
                </c:pt>
                <c:pt idx="1750">
                  <c:v>4.7945205479452051</c:v>
                </c:pt>
                <c:pt idx="1751">
                  <c:v>4.7972602739726025</c:v>
                </c:pt>
                <c:pt idx="1752">
                  <c:v>4.8</c:v>
                </c:pt>
                <c:pt idx="1753">
                  <c:v>4.8027397260273972</c:v>
                </c:pt>
                <c:pt idx="1754">
                  <c:v>4.8054794520547945</c:v>
                </c:pt>
                <c:pt idx="1755">
                  <c:v>4.8082191780821919</c:v>
                </c:pt>
                <c:pt idx="1756">
                  <c:v>4.8109589041095893</c:v>
                </c:pt>
                <c:pt idx="1757">
                  <c:v>4.8136986301369866</c:v>
                </c:pt>
                <c:pt idx="1758">
                  <c:v>4.816438356164384</c:v>
                </c:pt>
                <c:pt idx="1759">
                  <c:v>4.8191780821917805</c:v>
                </c:pt>
                <c:pt idx="1760">
                  <c:v>4.8219178082191778</c:v>
                </c:pt>
                <c:pt idx="1761">
                  <c:v>4.8246575342465752</c:v>
                </c:pt>
                <c:pt idx="1762">
                  <c:v>4.8273972602739725</c:v>
                </c:pt>
                <c:pt idx="1763">
                  <c:v>4.8301369863013699</c:v>
                </c:pt>
                <c:pt idx="1764">
                  <c:v>4.8328767123287673</c:v>
                </c:pt>
                <c:pt idx="1765">
                  <c:v>4.8356164383561646</c:v>
                </c:pt>
                <c:pt idx="1766">
                  <c:v>4.838356164383562</c:v>
                </c:pt>
                <c:pt idx="1767">
                  <c:v>4.8410958904109593</c:v>
                </c:pt>
                <c:pt idx="1768">
                  <c:v>4.8438356164383558</c:v>
                </c:pt>
                <c:pt idx="1769">
                  <c:v>4.8465753424657532</c:v>
                </c:pt>
                <c:pt idx="1770">
                  <c:v>4.8493150684931505</c:v>
                </c:pt>
                <c:pt idx="1771">
                  <c:v>4.8520547945205479</c:v>
                </c:pt>
                <c:pt idx="1772">
                  <c:v>4.8547945205479452</c:v>
                </c:pt>
                <c:pt idx="1773">
                  <c:v>4.8575342465753426</c:v>
                </c:pt>
                <c:pt idx="1774">
                  <c:v>4.86027397260274</c:v>
                </c:pt>
                <c:pt idx="1775">
                  <c:v>4.8630136986301373</c:v>
                </c:pt>
                <c:pt idx="1776">
                  <c:v>4.8657534246575347</c:v>
                </c:pt>
                <c:pt idx="1777">
                  <c:v>4.8684931506849312</c:v>
                </c:pt>
                <c:pt idx="1778">
                  <c:v>4.8712328767123285</c:v>
                </c:pt>
                <c:pt idx="1779">
                  <c:v>4.8739726027397259</c:v>
                </c:pt>
                <c:pt idx="1780">
                  <c:v>4.8767123287671232</c:v>
                </c:pt>
                <c:pt idx="1781">
                  <c:v>4.8794520547945206</c:v>
                </c:pt>
                <c:pt idx="1782">
                  <c:v>4.882191780821918</c:v>
                </c:pt>
                <c:pt idx="1783">
                  <c:v>4.8849315068493153</c:v>
                </c:pt>
                <c:pt idx="1784">
                  <c:v>4.8876712328767127</c:v>
                </c:pt>
                <c:pt idx="1785">
                  <c:v>4.8904109589041092</c:v>
                </c:pt>
                <c:pt idx="1786">
                  <c:v>4.8931506849315065</c:v>
                </c:pt>
                <c:pt idx="1787">
                  <c:v>4.8958904109589039</c:v>
                </c:pt>
                <c:pt idx="1788">
                  <c:v>4.8986301369863012</c:v>
                </c:pt>
                <c:pt idx="1789">
                  <c:v>4.9013698630136986</c:v>
                </c:pt>
                <c:pt idx="1790">
                  <c:v>4.904109589041096</c:v>
                </c:pt>
                <c:pt idx="1791">
                  <c:v>4.9068493150684933</c:v>
                </c:pt>
                <c:pt idx="1792">
                  <c:v>4.9095890410958907</c:v>
                </c:pt>
                <c:pt idx="1793">
                  <c:v>4.912328767123288</c:v>
                </c:pt>
                <c:pt idx="1794">
                  <c:v>4.9150684931506845</c:v>
                </c:pt>
                <c:pt idx="1795">
                  <c:v>4.9178082191780819</c:v>
                </c:pt>
                <c:pt idx="1796">
                  <c:v>4.9205479452054792</c:v>
                </c:pt>
                <c:pt idx="1797">
                  <c:v>4.9232876712328766</c:v>
                </c:pt>
                <c:pt idx="1798">
                  <c:v>4.9260273972602739</c:v>
                </c:pt>
                <c:pt idx="1799">
                  <c:v>4.9287671232876713</c:v>
                </c:pt>
                <c:pt idx="1800">
                  <c:v>4.9315068493150687</c:v>
                </c:pt>
                <c:pt idx="1801">
                  <c:v>4.934246575342466</c:v>
                </c:pt>
                <c:pt idx="1802">
                  <c:v>4.9369863013698634</c:v>
                </c:pt>
                <c:pt idx="1803">
                  <c:v>4.9397260273972599</c:v>
                </c:pt>
                <c:pt idx="1804">
                  <c:v>4.9424657534246572</c:v>
                </c:pt>
                <c:pt idx="1805">
                  <c:v>4.9452054794520546</c:v>
                </c:pt>
                <c:pt idx="1806">
                  <c:v>4.9479452054794519</c:v>
                </c:pt>
                <c:pt idx="1807">
                  <c:v>4.9506849315068493</c:v>
                </c:pt>
                <c:pt idx="1808">
                  <c:v>4.9534246575342467</c:v>
                </c:pt>
                <c:pt idx="1809">
                  <c:v>4.956164383561644</c:v>
                </c:pt>
                <c:pt idx="1810">
                  <c:v>4.9589041095890414</c:v>
                </c:pt>
                <c:pt idx="1811">
                  <c:v>4.9616438356164387</c:v>
                </c:pt>
                <c:pt idx="1812">
                  <c:v>4.9643835616438352</c:v>
                </c:pt>
                <c:pt idx="1813">
                  <c:v>4.9671232876712326</c:v>
                </c:pt>
                <c:pt idx="1814">
                  <c:v>4.9698630136986299</c:v>
                </c:pt>
                <c:pt idx="1815">
                  <c:v>4.9726027397260273</c:v>
                </c:pt>
                <c:pt idx="1816">
                  <c:v>4.9753424657534246</c:v>
                </c:pt>
                <c:pt idx="1817">
                  <c:v>4.978082191780822</c:v>
                </c:pt>
                <c:pt idx="1818">
                  <c:v>4.9808219178082194</c:v>
                </c:pt>
                <c:pt idx="1819">
                  <c:v>4.9835616438356167</c:v>
                </c:pt>
                <c:pt idx="1820">
                  <c:v>4.9863013698630141</c:v>
                </c:pt>
                <c:pt idx="1821">
                  <c:v>4.9890410958904106</c:v>
                </c:pt>
                <c:pt idx="1822">
                  <c:v>4.9917808219178079</c:v>
                </c:pt>
                <c:pt idx="1823">
                  <c:v>4.9945205479452053</c:v>
                </c:pt>
                <c:pt idx="1824">
                  <c:v>4.9972602739726026</c:v>
                </c:pt>
                <c:pt idx="1825">
                  <c:v>5</c:v>
                </c:pt>
                <c:pt idx="1826">
                  <c:v>5.0027397260273974</c:v>
                </c:pt>
                <c:pt idx="1827">
                  <c:v>5.0054794520547947</c:v>
                </c:pt>
                <c:pt idx="1828">
                  <c:v>5.0082191780821921</c:v>
                </c:pt>
                <c:pt idx="1829">
                  <c:v>5.0109589041095894</c:v>
                </c:pt>
                <c:pt idx="1830">
                  <c:v>5.0136986301369859</c:v>
                </c:pt>
                <c:pt idx="1831">
                  <c:v>5.0164383561643833</c:v>
                </c:pt>
                <c:pt idx="1832">
                  <c:v>5.0191780821917806</c:v>
                </c:pt>
                <c:pt idx="1833">
                  <c:v>5.021917808219178</c:v>
                </c:pt>
                <c:pt idx="1834">
                  <c:v>5.0246575342465754</c:v>
                </c:pt>
                <c:pt idx="1835">
                  <c:v>5.0273972602739727</c:v>
                </c:pt>
                <c:pt idx="1836">
                  <c:v>5.0301369863013701</c:v>
                </c:pt>
                <c:pt idx="1837">
                  <c:v>5.0328767123287674</c:v>
                </c:pt>
                <c:pt idx="1838">
                  <c:v>5.0356164383561648</c:v>
                </c:pt>
                <c:pt idx="1839">
                  <c:v>5.0383561643835613</c:v>
                </c:pt>
                <c:pt idx="1840">
                  <c:v>5.0410958904109586</c:v>
                </c:pt>
                <c:pt idx="1841">
                  <c:v>5.043835616438356</c:v>
                </c:pt>
                <c:pt idx="1842">
                  <c:v>5.0465753424657533</c:v>
                </c:pt>
                <c:pt idx="1843">
                  <c:v>5.0493150684931507</c:v>
                </c:pt>
                <c:pt idx="1844">
                  <c:v>5.0520547945205481</c:v>
                </c:pt>
                <c:pt idx="1845">
                  <c:v>5.0547945205479454</c:v>
                </c:pt>
                <c:pt idx="1846">
                  <c:v>5.0575342465753428</c:v>
                </c:pt>
                <c:pt idx="1847">
                  <c:v>5.0602739726027401</c:v>
                </c:pt>
                <c:pt idx="1848">
                  <c:v>5.0630136986301366</c:v>
                </c:pt>
                <c:pt idx="1849">
                  <c:v>5.065753424657534</c:v>
                </c:pt>
                <c:pt idx="1850">
                  <c:v>5.0684931506849313</c:v>
                </c:pt>
                <c:pt idx="1851">
                  <c:v>5.0712328767123287</c:v>
                </c:pt>
                <c:pt idx="1852">
                  <c:v>5.0739726027397261</c:v>
                </c:pt>
                <c:pt idx="1853">
                  <c:v>5.0767123287671234</c:v>
                </c:pt>
                <c:pt idx="1854">
                  <c:v>5.0794520547945208</c:v>
                </c:pt>
                <c:pt idx="1855">
                  <c:v>5.0821917808219181</c:v>
                </c:pt>
                <c:pt idx="1856">
                  <c:v>5.0849315068493155</c:v>
                </c:pt>
                <c:pt idx="1857">
                  <c:v>5.087671232876712</c:v>
                </c:pt>
                <c:pt idx="1858">
                  <c:v>5.0904109589041093</c:v>
                </c:pt>
                <c:pt idx="1859">
                  <c:v>5.0931506849315067</c:v>
                </c:pt>
                <c:pt idx="1860">
                  <c:v>5.095890410958904</c:v>
                </c:pt>
                <c:pt idx="1861">
                  <c:v>5.0986301369863014</c:v>
                </c:pt>
                <c:pt idx="1862">
                  <c:v>5.1013698630136988</c:v>
                </c:pt>
                <c:pt idx="1863">
                  <c:v>5.1041095890410961</c:v>
                </c:pt>
                <c:pt idx="1864">
                  <c:v>5.1068493150684935</c:v>
                </c:pt>
                <c:pt idx="1865">
                  <c:v>5.1095890410958908</c:v>
                </c:pt>
                <c:pt idx="1866">
                  <c:v>5.1123287671232873</c:v>
                </c:pt>
                <c:pt idx="1867">
                  <c:v>5.1150684931506847</c:v>
                </c:pt>
                <c:pt idx="1868">
                  <c:v>5.117808219178082</c:v>
                </c:pt>
                <c:pt idx="1869">
                  <c:v>5.1205479452054794</c:v>
                </c:pt>
                <c:pt idx="1870">
                  <c:v>5.1232876712328768</c:v>
                </c:pt>
                <c:pt idx="1871">
                  <c:v>5.1260273972602741</c:v>
                </c:pt>
                <c:pt idx="1872">
                  <c:v>5.1287671232876715</c:v>
                </c:pt>
                <c:pt idx="1873">
                  <c:v>5.1315068493150688</c:v>
                </c:pt>
                <c:pt idx="1874">
                  <c:v>5.1342465753424653</c:v>
                </c:pt>
                <c:pt idx="1875">
                  <c:v>5.1369863013698627</c:v>
                </c:pt>
                <c:pt idx="1876">
                  <c:v>5.13972602739726</c:v>
                </c:pt>
                <c:pt idx="1877">
                  <c:v>5.1424657534246574</c:v>
                </c:pt>
                <c:pt idx="1878">
                  <c:v>5.1452054794520548</c:v>
                </c:pt>
                <c:pt idx="1879">
                  <c:v>5.1479452054794521</c:v>
                </c:pt>
                <c:pt idx="1880">
                  <c:v>5.1506849315068495</c:v>
                </c:pt>
                <c:pt idx="1881">
                  <c:v>5.1534246575342468</c:v>
                </c:pt>
                <c:pt idx="1882">
                  <c:v>5.1561643835616442</c:v>
                </c:pt>
                <c:pt idx="1883">
                  <c:v>5.1589041095890407</c:v>
                </c:pt>
                <c:pt idx="1884">
                  <c:v>5.161643835616438</c:v>
                </c:pt>
                <c:pt idx="1885">
                  <c:v>5.1643835616438354</c:v>
                </c:pt>
                <c:pt idx="1886">
                  <c:v>5.1671232876712327</c:v>
                </c:pt>
                <c:pt idx="1887">
                  <c:v>5.1698630136986301</c:v>
                </c:pt>
                <c:pt idx="1888">
                  <c:v>5.1726027397260275</c:v>
                </c:pt>
                <c:pt idx="1889">
                  <c:v>5.1753424657534248</c:v>
                </c:pt>
                <c:pt idx="1890">
                  <c:v>5.1780821917808222</c:v>
                </c:pt>
                <c:pt idx="1891">
                  <c:v>5.1808219178082195</c:v>
                </c:pt>
                <c:pt idx="1892">
                  <c:v>5.183561643835616</c:v>
                </c:pt>
                <c:pt idx="1893">
                  <c:v>5.1863013698630134</c:v>
                </c:pt>
                <c:pt idx="1894">
                  <c:v>5.1890410958904107</c:v>
                </c:pt>
                <c:pt idx="1895">
                  <c:v>5.1917808219178081</c:v>
                </c:pt>
                <c:pt idx="1896">
                  <c:v>5.1945205479452055</c:v>
                </c:pt>
                <c:pt idx="1897">
                  <c:v>5.1972602739726028</c:v>
                </c:pt>
                <c:pt idx="1898">
                  <c:v>5.2</c:v>
                </c:pt>
                <c:pt idx="1899">
                  <c:v>5.2027397260273975</c:v>
                </c:pt>
                <c:pt idx="1900">
                  <c:v>5.2054794520547949</c:v>
                </c:pt>
                <c:pt idx="1901">
                  <c:v>5.2082191780821914</c:v>
                </c:pt>
                <c:pt idx="1902">
                  <c:v>5.2109589041095887</c:v>
                </c:pt>
                <c:pt idx="1903">
                  <c:v>5.2136986301369861</c:v>
                </c:pt>
                <c:pt idx="1904">
                  <c:v>5.2164383561643834</c:v>
                </c:pt>
                <c:pt idx="1905">
                  <c:v>5.2191780821917808</c:v>
                </c:pt>
                <c:pt idx="1906">
                  <c:v>5.2219178082191782</c:v>
                </c:pt>
                <c:pt idx="1907">
                  <c:v>5.2246575342465755</c:v>
                </c:pt>
                <c:pt idx="1908">
                  <c:v>5.2273972602739729</c:v>
                </c:pt>
                <c:pt idx="1909">
                  <c:v>5.2301369863013702</c:v>
                </c:pt>
                <c:pt idx="1910">
                  <c:v>5.2328767123287667</c:v>
                </c:pt>
                <c:pt idx="1911">
                  <c:v>5.2356164383561641</c:v>
                </c:pt>
                <c:pt idx="1912">
                  <c:v>5.2383561643835614</c:v>
                </c:pt>
                <c:pt idx="1913">
                  <c:v>5.2410958904109588</c:v>
                </c:pt>
                <c:pt idx="1914">
                  <c:v>5.2438356164383562</c:v>
                </c:pt>
                <c:pt idx="1915">
                  <c:v>5.2465753424657535</c:v>
                </c:pt>
                <c:pt idx="1916">
                  <c:v>5.2493150684931509</c:v>
                </c:pt>
                <c:pt idx="1917">
                  <c:v>5.2520547945205482</c:v>
                </c:pt>
                <c:pt idx="1918">
                  <c:v>5.2547945205479456</c:v>
                </c:pt>
                <c:pt idx="1919">
                  <c:v>5.2575342465753421</c:v>
                </c:pt>
                <c:pt idx="1920">
                  <c:v>5.2602739726027394</c:v>
                </c:pt>
                <c:pt idx="1921">
                  <c:v>5.2630136986301368</c:v>
                </c:pt>
                <c:pt idx="1922">
                  <c:v>5.2657534246575342</c:v>
                </c:pt>
                <c:pt idx="1923">
                  <c:v>5.2684931506849315</c:v>
                </c:pt>
                <c:pt idx="1924">
                  <c:v>5.2712328767123289</c:v>
                </c:pt>
                <c:pt idx="1925">
                  <c:v>5.2739726027397262</c:v>
                </c:pt>
                <c:pt idx="1926">
                  <c:v>5.2767123287671236</c:v>
                </c:pt>
                <c:pt idx="1927">
                  <c:v>5.279452054794521</c:v>
                </c:pt>
                <c:pt idx="1928">
                  <c:v>5.2821917808219174</c:v>
                </c:pt>
                <c:pt idx="1929">
                  <c:v>5.2849315068493148</c:v>
                </c:pt>
                <c:pt idx="1930">
                  <c:v>5.2876712328767121</c:v>
                </c:pt>
                <c:pt idx="1931">
                  <c:v>5.2904109589041095</c:v>
                </c:pt>
                <c:pt idx="1932">
                  <c:v>5.2931506849315069</c:v>
                </c:pt>
                <c:pt idx="1933">
                  <c:v>5.2958904109589042</c:v>
                </c:pt>
                <c:pt idx="1934">
                  <c:v>5.2986301369863016</c:v>
                </c:pt>
                <c:pt idx="1935">
                  <c:v>5.3013698630136989</c:v>
                </c:pt>
                <c:pt idx="1936">
                  <c:v>5.3041095890410963</c:v>
                </c:pt>
                <c:pt idx="1937">
                  <c:v>5.3068493150684928</c:v>
                </c:pt>
                <c:pt idx="1938">
                  <c:v>5.3095890410958901</c:v>
                </c:pt>
                <c:pt idx="1939">
                  <c:v>5.3123287671232875</c:v>
                </c:pt>
                <c:pt idx="1940">
                  <c:v>5.3150684931506849</c:v>
                </c:pt>
                <c:pt idx="1941">
                  <c:v>5.3178082191780822</c:v>
                </c:pt>
                <c:pt idx="1942">
                  <c:v>5.3205479452054796</c:v>
                </c:pt>
                <c:pt idx="1943">
                  <c:v>5.3232876712328769</c:v>
                </c:pt>
                <c:pt idx="1944">
                  <c:v>5.3260273972602743</c:v>
                </c:pt>
                <c:pt idx="1945">
                  <c:v>5.3287671232876717</c:v>
                </c:pt>
                <c:pt idx="1946">
                  <c:v>5.3315068493150681</c:v>
                </c:pt>
                <c:pt idx="1947">
                  <c:v>5.3342465753424655</c:v>
                </c:pt>
                <c:pt idx="1948">
                  <c:v>5.3369863013698629</c:v>
                </c:pt>
                <c:pt idx="1949">
                  <c:v>5.3397260273972602</c:v>
                </c:pt>
                <c:pt idx="1950">
                  <c:v>5.3424657534246576</c:v>
                </c:pt>
                <c:pt idx="1951">
                  <c:v>5.3452054794520549</c:v>
                </c:pt>
                <c:pt idx="1952">
                  <c:v>5.3479452054794523</c:v>
                </c:pt>
                <c:pt idx="1953">
                  <c:v>5.3506849315068497</c:v>
                </c:pt>
                <c:pt idx="1954">
                  <c:v>5.353424657534247</c:v>
                </c:pt>
                <c:pt idx="1955">
                  <c:v>5.3561643835616435</c:v>
                </c:pt>
                <c:pt idx="1956">
                  <c:v>5.3589041095890408</c:v>
                </c:pt>
                <c:pt idx="1957">
                  <c:v>5.3616438356164382</c:v>
                </c:pt>
                <c:pt idx="1958">
                  <c:v>5.3643835616438356</c:v>
                </c:pt>
                <c:pt idx="1959">
                  <c:v>5.3671232876712329</c:v>
                </c:pt>
                <c:pt idx="1960">
                  <c:v>5.3698630136986303</c:v>
                </c:pt>
                <c:pt idx="1961">
                  <c:v>5.3726027397260276</c:v>
                </c:pt>
                <c:pt idx="1962">
                  <c:v>5.375342465753425</c:v>
                </c:pt>
                <c:pt idx="1963">
                  <c:v>5.3780821917808215</c:v>
                </c:pt>
                <c:pt idx="1964">
                  <c:v>5.3808219178082188</c:v>
                </c:pt>
                <c:pt idx="1965">
                  <c:v>5.3835616438356162</c:v>
                </c:pt>
                <c:pt idx="1966">
                  <c:v>5.3863013698630136</c:v>
                </c:pt>
                <c:pt idx="1967">
                  <c:v>5.3890410958904109</c:v>
                </c:pt>
                <c:pt idx="1968">
                  <c:v>5.3917808219178083</c:v>
                </c:pt>
                <c:pt idx="1969">
                  <c:v>5.3945205479452056</c:v>
                </c:pt>
                <c:pt idx="1970">
                  <c:v>5.397260273972603</c:v>
                </c:pt>
                <c:pt idx="1971">
                  <c:v>5.4</c:v>
                </c:pt>
                <c:pt idx="1972">
                  <c:v>5.4027397260273968</c:v>
                </c:pt>
                <c:pt idx="1973">
                  <c:v>5.4054794520547942</c:v>
                </c:pt>
                <c:pt idx="1974">
                  <c:v>5.4082191780821915</c:v>
                </c:pt>
                <c:pt idx="1975">
                  <c:v>5.4109589041095889</c:v>
                </c:pt>
                <c:pt idx="1976">
                  <c:v>5.4136986301369863</c:v>
                </c:pt>
                <c:pt idx="1977">
                  <c:v>5.4164383561643836</c:v>
                </c:pt>
                <c:pt idx="1978">
                  <c:v>5.419178082191781</c:v>
                </c:pt>
                <c:pt idx="1979">
                  <c:v>5.4219178082191783</c:v>
                </c:pt>
                <c:pt idx="1980">
                  <c:v>5.4246575342465757</c:v>
                </c:pt>
                <c:pt idx="1981">
                  <c:v>5.4273972602739722</c:v>
                </c:pt>
                <c:pt idx="1982">
                  <c:v>5.4301369863013695</c:v>
                </c:pt>
                <c:pt idx="1983">
                  <c:v>5.4328767123287669</c:v>
                </c:pt>
                <c:pt idx="1984">
                  <c:v>5.4356164383561643</c:v>
                </c:pt>
                <c:pt idx="1985">
                  <c:v>5.4383561643835616</c:v>
                </c:pt>
                <c:pt idx="1986">
                  <c:v>5.441095890410959</c:v>
                </c:pt>
                <c:pt idx="1987">
                  <c:v>5.4438356164383563</c:v>
                </c:pt>
                <c:pt idx="1988">
                  <c:v>5.4465753424657537</c:v>
                </c:pt>
                <c:pt idx="1989">
                  <c:v>5.4493150684931511</c:v>
                </c:pt>
                <c:pt idx="1990">
                  <c:v>5.4520547945205475</c:v>
                </c:pt>
                <c:pt idx="1991">
                  <c:v>5.4547945205479449</c:v>
                </c:pt>
                <c:pt idx="1992">
                  <c:v>5.4575342465753423</c:v>
                </c:pt>
                <c:pt idx="1993">
                  <c:v>5.4602739726027396</c:v>
                </c:pt>
                <c:pt idx="1994">
                  <c:v>5.463013698630137</c:v>
                </c:pt>
                <c:pt idx="1995">
                  <c:v>5.4657534246575343</c:v>
                </c:pt>
                <c:pt idx="1996">
                  <c:v>5.4684931506849317</c:v>
                </c:pt>
                <c:pt idx="1997">
                  <c:v>5.4712328767123291</c:v>
                </c:pt>
                <c:pt idx="1998">
                  <c:v>5.4739726027397264</c:v>
                </c:pt>
                <c:pt idx="1999">
                  <c:v>5.4767123287671229</c:v>
                </c:pt>
                <c:pt idx="2000">
                  <c:v>5.4794520547945202</c:v>
                </c:pt>
                <c:pt idx="2001">
                  <c:v>5.4821917808219176</c:v>
                </c:pt>
                <c:pt idx="2002">
                  <c:v>5.484931506849315</c:v>
                </c:pt>
                <c:pt idx="2003">
                  <c:v>5.4876712328767123</c:v>
                </c:pt>
                <c:pt idx="2004">
                  <c:v>5.4904109589041097</c:v>
                </c:pt>
                <c:pt idx="2005">
                  <c:v>5.493150684931507</c:v>
                </c:pt>
                <c:pt idx="2006">
                  <c:v>5.4958904109589044</c:v>
                </c:pt>
                <c:pt idx="2007">
                  <c:v>5.4986301369863018</c:v>
                </c:pt>
                <c:pt idx="2008">
                  <c:v>5.5013698630136982</c:v>
                </c:pt>
                <c:pt idx="2009">
                  <c:v>5.5041095890410956</c:v>
                </c:pt>
                <c:pt idx="2010">
                  <c:v>5.506849315068493</c:v>
                </c:pt>
                <c:pt idx="2011">
                  <c:v>5.5095890410958903</c:v>
                </c:pt>
                <c:pt idx="2012">
                  <c:v>5.5123287671232877</c:v>
                </c:pt>
                <c:pt idx="2013">
                  <c:v>5.515068493150685</c:v>
                </c:pt>
                <c:pt idx="2014">
                  <c:v>5.5178082191780824</c:v>
                </c:pt>
                <c:pt idx="2015">
                  <c:v>5.5205479452054798</c:v>
                </c:pt>
                <c:pt idx="2016">
                  <c:v>5.5232876712328771</c:v>
                </c:pt>
                <c:pt idx="2017">
                  <c:v>5.5260273972602736</c:v>
                </c:pt>
                <c:pt idx="2018">
                  <c:v>5.5287671232876709</c:v>
                </c:pt>
                <c:pt idx="2019">
                  <c:v>5.5315068493150683</c:v>
                </c:pt>
                <c:pt idx="2020">
                  <c:v>5.5342465753424657</c:v>
                </c:pt>
                <c:pt idx="2021">
                  <c:v>5.536986301369863</c:v>
                </c:pt>
                <c:pt idx="2022">
                  <c:v>5.5397260273972604</c:v>
                </c:pt>
                <c:pt idx="2023">
                  <c:v>5.5424657534246577</c:v>
                </c:pt>
                <c:pt idx="2024">
                  <c:v>5.5452054794520551</c:v>
                </c:pt>
                <c:pt idx="2025">
                  <c:v>5.5479452054794525</c:v>
                </c:pt>
                <c:pt idx="2026">
                  <c:v>5.5506849315068489</c:v>
                </c:pt>
                <c:pt idx="2027">
                  <c:v>5.5534246575342463</c:v>
                </c:pt>
                <c:pt idx="2028">
                  <c:v>5.5561643835616437</c:v>
                </c:pt>
                <c:pt idx="2029">
                  <c:v>5.558904109589041</c:v>
                </c:pt>
                <c:pt idx="2030">
                  <c:v>5.5616438356164384</c:v>
                </c:pt>
                <c:pt idx="2031">
                  <c:v>5.5643835616438357</c:v>
                </c:pt>
                <c:pt idx="2032">
                  <c:v>5.5671232876712331</c:v>
                </c:pt>
                <c:pt idx="2033">
                  <c:v>5.5698630136986305</c:v>
                </c:pt>
                <c:pt idx="2034">
                  <c:v>5.5726027397260278</c:v>
                </c:pt>
                <c:pt idx="2035">
                  <c:v>5.5753424657534243</c:v>
                </c:pt>
                <c:pt idx="2036">
                  <c:v>5.5780821917808217</c:v>
                </c:pt>
                <c:pt idx="2037">
                  <c:v>5.580821917808219</c:v>
                </c:pt>
                <c:pt idx="2038">
                  <c:v>5.5835616438356164</c:v>
                </c:pt>
                <c:pt idx="2039">
                  <c:v>5.5863013698630137</c:v>
                </c:pt>
                <c:pt idx="2040">
                  <c:v>5.5890410958904111</c:v>
                </c:pt>
                <c:pt idx="2041">
                  <c:v>5.5917808219178085</c:v>
                </c:pt>
                <c:pt idx="2042">
                  <c:v>5.5945205479452058</c:v>
                </c:pt>
                <c:pt idx="2043">
                  <c:v>5.5972602739726032</c:v>
                </c:pt>
                <c:pt idx="2044">
                  <c:v>5.6</c:v>
                </c:pt>
                <c:pt idx="2045">
                  <c:v>5.602739726027397</c:v>
                </c:pt>
                <c:pt idx="2046">
                  <c:v>5.6054794520547944</c:v>
                </c:pt>
                <c:pt idx="2047">
                  <c:v>5.6082191780821917</c:v>
                </c:pt>
                <c:pt idx="2048">
                  <c:v>5.6109589041095891</c:v>
                </c:pt>
                <c:pt idx="2049">
                  <c:v>5.6136986301369864</c:v>
                </c:pt>
                <c:pt idx="2050">
                  <c:v>5.6164383561643838</c:v>
                </c:pt>
                <c:pt idx="2051">
                  <c:v>5.6191780821917812</c:v>
                </c:pt>
                <c:pt idx="2052">
                  <c:v>5.6219178082191785</c:v>
                </c:pt>
                <c:pt idx="2053">
                  <c:v>5.624657534246575</c:v>
                </c:pt>
                <c:pt idx="2054">
                  <c:v>5.6273972602739724</c:v>
                </c:pt>
                <c:pt idx="2055">
                  <c:v>5.6301369863013697</c:v>
                </c:pt>
                <c:pt idx="2056">
                  <c:v>5.6328767123287671</c:v>
                </c:pt>
                <c:pt idx="2057">
                  <c:v>5.6356164383561644</c:v>
                </c:pt>
                <c:pt idx="2058">
                  <c:v>5.6383561643835618</c:v>
                </c:pt>
                <c:pt idx="2059">
                  <c:v>5.6410958904109592</c:v>
                </c:pt>
                <c:pt idx="2060">
                  <c:v>5.6438356164383565</c:v>
                </c:pt>
                <c:pt idx="2061">
                  <c:v>5.646575342465753</c:v>
                </c:pt>
                <c:pt idx="2062">
                  <c:v>5.6493150684931503</c:v>
                </c:pt>
                <c:pt idx="2063">
                  <c:v>5.6520547945205477</c:v>
                </c:pt>
                <c:pt idx="2064">
                  <c:v>5.6547945205479451</c:v>
                </c:pt>
                <c:pt idx="2065">
                  <c:v>5.6575342465753424</c:v>
                </c:pt>
                <c:pt idx="2066">
                  <c:v>5.6602739726027398</c:v>
                </c:pt>
                <c:pt idx="2067">
                  <c:v>5.6630136986301371</c:v>
                </c:pt>
                <c:pt idx="2068">
                  <c:v>5.6657534246575345</c:v>
                </c:pt>
                <c:pt idx="2069">
                  <c:v>5.6684931506849319</c:v>
                </c:pt>
                <c:pt idx="2070">
                  <c:v>5.6712328767123283</c:v>
                </c:pt>
                <c:pt idx="2071">
                  <c:v>5.6739726027397257</c:v>
                </c:pt>
                <c:pt idx="2072">
                  <c:v>5.6767123287671231</c:v>
                </c:pt>
                <c:pt idx="2073">
                  <c:v>5.6794520547945204</c:v>
                </c:pt>
                <c:pt idx="2074">
                  <c:v>5.6821917808219178</c:v>
                </c:pt>
                <c:pt idx="2075">
                  <c:v>5.6849315068493151</c:v>
                </c:pt>
                <c:pt idx="2076">
                  <c:v>5.6876712328767125</c:v>
                </c:pt>
                <c:pt idx="2077">
                  <c:v>5.6904109589041099</c:v>
                </c:pt>
                <c:pt idx="2078">
                  <c:v>5.6931506849315072</c:v>
                </c:pt>
                <c:pt idx="2079">
                  <c:v>5.6958904109589037</c:v>
                </c:pt>
                <c:pt idx="2080">
                  <c:v>5.6986301369863011</c:v>
                </c:pt>
                <c:pt idx="2081">
                  <c:v>5.7013698630136984</c:v>
                </c:pt>
                <c:pt idx="2082">
                  <c:v>5.7041095890410958</c:v>
                </c:pt>
                <c:pt idx="2083">
                  <c:v>5.7068493150684931</c:v>
                </c:pt>
                <c:pt idx="2084">
                  <c:v>5.7095890410958905</c:v>
                </c:pt>
                <c:pt idx="2085">
                  <c:v>5.7123287671232879</c:v>
                </c:pt>
                <c:pt idx="2086">
                  <c:v>5.7150684931506852</c:v>
                </c:pt>
                <c:pt idx="2087">
                  <c:v>5.7178082191780826</c:v>
                </c:pt>
                <c:pt idx="2088">
                  <c:v>5.720547945205479</c:v>
                </c:pt>
                <c:pt idx="2089">
                  <c:v>5.7232876712328764</c:v>
                </c:pt>
                <c:pt idx="2090">
                  <c:v>5.7260273972602738</c:v>
                </c:pt>
                <c:pt idx="2091">
                  <c:v>5.7287671232876711</c:v>
                </c:pt>
                <c:pt idx="2092">
                  <c:v>5.7315068493150685</c:v>
                </c:pt>
                <c:pt idx="2093">
                  <c:v>5.7342465753424658</c:v>
                </c:pt>
                <c:pt idx="2094">
                  <c:v>5.7369863013698632</c:v>
                </c:pt>
                <c:pt idx="2095">
                  <c:v>5.7397260273972606</c:v>
                </c:pt>
                <c:pt idx="2096">
                  <c:v>5.7424657534246579</c:v>
                </c:pt>
                <c:pt idx="2097">
                  <c:v>5.7452054794520544</c:v>
                </c:pt>
                <c:pt idx="2098">
                  <c:v>5.7479452054794518</c:v>
                </c:pt>
                <c:pt idx="2099">
                  <c:v>5.7506849315068491</c:v>
                </c:pt>
                <c:pt idx="2100">
                  <c:v>5.7534246575342465</c:v>
                </c:pt>
                <c:pt idx="2101">
                  <c:v>5.7561643835616438</c:v>
                </c:pt>
                <c:pt idx="2102">
                  <c:v>5.7589041095890412</c:v>
                </c:pt>
                <c:pt idx="2103">
                  <c:v>5.7616438356164386</c:v>
                </c:pt>
                <c:pt idx="2104">
                  <c:v>5.7643835616438359</c:v>
                </c:pt>
                <c:pt idx="2105">
                  <c:v>5.7671232876712333</c:v>
                </c:pt>
                <c:pt idx="2106">
                  <c:v>5.7698630136986298</c:v>
                </c:pt>
                <c:pt idx="2107">
                  <c:v>5.7726027397260271</c:v>
                </c:pt>
                <c:pt idx="2108">
                  <c:v>5.7753424657534245</c:v>
                </c:pt>
                <c:pt idx="2109">
                  <c:v>5.7780821917808218</c:v>
                </c:pt>
                <c:pt idx="2110">
                  <c:v>5.7808219178082192</c:v>
                </c:pt>
                <c:pt idx="2111">
                  <c:v>5.7835616438356166</c:v>
                </c:pt>
                <c:pt idx="2112">
                  <c:v>5.7863013698630139</c:v>
                </c:pt>
                <c:pt idx="2113">
                  <c:v>5.7890410958904113</c:v>
                </c:pt>
                <c:pt idx="2114">
                  <c:v>5.7917808219178086</c:v>
                </c:pt>
                <c:pt idx="2115">
                  <c:v>5.7945205479452051</c:v>
                </c:pt>
                <c:pt idx="2116">
                  <c:v>5.7972602739726025</c:v>
                </c:pt>
                <c:pt idx="2117">
                  <c:v>5.8</c:v>
                </c:pt>
                <c:pt idx="2118">
                  <c:v>5.8027397260273972</c:v>
                </c:pt>
                <c:pt idx="2119">
                  <c:v>5.8054794520547945</c:v>
                </c:pt>
                <c:pt idx="2120">
                  <c:v>5.8082191780821919</c:v>
                </c:pt>
                <c:pt idx="2121">
                  <c:v>5.8109589041095893</c:v>
                </c:pt>
                <c:pt idx="2122">
                  <c:v>5.8136986301369866</c:v>
                </c:pt>
                <c:pt idx="2123">
                  <c:v>5.816438356164384</c:v>
                </c:pt>
                <c:pt idx="2124">
                  <c:v>5.8191780821917805</c:v>
                </c:pt>
                <c:pt idx="2125">
                  <c:v>5.8219178082191778</c:v>
                </c:pt>
                <c:pt idx="2126">
                  <c:v>5.8246575342465752</c:v>
                </c:pt>
                <c:pt idx="2127">
                  <c:v>5.8273972602739725</c:v>
                </c:pt>
                <c:pt idx="2128">
                  <c:v>5.8301369863013699</c:v>
                </c:pt>
                <c:pt idx="2129">
                  <c:v>5.8328767123287673</c:v>
                </c:pt>
                <c:pt idx="2130">
                  <c:v>5.8356164383561646</c:v>
                </c:pt>
                <c:pt idx="2131">
                  <c:v>5.838356164383562</c:v>
                </c:pt>
                <c:pt idx="2132">
                  <c:v>5.8410958904109593</c:v>
                </c:pt>
                <c:pt idx="2133">
                  <c:v>5.8438356164383558</c:v>
                </c:pt>
                <c:pt idx="2134">
                  <c:v>5.8465753424657532</c:v>
                </c:pt>
                <c:pt idx="2135">
                  <c:v>5.8493150684931505</c:v>
                </c:pt>
                <c:pt idx="2136">
                  <c:v>5.8520547945205479</c:v>
                </c:pt>
                <c:pt idx="2137">
                  <c:v>5.8547945205479452</c:v>
                </c:pt>
                <c:pt idx="2138">
                  <c:v>5.8575342465753426</c:v>
                </c:pt>
                <c:pt idx="2139">
                  <c:v>5.86027397260274</c:v>
                </c:pt>
                <c:pt idx="2140">
                  <c:v>5.8630136986301373</c:v>
                </c:pt>
                <c:pt idx="2141">
                  <c:v>5.8657534246575347</c:v>
                </c:pt>
                <c:pt idx="2142">
                  <c:v>5.8684931506849312</c:v>
                </c:pt>
                <c:pt idx="2143">
                  <c:v>5.8712328767123285</c:v>
                </c:pt>
                <c:pt idx="2144">
                  <c:v>5.8739726027397259</c:v>
                </c:pt>
                <c:pt idx="2145">
                  <c:v>5.8767123287671232</c:v>
                </c:pt>
                <c:pt idx="2146">
                  <c:v>5.8794520547945206</c:v>
                </c:pt>
                <c:pt idx="2147">
                  <c:v>5.882191780821918</c:v>
                </c:pt>
                <c:pt idx="2148">
                  <c:v>5.8849315068493153</c:v>
                </c:pt>
                <c:pt idx="2149">
                  <c:v>5.8876712328767127</c:v>
                </c:pt>
                <c:pt idx="2150">
                  <c:v>5.8904109589041092</c:v>
                </c:pt>
                <c:pt idx="2151">
                  <c:v>5.8931506849315065</c:v>
                </c:pt>
                <c:pt idx="2152">
                  <c:v>5.8958904109589039</c:v>
                </c:pt>
                <c:pt idx="2153">
                  <c:v>5.8986301369863012</c:v>
                </c:pt>
                <c:pt idx="2154">
                  <c:v>5.9013698630136986</c:v>
                </c:pt>
                <c:pt idx="2155">
                  <c:v>5.904109589041096</c:v>
                </c:pt>
                <c:pt idx="2156">
                  <c:v>5.9068493150684933</c:v>
                </c:pt>
                <c:pt idx="2157">
                  <c:v>5.9095890410958907</c:v>
                </c:pt>
                <c:pt idx="2158">
                  <c:v>5.912328767123288</c:v>
                </c:pt>
                <c:pt idx="2159">
                  <c:v>5.9150684931506845</c:v>
                </c:pt>
                <c:pt idx="2160">
                  <c:v>5.9178082191780819</c:v>
                </c:pt>
                <c:pt idx="2161">
                  <c:v>5.9205479452054792</c:v>
                </c:pt>
                <c:pt idx="2162">
                  <c:v>5.9232876712328766</c:v>
                </c:pt>
                <c:pt idx="2163">
                  <c:v>5.9260273972602739</c:v>
                </c:pt>
                <c:pt idx="2164">
                  <c:v>5.9287671232876713</c:v>
                </c:pt>
                <c:pt idx="2165">
                  <c:v>5.9315068493150687</c:v>
                </c:pt>
                <c:pt idx="2166">
                  <c:v>5.934246575342466</c:v>
                </c:pt>
                <c:pt idx="2167">
                  <c:v>5.9369863013698634</c:v>
                </c:pt>
                <c:pt idx="2168">
                  <c:v>5.9397260273972599</c:v>
                </c:pt>
                <c:pt idx="2169">
                  <c:v>5.9424657534246572</c:v>
                </c:pt>
                <c:pt idx="2170">
                  <c:v>5.9452054794520546</c:v>
                </c:pt>
                <c:pt idx="2171">
                  <c:v>5.9479452054794519</c:v>
                </c:pt>
                <c:pt idx="2172">
                  <c:v>5.9506849315068493</c:v>
                </c:pt>
                <c:pt idx="2173">
                  <c:v>5.9534246575342467</c:v>
                </c:pt>
                <c:pt idx="2174">
                  <c:v>5.956164383561644</c:v>
                </c:pt>
                <c:pt idx="2175">
                  <c:v>5.9589041095890414</c:v>
                </c:pt>
                <c:pt idx="2176">
                  <c:v>5.9616438356164387</c:v>
                </c:pt>
                <c:pt idx="2177">
                  <c:v>5.9643835616438352</c:v>
                </c:pt>
                <c:pt idx="2178">
                  <c:v>5.9671232876712326</c:v>
                </c:pt>
                <c:pt idx="2179">
                  <c:v>5.9698630136986299</c:v>
                </c:pt>
                <c:pt idx="2180">
                  <c:v>5.9726027397260273</c:v>
                </c:pt>
                <c:pt idx="2181">
                  <c:v>5.9753424657534246</c:v>
                </c:pt>
                <c:pt idx="2182">
                  <c:v>5.978082191780822</c:v>
                </c:pt>
                <c:pt idx="2183">
                  <c:v>5.9808219178082194</c:v>
                </c:pt>
                <c:pt idx="2184">
                  <c:v>5.9835616438356167</c:v>
                </c:pt>
                <c:pt idx="2185">
                  <c:v>5.9863013698630141</c:v>
                </c:pt>
                <c:pt idx="2186">
                  <c:v>5.9890410958904106</c:v>
                </c:pt>
                <c:pt idx="2187">
                  <c:v>5.9917808219178079</c:v>
                </c:pt>
                <c:pt idx="2188">
                  <c:v>5.9945205479452053</c:v>
                </c:pt>
                <c:pt idx="2189">
                  <c:v>5.9972602739726026</c:v>
                </c:pt>
                <c:pt idx="2190">
                  <c:v>6</c:v>
                </c:pt>
                <c:pt idx="2191">
                  <c:v>6.0027397260273974</c:v>
                </c:pt>
                <c:pt idx="2192">
                  <c:v>6.0054794520547947</c:v>
                </c:pt>
                <c:pt idx="2193">
                  <c:v>6.0082191780821921</c:v>
                </c:pt>
                <c:pt idx="2194">
                  <c:v>6.0109589041095894</c:v>
                </c:pt>
                <c:pt idx="2195">
                  <c:v>6.0136986301369859</c:v>
                </c:pt>
                <c:pt idx="2196">
                  <c:v>6.0164383561643833</c:v>
                </c:pt>
                <c:pt idx="2197">
                  <c:v>6.0191780821917806</c:v>
                </c:pt>
                <c:pt idx="2198">
                  <c:v>6.021917808219178</c:v>
                </c:pt>
                <c:pt idx="2199">
                  <c:v>6.0246575342465754</c:v>
                </c:pt>
                <c:pt idx="2200">
                  <c:v>6.0273972602739727</c:v>
                </c:pt>
              </c:numCache>
            </c:numRef>
          </c:xVal>
          <c:yVal>
            <c:numRef>
              <c:f>CUM_INCID_CR1!$B$2:$B$2202</c:f>
              <c:numCache>
                <c:formatCode>General</c:formatCode>
                <c:ptCount val="2201"/>
                <c:pt idx="0">
                  <c:v>0</c:v>
                </c:pt>
                <c:pt idx="1">
                  <c:v>3.8595137012736397E-4</c:v>
                </c:pt>
                <c:pt idx="2">
                  <c:v>7.7205181378509774E-4</c:v>
                </c:pt>
                <c:pt idx="3">
                  <c:v>1.5454480585112705E-3</c:v>
                </c:pt>
                <c:pt idx="4">
                  <c:v>1.5454480585112705E-3</c:v>
                </c:pt>
                <c:pt idx="5">
                  <c:v>1.5454480585112705E-3</c:v>
                </c:pt>
                <c:pt idx="6">
                  <c:v>1.5454480585112705E-3</c:v>
                </c:pt>
                <c:pt idx="7">
                  <c:v>1.5454480585112705E-3</c:v>
                </c:pt>
                <c:pt idx="8">
                  <c:v>1.9321461808743568E-3</c:v>
                </c:pt>
                <c:pt idx="9">
                  <c:v>1.9321461808743568E-3</c:v>
                </c:pt>
                <c:pt idx="10">
                  <c:v>2.318844303237443E-3</c:v>
                </c:pt>
                <c:pt idx="11">
                  <c:v>3.0922405479636155E-3</c:v>
                </c:pt>
                <c:pt idx="12">
                  <c:v>3.4789386703267017E-3</c:v>
                </c:pt>
                <c:pt idx="13">
                  <c:v>3.4789386703267017E-3</c:v>
                </c:pt>
                <c:pt idx="14">
                  <c:v>3.8656367926897879E-3</c:v>
                </c:pt>
                <c:pt idx="15">
                  <c:v>3.8656367926897879E-3</c:v>
                </c:pt>
                <c:pt idx="16">
                  <c:v>5.0257311597790471E-3</c:v>
                </c:pt>
                <c:pt idx="17">
                  <c:v>5.7991274045052195E-3</c:v>
                </c:pt>
                <c:pt idx="18">
                  <c:v>5.7991274045052195E-3</c:v>
                </c:pt>
                <c:pt idx="19">
                  <c:v>6.1858255268683058E-3</c:v>
                </c:pt>
                <c:pt idx="20">
                  <c:v>6.1858255268683058E-3</c:v>
                </c:pt>
                <c:pt idx="21">
                  <c:v>6.1858255268683058E-3</c:v>
                </c:pt>
                <c:pt idx="22">
                  <c:v>6.1858255268683058E-3</c:v>
                </c:pt>
                <c:pt idx="23">
                  <c:v>6.1858255268683058E-3</c:v>
                </c:pt>
                <c:pt idx="24">
                  <c:v>6.9592217715944782E-3</c:v>
                </c:pt>
                <c:pt idx="25">
                  <c:v>6.9592217715944782E-3</c:v>
                </c:pt>
                <c:pt idx="26">
                  <c:v>6.9592217715944782E-3</c:v>
                </c:pt>
                <c:pt idx="27">
                  <c:v>7.3459198939575645E-3</c:v>
                </c:pt>
                <c:pt idx="28">
                  <c:v>8.1193161386837378E-3</c:v>
                </c:pt>
                <c:pt idx="29">
                  <c:v>8.1193161386837378E-3</c:v>
                </c:pt>
                <c:pt idx="30">
                  <c:v>8.506014261046824E-3</c:v>
                </c:pt>
                <c:pt idx="31">
                  <c:v>8.506014261046824E-3</c:v>
                </c:pt>
                <c:pt idx="32">
                  <c:v>8.506014261046824E-3</c:v>
                </c:pt>
                <c:pt idx="33">
                  <c:v>8.506014261046824E-3</c:v>
                </c:pt>
                <c:pt idx="34">
                  <c:v>8.8927123834099103E-3</c:v>
                </c:pt>
                <c:pt idx="35">
                  <c:v>8.8927123834099103E-3</c:v>
                </c:pt>
                <c:pt idx="36">
                  <c:v>9.2794105057729965E-3</c:v>
                </c:pt>
                <c:pt idx="37">
                  <c:v>9.2794105057729965E-3</c:v>
                </c:pt>
                <c:pt idx="38">
                  <c:v>9.6661086281360827E-3</c:v>
                </c:pt>
                <c:pt idx="39">
                  <c:v>1.0439504872862255E-2</c:v>
                </c:pt>
                <c:pt idx="40">
                  <c:v>1.0439504872862255E-2</c:v>
                </c:pt>
                <c:pt idx="41">
                  <c:v>1.0439504872862255E-2</c:v>
                </c:pt>
                <c:pt idx="42">
                  <c:v>1.0439504872862255E-2</c:v>
                </c:pt>
                <c:pt idx="43">
                  <c:v>1.0439504872862255E-2</c:v>
                </c:pt>
                <c:pt idx="44">
                  <c:v>1.0439504872862255E-2</c:v>
                </c:pt>
                <c:pt idx="45">
                  <c:v>1.0439504872862255E-2</c:v>
                </c:pt>
                <c:pt idx="46">
                  <c:v>1.0826354167282559E-2</c:v>
                </c:pt>
                <c:pt idx="47">
                  <c:v>1.1213203461702863E-2</c:v>
                </c:pt>
                <c:pt idx="48">
                  <c:v>1.1600052756123167E-2</c:v>
                </c:pt>
                <c:pt idx="49">
                  <c:v>1.1987053518552249E-2</c:v>
                </c:pt>
                <c:pt idx="50">
                  <c:v>1.1987053518552249E-2</c:v>
                </c:pt>
                <c:pt idx="51">
                  <c:v>1.1987053518552249E-2</c:v>
                </c:pt>
                <c:pt idx="52">
                  <c:v>1.1987053518552249E-2</c:v>
                </c:pt>
                <c:pt idx="53">
                  <c:v>1.2374054280981331E-2</c:v>
                </c:pt>
                <c:pt idx="54">
                  <c:v>1.2761055043410413E-2</c:v>
                </c:pt>
                <c:pt idx="55">
                  <c:v>1.2761055043410413E-2</c:v>
                </c:pt>
                <c:pt idx="56">
                  <c:v>1.3148055805839495E-2</c:v>
                </c:pt>
                <c:pt idx="57">
                  <c:v>1.3535056568268576E-2</c:v>
                </c:pt>
                <c:pt idx="58">
                  <c:v>1.3922209214827341E-2</c:v>
                </c:pt>
                <c:pt idx="59">
                  <c:v>1.3922209214827341E-2</c:v>
                </c:pt>
                <c:pt idx="60">
                  <c:v>1.4309361861386106E-2</c:v>
                </c:pt>
                <c:pt idx="61">
                  <c:v>1.4309361861386106E-2</c:v>
                </c:pt>
                <c:pt idx="62">
                  <c:v>1.4309361861386106E-2</c:v>
                </c:pt>
                <c:pt idx="63">
                  <c:v>1.4309361861386106E-2</c:v>
                </c:pt>
                <c:pt idx="64">
                  <c:v>1.5083971400198376E-2</c:v>
                </c:pt>
                <c:pt idx="65">
                  <c:v>1.5471276169604512E-2</c:v>
                </c:pt>
                <c:pt idx="66">
                  <c:v>1.6245885708416782E-2</c:v>
                </c:pt>
                <c:pt idx="67">
                  <c:v>1.6245885708416782E-2</c:v>
                </c:pt>
                <c:pt idx="68">
                  <c:v>1.7020495247229053E-2</c:v>
                </c:pt>
                <c:pt idx="69">
                  <c:v>1.7020495247229053E-2</c:v>
                </c:pt>
                <c:pt idx="70">
                  <c:v>1.7407800016635187E-2</c:v>
                </c:pt>
                <c:pt idx="71">
                  <c:v>1.8182409555447459E-2</c:v>
                </c:pt>
                <c:pt idx="72">
                  <c:v>1.8957019094259731E-2</c:v>
                </c:pt>
                <c:pt idx="73">
                  <c:v>1.8957019094259731E-2</c:v>
                </c:pt>
                <c:pt idx="74">
                  <c:v>1.9344323863665865E-2</c:v>
                </c:pt>
                <c:pt idx="75">
                  <c:v>1.9344323863665865E-2</c:v>
                </c:pt>
                <c:pt idx="76">
                  <c:v>2.0118933402478136E-2</c:v>
                </c:pt>
                <c:pt idx="77">
                  <c:v>2.0118933402478136E-2</c:v>
                </c:pt>
                <c:pt idx="78">
                  <c:v>2.0893542941290408E-2</c:v>
                </c:pt>
                <c:pt idx="79">
                  <c:v>2.0893542941290408E-2</c:v>
                </c:pt>
                <c:pt idx="80">
                  <c:v>2.0893542941290408E-2</c:v>
                </c:pt>
                <c:pt idx="81">
                  <c:v>2.0893542941290408E-2</c:v>
                </c:pt>
                <c:pt idx="82">
                  <c:v>2.1281000977324722E-2</c:v>
                </c:pt>
                <c:pt idx="83">
                  <c:v>2.1281000977324722E-2</c:v>
                </c:pt>
                <c:pt idx="84">
                  <c:v>2.2055917049393348E-2</c:v>
                </c:pt>
                <c:pt idx="85">
                  <c:v>2.2055917049393348E-2</c:v>
                </c:pt>
                <c:pt idx="86">
                  <c:v>2.2055917049393348E-2</c:v>
                </c:pt>
                <c:pt idx="87">
                  <c:v>2.2055917049393348E-2</c:v>
                </c:pt>
                <c:pt idx="88">
                  <c:v>2.2055917049393348E-2</c:v>
                </c:pt>
                <c:pt idx="89">
                  <c:v>2.2055917049393348E-2</c:v>
                </c:pt>
                <c:pt idx="90">
                  <c:v>2.2443375085427663E-2</c:v>
                </c:pt>
                <c:pt idx="91">
                  <c:v>2.2443375085427663E-2</c:v>
                </c:pt>
                <c:pt idx="92">
                  <c:v>2.3218598420014953E-2</c:v>
                </c:pt>
                <c:pt idx="93">
                  <c:v>2.3218598420014953E-2</c:v>
                </c:pt>
                <c:pt idx="94">
                  <c:v>2.3218598420014953E-2</c:v>
                </c:pt>
                <c:pt idx="95">
                  <c:v>2.3994129505032807E-2</c:v>
                </c:pt>
                <c:pt idx="96">
                  <c:v>2.3994129505032807E-2</c:v>
                </c:pt>
                <c:pt idx="97">
                  <c:v>2.3994129505032807E-2</c:v>
                </c:pt>
                <c:pt idx="98">
                  <c:v>2.3994129505032807E-2</c:v>
                </c:pt>
                <c:pt idx="99">
                  <c:v>2.3994129505032807E-2</c:v>
                </c:pt>
                <c:pt idx="100">
                  <c:v>2.3994129505032807E-2</c:v>
                </c:pt>
                <c:pt idx="101">
                  <c:v>2.3994129505032807E-2</c:v>
                </c:pt>
                <c:pt idx="102">
                  <c:v>2.477027731457155E-2</c:v>
                </c:pt>
                <c:pt idx="103">
                  <c:v>2.5158351219340919E-2</c:v>
                </c:pt>
                <c:pt idx="104">
                  <c:v>2.5546425124110289E-2</c:v>
                </c:pt>
                <c:pt idx="105">
                  <c:v>2.5546425124110289E-2</c:v>
                </c:pt>
                <c:pt idx="106">
                  <c:v>2.5546425124110289E-2</c:v>
                </c:pt>
                <c:pt idx="107">
                  <c:v>2.5546425124110289E-2</c:v>
                </c:pt>
                <c:pt idx="108">
                  <c:v>2.5546425124110289E-2</c:v>
                </c:pt>
                <c:pt idx="109">
                  <c:v>2.5546425124110289E-2</c:v>
                </c:pt>
                <c:pt idx="110">
                  <c:v>2.5546425124110289E-2</c:v>
                </c:pt>
                <c:pt idx="111">
                  <c:v>2.5934653639997099E-2</c:v>
                </c:pt>
                <c:pt idx="112">
                  <c:v>2.6322882155883909E-2</c:v>
                </c:pt>
                <c:pt idx="113">
                  <c:v>2.6322882155883909E-2</c:v>
                </c:pt>
                <c:pt idx="114">
                  <c:v>2.6322882155883909E-2</c:v>
                </c:pt>
                <c:pt idx="115">
                  <c:v>2.6322882155883909E-2</c:v>
                </c:pt>
                <c:pt idx="116">
                  <c:v>2.6711265529575218E-2</c:v>
                </c:pt>
                <c:pt idx="117">
                  <c:v>2.6711265529575218E-2</c:v>
                </c:pt>
                <c:pt idx="118">
                  <c:v>2.7099648903266528E-2</c:v>
                </c:pt>
                <c:pt idx="119">
                  <c:v>2.7099648903266528E-2</c:v>
                </c:pt>
                <c:pt idx="120">
                  <c:v>2.7488032276957838E-2</c:v>
                </c:pt>
                <c:pt idx="121">
                  <c:v>2.7876415650649147E-2</c:v>
                </c:pt>
                <c:pt idx="122">
                  <c:v>2.7876415650649147E-2</c:v>
                </c:pt>
                <c:pt idx="123">
                  <c:v>2.7876415650649147E-2</c:v>
                </c:pt>
                <c:pt idx="124">
                  <c:v>2.8264799024340457E-2</c:v>
                </c:pt>
                <c:pt idx="125">
                  <c:v>2.8264799024340457E-2</c:v>
                </c:pt>
                <c:pt idx="126">
                  <c:v>2.8264799024340457E-2</c:v>
                </c:pt>
                <c:pt idx="127">
                  <c:v>2.8264799024340457E-2</c:v>
                </c:pt>
                <c:pt idx="128">
                  <c:v>2.8653182398031767E-2</c:v>
                </c:pt>
                <c:pt idx="129">
                  <c:v>2.9041565771723076E-2</c:v>
                </c:pt>
                <c:pt idx="130">
                  <c:v>2.9041565771723076E-2</c:v>
                </c:pt>
                <c:pt idx="131">
                  <c:v>2.9041565771723076E-2</c:v>
                </c:pt>
                <c:pt idx="132">
                  <c:v>2.9041565771723076E-2</c:v>
                </c:pt>
                <c:pt idx="133">
                  <c:v>2.9041565771723076E-2</c:v>
                </c:pt>
                <c:pt idx="134">
                  <c:v>2.9429949145414386E-2</c:v>
                </c:pt>
                <c:pt idx="135">
                  <c:v>2.9429949145414386E-2</c:v>
                </c:pt>
                <c:pt idx="136">
                  <c:v>2.9429949145414386E-2</c:v>
                </c:pt>
                <c:pt idx="137">
                  <c:v>2.9818332519105695E-2</c:v>
                </c:pt>
                <c:pt idx="138">
                  <c:v>2.9818332519105695E-2</c:v>
                </c:pt>
                <c:pt idx="139">
                  <c:v>2.9818332519105695E-2</c:v>
                </c:pt>
                <c:pt idx="140">
                  <c:v>2.9818332519105695E-2</c:v>
                </c:pt>
                <c:pt idx="141">
                  <c:v>2.9818332519105695E-2</c:v>
                </c:pt>
                <c:pt idx="142">
                  <c:v>2.9818332519105695E-2</c:v>
                </c:pt>
                <c:pt idx="143">
                  <c:v>3.0206715892797005E-2</c:v>
                </c:pt>
                <c:pt idx="144">
                  <c:v>3.0206715892797005E-2</c:v>
                </c:pt>
                <c:pt idx="145">
                  <c:v>3.0206715892797005E-2</c:v>
                </c:pt>
                <c:pt idx="146">
                  <c:v>3.0206715892797005E-2</c:v>
                </c:pt>
                <c:pt idx="147">
                  <c:v>3.0206715892797005E-2</c:v>
                </c:pt>
                <c:pt idx="148">
                  <c:v>3.0206715892797005E-2</c:v>
                </c:pt>
                <c:pt idx="149">
                  <c:v>3.0206715892797005E-2</c:v>
                </c:pt>
                <c:pt idx="150">
                  <c:v>3.0206715892797005E-2</c:v>
                </c:pt>
                <c:pt idx="151">
                  <c:v>3.0595254868801495E-2</c:v>
                </c:pt>
                <c:pt idx="152">
                  <c:v>3.0595254868801495E-2</c:v>
                </c:pt>
                <c:pt idx="153">
                  <c:v>3.0595254868801495E-2</c:v>
                </c:pt>
                <c:pt idx="154">
                  <c:v>3.0983793844805985E-2</c:v>
                </c:pt>
                <c:pt idx="155">
                  <c:v>3.0983793844805985E-2</c:v>
                </c:pt>
                <c:pt idx="156">
                  <c:v>3.0983793844805985E-2</c:v>
                </c:pt>
                <c:pt idx="157">
                  <c:v>3.0983793844805985E-2</c:v>
                </c:pt>
                <c:pt idx="158">
                  <c:v>3.1372332820810471E-2</c:v>
                </c:pt>
                <c:pt idx="159">
                  <c:v>3.1372332820810471E-2</c:v>
                </c:pt>
                <c:pt idx="160">
                  <c:v>3.1760871796814957E-2</c:v>
                </c:pt>
                <c:pt idx="161">
                  <c:v>3.1760871796814957E-2</c:v>
                </c:pt>
                <c:pt idx="162">
                  <c:v>3.2149410772819444E-2</c:v>
                </c:pt>
                <c:pt idx="163">
                  <c:v>3.2149410772819444E-2</c:v>
                </c:pt>
                <c:pt idx="164">
                  <c:v>3.2149410772819444E-2</c:v>
                </c:pt>
                <c:pt idx="165">
                  <c:v>3.2149410772819444E-2</c:v>
                </c:pt>
                <c:pt idx="166">
                  <c:v>3.2149410772819444E-2</c:v>
                </c:pt>
                <c:pt idx="167">
                  <c:v>3.2149410772819444E-2</c:v>
                </c:pt>
                <c:pt idx="168">
                  <c:v>3.2149410772819444E-2</c:v>
                </c:pt>
                <c:pt idx="169">
                  <c:v>3.253794974882393E-2</c:v>
                </c:pt>
                <c:pt idx="170">
                  <c:v>3.2926488724828416E-2</c:v>
                </c:pt>
                <c:pt idx="171">
                  <c:v>3.2926488724828416E-2</c:v>
                </c:pt>
                <c:pt idx="172">
                  <c:v>3.3315027700832903E-2</c:v>
                </c:pt>
                <c:pt idx="173">
                  <c:v>3.3315027700832903E-2</c:v>
                </c:pt>
                <c:pt idx="174">
                  <c:v>3.3315027700832903E-2</c:v>
                </c:pt>
                <c:pt idx="175">
                  <c:v>3.3703566676837389E-2</c:v>
                </c:pt>
                <c:pt idx="176">
                  <c:v>3.4092105652841875E-2</c:v>
                </c:pt>
                <c:pt idx="177">
                  <c:v>3.4092105652841875E-2</c:v>
                </c:pt>
                <c:pt idx="178">
                  <c:v>3.4092105652841875E-2</c:v>
                </c:pt>
                <c:pt idx="179">
                  <c:v>3.4092105652841875E-2</c:v>
                </c:pt>
                <c:pt idx="180">
                  <c:v>3.4092105652841875E-2</c:v>
                </c:pt>
                <c:pt idx="181">
                  <c:v>3.4480644628846362E-2</c:v>
                </c:pt>
                <c:pt idx="182">
                  <c:v>3.4869183604850848E-2</c:v>
                </c:pt>
                <c:pt idx="183">
                  <c:v>3.5257722580855334E-2</c:v>
                </c:pt>
                <c:pt idx="184">
                  <c:v>3.5257722580855334E-2</c:v>
                </c:pt>
                <c:pt idx="185">
                  <c:v>3.5257722580855334E-2</c:v>
                </c:pt>
                <c:pt idx="186">
                  <c:v>3.5646261556859821E-2</c:v>
                </c:pt>
                <c:pt idx="187">
                  <c:v>3.5646261556859821E-2</c:v>
                </c:pt>
                <c:pt idx="188">
                  <c:v>3.5646261556859821E-2</c:v>
                </c:pt>
                <c:pt idx="189">
                  <c:v>3.5646261556859821E-2</c:v>
                </c:pt>
                <c:pt idx="190">
                  <c:v>3.5646261556859821E-2</c:v>
                </c:pt>
                <c:pt idx="191">
                  <c:v>3.5646261556859821E-2</c:v>
                </c:pt>
                <c:pt idx="192">
                  <c:v>3.6035113870748182E-2</c:v>
                </c:pt>
                <c:pt idx="193">
                  <c:v>3.6035113870748182E-2</c:v>
                </c:pt>
                <c:pt idx="194">
                  <c:v>3.6423966184636544E-2</c:v>
                </c:pt>
                <c:pt idx="195">
                  <c:v>3.6423966184636544E-2</c:v>
                </c:pt>
                <c:pt idx="196">
                  <c:v>3.6423966184636544E-2</c:v>
                </c:pt>
                <c:pt idx="197">
                  <c:v>3.6423966184636544E-2</c:v>
                </c:pt>
                <c:pt idx="198">
                  <c:v>3.7201670812413268E-2</c:v>
                </c:pt>
                <c:pt idx="199">
                  <c:v>3.7201670812413268E-2</c:v>
                </c:pt>
                <c:pt idx="200">
                  <c:v>3.7201670812413268E-2</c:v>
                </c:pt>
                <c:pt idx="201">
                  <c:v>3.7201670812413268E-2</c:v>
                </c:pt>
                <c:pt idx="202">
                  <c:v>3.7979689664282022E-2</c:v>
                </c:pt>
                <c:pt idx="203">
                  <c:v>3.7979689664282022E-2</c:v>
                </c:pt>
                <c:pt idx="204">
                  <c:v>3.7979689664282022E-2</c:v>
                </c:pt>
                <c:pt idx="205">
                  <c:v>3.8368699090216403E-2</c:v>
                </c:pt>
                <c:pt idx="206">
                  <c:v>3.8368699090216403E-2</c:v>
                </c:pt>
                <c:pt idx="207">
                  <c:v>3.8757708516150784E-2</c:v>
                </c:pt>
                <c:pt idx="208">
                  <c:v>3.8757708516150784E-2</c:v>
                </c:pt>
                <c:pt idx="209">
                  <c:v>3.8757708516150784E-2</c:v>
                </c:pt>
                <c:pt idx="210">
                  <c:v>3.9146717942085164E-2</c:v>
                </c:pt>
                <c:pt idx="211">
                  <c:v>3.9146717942085164E-2</c:v>
                </c:pt>
                <c:pt idx="212">
                  <c:v>3.9146717942085164E-2</c:v>
                </c:pt>
                <c:pt idx="213">
                  <c:v>3.9146717942085164E-2</c:v>
                </c:pt>
                <c:pt idx="214">
                  <c:v>3.9146717942085164E-2</c:v>
                </c:pt>
                <c:pt idx="215">
                  <c:v>3.9146717942085164E-2</c:v>
                </c:pt>
                <c:pt idx="216">
                  <c:v>3.9924736793953919E-2</c:v>
                </c:pt>
                <c:pt idx="217">
                  <c:v>3.9924736793953919E-2</c:v>
                </c:pt>
                <c:pt idx="218">
                  <c:v>4.03137462198883E-2</c:v>
                </c:pt>
                <c:pt idx="219">
                  <c:v>4.03137462198883E-2</c:v>
                </c:pt>
                <c:pt idx="220">
                  <c:v>4.070275564582268E-2</c:v>
                </c:pt>
                <c:pt idx="221">
                  <c:v>4.070275564582268E-2</c:v>
                </c:pt>
                <c:pt idx="222">
                  <c:v>4.1091765071757061E-2</c:v>
                </c:pt>
                <c:pt idx="223">
                  <c:v>4.1091765071757061E-2</c:v>
                </c:pt>
                <c:pt idx="224">
                  <c:v>4.1091765071757061E-2</c:v>
                </c:pt>
                <c:pt idx="225">
                  <c:v>4.1091765071757061E-2</c:v>
                </c:pt>
                <c:pt idx="226">
                  <c:v>4.1091765071757061E-2</c:v>
                </c:pt>
                <c:pt idx="227">
                  <c:v>4.1480774497691442E-2</c:v>
                </c:pt>
                <c:pt idx="228">
                  <c:v>4.1480774497691442E-2</c:v>
                </c:pt>
                <c:pt idx="229">
                  <c:v>4.1480774497691442E-2</c:v>
                </c:pt>
                <c:pt idx="230">
                  <c:v>4.1480774497691442E-2</c:v>
                </c:pt>
                <c:pt idx="231">
                  <c:v>4.1480774497691442E-2</c:v>
                </c:pt>
                <c:pt idx="232">
                  <c:v>4.1480774497691442E-2</c:v>
                </c:pt>
                <c:pt idx="233">
                  <c:v>4.1480774497691442E-2</c:v>
                </c:pt>
                <c:pt idx="234">
                  <c:v>4.1480774497691442E-2</c:v>
                </c:pt>
                <c:pt idx="235">
                  <c:v>4.1869783923625822E-2</c:v>
                </c:pt>
                <c:pt idx="236">
                  <c:v>4.1869783923625822E-2</c:v>
                </c:pt>
                <c:pt idx="237">
                  <c:v>4.1869783923625822E-2</c:v>
                </c:pt>
                <c:pt idx="238">
                  <c:v>4.2258793349560203E-2</c:v>
                </c:pt>
                <c:pt idx="239">
                  <c:v>4.2258793349560203E-2</c:v>
                </c:pt>
                <c:pt idx="240">
                  <c:v>4.2258793349560203E-2</c:v>
                </c:pt>
                <c:pt idx="241">
                  <c:v>4.2647802775494584E-2</c:v>
                </c:pt>
                <c:pt idx="242">
                  <c:v>4.2647802775494584E-2</c:v>
                </c:pt>
                <c:pt idx="243">
                  <c:v>4.3425821627363338E-2</c:v>
                </c:pt>
                <c:pt idx="244">
                  <c:v>4.3425821627363338E-2</c:v>
                </c:pt>
                <c:pt idx="245">
                  <c:v>4.3814831053297719E-2</c:v>
                </c:pt>
                <c:pt idx="246">
                  <c:v>4.3814831053297719E-2</c:v>
                </c:pt>
                <c:pt idx="247">
                  <c:v>4.3814831053297719E-2</c:v>
                </c:pt>
                <c:pt idx="248">
                  <c:v>4.3814831053297719E-2</c:v>
                </c:pt>
                <c:pt idx="249">
                  <c:v>4.3814831053297719E-2</c:v>
                </c:pt>
                <c:pt idx="250">
                  <c:v>4.3814831053297719E-2</c:v>
                </c:pt>
                <c:pt idx="251">
                  <c:v>4.3814831053297719E-2</c:v>
                </c:pt>
                <c:pt idx="252">
                  <c:v>4.4592849905166473E-2</c:v>
                </c:pt>
                <c:pt idx="253">
                  <c:v>4.4981859331100854E-2</c:v>
                </c:pt>
                <c:pt idx="254">
                  <c:v>4.5370868757035235E-2</c:v>
                </c:pt>
                <c:pt idx="255">
                  <c:v>4.5370868757035235E-2</c:v>
                </c:pt>
                <c:pt idx="256">
                  <c:v>4.5759878182969616E-2</c:v>
                </c:pt>
                <c:pt idx="257">
                  <c:v>4.5759878182969616E-2</c:v>
                </c:pt>
                <c:pt idx="258">
                  <c:v>4.6148887608903996E-2</c:v>
                </c:pt>
                <c:pt idx="259">
                  <c:v>4.6148887608903996E-2</c:v>
                </c:pt>
                <c:pt idx="260">
                  <c:v>4.6148887608903996E-2</c:v>
                </c:pt>
                <c:pt idx="261">
                  <c:v>4.6537897034838377E-2</c:v>
                </c:pt>
                <c:pt idx="262">
                  <c:v>4.6537897034838377E-2</c:v>
                </c:pt>
                <c:pt idx="263">
                  <c:v>4.6926906460772758E-2</c:v>
                </c:pt>
                <c:pt idx="264">
                  <c:v>4.6926906460772758E-2</c:v>
                </c:pt>
                <c:pt idx="265">
                  <c:v>4.6926906460772758E-2</c:v>
                </c:pt>
                <c:pt idx="266">
                  <c:v>4.6926906460772758E-2</c:v>
                </c:pt>
                <c:pt idx="267">
                  <c:v>4.6926906460772758E-2</c:v>
                </c:pt>
                <c:pt idx="268">
                  <c:v>4.6926906460772758E-2</c:v>
                </c:pt>
                <c:pt idx="269">
                  <c:v>4.7315915886707138E-2</c:v>
                </c:pt>
                <c:pt idx="270">
                  <c:v>4.7704925312641519E-2</c:v>
                </c:pt>
                <c:pt idx="271">
                  <c:v>4.7704925312641519E-2</c:v>
                </c:pt>
                <c:pt idx="272">
                  <c:v>4.7704925312641519E-2</c:v>
                </c:pt>
                <c:pt idx="273">
                  <c:v>4.7704925312641519E-2</c:v>
                </c:pt>
                <c:pt idx="274">
                  <c:v>4.80939347385759E-2</c:v>
                </c:pt>
                <c:pt idx="275">
                  <c:v>4.80939347385759E-2</c:v>
                </c:pt>
                <c:pt idx="276">
                  <c:v>4.80939347385759E-2</c:v>
                </c:pt>
                <c:pt idx="277">
                  <c:v>4.80939347385759E-2</c:v>
                </c:pt>
                <c:pt idx="278">
                  <c:v>4.80939347385759E-2</c:v>
                </c:pt>
                <c:pt idx="279">
                  <c:v>4.848294416451028E-2</c:v>
                </c:pt>
                <c:pt idx="280">
                  <c:v>4.848294416451028E-2</c:v>
                </c:pt>
                <c:pt idx="281">
                  <c:v>4.848294416451028E-2</c:v>
                </c:pt>
                <c:pt idx="282">
                  <c:v>4.848294416451028E-2</c:v>
                </c:pt>
                <c:pt idx="283">
                  <c:v>4.8871953590444661E-2</c:v>
                </c:pt>
                <c:pt idx="284">
                  <c:v>4.8871953590444661E-2</c:v>
                </c:pt>
                <c:pt idx="285">
                  <c:v>4.8871953590444661E-2</c:v>
                </c:pt>
                <c:pt idx="286">
                  <c:v>4.8871953590444661E-2</c:v>
                </c:pt>
                <c:pt idx="287">
                  <c:v>4.8871953590444661E-2</c:v>
                </c:pt>
                <c:pt idx="288">
                  <c:v>4.8871953590444661E-2</c:v>
                </c:pt>
                <c:pt idx="289">
                  <c:v>4.8871953590444661E-2</c:v>
                </c:pt>
                <c:pt idx="290">
                  <c:v>4.8871953590444661E-2</c:v>
                </c:pt>
                <c:pt idx="291">
                  <c:v>4.8871953590444661E-2</c:v>
                </c:pt>
                <c:pt idx="292">
                  <c:v>4.8871953590444661E-2</c:v>
                </c:pt>
                <c:pt idx="293">
                  <c:v>4.8871953590444661E-2</c:v>
                </c:pt>
                <c:pt idx="294">
                  <c:v>4.8871953590444661E-2</c:v>
                </c:pt>
                <c:pt idx="295">
                  <c:v>4.8871953590444661E-2</c:v>
                </c:pt>
                <c:pt idx="296">
                  <c:v>4.8871953590444661E-2</c:v>
                </c:pt>
                <c:pt idx="297">
                  <c:v>4.9260963016379042E-2</c:v>
                </c:pt>
                <c:pt idx="298">
                  <c:v>4.9260963016379042E-2</c:v>
                </c:pt>
                <c:pt idx="299">
                  <c:v>4.9649972442313423E-2</c:v>
                </c:pt>
                <c:pt idx="300">
                  <c:v>4.9649972442313423E-2</c:v>
                </c:pt>
                <c:pt idx="301">
                  <c:v>4.9649972442313423E-2</c:v>
                </c:pt>
                <c:pt idx="302">
                  <c:v>4.9649972442313423E-2</c:v>
                </c:pt>
                <c:pt idx="303">
                  <c:v>4.9649972442313423E-2</c:v>
                </c:pt>
                <c:pt idx="304">
                  <c:v>4.9649972442313423E-2</c:v>
                </c:pt>
                <c:pt idx="305">
                  <c:v>4.9649972442313423E-2</c:v>
                </c:pt>
                <c:pt idx="306">
                  <c:v>4.9649972442313423E-2</c:v>
                </c:pt>
                <c:pt idx="307">
                  <c:v>4.9649972442313423E-2</c:v>
                </c:pt>
                <c:pt idx="308">
                  <c:v>4.9649972442313423E-2</c:v>
                </c:pt>
                <c:pt idx="309">
                  <c:v>4.9649972442313423E-2</c:v>
                </c:pt>
                <c:pt idx="310">
                  <c:v>4.9649972442313423E-2</c:v>
                </c:pt>
                <c:pt idx="311">
                  <c:v>4.9649972442313423E-2</c:v>
                </c:pt>
                <c:pt idx="312">
                  <c:v>4.9649972442313423E-2</c:v>
                </c:pt>
                <c:pt idx="313">
                  <c:v>4.9649972442313423E-2</c:v>
                </c:pt>
                <c:pt idx="314">
                  <c:v>4.9649972442313423E-2</c:v>
                </c:pt>
                <c:pt idx="315">
                  <c:v>4.9649972442313423E-2</c:v>
                </c:pt>
                <c:pt idx="316">
                  <c:v>5.0038981868247803E-2</c:v>
                </c:pt>
                <c:pt idx="317">
                  <c:v>5.0038981868247803E-2</c:v>
                </c:pt>
                <c:pt idx="318">
                  <c:v>5.0427991294182184E-2</c:v>
                </c:pt>
                <c:pt idx="319">
                  <c:v>5.0817000720116565E-2</c:v>
                </c:pt>
                <c:pt idx="320">
                  <c:v>5.1206010146050945E-2</c:v>
                </c:pt>
                <c:pt idx="321">
                  <c:v>5.1206010146050945E-2</c:v>
                </c:pt>
                <c:pt idx="322">
                  <c:v>5.1206010146050945E-2</c:v>
                </c:pt>
                <c:pt idx="323">
                  <c:v>5.1206010146050945E-2</c:v>
                </c:pt>
                <c:pt idx="324">
                  <c:v>5.1206010146050945E-2</c:v>
                </c:pt>
                <c:pt idx="325">
                  <c:v>5.1206010146050945E-2</c:v>
                </c:pt>
                <c:pt idx="326">
                  <c:v>5.1206010146050945E-2</c:v>
                </c:pt>
                <c:pt idx="327">
                  <c:v>5.1206010146050945E-2</c:v>
                </c:pt>
                <c:pt idx="328">
                  <c:v>5.1206010146050945E-2</c:v>
                </c:pt>
                <c:pt idx="329">
                  <c:v>5.1206010146050945E-2</c:v>
                </c:pt>
                <c:pt idx="330">
                  <c:v>5.1206010146050945E-2</c:v>
                </c:pt>
                <c:pt idx="331">
                  <c:v>5.19840289979197E-2</c:v>
                </c:pt>
                <c:pt idx="332">
                  <c:v>5.19840289979197E-2</c:v>
                </c:pt>
                <c:pt idx="333">
                  <c:v>5.19840289979197E-2</c:v>
                </c:pt>
                <c:pt idx="334">
                  <c:v>5.19840289979197E-2</c:v>
                </c:pt>
                <c:pt idx="335">
                  <c:v>5.19840289979197E-2</c:v>
                </c:pt>
                <c:pt idx="336">
                  <c:v>5.19840289979197E-2</c:v>
                </c:pt>
                <c:pt idx="337">
                  <c:v>5.19840289979197E-2</c:v>
                </c:pt>
                <c:pt idx="338">
                  <c:v>5.19840289979197E-2</c:v>
                </c:pt>
                <c:pt idx="339">
                  <c:v>5.2373038423854081E-2</c:v>
                </c:pt>
                <c:pt idx="340">
                  <c:v>5.2373038423854081E-2</c:v>
                </c:pt>
                <c:pt idx="341">
                  <c:v>5.2373038423854081E-2</c:v>
                </c:pt>
                <c:pt idx="342">
                  <c:v>5.2373038423854081E-2</c:v>
                </c:pt>
                <c:pt idx="343">
                  <c:v>5.2762047849788461E-2</c:v>
                </c:pt>
                <c:pt idx="344">
                  <c:v>5.2762047849788461E-2</c:v>
                </c:pt>
                <c:pt idx="345">
                  <c:v>5.2762047849788461E-2</c:v>
                </c:pt>
                <c:pt idx="346">
                  <c:v>5.2762047849788461E-2</c:v>
                </c:pt>
                <c:pt idx="347">
                  <c:v>5.2762047849788461E-2</c:v>
                </c:pt>
                <c:pt idx="348">
                  <c:v>5.2762047849788461E-2</c:v>
                </c:pt>
                <c:pt idx="349">
                  <c:v>5.2762047849788461E-2</c:v>
                </c:pt>
                <c:pt idx="350">
                  <c:v>5.2762047849788461E-2</c:v>
                </c:pt>
                <c:pt idx="351">
                  <c:v>5.2762047849788461E-2</c:v>
                </c:pt>
                <c:pt idx="352">
                  <c:v>5.2762047849788461E-2</c:v>
                </c:pt>
                <c:pt idx="353">
                  <c:v>5.2762047849788461E-2</c:v>
                </c:pt>
                <c:pt idx="354">
                  <c:v>5.2762047849788461E-2</c:v>
                </c:pt>
                <c:pt idx="355">
                  <c:v>5.3151057275722842E-2</c:v>
                </c:pt>
                <c:pt idx="356">
                  <c:v>5.3151057275722842E-2</c:v>
                </c:pt>
                <c:pt idx="357">
                  <c:v>5.3151057275722842E-2</c:v>
                </c:pt>
                <c:pt idx="358">
                  <c:v>5.354022665619091E-2</c:v>
                </c:pt>
                <c:pt idx="359">
                  <c:v>5.354022665619091E-2</c:v>
                </c:pt>
                <c:pt idx="360">
                  <c:v>5.354022665619091E-2</c:v>
                </c:pt>
                <c:pt idx="361">
                  <c:v>5.354022665619091E-2</c:v>
                </c:pt>
                <c:pt idx="362">
                  <c:v>5.354022665619091E-2</c:v>
                </c:pt>
                <c:pt idx="363">
                  <c:v>5.354022665619091E-2</c:v>
                </c:pt>
                <c:pt idx="364">
                  <c:v>5.354022665619091E-2</c:v>
                </c:pt>
                <c:pt idx="365">
                  <c:v>5.4318565417127047E-2</c:v>
                </c:pt>
                <c:pt idx="366">
                  <c:v>5.4318565417127047E-2</c:v>
                </c:pt>
                <c:pt idx="367">
                  <c:v>5.4318565417127047E-2</c:v>
                </c:pt>
                <c:pt idx="368">
                  <c:v>5.4318565417127047E-2</c:v>
                </c:pt>
                <c:pt idx="369">
                  <c:v>5.4318565417127047E-2</c:v>
                </c:pt>
                <c:pt idx="370">
                  <c:v>5.4318565417127047E-2</c:v>
                </c:pt>
                <c:pt idx="371">
                  <c:v>5.4318565417127047E-2</c:v>
                </c:pt>
                <c:pt idx="372">
                  <c:v>5.4707734797595116E-2</c:v>
                </c:pt>
                <c:pt idx="373">
                  <c:v>5.4707734797595116E-2</c:v>
                </c:pt>
                <c:pt idx="374">
                  <c:v>5.4707734797595116E-2</c:v>
                </c:pt>
                <c:pt idx="375">
                  <c:v>5.4707734797595116E-2</c:v>
                </c:pt>
                <c:pt idx="376">
                  <c:v>5.4707734797595116E-2</c:v>
                </c:pt>
                <c:pt idx="377">
                  <c:v>5.4707734797595116E-2</c:v>
                </c:pt>
                <c:pt idx="378">
                  <c:v>5.4707734797595116E-2</c:v>
                </c:pt>
                <c:pt idx="379">
                  <c:v>5.4707734797595116E-2</c:v>
                </c:pt>
                <c:pt idx="380">
                  <c:v>5.5097225076376988E-2</c:v>
                </c:pt>
                <c:pt idx="381">
                  <c:v>5.5097225076376988E-2</c:v>
                </c:pt>
                <c:pt idx="382">
                  <c:v>5.5486876102281757E-2</c:v>
                </c:pt>
                <c:pt idx="383">
                  <c:v>5.5876527128186526E-2</c:v>
                </c:pt>
                <c:pt idx="384">
                  <c:v>5.5876527128186526E-2</c:v>
                </c:pt>
                <c:pt idx="385">
                  <c:v>5.5876527128186526E-2</c:v>
                </c:pt>
                <c:pt idx="386">
                  <c:v>5.5876527128186526E-2</c:v>
                </c:pt>
                <c:pt idx="387">
                  <c:v>5.5876527128186526E-2</c:v>
                </c:pt>
                <c:pt idx="388">
                  <c:v>5.5876527128186526E-2</c:v>
                </c:pt>
                <c:pt idx="389">
                  <c:v>5.5876527128186526E-2</c:v>
                </c:pt>
                <c:pt idx="390">
                  <c:v>5.5876527128186526E-2</c:v>
                </c:pt>
                <c:pt idx="391">
                  <c:v>5.5876527128186526E-2</c:v>
                </c:pt>
                <c:pt idx="392">
                  <c:v>5.5876527128186526E-2</c:v>
                </c:pt>
                <c:pt idx="393">
                  <c:v>5.5876527128186526E-2</c:v>
                </c:pt>
                <c:pt idx="394">
                  <c:v>5.5876527128186526E-2</c:v>
                </c:pt>
                <c:pt idx="395">
                  <c:v>5.5876527128186526E-2</c:v>
                </c:pt>
                <c:pt idx="396">
                  <c:v>5.5876527128186526E-2</c:v>
                </c:pt>
                <c:pt idx="397">
                  <c:v>5.5876527128186526E-2</c:v>
                </c:pt>
                <c:pt idx="398">
                  <c:v>5.5876527128186526E-2</c:v>
                </c:pt>
                <c:pt idx="399">
                  <c:v>5.5876527128186526E-2</c:v>
                </c:pt>
                <c:pt idx="400">
                  <c:v>5.5876527128186526E-2</c:v>
                </c:pt>
                <c:pt idx="401">
                  <c:v>5.5876527128186526E-2</c:v>
                </c:pt>
                <c:pt idx="402">
                  <c:v>5.5876527128186526E-2</c:v>
                </c:pt>
                <c:pt idx="403">
                  <c:v>5.5876527128186526E-2</c:v>
                </c:pt>
                <c:pt idx="404">
                  <c:v>5.6266500512789031E-2</c:v>
                </c:pt>
                <c:pt idx="405">
                  <c:v>5.6266500512789031E-2</c:v>
                </c:pt>
                <c:pt idx="406">
                  <c:v>5.6266500512789031E-2</c:v>
                </c:pt>
                <c:pt idx="407">
                  <c:v>5.6266500512789031E-2</c:v>
                </c:pt>
                <c:pt idx="408">
                  <c:v>5.6266500512789031E-2</c:v>
                </c:pt>
                <c:pt idx="409">
                  <c:v>5.6266500512789031E-2</c:v>
                </c:pt>
                <c:pt idx="410">
                  <c:v>5.6656635377053892E-2</c:v>
                </c:pt>
                <c:pt idx="411">
                  <c:v>5.6656635377053892E-2</c:v>
                </c:pt>
                <c:pt idx="412">
                  <c:v>5.7046770241318753E-2</c:v>
                </c:pt>
                <c:pt idx="413">
                  <c:v>5.7046770241318753E-2</c:v>
                </c:pt>
                <c:pt idx="414">
                  <c:v>5.7046770241318753E-2</c:v>
                </c:pt>
                <c:pt idx="415">
                  <c:v>5.7046770241318753E-2</c:v>
                </c:pt>
                <c:pt idx="416">
                  <c:v>5.7436905105583615E-2</c:v>
                </c:pt>
                <c:pt idx="417">
                  <c:v>5.7436905105583615E-2</c:v>
                </c:pt>
                <c:pt idx="418">
                  <c:v>5.7436905105583615E-2</c:v>
                </c:pt>
                <c:pt idx="419">
                  <c:v>5.7436905105583615E-2</c:v>
                </c:pt>
                <c:pt idx="420">
                  <c:v>5.7436905105583615E-2</c:v>
                </c:pt>
                <c:pt idx="421">
                  <c:v>5.7436905105583615E-2</c:v>
                </c:pt>
                <c:pt idx="422">
                  <c:v>5.7436905105583615E-2</c:v>
                </c:pt>
                <c:pt idx="423">
                  <c:v>5.7436905105583615E-2</c:v>
                </c:pt>
                <c:pt idx="424">
                  <c:v>5.7436905105583615E-2</c:v>
                </c:pt>
                <c:pt idx="425">
                  <c:v>5.7436905105583615E-2</c:v>
                </c:pt>
                <c:pt idx="426">
                  <c:v>5.782736373322131E-2</c:v>
                </c:pt>
                <c:pt idx="427">
                  <c:v>5.782736373322131E-2</c:v>
                </c:pt>
                <c:pt idx="428">
                  <c:v>5.782736373322131E-2</c:v>
                </c:pt>
                <c:pt idx="429">
                  <c:v>5.782736373322131E-2</c:v>
                </c:pt>
                <c:pt idx="430">
                  <c:v>5.782736373322131E-2</c:v>
                </c:pt>
                <c:pt idx="431">
                  <c:v>5.782736373322131E-2</c:v>
                </c:pt>
                <c:pt idx="432">
                  <c:v>5.782736373322131E-2</c:v>
                </c:pt>
                <c:pt idx="433">
                  <c:v>5.782736373322131E-2</c:v>
                </c:pt>
                <c:pt idx="434">
                  <c:v>5.8217822360859005E-2</c:v>
                </c:pt>
                <c:pt idx="435">
                  <c:v>5.8217822360859005E-2</c:v>
                </c:pt>
                <c:pt idx="436">
                  <c:v>5.8217822360859005E-2</c:v>
                </c:pt>
                <c:pt idx="437">
                  <c:v>5.8217822360859005E-2</c:v>
                </c:pt>
                <c:pt idx="438">
                  <c:v>5.8608443273878097E-2</c:v>
                </c:pt>
                <c:pt idx="439">
                  <c:v>5.8608443273878097E-2</c:v>
                </c:pt>
                <c:pt idx="440">
                  <c:v>5.8608443273878097E-2</c:v>
                </c:pt>
                <c:pt idx="441">
                  <c:v>5.8999064186897189E-2</c:v>
                </c:pt>
                <c:pt idx="442">
                  <c:v>5.8999064186897189E-2</c:v>
                </c:pt>
                <c:pt idx="443">
                  <c:v>5.9389685099916281E-2</c:v>
                </c:pt>
                <c:pt idx="444">
                  <c:v>5.9780306012935373E-2</c:v>
                </c:pt>
                <c:pt idx="445">
                  <c:v>5.9780306012935373E-2</c:v>
                </c:pt>
                <c:pt idx="446">
                  <c:v>5.9780306012935373E-2</c:v>
                </c:pt>
                <c:pt idx="447">
                  <c:v>5.9780306012935373E-2</c:v>
                </c:pt>
                <c:pt idx="448">
                  <c:v>6.0561547838973558E-2</c:v>
                </c:pt>
                <c:pt idx="449">
                  <c:v>6.0561547838973558E-2</c:v>
                </c:pt>
                <c:pt idx="450">
                  <c:v>6.095216875199265E-2</c:v>
                </c:pt>
                <c:pt idx="451">
                  <c:v>6.095216875199265E-2</c:v>
                </c:pt>
                <c:pt idx="452">
                  <c:v>6.095216875199265E-2</c:v>
                </c:pt>
                <c:pt idx="453">
                  <c:v>6.095216875199265E-2</c:v>
                </c:pt>
                <c:pt idx="454">
                  <c:v>6.095216875199265E-2</c:v>
                </c:pt>
                <c:pt idx="455">
                  <c:v>6.095216875199265E-2</c:v>
                </c:pt>
                <c:pt idx="456">
                  <c:v>6.1342952559470885E-2</c:v>
                </c:pt>
                <c:pt idx="457">
                  <c:v>6.1342952559470885E-2</c:v>
                </c:pt>
                <c:pt idx="458">
                  <c:v>6.1733736366949121E-2</c:v>
                </c:pt>
                <c:pt idx="459">
                  <c:v>6.1733736366949121E-2</c:v>
                </c:pt>
                <c:pt idx="460">
                  <c:v>6.2124520174427357E-2</c:v>
                </c:pt>
                <c:pt idx="461">
                  <c:v>6.2124520174427357E-2</c:v>
                </c:pt>
                <c:pt idx="462">
                  <c:v>6.2124520174427357E-2</c:v>
                </c:pt>
                <c:pt idx="463">
                  <c:v>6.2906414395156901E-2</c:v>
                </c:pt>
                <c:pt idx="464">
                  <c:v>6.3297361505521677E-2</c:v>
                </c:pt>
                <c:pt idx="465">
                  <c:v>6.3297361505521677E-2</c:v>
                </c:pt>
                <c:pt idx="466">
                  <c:v>6.3297361505521677E-2</c:v>
                </c:pt>
                <c:pt idx="467">
                  <c:v>6.3297361505521677E-2</c:v>
                </c:pt>
                <c:pt idx="468">
                  <c:v>6.3297361505521677E-2</c:v>
                </c:pt>
                <c:pt idx="469">
                  <c:v>6.3688308615886452E-2</c:v>
                </c:pt>
                <c:pt idx="470">
                  <c:v>6.4079255726251227E-2</c:v>
                </c:pt>
                <c:pt idx="471">
                  <c:v>6.4079255726251227E-2</c:v>
                </c:pt>
                <c:pt idx="472">
                  <c:v>6.4470366618396627E-2</c:v>
                </c:pt>
                <c:pt idx="473">
                  <c:v>6.4470366618396627E-2</c:v>
                </c:pt>
                <c:pt idx="474">
                  <c:v>6.486164149833748E-2</c:v>
                </c:pt>
                <c:pt idx="475">
                  <c:v>6.486164149833748E-2</c:v>
                </c:pt>
                <c:pt idx="476">
                  <c:v>6.486164149833748E-2</c:v>
                </c:pt>
                <c:pt idx="477">
                  <c:v>6.486164149833748E-2</c:v>
                </c:pt>
                <c:pt idx="478">
                  <c:v>6.564451964670423E-2</c:v>
                </c:pt>
                <c:pt idx="479">
                  <c:v>6.564451964670423E-2</c:v>
                </c:pt>
                <c:pt idx="480">
                  <c:v>6.564451964670423E-2</c:v>
                </c:pt>
                <c:pt idx="481">
                  <c:v>6.642739779507098E-2</c:v>
                </c:pt>
                <c:pt idx="482">
                  <c:v>6.642739779507098E-2</c:v>
                </c:pt>
                <c:pt idx="483">
                  <c:v>6.642739779507098E-2</c:v>
                </c:pt>
                <c:pt idx="484">
                  <c:v>6.642739779507098E-2</c:v>
                </c:pt>
                <c:pt idx="485">
                  <c:v>6.642739779507098E-2</c:v>
                </c:pt>
                <c:pt idx="486">
                  <c:v>6.642739779507098E-2</c:v>
                </c:pt>
                <c:pt idx="487">
                  <c:v>6.642739779507098E-2</c:v>
                </c:pt>
                <c:pt idx="488">
                  <c:v>6.642739779507098E-2</c:v>
                </c:pt>
                <c:pt idx="489">
                  <c:v>6.642739779507098E-2</c:v>
                </c:pt>
                <c:pt idx="490">
                  <c:v>6.642739779507098E-2</c:v>
                </c:pt>
                <c:pt idx="491">
                  <c:v>6.642739779507098E-2</c:v>
                </c:pt>
                <c:pt idx="492">
                  <c:v>6.642739779507098E-2</c:v>
                </c:pt>
                <c:pt idx="493">
                  <c:v>6.6819331110509639E-2</c:v>
                </c:pt>
                <c:pt idx="494">
                  <c:v>6.7211264425948297E-2</c:v>
                </c:pt>
                <c:pt idx="495">
                  <c:v>6.7211264425948297E-2</c:v>
                </c:pt>
                <c:pt idx="496">
                  <c:v>6.7211264425948297E-2</c:v>
                </c:pt>
                <c:pt idx="497">
                  <c:v>6.7211264425948297E-2</c:v>
                </c:pt>
                <c:pt idx="498">
                  <c:v>6.7603859232214694E-2</c:v>
                </c:pt>
                <c:pt idx="499">
                  <c:v>6.7603859232214694E-2</c:v>
                </c:pt>
                <c:pt idx="500">
                  <c:v>6.7603859232214694E-2</c:v>
                </c:pt>
                <c:pt idx="501">
                  <c:v>6.7603859232214694E-2</c:v>
                </c:pt>
                <c:pt idx="502">
                  <c:v>6.7997118046610086E-2</c:v>
                </c:pt>
                <c:pt idx="503">
                  <c:v>6.7997118046610086E-2</c:v>
                </c:pt>
                <c:pt idx="504">
                  <c:v>6.7997118046610086E-2</c:v>
                </c:pt>
                <c:pt idx="505">
                  <c:v>6.7997118046610086E-2</c:v>
                </c:pt>
                <c:pt idx="506">
                  <c:v>6.8391377519566282E-2</c:v>
                </c:pt>
                <c:pt idx="507">
                  <c:v>6.8785804335252929E-2</c:v>
                </c:pt>
                <c:pt idx="508">
                  <c:v>6.8785804335252929E-2</c:v>
                </c:pt>
                <c:pt idx="509">
                  <c:v>6.8785804335252929E-2</c:v>
                </c:pt>
                <c:pt idx="510">
                  <c:v>6.8785804335252929E-2</c:v>
                </c:pt>
                <c:pt idx="511">
                  <c:v>6.8785804335252929E-2</c:v>
                </c:pt>
                <c:pt idx="512">
                  <c:v>6.918174429729132E-2</c:v>
                </c:pt>
                <c:pt idx="513">
                  <c:v>6.918174429729132E-2</c:v>
                </c:pt>
                <c:pt idx="514">
                  <c:v>6.918174429729132E-2</c:v>
                </c:pt>
                <c:pt idx="515">
                  <c:v>6.957886970831785E-2</c:v>
                </c:pt>
                <c:pt idx="516">
                  <c:v>6.957886970831785E-2</c:v>
                </c:pt>
                <c:pt idx="517">
                  <c:v>6.957886970831785E-2</c:v>
                </c:pt>
                <c:pt idx="518">
                  <c:v>6.9977017321174562E-2</c:v>
                </c:pt>
                <c:pt idx="519">
                  <c:v>7.0773654451235651E-2</c:v>
                </c:pt>
                <c:pt idx="520">
                  <c:v>7.1172658885512913E-2</c:v>
                </c:pt>
                <c:pt idx="521">
                  <c:v>7.1571663319790174E-2</c:v>
                </c:pt>
                <c:pt idx="522">
                  <c:v>7.1571663319790174E-2</c:v>
                </c:pt>
                <c:pt idx="523">
                  <c:v>7.1571663319790174E-2</c:v>
                </c:pt>
                <c:pt idx="524">
                  <c:v>7.1571663319790174E-2</c:v>
                </c:pt>
                <c:pt idx="525">
                  <c:v>7.1571663319790174E-2</c:v>
                </c:pt>
                <c:pt idx="526">
                  <c:v>7.1571663319790174E-2</c:v>
                </c:pt>
                <c:pt idx="527">
                  <c:v>7.1571663319790174E-2</c:v>
                </c:pt>
                <c:pt idx="528">
                  <c:v>7.1571663319790174E-2</c:v>
                </c:pt>
                <c:pt idx="529">
                  <c:v>7.1972220972020939E-2</c:v>
                </c:pt>
                <c:pt idx="530">
                  <c:v>7.2773683079644574E-2</c:v>
                </c:pt>
                <c:pt idx="531">
                  <c:v>7.2773683079644574E-2</c:v>
                </c:pt>
                <c:pt idx="532">
                  <c:v>7.2773683079644574E-2</c:v>
                </c:pt>
                <c:pt idx="533">
                  <c:v>7.2773683079644574E-2</c:v>
                </c:pt>
                <c:pt idx="534">
                  <c:v>7.2773683079644574E-2</c:v>
                </c:pt>
                <c:pt idx="535">
                  <c:v>7.3175982893562655E-2</c:v>
                </c:pt>
                <c:pt idx="536">
                  <c:v>7.3175982893562655E-2</c:v>
                </c:pt>
                <c:pt idx="537">
                  <c:v>7.3578633142858715E-2</c:v>
                </c:pt>
                <c:pt idx="538">
                  <c:v>7.3578633142858715E-2</c:v>
                </c:pt>
                <c:pt idx="539">
                  <c:v>7.3578633142858715E-2</c:v>
                </c:pt>
                <c:pt idx="540">
                  <c:v>7.3578633142858715E-2</c:v>
                </c:pt>
                <c:pt idx="541">
                  <c:v>7.39823388318646E-2</c:v>
                </c:pt>
                <c:pt idx="542">
                  <c:v>7.39823388318646E-2</c:v>
                </c:pt>
                <c:pt idx="543">
                  <c:v>7.39823388318646E-2</c:v>
                </c:pt>
                <c:pt idx="544">
                  <c:v>7.39823388318646E-2</c:v>
                </c:pt>
                <c:pt idx="545">
                  <c:v>7.39823388318646E-2</c:v>
                </c:pt>
                <c:pt idx="546">
                  <c:v>7.39823388318646E-2</c:v>
                </c:pt>
                <c:pt idx="547">
                  <c:v>7.39823388318646E-2</c:v>
                </c:pt>
                <c:pt idx="548">
                  <c:v>7.39823388318646E-2</c:v>
                </c:pt>
                <c:pt idx="549">
                  <c:v>7.4800115384715815E-2</c:v>
                </c:pt>
                <c:pt idx="550">
                  <c:v>7.4800115384715815E-2</c:v>
                </c:pt>
                <c:pt idx="551">
                  <c:v>7.4800115384715815E-2</c:v>
                </c:pt>
                <c:pt idx="552">
                  <c:v>7.5211922988416224E-2</c:v>
                </c:pt>
                <c:pt idx="553">
                  <c:v>7.5211922988416224E-2</c:v>
                </c:pt>
                <c:pt idx="554">
                  <c:v>7.5211922988416224E-2</c:v>
                </c:pt>
                <c:pt idx="555">
                  <c:v>7.5211922988416224E-2</c:v>
                </c:pt>
                <c:pt idx="556">
                  <c:v>7.5211922988416224E-2</c:v>
                </c:pt>
                <c:pt idx="557">
                  <c:v>7.5211922988416224E-2</c:v>
                </c:pt>
                <c:pt idx="558">
                  <c:v>7.5211922988416224E-2</c:v>
                </c:pt>
                <c:pt idx="559">
                  <c:v>7.5211922988416224E-2</c:v>
                </c:pt>
                <c:pt idx="560">
                  <c:v>7.5627815248239902E-2</c:v>
                </c:pt>
                <c:pt idx="561">
                  <c:v>7.5627815248239902E-2</c:v>
                </c:pt>
                <c:pt idx="562">
                  <c:v>7.5627815248239902E-2</c:v>
                </c:pt>
                <c:pt idx="563">
                  <c:v>7.5627815248239902E-2</c:v>
                </c:pt>
                <c:pt idx="564">
                  <c:v>7.5627815248239902E-2</c:v>
                </c:pt>
                <c:pt idx="565">
                  <c:v>7.5627815248239902E-2</c:v>
                </c:pt>
                <c:pt idx="566">
                  <c:v>7.6046160593080683E-2</c:v>
                </c:pt>
                <c:pt idx="567">
                  <c:v>7.6046160593080683E-2</c:v>
                </c:pt>
                <c:pt idx="568">
                  <c:v>7.6046160593080683E-2</c:v>
                </c:pt>
                <c:pt idx="569">
                  <c:v>7.6465458021091337E-2</c:v>
                </c:pt>
                <c:pt idx="570">
                  <c:v>7.6465458021091337E-2</c:v>
                </c:pt>
                <c:pt idx="571">
                  <c:v>7.6465458021091337E-2</c:v>
                </c:pt>
                <c:pt idx="572">
                  <c:v>7.6465458021091337E-2</c:v>
                </c:pt>
                <c:pt idx="573">
                  <c:v>7.6885520590393983E-2</c:v>
                </c:pt>
                <c:pt idx="574">
                  <c:v>7.7305774969088997E-2</c:v>
                </c:pt>
                <c:pt idx="575">
                  <c:v>7.7305774969088997E-2</c:v>
                </c:pt>
                <c:pt idx="576">
                  <c:v>7.7726798692184365E-2</c:v>
                </c:pt>
                <c:pt idx="577">
                  <c:v>7.814801528001776E-2</c:v>
                </c:pt>
                <c:pt idx="578">
                  <c:v>7.814801528001776E-2</c:v>
                </c:pt>
                <c:pt idx="579">
                  <c:v>7.814801528001776E-2</c:v>
                </c:pt>
                <c:pt idx="580">
                  <c:v>7.814801528001776E-2</c:v>
                </c:pt>
                <c:pt idx="581">
                  <c:v>7.814801528001776E-2</c:v>
                </c:pt>
                <c:pt idx="582">
                  <c:v>7.814801528001776E-2</c:v>
                </c:pt>
                <c:pt idx="583">
                  <c:v>7.814801528001776E-2</c:v>
                </c:pt>
                <c:pt idx="584">
                  <c:v>7.814801528001776E-2</c:v>
                </c:pt>
                <c:pt idx="585">
                  <c:v>7.814801528001776E-2</c:v>
                </c:pt>
                <c:pt idx="586">
                  <c:v>7.814801528001776E-2</c:v>
                </c:pt>
                <c:pt idx="587">
                  <c:v>7.8572735517842371E-2</c:v>
                </c:pt>
                <c:pt idx="588">
                  <c:v>7.8572735517842371E-2</c:v>
                </c:pt>
                <c:pt idx="589">
                  <c:v>7.8572735517842371E-2</c:v>
                </c:pt>
                <c:pt idx="590">
                  <c:v>7.8572735517842371E-2</c:v>
                </c:pt>
                <c:pt idx="591">
                  <c:v>7.8572735517842371E-2</c:v>
                </c:pt>
                <c:pt idx="592">
                  <c:v>7.8572735517842371E-2</c:v>
                </c:pt>
                <c:pt idx="593">
                  <c:v>7.8998045644886189E-2</c:v>
                </c:pt>
                <c:pt idx="594">
                  <c:v>7.8998045644886189E-2</c:v>
                </c:pt>
                <c:pt idx="595">
                  <c:v>7.8998045644886189E-2</c:v>
                </c:pt>
                <c:pt idx="596">
                  <c:v>7.8998045644886189E-2</c:v>
                </c:pt>
                <c:pt idx="597">
                  <c:v>7.9425136139903679E-2</c:v>
                </c:pt>
                <c:pt idx="598">
                  <c:v>7.9425136139903679E-2</c:v>
                </c:pt>
                <c:pt idx="599">
                  <c:v>7.9425136139903679E-2</c:v>
                </c:pt>
                <c:pt idx="600">
                  <c:v>7.9425136139903679E-2</c:v>
                </c:pt>
                <c:pt idx="601">
                  <c:v>7.9853422408588962E-2</c:v>
                </c:pt>
                <c:pt idx="602">
                  <c:v>7.9853422408588962E-2</c:v>
                </c:pt>
                <c:pt idx="603">
                  <c:v>7.9853422408588962E-2</c:v>
                </c:pt>
                <c:pt idx="604">
                  <c:v>7.9853422408588962E-2</c:v>
                </c:pt>
                <c:pt idx="605">
                  <c:v>7.9853422408588962E-2</c:v>
                </c:pt>
                <c:pt idx="606">
                  <c:v>8.0282912104601922E-2</c:v>
                </c:pt>
                <c:pt idx="607">
                  <c:v>8.0282912104601922E-2</c:v>
                </c:pt>
                <c:pt idx="608">
                  <c:v>8.0282912104601922E-2</c:v>
                </c:pt>
                <c:pt idx="609">
                  <c:v>8.0282912104601922E-2</c:v>
                </c:pt>
                <c:pt idx="610">
                  <c:v>8.0282912104601922E-2</c:v>
                </c:pt>
                <c:pt idx="611">
                  <c:v>8.0282912104601922E-2</c:v>
                </c:pt>
                <c:pt idx="612">
                  <c:v>8.0713006431815268E-2</c:v>
                </c:pt>
                <c:pt idx="613">
                  <c:v>8.0713006431815268E-2</c:v>
                </c:pt>
                <c:pt idx="614">
                  <c:v>8.0713006431815268E-2</c:v>
                </c:pt>
                <c:pt idx="615">
                  <c:v>8.0713006431815268E-2</c:v>
                </c:pt>
                <c:pt idx="616">
                  <c:v>8.0713006431815268E-2</c:v>
                </c:pt>
                <c:pt idx="617">
                  <c:v>8.0713006431815268E-2</c:v>
                </c:pt>
                <c:pt idx="618">
                  <c:v>8.0713006431815268E-2</c:v>
                </c:pt>
                <c:pt idx="619">
                  <c:v>8.0713006431815268E-2</c:v>
                </c:pt>
                <c:pt idx="620">
                  <c:v>8.0713006431815268E-2</c:v>
                </c:pt>
                <c:pt idx="621">
                  <c:v>8.0713006431815268E-2</c:v>
                </c:pt>
                <c:pt idx="622">
                  <c:v>8.0713006431815268E-2</c:v>
                </c:pt>
                <c:pt idx="623">
                  <c:v>8.114656105413634E-2</c:v>
                </c:pt>
                <c:pt idx="624">
                  <c:v>8.114656105413634E-2</c:v>
                </c:pt>
                <c:pt idx="625">
                  <c:v>8.114656105413634E-2</c:v>
                </c:pt>
                <c:pt idx="626">
                  <c:v>8.114656105413634E-2</c:v>
                </c:pt>
                <c:pt idx="627">
                  <c:v>8.114656105413634E-2</c:v>
                </c:pt>
                <c:pt idx="628">
                  <c:v>8.114656105413634E-2</c:v>
                </c:pt>
                <c:pt idx="629">
                  <c:v>8.1581144519889598E-2</c:v>
                </c:pt>
                <c:pt idx="630">
                  <c:v>8.2016141087796618E-2</c:v>
                </c:pt>
                <c:pt idx="631">
                  <c:v>8.2016141087796618E-2</c:v>
                </c:pt>
                <c:pt idx="632">
                  <c:v>8.2016141087796618E-2</c:v>
                </c:pt>
                <c:pt idx="633">
                  <c:v>8.2016141087796618E-2</c:v>
                </c:pt>
                <c:pt idx="634">
                  <c:v>8.2451759079372078E-2</c:v>
                </c:pt>
                <c:pt idx="635">
                  <c:v>8.2451759079372078E-2</c:v>
                </c:pt>
                <c:pt idx="636">
                  <c:v>8.2451759079372078E-2</c:v>
                </c:pt>
                <c:pt idx="637">
                  <c:v>8.2451759079372078E-2</c:v>
                </c:pt>
                <c:pt idx="638">
                  <c:v>8.2451759079372078E-2</c:v>
                </c:pt>
                <c:pt idx="639">
                  <c:v>8.2451759079372078E-2</c:v>
                </c:pt>
                <c:pt idx="640">
                  <c:v>8.2451759079372078E-2</c:v>
                </c:pt>
                <c:pt idx="641">
                  <c:v>8.2888625856398779E-2</c:v>
                </c:pt>
                <c:pt idx="642">
                  <c:v>8.2888625856398779E-2</c:v>
                </c:pt>
                <c:pt idx="643">
                  <c:v>8.2888625856398779E-2</c:v>
                </c:pt>
                <c:pt idx="644">
                  <c:v>8.2888625856398779E-2</c:v>
                </c:pt>
                <c:pt idx="645">
                  <c:v>8.2888625856398779E-2</c:v>
                </c:pt>
                <c:pt idx="646">
                  <c:v>8.2888625856398779E-2</c:v>
                </c:pt>
                <c:pt idx="647">
                  <c:v>8.2888625856398779E-2</c:v>
                </c:pt>
                <c:pt idx="648">
                  <c:v>8.2888625856398779E-2</c:v>
                </c:pt>
                <c:pt idx="649">
                  <c:v>8.332738019991287E-2</c:v>
                </c:pt>
                <c:pt idx="650">
                  <c:v>8.332738019991287E-2</c:v>
                </c:pt>
                <c:pt idx="651">
                  <c:v>8.332738019991287E-2</c:v>
                </c:pt>
                <c:pt idx="652">
                  <c:v>8.332738019991287E-2</c:v>
                </c:pt>
                <c:pt idx="653">
                  <c:v>8.332738019991287E-2</c:v>
                </c:pt>
                <c:pt idx="654">
                  <c:v>8.332738019991287E-2</c:v>
                </c:pt>
                <c:pt idx="655">
                  <c:v>8.332738019991287E-2</c:v>
                </c:pt>
                <c:pt idx="656">
                  <c:v>8.332738019991287E-2</c:v>
                </c:pt>
                <c:pt idx="657">
                  <c:v>8.332738019991287E-2</c:v>
                </c:pt>
                <c:pt idx="658">
                  <c:v>8.332738019991287E-2</c:v>
                </c:pt>
                <c:pt idx="659">
                  <c:v>8.3768252083694886E-2</c:v>
                </c:pt>
                <c:pt idx="660">
                  <c:v>8.3768252083694886E-2</c:v>
                </c:pt>
                <c:pt idx="661">
                  <c:v>8.4209336949063268E-2</c:v>
                </c:pt>
                <c:pt idx="662">
                  <c:v>8.4209336949063268E-2</c:v>
                </c:pt>
                <c:pt idx="663">
                  <c:v>8.4651276526723759E-2</c:v>
                </c:pt>
                <c:pt idx="664">
                  <c:v>8.4651276526723759E-2</c:v>
                </c:pt>
                <c:pt idx="665">
                  <c:v>8.4651276526723759E-2</c:v>
                </c:pt>
                <c:pt idx="666">
                  <c:v>8.5093430430076625E-2</c:v>
                </c:pt>
                <c:pt idx="667">
                  <c:v>8.5093430430076625E-2</c:v>
                </c:pt>
                <c:pt idx="668">
                  <c:v>8.5535798971246649E-2</c:v>
                </c:pt>
                <c:pt idx="669">
                  <c:v>8.5535798971246649E-2</c:v>
                </c:pt>
                <c:pt idx="670">
                  <c:v>8.5535798971246649E-2</c:v>
                </c:pt>
                <c:pt idx="671">
                  <c:v>8.5535798971246649E-2</c:v>
                </c:pt>
                <c:pt idx="672">
                  <c:v>8.5535798971246649E-2</c:v>
                </c:pt>
                <c:pt idx="673">
                  <c:v>8.5535798971246649E-2</c:v>
                </c:pt>
                <c:pt idx="674">
                  <c:v>8.5535798971246649E-2</c:v>
                </c:pt>
                <c:pt idx="675">
                  <c:v>8.5535798971246649E-2</c:v>
                </c:pt>
                <c:pt idx="676">
                  <c:v>8.5535798971246649E-2</c:v>
                </c:pt>
                <c:pt idx="677">
                  <c:v>8.5535798971246649E-2</c:v>
                </c:pt>
                <c:pt idx="678">
                  <c:v>8.5535798971246649E-2</c:v>
                </c:pt>
                <c:pt idx="679">
                  <c:v>8.5535798971246649E-2</c:v>
                </c:pt>
                <c:pt idx="680">
                  <c:v>8.5535798971246649E-2</c:v>
                </c:pt>
                <c:pt idx="681">
                  <c:v>8.5535798971246649E-2</c:v>
                </c:pt>
                <c:pt idx="682">
                  <c:v>8.5535798971246649E-2</c:v>
                </c:pt>
                <c:pt idx="683">
                  <c:v>8.5535798971246649E-2</c:v>
                </c:pt>
                <c:pt idx="684">
                  <c:v>8.5983824955638721E-2</c:v>
                </c:pt>
                <c:pt idx="685">
                  <c:v>8.5983824955638721E-2</c:v>
                </c:pt>
                <c:pt idx="686">
                  <c:v>8.5983824955638721E-2</c:v>
                </c:pt>
                <c:pt idx="687">
                  <c:v>8.6433400437012392E-2</c:v>
                </c:pt>
                <c:pt idx="688">
                  <c:v>8.7334332778586363E-2</c:v>
                </c:pt>
                <c:pt idx="689">
                  <c:v>8.7334332778586363E-2</c:v>
                </c:pt>
                <c:pt idx="690">
                  <c:v>8.7785469951613848E-2</c:v>
                </c:pt>
                <c:pt idx="691">
                  <c:v>8.7785469951613848E-2</c:v>
                </c:pt>
                <c:pt idx="692">
                  <c:v>8.8238181381974923E-2</c:v>
                </c:pt>
                <c:pt idx="693">
                  <c:v>8.8238181381974923E-2</c:v>
                </c:pt>
                <c:pt idx="694">
                  <c:v>8.9146776394861779E-2</c:v>
                </c:pt>
                <c:pt idx="695">
                  <c:v>8.9146776394861779E-2</c:v>
                </c:pt>
                <c:pt idx="696">
                  <c:v>8.9146776394861779E-2</c:v>
                </c:pt>
                <c:pt idx="697">
                  <c:v>8.9146776394861779E-2</c:v>
                </c:pt>
                <c:pt idx="698">
                  <c:v>9.006178933417669E-2</c:v>
                </c:pt>
                <c:pt idx="699">
                  <c:v>9.006178933417669E-2</c:v>
                </c:pt>
                <c:pt idx="700">
                  <c:v>9.006178933417669E-2</c:v>
                </c:pt>
                <c:pt idx="701">
                  <c:v>9.006178933417669E-2</c:v>
                </c:pt>
                <c:pt idx="702">
                  <c:v>9.006178933417669E-2</c:v>
                </c:pt>
                <c:pt idx="703">
                  <c:v>9.006178933417669E-2</c:v>
                </c:pt>
                <c:pt idx="704">
                  <c:v>9.006178933417669E-2</c:v>
                </c:pt>
                <c:pt idx="705">
                  <c:v>9.006178933417669E-2</c:v>
                </c:pt>
                <c:pt idx="706">
                  <c:v>9.006178933417669E-2</c:v>
                </c:pt>
                <c:pt idx="707">
                  <c:v>9.052185170589927E-2</c:v>
                </c:pt>
                <c:pt idx="708">
                  <c:v>9.052185170589927E-2</c:v>
                </c:pt>
                <c:pt idx="709">
                  <c:v>9.052185170589927E-2</c:v>
                </c:pt>
                <c:pt idx="710">
                  <c:v>9.0984263732227177E-2</c:v>
                </c:pt>
                <c:pt idx="711">
                  <c:v>9.0984263732227177E-2</c:v>
                </c:pt>
                <c:pt idx="712">
                  <c:v>9.1447622838998155E-2</c:v>
                </c:pt>
                <c:pt idx="713">
                  <c:v>9.1447622838998155E-2</c:v>
                </c:pt>
                <c:pt idx="714">
                  <c:v>9.1447622838998155E-2</c:v>
                </c:pt>
                <c:pt idx="715">
                  <c:v>9.1447622838998155E-2</c:v>
                </c:pt>
                <c:pt idx="716">
                  <c:v>9.1447622838998155E-2</c:v>
                </c:pt>
                <c:pt idx="717">
                  <c:v>9.1447622838998155E-2</c:v>
                </c:pt>
                <c:pt idx="718">
                  <c:v>9.1447622838998155E-2</c:v>
                </c:pt>
                <c:pt idx="719">
                  <c:v>9.1447622838998155E-2</c:v>
                </c:pt>
                <c:pt idx="720">
                  <c:v>9.1914088530806792E-2</c:v>
                </c:pt>
                <c:pt idx="721">
                  <c:v>9.2381036108660677E-2</c:v>
                </c:pt>
                <c:pt idx="722">
                  <c:v>9.2848225127868167E-2</c:v>
                </c:pt>
                <c:pt idx="723">
                  <c:v>9.3316140347623644E-2</c:v>
                </c:pt>
                <c:pt idx="724">
                  <c:v>9.3316140347623644E-2</c:v>
                </c:pt>
                <c:pt idx="725">
                  <c:v>9.3316140347623644E-2</c:v>
                </c:pt>
                <c:pt idx="726">
                  <c:v>9.3785515521262908E-2</c:v>
                </c:pt>
                <c:pt idx="727">
                  <c:v>9.4255869579518731E-2</c:v>
                </c:pt>
                <c:pt idx="728">
                  <c:v>9.4255869579518731E-2</c:v>
                </c:pt>
                <c:pt idx="729">
                  <c:v>9.4255869579518731E-2</c:v>
                </c:pt>
                <c:pt idx="730">
                  <c:v>9.5201510617459392E-2</c:v>
                </c:pt>
                <c:pt idx="731">
                  <c:v>9.5201510617459392E-2</c:v>
                </c:pt>
                <c:pt idx="732">
                  <c:v>9.5201510617459392E-2</c:v>
                </c:pt>
                <c:pt idx="733">
                  <c:v>9.5201510617459392E-2</c:v>
                </c:pt>
                <c:pt idx="734">
                  <c:v>9.5676575537627373E-2</c:v>
                </c:pt>
                <c:pt idx="735">
                  <c:v>9.5676575537627373E-2</c:v>
                </c:pt>
                <c:pt idx="736">
                  <c:v>9.5676575537627373E-2</c:v>
                </c:pt>
                <c:pt idx="737">
                  <c:v>9.5676575537627373E-2</c:v>
                </c:pt>
                <c:pt idx="738">
                  <c:v>9.5676575537627373E-2</c:v>
                </c:pt>
                <c:pt idx="739">
                  <c:v>9.5676575537627373E-2</c:v>
                </c:pt>
                <c:pt idx="740">
                  <c:v>9.5676575537627373E-2</c:v>
                </c:pt>
                <c:pt idx="741">
                  <c:v>9.5676575537627373E-2</c:v>
                </c:pt>
                <c:pt idx="742">
                  <c:v>9.5676575537627373E-2</c:v>
                </c:pt>
                <c:pt idx="743">
                  <c:v>9.5676575537627373E-2</c:v>
                </c:pt>
                <c:pt idx="744">
                  <c:v>9.615876584952246E-2</c:v>
                </c:pt>
                <c:pt idx="745">
                  <c:v>9.615876584952246E-2</c:v>
                </c:pt>
                <c:pt idx="746">
                  <c:v>9.615876584952246E-2</c:v>
                </c:pt>
                <c:pt idx="747">
                  <c:v>9.615876584952246E-2</c:v>
                </c:pt>
                <c:pt idx="748">
                  <c:v>9.615876584952246E-2</c:v>
                </c:pt>
                <c:pt idx="749">
                  <c:v>9.615876584952246E-2</c:v>
                </c:pt>
                <c:pt idx="750">
                  <c:v>9.615876584952246E-2</c:v>
                </c:pt>
                <c:pt idx="751">
                  <c:v>9.615876584952246E-2</c:v>
                </c:pt>
                <c:pt idx="752">
                  <c:v>9.615876584952246E-2</c:v>
                </c:pt>
                <c:pt idx="753">
                  <c:v>9.615876584952246E-2</c:v>
                </c:pt>
                <c:pt idx="754">
                  <c:v>9.615876584952246E-2</c:v>
                </c:pt>
                <c:pt idx="755">
                  <c:v>9.615876584952246E-2</c:v>
                </c:pt>
                <c:pt idx="756">
                  <c:v>9.615876584952246E-2</c:v>
                </c:pt>
                <c:pt idx="757">
                  <c:v>9.615876584952246E-2</c:v>
                </c:pt>
                <c:pt idx="758">
                  <c:v>9.615876584952246E-2</c:v>
                </c:pt>
                <c:pt idx="759">
                  <c:v>9.615876584952246E-2</c:v>
                </c:pt>
                <c:pt idx="760">
                  <c:v>9.615876584952246E-2</c:v>
                </c:pt>
                <c:pt idx="761">
                  <c:v>9.615876584952246E-2</c:v>
                </c:pt>
                <c:pt idx="762">
                  <c:v>9.615876584952246E-2</c:v>
                </c:pt>
                <c:pt idx="763">
                  <c:v>9.615876584952246E-2</c:v>
                </c:pt>
                <c:pt idx="764">
                  <c:v>9.6650717058144292E-2</c:v>
                </c:pt>
                <c:pt idx="765">
                  <c:v>9.6650717058144292E-2</c:v>
                </c:pt>
                <c:pt idx="766">
                  <c:v>9.6650717058144292E-2</c:v>
                </c:pt>
                <c:pt idx="767">
                  <c:v>9.6650717058144292E-2</c:v>
                </c:pt>
                <c:pt idx="768">
                  <c:v>9.6650717058144292E-2</c:v>
                </c:pt>
                <c:pt idx="769">
                  <c:v>9.6650717058144292E-2</c:v>
                </c:pt>
                <c:pt idx="770">
                  <c:v>9.6650717058144292E-2</c:v>
                </c:pt>
                <c:pt idx="771">
                  <c:v>9.6650717058144292E-2</c:v>
                </c:pt>
                <c:pt idx="772">
                  <c:v>9.6650717058144292E-2</c:v>
                </c:pt>
                <c:pt idx="773">
                  <c:v>9.6650717058144292E-2</c:v>
                </c:pt>
                <c:pt idx="774">
                  <c:v>9.6650717058144292E-2</c:v>
                </c:pt>
                <c:pt idx="775">
                  <c:v>9.6650717058144292E-2</c:v>
                </c:pt>
                <c:pt idx="776">
                  <c:v>9.6650717058144292E-2</c:v>
                </c:pt>
                <c:pt idx="777">
                  <c:v>9.6650717058144292E-2</c:v>
                </c:pt>
                <c:pt idx="778">
                  <c:v>9.6650717058144292E-2</c:v>
                </c:pt>
                <c:pt idx="779">
                  <c:v>9.6650717058144292E-2</c:v>
                </c:pt>
                <c:pt idx="780">
                  <c:v>9.6650717058144292E-2</c:v>
                </c:pt>
                <c:pt idx="781">
                  <c:v>9.7150051636767681E-2</c:v>
                </c:pt>
                <c:pt idx="782">
                  <c:v>9.7649942267260356E-2</c:v>
                </c:pt>
                <c:pt idx="783">
                  <c:v>9.7649942267260356E-2</c:v>
                </c:pt>
                <c:pt idx="784">
                  <c:v>9.7649942267260356E-2</c:v>
                </c:pt>
                <c:pt idx="785">
                  <c:v>9.8150390500241033E-2</c:v>
                </c:pt>
                <c:pt idx="786">
                  <c:v>9.8150390500241033E-2</c:v>
                </c:pt>
                <c:pt idx="787">
                  <c:v>9.8150390500241033E-2</c:v>
                </c:pt>
                <c:pt idx="788">
                  <c:v>9.8150390500241033E-2</c:v>
                </c:pt>
                <c:pt idx="789">
                  <c:v>9.8150390500241033E-2</c:v>
                </c:pt>
                <c:pt idx="790">
                  <c:v>9.8150390500241033E-2</c:v>
                </c:pt>
                <c:pt idx="791">
                  <c:v>9.8654212541533934E-2</c:v>
                </c:pt>
                <c:pt idx="792">
                  <c:v>9.8654212541533934E-2</c:v>
                </c:pt>
                <c:pt idx="793">
                  <c:v>9.8654212541533934E-2</c:v>
                </c:pt>
                <c:pt idx="794">
                  <c:v>9.8654212541533934E-2</c:v>
                </c:pt>
                <c:pt idx="795">
                  <c:v>9.915945459985416E-2</c:v>
                </c:pt>
                <c:pt idx="796">
                  <c:v>9.915945459985416E-2</c:v>
                </c:pt>
                <c:pt idx="797">
                  <c:v>9.915945459985416E-2</c:v>
                </c:pt>
                <c:pt idx="798">
                  <c:v>9.915945459985416E-2</c:v>
                </c:pt>
                <c:pt idx="799">
                  <c:v>9.915945459985416E-2</c:v>
                </c:pt>
                <c:pt idx="800">
                  <c:v>9.915945459985416E-2</c:v>
                </c:pt>
                <c:pt idx="801">
                  <c:v>9.915945459985416E-2</c:v>
                </c:pt>
                <c:pt idx="802">
                  <c:v>9.915945459985416E-2</c:v>
                </c:pt>
                <c:pt idx="803">
                  <c:v>9.915945459985416E-2</c:v>
                </c:pt>
                <c:pt idx="804">
                  <c:v>9.915945459985416E-2</c:v>
                </c:pt>
                <c:pt idx="805">
                  <c:v>9.915945459985416E-2</c:v>
                </c:pt>
                <c:pt idx="806">
                  <c:v>9.915945459985416E-2</c:v>
                </c:pt>
                <c:pt idx="807">
                  <c:v>9.967075264175014E-2</c:v>
                </c:pt>
                <c:pt idx="808">
                  <c:v>0.10018234285395577</c:v>
                </c:pt>
                <c:pt idx="809">
                  <c:v>0.10018234285395577</c:v>
                </c:pt>
                <c:pt idx="810">
                  <c:v>0.10018234285395577</c:v>
                </c:pt>
                <c:pt idx="811">
                  <c:v>0.10018234285395577</c:v>
                </c:pt>
                <c:pt idx="812">
                  <c:v>0.10018234285395577</c:v>
                </c:pt>
                <c:pt idx="813">
                  <c:v>0.10069539978121934</c:v>
                </c:pt>
                <c:pt idx="814">
                  <c:v>0.10069539978121934</c:v>
                </c:pt>
                <c:pt idx="815">
                  <c:v>0.10069539978121934</c:v>
                </c:pt>
                <c:pt idx="816">
                  <c:v>0.10069539978121934</c:v>
                </c:pt>
                <c:pt idx="817">
                  <c:v>0.10069539978121934</c:v>
                </c:pt>
                <c:pt idx="818">
                  <c:v>0.10069539978121934</c:v>
                </c:pt>
                <c:pt idx="819">
                  <c:v>0.10069539978121934</c:v>
                </c:pt>
                <c:pt idx="820">
                  <c:v>0.10121231204955483</c:v>
                </c:pt>
                <c:pt idx="821">
                  <c:v>0.10121231204955483</c:v>
                </c:pt>
                <c:pt idx="822">
                  <c:v>0.10121231204955483</c:v>
                </c:pt>
                <c:pt idx="823">
                  <c:v>0.10121231204955483</c:v>
                </c:pt>
                <c:pt idx="824">
                  <c:v>0.10121231204955483</c:v>
                </c:pt>
                <c:pt idx="825">
                  <c:v>0.10121231204955483</c:v>
                </c:pt>
                <c:pt idx="826">
                  <c:v>0.10121231204955483</c:v>
                </c:pt>
                <c:pt idx="827">
                  <c:v>0.10121231204955483</c:v>
                </c:pt>
                <c:pt idx="828">
                  <c:v>0.10121231204955483</c:v>
                </c:pt>
                <c:pt idx="829">
                  <c:v>0.10121231204955483</c:v>
                </c:pt>
                <c:pt idx="830">
                  <c:v>0.10121231204955483</c:v>
                </c:pt>
                <c:pt idx="831">
                  <c:v>0.10121231204955483</c:v>
                </c:pt>
                <c:pt idx="832">
                  <c:v>0.10121231204955483</c:v>
                </c:pt>
                <c:pt idx="833">
                  <c:v>0.10121231204955483</c:v>
                </c:pt>
                <c:pt idx="834">
                  <c:v>0.10121231204955483</c:v>
                </c:pt>
                <c:pt idx="835">
                  <c:v>0.10173742445375698</c:v>
                </c:pt>
                <c:pt idx="836">
                  <c:v>0.10226284574760866</c:v>
                </c:pt>
                <c:pt idx="837">
                  <c:v>0.10226284574760866</c:v>
                </c:pt>
                <c:pt idx="838">
                  <c:v>0.10226284574760866</c:v>
                </c:pt>
                <c:pt idx="839">
                  <c:v>0.10226284574760866</c:v>
                </c:pt>
                <c:pt idx="840">
                  <c:v>0.10226284574760866</c:v>
                </c:pt>
                <c:pt idx="841">
                  <c:v>0.10226284574760866</c:v>
                </c:pt>
                <c:pt idx="842">
                  <c:v>0.10226284574760866</c:v>
                </c:pt>
                <c:pt idx="843">
                  <c:v>0.10226284574760866</c:v>
                </c:pt>
                <c:pt idx="844">
                  <c:v>0.10226284574760866</c:v>
                </c:pt>
                <c:pt idx="845">
                  <c:v>0.10226284574760866</c:v>
                </c:pt>
                <c:pt idx="846">
                  <c:v>0.10226284574760866</c:v>
                </c:pt>
                <c:pt idx="847">
                  <c:v>0.10226284574760866</c:v>
                </c:pt>
                <c:pt idx="848">
                  <c:v>0.10279106514302523</c:v>
                </c:pt>
                <c:pt idx="849">
                  <c:v>0.10279106514302523</c:v>
                </c:pt>
                <c:pt idx="850">
                  <c:v>0.10279106514302523</c:v>
                </c:pt>
                <c:pt idx="851">
                  <c:v>0.10279106514302523</c:v>
                </c:pt>
                <c:pt idx="852">
                  <c:v>0.10279106514302523</c:v>
                </c:pt>
                <c:pt idx="853">
                  <c:v>0.10332116767354133</c:v>
                </c:pt>
                <c:pt idx="854">
                  <c:v>0.10385158555356992</c:v>
                </c:pt>
                <c:pt idx="855">
                  <c:v>0.10385158555356992</c:v>
                </c:pt>
                <c:pt idx="856">
                  <c:v>0.10385158555356992</c:v>
                </c:pt>
                <c:pt idx="857">
                  <c:v>0.10385158555356992</c:v>
                </c:pt>
                <c:pt idx="858">
                  <c:v>0.10438517958856874</c:v>
                </c:pt>
                <c:pt idx="859">
                  <c:v>0.10545364802817647</c:v>
                </c:pt>
                <c:pt idx="860">
                  <c:v>0.10545364802817647</c:v>
                </c:pt>
                <c:pt idx="861">
                  <c:v>0.10545364802817647</c:v>
                </c:pt>
                <c:pt idx="862">
                  <c:v>0.10545364802817647</c:v>
                </c:pt>
                <c:pt idx="863">
                  <c:v>0.10545364802817647</c:v>
                </c:pt>
                <c:pt idx="864">
                  <c:v>0.10545364802817647</c:v>
                </c:pt>
                <c:pt idx="865">
                  <c:v>0.10545364802817647</c:v>
                </c:pt>
                <c:pt idx="866">
                  <c:v>0.10545364802817647</c:v>
                </c:pt>
                <c:pt idx="867">
                  <c:v>0.10545364802817647</c:v>
                </c:pt>
                <c:pt idx="868">
                  <c:v>0.10545364802817647</c:v>
                </c:pt>
                <c:pt idx="869">
                  <c:v>0.10545364802817647</c:v>
                </c:pt>
                <c:pt idx="870">
                  <c:v>0.10545364802817647</c:v>
                </c:pt>
                <c:pt idx="871">
                  <c:v>0.10545364802817647</c:v>
                </c:pt>
                <c:pt idx="872">
                  <c:v>0.10545364802817647</c:v>
                </c:pt>
                <c:pt idx="873">
                  <c:v>0.10545364802817647</c:v>
                </c:pt>
                <c:pt idx="874">
                  <c:v>0.10545364802817647</c:v>
                </c:pt>
                <c:pt idx="875">
                  <c:v>0.10545364802817647</c:v>
                </c:pt>
                <c:pt idx="876">
                  <c:v>0.10545364802817647</c:v>
                </c:pt>
                <c:pt idx="877">
                  <c:v>0.10545364802817647</c:v>
                </c:pt>
                <c:pt idx="878">
                  <c:v>0.10545364802817647</c:v>
                </c:pt>
                <c:pt idx="879">
                  <c:v>0.10545364802817647</c:v>
                </c:pt>
                <c:pt idx="880">
                  <c:v>0.10545364802817647</c:v>
                </c:pt>
                <c:pt idx="881">
                  <c:v>0.10654976629801435</c:v>
                </c:pt>
                <c:pt idx="882">
                  <c:v>0.10654976629801435</c:v>
                </c:pt>
                <c:pt idx="883">
                  <c:v>0.10654976629801435</c:v>
                </c:pt>
                <c:pt idx="884">
                  <c:v>0.10654976629801435</c:v>
                </c:pt>
                <c:pt idx="885">
                  <c:v>0.10654976629801435</c:v>
                </c:pt>
                <c:pt idx="886">
                  <c:v>0.10654976629801435</c:v>
                </c:pt>
                <c:pt idx="887">
                  <c:v>0.10654976629801435</c:v>
                </c:pt>
                <c:pt idx="888">
                  <c:v>0.10654976629801435</c:v>
                </c:pt>
                <c:pt idx="889">
                  <c:v>0.10654976629801435</c:v>
                </c:pt>
                <c:pt idx="890">
                  <c:v>0.10710397955921436</c:v>
                </c:pt>
                <c:pt idx="891">
                  <c:v>0.10710397955921436</c:v>
                </c:pt>
                <c:pt idx="892">
                  <c:v>0.10710397955921436</c:v>
                </c:pt>
                <c:pt idx="893">
                  <c:v>0.10710397955921436</c:v>
                </c:pt>
                <c:pt idx="894">
                  <c:v>0.10710397955921436</c:v>
                </c:pt>
                <c:pt idx="895">
                  <c:v>0.10765923262015395</c:v>
                </c:pt>
                <c:pt idx="896">
                  <c:v>0.10765923262015395</c:v>
                </c:pt>
                <c:pt idx="897">
                  <c:v>0.10765923262015395</c:v>
                </c:pt>
                <c:pt idx="898">
                  <c:v>0.10765923262015395</c:v>
                </c:pt>
                <c:pt idx="899">
                  <c:v>0.10765923262015395</c:v>
                </c:pt>
                <c:pt idx="900">
                  <c:v>0.10765923262015395</c:v>
                </c:pt>
                <c:pt idx="901">
                  <c:v>0.10765923262015395</c:v>
                </c:pt>
                <c:pt idx="902">
                  <c:v>0.10765923262015395</c:v>
                </c:pt>
                <c:pt idx="903">
                  <c:v>0.10765923262015395</c:v>
                </c:pt>
                <c:pt idx="904">
                  <c:v>0.10765923262015395</c:v>
                </c:pt>
                <c:pt idx="905">
                  <c:v>0.10765923262015395</c:v>
                </c:pt>
                <c:pt idx="906">
                  <c:v>0.10765923262015395</c:v>
                </c:pt>
                <c:pt idx="907">
                  <c:v>0.10765923262015395</c:v>
                </c:pt>
                <c:pt idx="908">
                  <c:v>0.10765923262015395</c:v>
                </c:pt>
                <c:pt idx="909">
                  <c:v>0.10822295364231384</c:v>
                </c:pt>
                <c:pt idx="910">
                  <c:v>0.10822295364231384</c:v>
                </c:pt>
                <c:pt idx="911">
                  <c:v>0.10822295364231384</c:v>
                </c:pt>
                <c:pt idx="912">
                  <c:v>0.10822295364231384</c:v>
                </c:pt>
                <c:pt idx="913">
                  <c:v>0.10822295364231384</c:v>
                </c:pt>
                <c:pt idx="914">
                  <c:v>0.10822295364231384</c:v>
                </c:pt>
                <c:pt idx="915">
                  <c:v>0.10822295364231384</c:v>
                </c:pt>
                <c:pt idx="916">
                  <c:v>0.10822295364231384</c:v>
                </c:pt>
                <c:pt idx="917">
                  <c:v>0.10822295364231384</c:v>
                </c:pt>
                <c:pt idx="918">
                  <c:v>0.10822295364231384</c:v>
                </c:pt>
                <c:pt idx="919">
                  <c:v>0.10822295364231384</c:v>
                </c:pt>
                <c:pt idx="920">
                  <c:v>0.10879210550283749</c:v>
                </c:pt>
                <c:pt idx="921">
                  <c:v>0.10879210550283749</c:v>
                </c:pt>
                <c:pt idx="922">
                  <c:v>0.10879210550283749</c:v>
                </c:pt>
                <c:pt idx="923">
                  <c:v>0.10879210550283749</c:v>
                </c:pt>
                <c:pt idx="924">
                  <c:v>0.10879210550283749</c:v>
                </c:pt>
                <c:pt idx="925">
                  <c:v>0.10879210550283749</c:v>
                </c:pt>
                <c:pt idx="926">
                  <c:v>0.1093634605318535</c:v>
                </c:pt>
                <c:pt idx="927">
                  <c:v>0.1093634605318535</c:v>
                </c:pt>
                <c:pt idx="928">
                  <c:v>0.1093634605318535</c:v>
                </c:pt>
                <c:pt idx="929">
                  <c:v>0.1093634605318535</c:v>
                </c:pt>
                <c:pt idx="930">
                  <c:v>0.1093634605318535</c:v>
                </c:pt>
                <c:pt idx="931">
                  <c:v>0.1093634605318535</c:v>
                </c:pt>
                <c:pt idx="932">
                  <c:v>0.10993852806918021</c:v>
                </c:pt>
                <c:pt idx="933">
                  <c:v>0.10993852806918021</c:v>
                </c:pt>
                <c:pt idx="934">
                  <c:v>0.10993852806918021</c:v>
                </c:pt>
                <c:pt idx="935">
                  <c:v>0.10993852806918021</c:v>
                </c:pt>
                <c:pt idx="936">
                  <c:v>0.10993852806918021</c:v>
                </c:pt>
                <c:pt idx="937">
                  <c:v>0.10993852806918021</c:v>
                </c:pt>
                <c:pt idx="938">
                  <c:v>0.10993852806918021</c:v>
                </c:pt>
                <c:pt idx="939">
                  <c:v>0.10993852806918021</c:v>
                </c:pt>
                <c:pt idx="940">
                  <c:v>0.10993852806918021</c:v>
                </c:pt>
                <c:pt idx="941">
                  <c:v>0.10993852806918021</c:v>
                </c:pt>
                <c:pt idx="942">
                  <c:v>0.10993852806918021</c:v>
                </c:pt>
                <c:pt idx="943">
                  <c:v>0.10993852806918021</c:v>
                </c:pt>
                <c:pt idx="944">
                  <c:v>0.10993852806918021</c:v>
                </c:pt>
                <c:pt idx="945">
                  <c:v>0.10993852806918021</c:v>
                </c:pt>
                <c:pt idx="946">
                  <c:v>0.11052232600476336</c:v>
                </c:pt>
                <c:pt idx="947">
                  <c:v>0.11052232600476336</c:v>
                </c:pt>
                <c:pt idx="948">
                  <c:v>0.11052232600476336</c:v>
                </c:pt>
                <c:pt idx="949">
                  <c:v>0.11052232600476336</c:v>
                </c:pt>
                <c:pt idx="950">
                  <c:v>0.11052232600476336</c:v>
                </c:pt>
                <c:pt idx="951">
                  <c:v>0.11052232600476336</c:v>
                </c:pt>
                <c:pt idx="952">
                  <c:v>0.11052232600476336</c:v>
                </c:pt>
                <c:pt idx="953">
                  <c:v>0.11052232600476336</c:v>
                </c:pt>
                <c:pt idx="954">
                  <c:v>0.11052232600476336</c:v>
                </c:pt>
                <c:pt idx="955">
                  <c:v>0.11110961509079186</c:v>
                </c:pt>
                <c:pt idx="956">
                  <c:v>0.11169729492138857</c:v>
                </c:pt>
                <c:pt idx="957">
                  <c:v>0.11169729492138857</c:v>
                </c:pt>
                <c:pt idx="958">
                  <c:v>0.1122869376104709</c:v>
                </c:pt>
                <c:pt idx="959">
                  <c:v>0.1122869376104709</c:v>
                </c:pt>
                <c:pt idx="960">
                  <c:v>0.1122869376104709</c:v>
                </c:pt>
                <c:pt idx="961">
                  <c:v>0.1122869376104709</c:v>
                </c:pt>
                <c:pt idx="962">
                  <c:v>0.11287736964719593</c:v>
                </c:pt>
                <c:pt idx="963">
                  <c:v>0.11287736964719593</c:v>
                </c:pt>
                <c:pt idx="964">
                  <c:v>0.11287736964719593</c:v>
                </c:pt>
                <c:pt idx="965">
                  <c:v>0.11287736964719593</c:v>
                </c:pt>
                <c:pt idx="966">
                  <c:v>0.11287736964719593</c:v>
                </c:pt>
                <c:pt idx="967">
                  <c:v>0.11287736964719593</c:v>
                </c:pt>
                <c:pt idx="968">
                  <c:v>0.11287736964719593</c:v>
                </c:pt>
                <c:pt idx="969">
                  <c:v>0.11287736964719593</c:v>
                </c:pt>
                <c:pt idx="970">
                  <c:v>0.11287736964719593</c:v>
                </c:pt>
                <c:pt idx="971">
                  <c:v>0.11287736964719593</c:v>
                </c:pt>
                <c:pt idx="972">
                  <c:v>0.11287736964719593</c:v>
                </c:pt>
                <c:pt idx="973">
                  <c:v>0.11287736964719593</c:v>
                </c:pt>
                <c:pt idx="974">
                  <c:v>0.11287736964719593</c:v>
                </c:pt>
                <c:pt idx="975">
                  <c:v>0.11287736964719593</c:v>
                </c:pt>
                <c:pt idx="976">
                  <c:v>0.11287736964719593</c:v>
                </c:pt>
                <c:pt idx="977">
                  <c:v>0.11347541240895336</c:v>
                </c:pt>
                <c:pt idx="978">
                  <c:v>0.11347541240895336</c:v>
                </c:pt>
                <c:pt idx="979">
                  <c:v>0.11347541240895336</c:v>
                </c:pt>
                <c:pt idx="980">
                  <c:v>0.11347541240895336</c:v>
                </c:pt>
                <c:pt idx="981">
                  <c:v>0.11347541240895336</c:v>
                </c:pt>
                <c:pt idx="982">
                  <c:v>0.11347541240895336</c:v>
                </c:pt>
                <c:pt idx="983">
                  <c:v>0.11347541240895336</c:v>
                </c:pt>
                <c:pt idx="984">
                  <c:v>0.11347541240895336</c:v>
                </c:pt>
                <c:pt idx="985">
                  <c:v>0.11347541240895336</c:v>
                </c:pt>
                <c:pt idx="986">
                  <c:v>0.11347541240895336</c:v>
                </c:pt>
                <c:pt idx="987">
                  <c:v>0.11407754295445485</c:v>
                </c:pt>
                <c:pt idx="988">
                  <c:v>0.11467967349995635</c:v>
                </c:pt>
                <c:pt idx="989">
                  <c:v>0.11467967349995635</c:v>
                </c:pt>
                <c:pt idx="990">
                  <c:v>0.11467967349995635</c:v>
                </c:pt>
                <c:pt idx="991">
                  <c:v>0.11467967349995635</c:v>
                </c:pt>
                <c:pt idx="992">
                  <c:v>0.11467967349995635</c:v>
                </c:pt>
                <c:pt idx="993">
                  <c:v>0.11528387180145203</c:v>
                </c:pt>
                <c:pt idx="994">
                  <c:v>0.11528387180145203</c:v>
                </c:pt>
                <c:pt idx="995">
                  <c:v>0.11528387180145203</c:v>
                </c:pt>
                <c:pt idx="996">
                  <c:v>0.11588890175924707</c:v>
                </c:pt>
                <c:pt idx="997">
                  <c:v>0.11588890175924707</c:v>
                </c:pt>
                <c:pt idx="998">
                  <c:v>0.11588890175924707</c:v>
                </c:pt>
                <c:pt idx="999">
                  <c:v>0.11588890175924707</c:v>
                </c:pt>
                <c:pt idx="1000">
                  <c:v>0.11588890175924707</c:v>
                </c:pt>
                <c:pt idx="1001">
                  <c:v>0.11588890175924707</c:v>
                </c:pt>
                <c:pt idx="1002">
                  <c:v>0.11588890175924707</c:v>
                </c:pt>
                <c:pt idx="1003">
                  <c:v>0.11588890175924707</c:v>
                </c:pt>
                <c:pt idx="1004">
                  <c:v>0.11588890175924707</c:v>
                </c:pt>
                <c:pt idx="1005">
                  <c:v>0.11649770529266246</c:v>
                </c:pt>
                <c:pt idx="1006">
                  <c:v>0.11649770529266246</c:v>
                </c:pt>
                <c:pt idx="1007">
                  <c:v>0.11649770529266246</c:v>
                </c:pt>
                <c:pt idx="1008">
                  <c:v>0.11649770529266246</c:v>
                </c:pt>
                <c:pt idx="1009">
                  <c:v>0.11649770529266246</c:v>
                </c:pt>
                <c:pt idx="1010">
                  <c:v>0.11649770529266246</c:v>
                </c:pt>
                <c:pt idx="1011">
                  <c:v>0.11649770529266246</c:v>
                </c:pt>
                <c:pt idx="1012">
                  <c:v>0.11710947859941158</c:v>
                </c:pt>
                <c:pt idx="1013">
                  <c:v>0.11710947859941158</c:v>
                </c:pt>
                <c:pt idx="1014">
                  <c:v>0.11710947859941158</c:v>
                </c:pt>
                <c:pt idx="1015">
                  <c:v>0.11772167882403003</c:v>
                </c:pt>
                <c:pt idx="1016">
                  <c:v>0.11772167882403003</c:v>
                </c:pt>
                <c:pt idx="1017">
                  <c:v>0.11772167882403003</c:v>
                </c:pt>
                <c:pt idx="1018">
                  <c:v>0.11772167882403003</c:v>
                </c:pt>
                <c:pt idx="1019">
                  <c:v>0.11772167882403003</c:v>
                </c:pt>
                <c:pt idx="1020">
                  <c:v>0.11895209387196494</c:v>
                </c:pt>
                <c:pt idx="1021">
                  <c:v>0.11895209387196494</c:v>
                </c:pt>
                <c:pt idx="1022">
                  <c:v>0.11895209387196494</c:v>
                </c:pt>
                <c:pt idx="1023">
                  <c:v>0.11895209387196494</c:v>
                </c:pt>
                <c:pt idx="1024">
                  <c:v>0.11956773403132197</c:v>
                </c:pt>
                <c:pt idx="1025">
                  <c:v>0.11956773403132197</c:v>
                </c:pt>
                <c:pt idx="1026">
                  <c:v>0.11956773403132197</c:v>
                </c:pt>
                <c:pt idx="1027">
                  <c:v>0.11956773403132197</c:v>
                </c:pt>
                <c:pt idx="1028">
                  <c:v>0.11956773403132197</c:v>
                </c:pt>
                <c:pt idx="1029">
                  <c:v>0.12080423532665246</c:v>
                </c:pt>
                <c:pt idx="1030">
                  <c:v>0.12080423532665246</c:v>
                </c:pt>
                <c:pt idx="1031">
                  <c:v>0.12080423532665246</c:v>
                </c:pt>
                <c:pt idx="1032">
                  <c:v>0.12080423532665246</c:v>
                </c:pt>
                <c:pt idx="1033">
                  <c:v>0.12080423532665246</c:v>
                </c:pt>
                <c:pt idx="1034">
                  <c:v>0.12080423532665246</c:v>
                </c:pt>
                <c:pt idx="1035">
                  <c:v>0.12080423532665246</c:v>
                </c:pt>
                <c:pt idx="1036">
                  <c:v>0.12080423532665246</c:v>
                </c:pt>
                <c:pt idx="1037">
                  <c:v>0.12204600954861551</c:v>
                </c:pt>
                <c:pt idx="1038">
                  <c:v>0.12204600954861551</c:v>
                </c:pt>
                <c:pt idx="1039">
                  <c:v>0.12204600954861551</c:v>
                </c:pt>
                <c:pt idx="1040">
                  <c:v>0.12204600954861551</c:v>
                </c:pt>
                <c:pt idx="1041">
                  <c:v>0.12204600954861551</c:v>
                </c:pt>
                <c:pt idx="1042">
                  <c:v>0.12204600954861551</c:v>
                </c:pt>
                <c:pt idx="1043">
                  <c:v>0.12204600954861551</c:v>
                </c:pt>
                <c:pt idx="1044">
                  <c:v>0.12204600954861551</c:v>
                </c:pt>
                <c:pt idx="1045">
                  <c:v>0.12204600954861551</c:v>
                </c:pt>
                <c:pt idx="1046">
                  <c:v>0.12204600954861551</c:v>
                </c:pt>
                <c:pt idx="1047">
                  <c:v>0.12204600954861551</c:v>
                </c:pt>
                <c:pt idx="1048">
                  <c:v>0.12204600954861551</c:v>
                </c:pt>
                <c:pt idx="1049">
                  <c:v>0.12204600954861551</c:v>
                </c:pt>
                <c:pt idx="1050">
                  <c:v>0.12204600954861551</c:v>
                </c:pt>
                <c:pt idx="1051">
                  <c:v>0.12204600954861551</c:v>
                </c:pt>
                <c:pt idx="1052">
                  <c:v>0.12204600954861551</c:v>
                </c:pt>
                <c:pt idx="1053">
                  <c:v>0.12204600954861551</c:v>
                </c:pt>
                <c:pt idx="1054">
                  <c:v>0.12204600954861551</c:v>
                </c:pt>
                <c:pt idx="1055">
                  <c:v>0.12204600954861551</c:v>
                </c:pt>
                <c:pt idx="1056">
                  <c:v>0.12204600954861551</c:v>
                </c:pt>
                <c:pt idx="1057">
                  <c:v>0.12204600954861551</c:v>
                </c:pt>
                <c:pt idx="1058">
                  <c:v>0.12204600954861551</c:v>
                </c:pt>
                <c:pt idx="1059">
                  <c:v>0.12331765151789982</c:v>
                </c:pt>
                <c:pt idx="1060">
                  <c:v>0.12331765151789982</c:v>
                </c:pt>
                <c:pt idx="1061">
                  <c:v>0.12331765151789982</c:v>
                </c:pt>
                <c:pt idx="1062">
                  <c:v>0.12331765151789982</c:v>
                </c:pt>
                <c:pt idx="1063">
                  <c:v>0.12331765151789982</c:v>
                </c:pt>
                <c:pt idx="1064">
                  <c:v>0.12331765151789982</c:v>
                </c:pt>
                <c:pt idx="1065">
                  <c:v>0.12331765151789982</c:v>
                </c:pt>
                <c:pt idx="1066">
                  <c:v>0.12331765151789982</c:v>
                </c:pt>
                <c:pt idx="1067">
                  <c:v>0.12396051111122805</c:v>
                </c:pt>
                <c:pt idx="1068">
                  <c:v>0.12396051111122805</c:v>
                </c:pt>
                <c:pt idx="1069">
                  <c:v>0.12460384584098889</c:v>
                </c:pt>
                <c:pt idx="1070">
                  <c:v>0.12460384584098889</c:v>
                </c:pt>
                <c:pt idx="1071">
                  <c:v>0.12460384584098889</c:v>
                </c:pt>
                <c:pt idx="1072">
                  <c:v>0.12460384584098889</c:v>
                </c:pt>
                <c:pt idx="1073">
                  <c:v>0.12460384584098889</c:v>
                </c:pt>
                <c:pt idx="1074">
                  <c:v>0.12525245773855539</c:v>
                </c:pt>
                <c:pt idx="1075">
                  <c:v>0.12525245773855539</c:v>
                </c:pt>
                <c:pt idx="1076">
                  <c:v>0.12590301158791101</c:v>
                </c:pt>
                <c:pt idx="1077">
                  <c:v>0.12590301158791101</c:v>
                </c:pt>
                <c:pt idx="1078">
                  <c:v>0.12590301158791101</c:v>
                </c:pt>
                <c:pt idx="1079">
                  <c:v>0.12590301158791101</c:v>
                </c:pt>
                <c:pt idx="1080">
                  <c:v>0.1265594661524535</c:v>
                </c:pt>
                <c:pt idx="1081">
                  <c:v>0.1265594661524535</c:v>
                </c:pt>
                <c:pt idx="1082">
                  <c:v>0.1265594661524535</c:v>
                </c:pt>
                <c:pt idx="1083">
                  <c:v>0.1265594661524535</c:v>
                </c:pt>
                <c:pt idx="1084">
                  <c:v>0.1265594661524535</c:v>
                </c:pt>
                <c:pt idx="1085">
                  <c:v>0.1265594661524535</c:v>
                </c:pt>
                <c:pt idx="1086">
                  <c:v>0.1265594661524535</c:v>
                </c:pt>
                <c:pt idx="1087">
                  <c:v>0.1265594661524535</c:v>
                </c:pt>
                <c:pt idx="1088">
                  <c:v>0.1265594661524535</c:v>
                </c:pt>
                <c:pt idx="1089">
                  <c:v>0.1265594661524535</c:v>
                </c:pt>
                <c:pt idx="1090">
                  <c:v>0.1265594661524535</c:v>
                </c:pt>
                <c:pt idx="1091">
                  <c:v>0.1265594661524535</c:v>
                </c:pt>
                <c:pt idx="1092">
                  <c:v>0.1265594661524535</c:v>
                </c:pt>
                <c:pt idx="1093">
                  <c:v>0.1265594661524535</c:v>
                </c:pt>
                <c:pt idx="1094">
                  <c:v>0.1265594661524535</c:v>
                </c:pt>
                <c:pt idx="1095">
                  <c:v>0.1265594661524535</c:v>
                </c:pt>
                <c:pt idx="1096">
                  <c:v>0.12722754385401255</c:v>
                </c:pt>
                <c:pt idx="1097">
                  <c:v>0.12722754385401255</c:v>
                </c:pt>
                <c:pt idx="1098">
                  <c:v>0.12722754385401255</c:v>
                </c:pt>
                <c:pt idx="1099">
                  <c:v>0.12722754385401255</c:v>
                </c:pt>
                <c:pt idx="1100">
                  <c:v>0.12722754385401255</c:v>
                </c:pt>
                <c:pt idx="1101">
                  <c:v>0.12722754385401255</c:v>
                </c:pt>
                <c:pt idx="1102">
                  <c:v>0.12722754385401255</c:v>
                </c:pt>
                <c:pt idx="1103">
                  <c:v>0.12722754385401255</c:v>
                </c:pt>
                <c:pt idx="1104">
                  <c:v>0.12722754385401255</c:v>
                </c:pt>
                <c:pt idx="1105">
                  <c:v>0.12722754385401255</c:v>
                </c:pt>
                <c:pt idx="1106">
                  <c:v>0.12722754385401255</c:v>
                </c:pt>
                <c:pt idx="1107">
                  <c:v>0.12722754385401255</c:v>
                </c:pt>
                <c:pt idx="1108">
                  <c:v>0.12722754385401255</c:v>
                </c:pt>
                <c:pt idx="1109">
                  <c:v>0.12722754385401255</c:v>
                </c:pt>
                <c:pt idx="1110">
                  <c:v>0.12722754385401255</c:v>
                </c:pt>
                <c:pt idx="1111">
                  <c:v>0.12722754385401255</c:v>
                </c:pt>
                <c:pt idx="1112">
                  <c:v>0.12722754385401255</c:v>
                </c:pt>
                <c:pt idx="1113">
                  <c:v>0.12722754385401255</c:v>
                </c:pt>
                <c:pt idx="1114">
                  <c:v>0.12722754385401255</c:v>
                </c:pt>
                <c:pt idx="1115">
                  <c:v>0.12722754385401255</c:v>
                </c:pt>
                <c:pt idx="1116">
                  <c:v>0.12722754385401255</c:v>
                </c:pt>
                <c:pt idx="1117">
                  <c:v>0.12722754385401255</c:v>
                </c:pt>
                <c:pt idx="1118">
                  <c:v>0.12722754385401255</c:v>
                </c:pt>
                <c:pt idx="1119">
                  <c:v>0.12722754385401255</c:v>
                </c:pt>
                <c:pt idx="1120">
                  <c:v>0.12722754385401255</c:v>
                </c:pt>
                <c:pt idx="1121">
                  <c:v>0.12722754385401255</c:v>
                </c:pt>
                <c:pt idx="1122">
                  <c:v>0.12722754385401255</c:v>
                </c:pt>
                <c:pt idx="1123">
                  <c:v>0.12722754385401255</c:v>
                </c:pt>
                <c:pt idx="1124">
                  <c:v>0.12722754385401255</c:v>
                </c:pt>
                <c:pt idx="1125">
                  <c:v>0.12722754385401255</c:v>
                </c:pt>
                <c:pt idx="1126">
                  <c:v>0.12722754385401255</c:v>
                </c:pt>
                <c:pt idx="1127">
                  <c:v>0.12722754385401255</c:v>
                </c:pt>
                <c:pt idx="1128">
                  <c:v>0.12722754385401255</c:v>
                </c:pt>
                <c:pt idx="1129">
                  <c:v>0.12722754385401255</c:v>
                </c:pt>
                <c:pt idx="1130">
                  <c:v>0.12722754385401255</c:v>
                </c:pt>
                <c:pt idx="1131">
                  <c:v>0.12792743477945537</c:v>
                </c:pt>
                <c:pt idx="1132">
                  <c:v>0.12792743477945537</c:v>
                </c:pt>
                <c:pt idx="1133">
                  <c:v>0.12792743477945537</c:v>
                </c:pt>
                <c:pt idx="1134">
                  <c:v>0.12792743477945537</c:v>
                </c:pt>
                <c:pt idx="1135">
                  <c:v>0.12792743477945537</c:v>
                </c:pt>
                <c:pt idx="1136">
                  <c:v>0.12792743477945537</c:v>
                </c:pt>
                <c:pt idx="1137">
                  <c:v>0.12792743477945537</c:v>
                </c:pt>
                <c:pt idx="1138">
                  <c:v>0.12792743477945537</c:v>
                </c:pt>
                <c:pt idx="1139">
                  <c:v>0.12792743477945537</c:v>
                </c:pt>
                <c:pt idx="1140">
                  <c:v>0.12792743477945537</c:v>
                </c:pt>
                <c:pt idx="1141">
                  <c:v>0.12792743477945537</c:v>
                </c:pt>
                <c:pt idx="1142">
                  <c:v>0.12792743477945537</c:v>
                </c:pt>
                <c:pt idx="1143">
                  <c:v>0.12792743477945537</c:v>
                </c:pt>
                <c:pt idx="1144">
                  <c:v>0.12863533475182909</c:v>
                </c:pt>
                <c:pt idx="1145">
                  <c:v>0.12863533475182909</c:v>
                </c:pt>
                <c:pt idx="1146">
                  <c:v>0.12863533475182909</c:v>
                </c:pt>
                <c:pt idx="1147">
                  <c:v>0.12863533475182909</c:v>
                </c:pt>
                <c:pt idx="1148">
                  <c:v>0.12863533475182909</c:v>
                </c:pt>
                <c:pt idx="1149">
                  <c:v>0.13006046451499331</c:v>
                </c:pt>
                <c:pt idx="1150">
                  <c:v>0.13006046451499331</c:v>
                </c:pt>
                <c:pt idx="1151">
                  <c:v>0.13006046451499331</c:v>
                </c:pt>
                <c:pt idx="1152">
                  <c:v>0.13006046451499331</c:v>
                </c:pt>
                <c:pt idx="1153">
                  <c:v>0.13006046451499331</c:v>
                </c:pt>
                <c:pt idx="1154">
                  <c:v>0.13006046451499331</c:v>
                </c:pt>
                <c:pt idx="1155">
                  <c:v>0.13006046451499331</c:v>
                </c:pt>
                <c:pt idx="1156">
                  <c:v>0.13006046451499331</c:v>
                </c:pt>
                <c:pt idx="1157">
                  <c:v>0.13006046451499331</c:v>
                </c:pt>
                <c:pt idx="1158">
                  <c:v>0.13006046451499331</c:v>
                </c:pt>
                <c:pt idx="1159">
                  <c:v>0.13006046451499331</c:v>
                </c:pt>
                <c:pt idx="1160">
                  <c:v>0.13006046451499331</c:v>
                </c:pt>
                <c:pt idx="1161">
                  <c:v>0.13006046451499331</c:v>
                </c:pt>
                <c:pt idx="1162">
                  <c:v>0.13006046451499331</c:v>
                </c:pt>
                <c:pt idx="1163">
                  <c:v>0.13078437787331479</c:v>
                </c:pt>
                <c:pt idx="1164">
                  <c:v>0.13150950789274268</c:v>
                </c:pt>
                <c:pt idx="1165">
                  <c:v>0.13150950789274268</c:v>
                </c:pt>
                <c:pt idx="1166">
                  <c:v>0.13150950789274268</c:v>
                </c:pt>
                <c:pt idx="1167">
                  <c:v>0.13150950789274268</c:v>
                </c:pt>
                <c:pt idx="1168">
                  <c:v>0.13150950789274268</c:v>
                </c:pt>
                <c:pt idx="1169">
                  <c:v>0.13223831566374841</c:v>
                </c:pt>
                <c:pt idx="1170">
                  <c:v>0.13223831566374841</c:v>
                </c:pt>
                <c:pt idx="1171">
                  <c:v>0.13223831566374841</c:v>
                </c:pt>
                <c:pt idx="1172">
                  <c:v>0.13223831566374841</c:v>
                </c:pt>
                <c:pt idx="1173">
                  <c:v>0.13223831566374841</c:v>
                </c:pt>
                <c:pt idx="1174">
                  <c:v>0.13223831566374841</c:v>
                </c:pt>
                <c:pt idx="1175">
                  <c:v>0.132972715310235</c:v>
                </c:pt>
                <c:pt idx="1176">
                  <c:v>0.132972715310235</c:v>
                </c:pt>
                <c:pt idx="1177">
                  <c:v>0.132972715310235</c:v>
                </c:pt>
                <c:pt idx="1178">
                  <c:v>0.132972715310235</c:v>
                </c:pt>
                <c:pt idx="1179">
                  <c:v>0.13370899964358168</c:v>
                </c:pt>
                <c:pt idx="1180">
                  <c:v>0.13444528397692837</c:v>
                </c:pt>
                <c:pt idx="1181">
                  <c:v>0.13444528397692837</c:v>
                </c:pt>
                <c:pt idx="1182">
                  <c:v>0.13444528397692837</c:v>
                </c:pt>
                <c:pt idx="1183">
                  <c:v>0.13592673883385178</c:v>
                </c:pt>
                <c:pt idx="1184">
                  <c:v>0.13592673883385178</c:v>
                </c:pt>
                <c:pt idx="1185">
                  <c:v>0.13592673883385178</c:v>
                </c:pt>
                <c:pt idx="1186">
                  <c:v>0.13592673883385178</c:v>
                </c:pt>
                <c:pt idx="1187">
                  <c:v>0.13592673883385178</c:v>
                </c:pt>
                <c:pt idx="1188">
                  <c:v>0.13592673883385178</c:v>
                </c:pt>
                <c:pt idx="1189">
                  <c:v>0.13592673883385178</c:v>
                </c:pt>
                <c:pt idx="1190">
                  <c:v>0.13667261914877235</c:v>
                </c:pt>
                <c:pt idx="1191">
                  <c:v>0.13667261914877235</c:v>
                </c:pt>
                <c:pt idx="1192">
                  <c:v>0.13667261914877235</c:v>
                </c:pt>
                <c:pt idx="1193">
                  <c:v>0.13667261914877235</c:v>
                </c:pt>
                <c:pt idx="1194">
                  <c:v>0.13667261914877235</c:v>
                </c:pt>
                <c:pt idx="1195">
                  <c:v>0.13667261914877235</c:v>
                </c:pt>
                <c:pt idx="1196">
                  <c:v>0.13667261914877235</c:v>
                </c:pt>
                <c:pt idx="1197">
                  <c:v>0.13667261914877235</c:v>
                </c:pt>
                <c:pt idx="1198">
                  <c:v>0.13667261914877235</c:v>
                </c:pt>
                <c:pt idx="1199">
                  <c:v>0.13667261914877235</c:v>
                </c:pt>
                <c:pt idx="1200">
                  <c:v>0.13667261914877235</c:v>
                </c:pt>
                <c:pt idx="1201">
                  <c:v>0.13667261914877235</c:v>
                </c:pt>
                <c:pt idx="1202">
                  <c:v>0.13667261914877235</c:v>
                </c:pt>
                <c:pt idx="1203">
                  <c:v>0.13667261914877235</c:v>
                </c:pt>
                <c:pt idx="1204">
                  <c:v>0.13667261914877235</c:v>
                </c:pt>
                <c:pt idx="1205">
                  <c:v>0.13742704144036078</c:v>
                </c:pt>
                <c:pt idx="1206">
                  <c:v>0.13818346485208602</c:v>
                </c:pt>
                <c:pt idx="1207">
                  <c:v>0.13893988826381126</c:v>
                </c:pt>
                <c:pt idx="1208">
                  <c:v>0.13893988826381126</c:v>
                </c:pt>
                <c:pt idx="1209">
                  <c:v>0.13893988826381126</c:v>
                </c:pt>
                <c:pt idx="1210">
                  <c:v>0.13893988826381126</c:v>
                </c:pt>
                <c:pt idx="1211">
                  <c:v>0.13893988826381126</c:v>
                </c:pt>
                <c:pt idx="1212">
                  <c:v>0.13893988826381126</c:v>
                </c:pt>
                <c:pt idx="1213">
                  <c:v>0.13893988826381126</c:v>
                </c:pt>
                <c:pt idx="1214">
                  <c:v>0.13893988826381126</c:v>
                </c:pt>
                <c:pt idx="1215">
                  <c:v>0.13893988826381126</c:v>
                </c:pt>
                <c:pt idx="1216">
                  <c:v>0.13893988826381126</c:v>
                </c:pt>
                <c:pt idx="1217">
                  <c:v>0.13893988826381126</c:v>
                </c:pt>
                <c:pt idx="1218">
                  <c:v>0.13893988826381126</c:v>
                </c:pt>
                <c:pt idx="1219">
                  <c:v>0.13893988826381126</c:v>
                </c:pt>
                <c:pt idx="1220">
                  <c:v>0.13893988826381126</c:v>
                </c:pt>
                <c:pt idx="1221">
                  <c:v>0.13970649690998524</c:v>
                </c:pt>
                <c:pt idx="1222">
                  <c:v>0.13970649690998524</c:v>
                </c:pt>
                <c:pt idx="1223">
                  <c:v>0.13970649690998524</c:v>
                </c:pt>
                <c:pt idx="1224">
                  <c:v>0.13970649690998524</c:v>
                </c:pt>
                <c:pt idx="1225">
                  <c:v>0.13970649690998524</c:v>
                </c:pt>
                <c:pt idx="1226">
                  <c:v>0.13970649690998524</c:v>
                </c:pt>
                <c:pt idx="1227">
                  <c:v>0.13970649690998524</c:v>
                </c:pt>
                <c:pt idx="1228">
                  <c:v>0.13970649690998524</c:v>
                </c:pt>
                <c:pt idx="1229">
                  <c:v>0.14047935508316609</c:v>
                </c:pt>
                <c:pt idx="1230">
                  <c:v>0.14047935508316609</c:v>
                </c:pt>
                <c:pt idx="1231">
                  <c:v>0.14047935508316609</c:v>
                </c:pt>
                <c:pt idx="1232">
                  <c:v>0.14047935508316609</c:v>
                </c:pt>
                <c:pt idx="1233">
                  <c:v>0.14047935508316609</c:v>
                </c:pt>
                <c:pt idx="1234">
                  <c:v>0.14047935508316609</c:v>
                </c:pt>
                <c:pt idx="1235">
                  <c:v>0.14047935508316609</c:v>
                </c:pt>
                <c:pt idx="1236">
                  <c:v>0.14047935508316609</c:v>
                </c:pt>
                <c:pt idx="1237">
                  <c:v>0.14047935508316609</c:v>
                </c:pt>
                <c:pt idx="1238">
                  <c:v>0.14047935508316609</c:v>
                </c:pt>
                <c:pt idx="1239">
                  <c:v>0.14047935508316609</c:v>
                </c:pt>
                <c:pt idx="1240">
                  <c:v>0.14047935508316609</c:v>
                </c:pt>
                <c:pt idx="1241">
                  <c:v>0.14047935508316609</c:v>
                </c:pt>
                <c:pt idx="1242">
                  <c:v>0.14047935508316609</c:v>
                </c:pt>
                <c:pt idx="1243">
                  <c:v>0.14047935508316609</c:v>
                </c:pt>
                <c:pt idx="1244">
                  <c:v>0.14047935508316609</c:v>
                </c:pt>
                <c:pt idx="1245">
                  <c:v>0.14047935508316609</c:v>
                </c:pt>
                <c:pt idx="1246">
                  <c:v>0.14047935508316609</c:v>
                </c:pt>
                <c:pt idx="1247">
                  <c:v>0.14127979082661593</c:v>
                </c:pt>
                <c:pt idx="1248">
                  <c:v>0.14127979082661593</c:v>
                </c:pt>
                <c:pt idx="1249">
                  <c:v>0.14127979082661593</c:v>
                </c:pt>
                <c:pt idx="1250">
                  <c:v>0.14127979082661593</c:v>
                </c:pt>
                <c:pt idx="1251">
                  <c:v>0.14127979082661593</c:v>
                </c:pt>
                <c:pt idx="1252">
                  <c:v>0.14127979082661593</c:v>
                </c:pt>
                <c:pt idx="1253">
                  <c:v>0.14208706141037986</c:v>
                </c:pt>
                <c:pt idx="1254">
                  <c:v>0.14208706141037986</c:v>
                </c:pt>
                <c:pt idx="1255">
                  <c:v>0.14208706141037986</c:v>
                </c:pt>
                <c:pt idx="1256">
                  <c:v>0.14208706141037986</c:v>
                </c:pt>
                <c:pt idx="1257">
                  <c:v>0.14208706141037986</c:v>
                </c:pt>
                <c:pt idx="1258">
                  <c:v>0.14208706141037986</c:v>
                </c:pt>
                <c:pt idx="1259">
                  <c:v>0.14208706141037986</c:v>
                </c:pt>
                <c:pt idx="1260">
                  <c:v>0.14208706141037986</c:v>
                </c:pt>
                <c:pt idx="1261">
                  <c:v>0.14208706141037986</c:v>
                </c:pt>
                <c:pt idx="1262">
                  <c:v>0.14208706141037986</c:v>
                </c:pt>
                <c:pt idx="1263">
                  <c:v>0.14208706141037986</c:v>
                </c:pt>
                <c:pt idx="1264">
                  <c:v>0.14208706141037986</c:v>
                </c:pt>
                <c:pt idx="1265">
                  <c:v>0.14208706141037986</c:v>
                </c:pt>
                <c:pt idx="1266">
                  <c:v>0.14208706141037986</c:v>
                </c:pt>
                <c:pt idx="1267">
                  <c:v>0.14208706141037986</c:v>
                </c:pt>
                <c:pt idx="1268">
                  <c:v>0.14291558913157898</c:v>
                </c:pt>
                <c:pt idx="1269">
                  <c:v>0.14291558913157898</c:v>
                </c:pt>
                <c:pt idx="1270">
                  <c:v>0.14374736598109653</c:v>
                </c:pt>
                <c:pt idx="1271">
                  <c:v>0.14374736598109653</c:v>
                </c:pt>
                <c:pt idx="1272">
                  <c:v>0.14374736598109653</c:v>
                </c:pt>
                <c:pt idx="1273">
                  <c:v>0.14374736598109653</c:v>
                </c:pt>
                <c:pt idx="1274">
                  <c:v>0.14374736598109653</c:v>
                </c:pt>
                <c:pt idx="1275">
                  <c:v>0.14374736598109653</c:v>
                </c:pt>
                <c:pt idx="1276">
                  <c:v>0.14458738640692248</c:v>
                </c:pt>
                <c:pt idx="1277">
                  <c:v>0.14458738640692248</c:v>
                </c:pt>
                <c:pt idx="1278">
                  <c:v>0.14458738640692248</c:v>
                </c:pt>
                <c:pt idx="1279">
                  <c:v>0.14458738640692248</c:v>
                </c:pt>
                <c:pt idx="1280">
                  <c:v>0.14458738640692248</c:v>
                </c:pt>
                <c:pt idx="1281">
                  <c:v>0.14458738640692248</c:v>
                </c:pt>
                <c:pt idx="1282">
                  <c:v>0.14458738640692248</c:v>
                </c:pt>
                <c:pt idx="1283">
                  <c:v>0.14458738640692248</c:v>
                </c:pt>
                <c:pt idx="1284">
                  <c:v>0.14458738640692248</c:v>
                </c:pt>
                <c:pt idx="1285">
                  <c:v>0.14458738640692248</c:v>
                </c:pt>
                <c:pt idx="1286">
                  <c:v>0.14458738640692248</c:v>
                </c:pt>
                <c:pt idx="1287">
                  <c:v>0.14458738640692248</c:v>
                </c:pt>
                <c:pt idx="1288">
                  <c:v>0.14458738640692248</c:v>
                </c:pt>
                <c:pt idx="1289">
                  <c:v>0.14458738640692248</c:v>
                </c:pt>
                <c:pt idx="1290">
                  <c:v>0.14458738640692248</c:v>
                </c:pt>
                <c:pt idx="1291">
                  <c:v>0.14458738640692248</c:v>
                </c:pt>
                <c:pt idx="1292">
                  <c:v>0.14458738640692248</c:v>
                </c:pt>
                <c:pt idx="1293">
                  <c:v>0.14458738640692248</c:v>
                </c:pt>
                <c:pt idx="1294">
                  <c:v>0.14458738640692248</c:v>
                </c:pt>
                <c:pt idx="1295">
                  <c:v>0.14458738640692248</c:v>
                </c:pt>
                <c:pt idx="1296">
                  <c:v>0.14458738640692248</c:v>
                </c:pt>
                <c:pt idx="1297">
                  <c:v>0.14458738640692248</c:v>
                </c:pt>
                <c:pt idx="1298">
                  <c:v>0.14458738640692248</c:v>
                </c:pt>
                <c:pt idx="1299">
                  <c:v>0.14458738640692248</c:v>
                </c:pt>
                <c:pt idx="1300">
                  <c:v>0.14458738640692248</c:v>
                </c:pt>
                <c:pt idx="1301">
                  <c:v>0.14458738640692248</c:v>
                </c:pt>
                <c:pt idx="1302">
                  <c:v>0.14458738640692248</c:v>
                </c:pt>
                <c:pt idx="1303">
                  <c:v>0.14458738640692248</c:v>
                </c:pt>
                <c:pt idx="1304">
                  <c:v>0.14458738640692248</c:v>
                </c:pt>
                <c:pt idx="1305">
                  <c:v>0.14458738640692248</c:v>
                </c:pt>
                <c:pt idx="1306">
                  <c:v>0.1454712492349314</c:v>
                </c:pt>
                <c:pt idx="1307">
                  <c:v>0.1454712492349314</c:v>
                </c:pt>
                <c:pt idx="1308">
                  <c:v>0.14635696308456969</c:v>
                </c:pt>
                <c:pt idx="1309">
                  <c:v>0.14635696308456969</c:v>
                </c:pt>
                <c:pt idx="1310">
                  <c:v>0.14635696308456969</c:v>
                </c:pt>
                <c:pt idx="1311">
                  <c:v>0.14635696308456969</c:v>
                </c:pt>
                <c:pt idx="1312">
                  <c:v>0.14635696308456969</c:v>
                </c:pt>
                <c:pt idx="1313">
                  <c:v>0.14635696308456969</c:v>
                </c:pt>
                <c:pt idx="1314">
                  <c:v>0.14635696308456969</c:v>
                </c:pt>
                <c:pt idx="1315">
                  <c:v>0.14635696308456969</c:v>
                </c:pt>
                <c:pt idx="1316">
                  <c:v>0.14724922788864503</c:v>
                </c:pt>
                <c:pt idx="1317">
                  <c:v>0.14724922788864503</c:v>
                </c:pt>
                <c:pt idx="1318">
                  <c:v>0.14724922788864503</c:v>
                </c:pt>
                <c:pt idx="1319">
                  <c:v>0.14724922788864503</c:v>
                </c:pt>
                <c:pt idx="1320">
                  <c:v>0.14724922788864503</c:v>
                </c:pt>
                <c:pt idx="1321">
                  <c:v>0.14724922788864503</c:v>
                </c:pt>
                <c:pt idx="1322">
                  <c:v>0.14724922788864503</c:v>
                </c:pt>
                <c:pt idx="1323">
                  <c:v>0.14724922788864503</c:v>
                </c:pt>
                <c:pt idx="1324">
                  <c:v>0.14724922788864503</c:v>
                </c:pt>
                <c:pt idx="1325">
                  <c:v>0.14724922788864503</c:v>
                </c:pt>
                <c:pt idx="1326">
                  <c:v>0.14724922788864503</c:v>
                </c:pt>
                <c:pt idx="1327">
                  <c:v>0.14724922788864503</c:v>
                </c:pt>
                <c:pt idx="1328">
                  <c:v>0.14724922788864503</c:v>
                </c:pt>
                <c:pt idx="1329">
                  <c:v>0.14724922788864503</c:v>
                </c:pt>
                <c:pt idx="1330">
                  <c:v>0.14724922788864503</c:v>
                </c:pt>
                <c:pt idx="1331">
                  <c:v>0.14724922788864503</c:v>
                </c:pt>
                <c:pt idx="1332">
                  <c:v>0.14724922788864503</c:v>
                </c:pt>
                <c:pt idx="1333">
                  <c:v>0.14724922788864503</c:v>
                </c:pt>
                <c:pt idx="1334">
                  <c:v>0.14724922788864503</c:v>
                </c:pt>
                <c:pt idx="1335">
                  <c:v>0.14724922788864503</c:v>
                </c:pt>
                <c:pt idx="1336">
                  <c:v>0.14724922788864503</c:v>
                </c:pt>
                <c:pt idx="1337">
                  <c:v>0.14724922788864503</c:v>
                </c:pt>
                <c:pt idx="1338">
                  <c:v>0.14816773577519318</c:v>
                </c:pt>
                <c:pt idx="1339">
                  <c:v>0.14816773577519318</c:v>
                </c:pt>
                <c:pt idx="1340">
                  <c:v>0.14816773577519318</c:v>
                </c:pt>
                <c:pt idx="1341">
                  <c:v>0.14909127934094391</c:v>
                </c:pt>
                <c:pt idx="1342">
                  <c:v>0.14909127934094391</c:v>
                </c:pt>
                <c:pt idx="1343">
                  <c:v>0.14909127934094391</c:v>
                </c:pt>
                <c:pt idx="1344">
                  <c:v>0.15001889586619077</c:v>
                </c:pt>
                <c:pt idx="1345">
                  <c:v>0.15001889586619077</c:v>
                </c:pt>
                <c:pt idx="1346">
                  <c:v>0.15001889586619077</c:v>
                </c:pt>
                <c:pt idx="1347">
                  <c:v>0.15001889586619077</c:v>
                </c:pt>
                <c:pt idx="1348">
                  <c:v>0.15001889586619077</c:v>
                </c:pt>
                <c:pt idx="1349">
                  <c:v>0.15095062599021922</c:v>
                </c:pt>
                <c:pt idx="1350">
                  <c:v>0.15095062599021922</c:v>
                </c:pt>
                <c:pt idx="1351">
                  <c:v>0.15095062599021922</c:v>
                </c:pt>
                <c:pt idx="1352">
                  <c:v>0.15095062599021922</c:v>
                </c:pt>
                <c:pt idx="1353">
                  <c:v>0.15095062599021922</c:v>
                </c:pt>
                <c:pt idx="1354">
                  <c:v>0.15095062599021922</c:v>
                </c:pt>
                <c:pt idx="1355">
                  <c:v>0.15095062599021922</c:v>
                </c:pt>
                <c:pt idx="1356">
                  <c:v>0.15095062599021922</c:v>
                </c:pt>
                <c:pt idx="1357">
                  <c:v>0.15095062599021922</c:v>
                </c:pt>
                <c:pt idx="1358">
                  <c:v>0.15095062599021922</c:v>
                </c:pt>
                <c:pt idx="1359">
                  <c:v>0.15095062599021922</c:v>
                </c:pt>
                <c:pt idx="1360">
                  <c:v>0.15095062599021922</c:v>
                </c:pt>
                <c:pt idx="1361">
                  <c:v>0.15095062599021922</c:v>
                </c:pt>
                <c:pt idx="1362">
                  <c:v>0.15095062599021922</c:v>
                </c:pt>
                <c:pt idx="1363">
                  <c:v>0.15095062599021922</c:v>
                </c:pt>
                <c:pt idx="1364">
                  <c:v>0.15095062599021922</c:v>
                </c:pt>
                <c:pt idx="1365">
                  <c:v>0.15095062599021922</c:v>
                </c:pt>
                <c:pt idx="1366">
                  <c:v>0.15095062599021922</c:v>
                </c:pt>
                <c:pt idx="1367">
                  <c:v>0.15095062599021922</c:v>
                </c:pt>
                <c:pt idx="1368">
                  <c:v>0.15095062599021922</c:v>
                </c:pt>
                <c:pt idx="1369">
                  <c:v>0.15095062599021922</c:v>
                </c:pt>
                <c:pt idx="1370">
                  <c:v>0.15095062599021922</c:v>
                </c:pt>
                <c:pt idx="1371">
                  <c:v>0.15095062599021922</c:v>
                </c:pt>
                <c:pt idx="1372">
                  <c:v>0.15095062599021922</c:v>
                </c:pt>
                <c:pt idx="1373">
                  <c:v>0.15095062599021922</c:v>
                </c:pt>
                <c:pt idx="1374">
                  <c:v>0.15095062599021922</c:v>
                </c:pt>
                <c:pt idx="1375">
                  <c:v>0.15095062599021922</c:v>
                </c:pt>
                <c:pt idx="1376">
                  <c:v>0.151927912185504</c:v>
                </c:pt>
                <c:pt idx="1377">
                  <c:v>0.151927912185504</c:v>
                </c:pt>
                <c:pt idx="1378">
                  <c:v>0.151927912185504</c:v>
                </c:pt>
                <c:pt idx="1379">
                  <c:v>0.151927912185504</c:v>
                </c:pt>
                <c:pt idx="1380">
                  <c:v>0.151927912185504</c:v>
                </c:pt>
                <c:pt idx="1381">
                  <c:v>0.151927912185504</c:v>
                </c:pt>
                <c:pt idx="1382">
                  <c:v>0.151927912185504</c:v>
                </c:pt>
                <c:pt idx="1383">
                  <c:v>0.151927912185504</c:v>
                </c:pt>
                <c:pt idx="1384">
                  <c:v>0.151927912185504</c:v>
                </c:pt>
                <c:pt idx="1385">
                  <c:v>0.151927912185504</c:v>
                </c:pt>
                <c:pt idx="1386">
                  <c:v>0.151927912185504</c:v>
                </c:pt>
                <c:pt idx="1387">
                  <c:v>0.151927912185504</c:v>
                </c:pt>
                <c:pt idx="1388">
                  <c:v>0.151927912185504</c:v>
                </c:pt>
                <c:pt idx="1389">
                  <c:v>0.151927912185504</c:v>
                </c:pt>
                <c:pt idx="1390">
                  <c:v>0.151927912185504</c:v>
                </c:pt>
                <c:pt idx="1391">
                  <c:v>0.151927912185504</c:v>
                </c:pt>
                <c:pt idx="1392">
                  <c:v>0.151927912185504</c:v>
                </c:pt>
                <c:pt idx="1393">
                  <c:v>0.151927912185504</c:v>
                </c:pt>
                <c:pt idx="1394">
                  <c:v>0.151927912185504</c:v>
                </c:pt>
                <c:pt idx="1395">
                  <c:v>0.151927912185504</c:v>
                </c:pt>
                <c:pt idx="1396">
                  <c:v>0.151927912185504</c:v>
                </c:pt>
                <c:pt idx="1397">
                  <c:v>0.151927912185504</c:v>
                </c:pt>
                <c:pt idx="1398">
                  <c:v>0.151927912185504</c:v>
                </c:pt>
                <c:pt idx="1399">
                  <c:v>0.151927912185504</c:v>
                </c:pt>
                <c:pt idx="1400">
                  <c:v>0.151927912185504</c:v>
                </c:pt>
                <c:pt idx="1401">
                  <c:v>0.151927912185504</c:v>
                </c:pt>
                <c:pt idx="1402">
                  <c:v>0.151927912185504</c:v>
                </c:pt>
                <c:pt idx="1403">
                  <c:v>0.151927912185504</c:v>
                </c:pt>
                <c:pt idx="1404">
                  <c:v>0.15294552329661365</c:v>
                </c:pt>
                <c:pt idx="1405">
                  <c:v>0.15294552329661365</c:v>
                </c:pt>
                <c:pt idx="1406">
                  <c:v>0.15294552329661365</c:v>
                </c:pt>
                <c:pt idx="1407">
                  <c:v>0.15294552329661365</c:v>
                </c:pt>
                <c:pt idx="1408">
                  <c:v>0.15294552329661365</c:v>
                </c:pt>
                <c:pt idx="1409">
                  <c:v>0.15294552329661365</c:v>
                </c:pt>
                <c:pt idx="1410">
                  <c:v>0.15294552329661365</c:v>
                </c:pt>
                <c:pt idx="1411">
                  <c:v>0.15294552329661365</c:v>
                </c:pt>
                <c:pt idx="1412">
                  <c:v>0.15294552329661365</c:v>
                </c:pt>
                <c:pt idx="1413">
                  <c:v>0.15294552329661365</c:v>
                </c:pt>
                <c:pt idx="1414">
                  <c:v>0.15294552329661365</c:v>
                </c:pt>
                <c:pt idx="1415">
                  <c:v>0.15294552329661365</c:v>
                </c:pt>
                <c:pt idx="1416">
                  <c:v>0.15294552329661365</c:v>
                </c:pt>
                <c:pt idx="1417">
                  <c:v>0.15294552329661365</c:v>
                </c:pt>
                <c:pt idx="1418">
                  <c:v>0.15294552329661365</c:v>
                </c:pt>
                <c:pt idx="1419">
                  <c:v>0.15294552329661365</c:v>
                </c:pt>
                <c:pt idx="1420">
                  <c:v>0.15294552329661365</c:v>
                </c:pt>
                <c:pt idx="1421">
                  <c:v>0.15294552329661365</c:v>
                </c:pt>
                <c:pt idx="1422">
                  <c:v>0.15294552329661365</c:v>
                </c:pt>
                <c:pt idx="1423">
                  <c:v>0.15294552329661365</c:v>
                </c:pt>
                <c:pt idx="1424">
                  <c:v>0.15294552329661365</c:v>
                </c:pt>
                <c:pt idx="1425">
                  <c:v>0.15294552329661365</c:v>
                </c:pt>
                <c:pt idx="1426">
                  <c:v>0.15294552329661365</c:v>
                </c:pt>
                <c:pt idx="1427">
                  <c:v>0.15294552329661365</c:v>
                </c:pt>
                <c:pt idx="1428">
                  <c:v>0.15294552329661365</c:v>
                </c:pt>
                <c:pt idx="1429">
                  <c:v>0.15294552329661365</c:v>
                </c:pt>
                <c:pt idx="1430">
                  <c:v>0.15294552329661365</c:v>
                </c:pt>
                <c:pt idx="1431">
                  <c:v>0.15294552329661365</c:v>
                </c:pt>
                <c:pt idx="1432">
                  <c:v>0.15294552329661365</c:v>
                </c:pt>
                <c:pt idx="1433">
                  <c:v>0.15294552329661365</c:v>
                </c:pt>
                <c:pt idx="1434">
                  <c:v>0.15294552329661365</c:v>
                </c:pt>
                <c:pt idx="1435">
                  <c:v>0.15294552329661365</c:v>
                </c:pt>
                <c:pt idx="1436">
                  <c:v>0.15294552329661365</c:v>
                </c:pt>
                <c:pt idx="1437">
                  <c:v>0.15294552329661365</c:v>
                </c:pt>
                <c:pt idx="1438">
                  <c:v>0.15294552329661365</c:v>
                </c:pt>
                <c:pt idx="1439">
                  <c:v>0.15294552329661365</c:v>
                </c:pt>
                <c:pt idx="1440">
                  <c:v>0.15294552329661365</c:v>
                </c:pt>
                <c:pt idx="1441">
                  <c:v>0.15294552329661365</c:v>
                </c:pt>
                <c:pt idx="1442">
                  <c:v>0.15294552329661365</c:v>
                </c:pt>
                <c:pt idx="1443">
                  <c:v>0.15294552329661365</c:v>
                </c:pt>
                <c:pt idx="1444">
                  <c:v>0.15294552329661365</c:v>
                </c:pt>
                <c:pt idx="1445">
                  <c:v>0.15294552329661365</c:v>
                </c:pt>
                <c:pt idx="1446">
                  <c:v>0.15294552329661365</c:v>
                </c:pt>
                <c:pt idx="1447">
                  <c:v>0.15294552329661365</c:v>
                </c:pt>
                <c:pt idx="1448">
                  <c:v>0.15404182255392967</c:v>
                </c:pt>
                <c:pt idx="1449">
                  <c:v>0.15404182255392967</c:v>
                </c:pt>
                <c:pt idx="1450">
                  <c:v>0.15404182255392967</c:v>
                </c:pt>
                <c:pt idx="1451">
                  <c:v>0.15404182255392967</c:v>
                </c:pt>
                <c:pt idx="1452">
                  <c:v>0.15404182255392967</c:v>
                </c:pt>
                <c:pt idx="1453">
                  <c:v>0.15404182255392967</c:v>
                </c:pt>
                <c:pt idx="1454">
                  <c:v>0.15404182255392967</c:v>
                </c:pt>
                <c:pt idx="1455">
                  <c:v>0.15404182255392967</c:v>
                </c:pt>
                <c:pt idx="1456">
                  <c:v>0.15404182255392967</c:v>
                </c:pt>
                <c:pt idx="1457">
                  <c:v>0.15404182255392967</c:v>
                </c:pt>
                <c:pt idx="1458">
                  <c:v>0.15404182255392967</c:v>
                </c:pt>
                <c:pt idx="1459">
                  <c:v>0.15517530971006915</c:v>
                </c:pt>
                <c:pt idx="1460">
                  <c:v>0.15517530971006915</c:v>
                </c:pt>
                <c:pt idx="1461">
                  <c:v>0.15517530971006915</c:v>
                </c:pt>
                <c:pt idx="1462">
                  <c:v>0.15517530971006915</c:v>
                </c:pt>
                <c:pt idx="1463">
                  <c:v>0.15517530971006915</c:v>
                </c:pt>
                <c:pt idx="1464">
                  <c:v>0.15517530971006915</c:v>
                </c:pt>
                <c:pt idx="1465">
                  <c:v>0.15517530971006915</c:v>
                </c:pt>
                <c:pt idx="1466">
                  <c:v>0.15517530971006915</c:v>
                </c:pt>
                <c:pt idx="1467">
                  <c:v>0.15517530971006915</c:v>
                </c:pt>
                <c:pt idx="1468">
                  <c:v>0.15517530971006915</c:v>
                </c:pt>
                <c:pt idx="1469">
                  <c:v>0.15517530971006915</c:v>
                </c:pt>
                <c:pt idx="1470">
                  <c:v>0.15517530971006915</c:v>
                </c:pt>
                <c:pt idx="1471">
                  <c:v>0.15517530971006915</c:v>
                </c:pt>
                <c:pt idx="1472">
                  <c:v>0.15517530971006915</c:v>
                </c:pt>
                <c:pt idx="1473">
                  <c:v>0.15517530971006915</c:v>
                </c:pt>
                <c:pt idx="1474">
                  <c:v>0.15517530971006915</c:v>
                </c:pt>
                <c:pt idx="1475">
                  <c:v>0.15517530971006915</c:v>
                </c:pt>
                <c:pt idx="1476">
                  <c:v>0.15517530971006915</c:v>
                </c:pt>
                <c:pt idx="1477">
                  <c:v>0.15517530971006915</c:v>
                </c:pt>
                <c:pt idx="1478">
                  <c:v>0.15517530971006915</c:v>
                </c:pt>
                <c:pt idx="1479">
                  <c:v>0.15517530971006915</c:v>
                </c:pt>
                <c:pt idx="1480">
                  <c:v>0.15517530971006915</c:v>
                </c:pt>
                <c:pt idx="1481">
                  <c:v>0.15517530971006915</c:v>
                </c:pt>
                <c:pt idx="1482">
                  <c:v>0.15517530971006915</c:v>
                </c:pt>
                <c:pt idx="1483">
                  <c:v>0.15517530971006915</c:v>
                </c:pt>
                <c:pt idx="1484">
                  <c:v>0.15517530971006915</c:v>
                </c:pt>
                <c:pt idx="1485">
                  <c:v>0.15517530971006915</c:v>
                </c:pt>
                <c:pt idx="1486">
                  <c:v>0.15517530971006915</c:v>
                </c:pt>
                <c:pt idx="1487">
                  <c:v>0.15517530971006915</c:v>
                </c:pt>
                <c:pt idx="1488">
                  <c:v>0.15517530971006915</c:v>
                </c:pt>
                <c:pt idx="1489">
                  <c:v>0.15517530971006915</c:v>
                </c:pt>
                <c:pt idx="1490">
                  <c:v>0.15517530971006915</c:v>
                </c:pt>
                <c:pt idx="1491">
                  <c:v>0.15517530971006915</c:v>
                </c:pt>
                <c:pt idx="1492">
                  <c:v>0.15517530971006915</c:v>
                </c:pt>
                <c:pt idx="1493">
                  <c:v>0.15517530971006915</c:v>
                </c:pt>
                <c:pt idx="1494">
                  <c:v>0.15517530971006915</c:v>
                </c:pt>
                <c:pt idx="1495">
                  <c:v>0.15517530971006915</c:v>
                </c:pt>
                <c:pt idx="1496">
                  <c:v>0.15517530971006915</c:v>
                </c:pt>
                <c:pt idx="1497">
                  <c:v>0.15642231501189077</c:v>
                </c:pt>
                <c:pt idx="1498">
                  <c:v>0.15642231501189077</c:v>
                </c:pt>
                <c:pt idx="1499">
                  <c:v>0.15767683239384386</c:v>
                </c:pt>
                <c:pt idx="1500">
                  <c:v>0.1589332448171594</c:v>
                </c:pt>
                <c:pt idx="1501">
                  <c:v>0.1589332448171594</c:v>
                </c:pt>
                <c:pt idx="1502">
                  <c:v>0.1589332448171594</c:v>
                </c:pt>
                <c:pt idx="1503">
                  <c:v>0.1589332448171594</c:v>
                </c:pt>
                <c:pt idx="1504">
                  <c:v>0.1589332448171594</c:v>
                </c:pt>
                <c:pt idx="1505">
                  <c:v>0.1589332448171594</c:v>
                </c:pt>
                <c:pt idx="1506">
                  <c:v>0.1589332448171594</c:v>
                </c:pt>
                <c:pt idx="1507">
                  <c:v>0.1589332448171594</c:v>
                </c:pt>
                <c:pt idx="1508">
                  <c:v>0.1589332448171594</c:v>
                </c:pt>
                <c:pt idx="1509">
                  <c:v>0.1589332448171594</c:v>
                </c:pt>
                <c:pt idx="1510">
                  <c:v>0.1589332448171594</c:v>
                </c:pt>
                <c:pt idx="1511">
                  <c:v>0.1589332448171594</c:v>
                </c:pt>
                <c:pt idx="1512">
                  <c:v>0.1589332448171594</c:v>
                </c:pt>
                <c:pt idx="1513">
                  <c:v>0.1589332448171594</c:v>
                </c:pt>
                <c:pt idx="1514">
                  <c:v>0.1589332448171594</c:v>
                </c:pt>
                <c:pt idx="1515">
                  <c:v>0.1589332448171594</c:v>
                </c:pt>
                <c:pt idx="1516">
                  <c:v>0.1589332448171594</c:v>
                </c:pt>
                <c:pt idx="1517">
                  <c:v>0.1589332448171594</c:v>
                </c:pt>
                <c:pt idx="1518">
                  <c:v>0.1589332448171594</c:v>
                </c:pt>
                <c:pt idx="1519">
                  <c:v>0.1589332448171594</c:v>
                </c:pt>
                <c:pt idx="1520">
                  <c:v>0.16023904452126564</c:v>
                </c:pt>
                <c:pt idx="1521">
                  <c:v>0.16023904452126564</c:v>
                </c:pt>
                <c:pt idx="1522">
                  <c:v>0.16023904452126564</c:v>
                </c:pt>
                <c:pt idx="1523">
                  <c:v>0.16023904452126564</c:v>
                </c:pt>
                <c:pt idx="1524">
                  <c:v>0.16023904452126564</c:v>
                </c:pt>
                <c:pt idx="1525">
                  <c:v>0.16155939931761512</c:v>
                </c:pt>
                <c:pt idx="1526">
                  <c:v>0.16155939931761512</c:v>
                </c:pt>
                <c:pt idx="1527">
                  <c:v>0.16155939931761512</c:v>
                </c:pt>
                <c:pt idx="1528">
                  <c:v>0.16155939931761512</c:v>
                </c:pt>
                <c:pt idx="1529">
                  <c:v>0.16155939931761512</c:v>
                </c:pt>
                <c:pt idx="1530">
                  <c:v>0.16155939931761512</c:v>
                </c:pt>
                <c:pt idx="1531">
                  <c:v>0.16155939931761512</c:v>
                </c:pt>
                <c:pt idx="1532">
                  <c:v>0.16155939931761512</c:v>
                </c:pt>
                <c:pt idx="1533">
                  <c:v>0.16155939931761512</c:v>
                </c:pt>
                <c:pt idx="1534">
                  <c:v>0.16155939931761512</c:v>
                </c:pt>
                <c:pt idx="1535">
                  <c:v>0.16155939931761512</c:v>
                </c:pt>
                <c:pt idx="1536">
                  <c:v>0.16155939931761512</c:v>
                </c:pt>
                <c:pt idx="1537">
                  <c:v>0.16155939931761512</c:v>
                </c:pt>
                <c:pt idx="1538">
                  <c:v>0.16155939931761512</c:v>
                </c:pt>
                <c:pt idx="1539">
                  <c:v>0.16155939931761512</c:v>
                </c:pt>
                <c:pt idx="1540">
                  <c:v>0.16155939931761512</c:v>
                </c:pt>
                <c:pt idx="1541">
                  <c:v>0.16155939931761512</c:v>
                </c:pt>
                <c:pt idx="1542">
                  <c:v>0.16155939931761512</c:v>
                </c:pt>
                <c:pt idx="1543">
                  <c:v>0.16155939931761512</c:v>
                </c:pt>
                <c:pt idx="1544">
                  <c:v>0.16155939931761512</c:v>
                </c:pt>
                <c:pt idx="1545">
                  <c:v>0.16155939931761512</c:v>
                </c:pt>
                <c:pt idx="1546">
                  <c:v>0.16155939931761512</c:v>
                </c:pt>
                <c:pt idx="1547">
                  <c:v>0.16155939931761512</c:v>
                </c:pt>
                <c:pt idx="1548">
                  <c:v>0.16155939931761512</c:v>
                </c:pt>
                <c:pt idx="1549">
                  <c:v>0.16155939931761512</c:v>
                </c:pt>
                <c:pt idx="1550">
                  <c:v>0.16155939931761512</c:v>
                </c:pt>
                <c:pt idx="1551">
                  <c:v>0.16155939931761512</c:v>
                </c:pt>
                <c:pt idx="1552">
                  <c:v>0.16155939931761512</c:v>
                </c:pt>
                <c:pt idx="1553">
                  <c:v>0.16155939931761512</c:v>
                </c:pt>
                <c:pt idx="1554">
                  <c:v>0.16155939931761512</c:v>
                </c:pt>
                <c:pt idx="1555">
                  <c:v>0.16155939931761512</c:v>
                </c:pt>
                <c:pt idx="1556">
                  <c:v>0.16155939931761512</c:v>
                </c:pt>
                <c:pt idx="1557">
                  <c:v>0.16155939931761512</c:v>
                </c:pt>
                <c:pt idx="1558">
                  <c:v>0.16155939931761512</c:v>
                </c:pt>
                <c:pt idx="1559">
                  <c:v>0.16155939931761512</c:v>
                </c:pt>
                <c:pt idx="1560">
                  <c:v>0.16155939931761512</c:v>
                </c:pt>
                <c:pt idx="1561">
                  <c:v>0.16155939931761512</c:v>
                </c:pt>
                <c:pt idx="1562">
                  <c:v>0.16155939931761512</c:v>
                </c:pt>
                <c:pt idx="1563">
                  <c:v>0.16298939564526119</c:v>
                </c:pt>
                <c:pt idx="1564">
                  <c:v>0.16584938830055332</c:v>
                </c:pt>
                <c:pt idx="1565">
                  <c:v>0.16584938830055332</c:v>
                </c:pt>
                <c:pt idx="1566">
                  <c:v>0.16584938830055332</c:v>
                </c:pt>
                <c:pt idx="1567">
                  <c:v>0.16584938830055332</c:v>
                </c:pt>
                <c:pt idx="1568">
                  <c:v>0.16584938830055332</c:v>
                </c:pt>
                <c:pt idx="1569">
                  <c:v>0.16729700782237811</c:v>
                </c:pt>
                <c:pt idx="1570">
                  <c:v>0.16729700782237811</c:v>
                </c:pt>
                <c:pt idx="1571">
                  <c:v>0.16729700782237811</c:v>
                </c:pt>
                <c:pt idx="1572">
                  <c:v>0.16729700782237811</c:v>
                </c:pt>
                <c:pt idx="1573">
                  <c:v>0.16729700782237811</c:v>
                </c:pt>
                <c:pt idx="1574">
                  <c:v>0.16729700782237811</c:v>
                </c:pt>
                <c:pt idx="1575">
                  <c:v>0.16729700782237811</c:v>
                </c:pt>
                <c:pt idx="1576">
                  <c:v>0.16729700782237811</c:v>
                </c:pt>
                <c:pt idx="1577">
                  <c:v>0.16729700782237811</c:v>
                </c:pt>
                <c:pt idx="1578">
                  <c:v>0.16729700782237811</c:v>
                </c:pt>
                <c:pt idx="1579">
                  <c:v>0.16729700782237811</c:v>
                </c:pt>
                <c:pt idx="1580">
                  <c:v>0.16729700782237811</c:v>
                </c:pt>
                <c:pt idx="1581">
                  <c:v>0.16729700782237811</c:v>
                </c:pt>
                <c:pt idx="1582">
                  <c:v>0.16729700782237811</c:v>
                </c:pt>
                <c:pt idx="1583">
                  <c:v>0.16729700782237811</c:v>
                </c:pt>
                <c:pt idx="1584">
                  <c:v>0.16880306336159767</c:v>
                </c:pt>
                <c:pt idx="1585">
                  <c:v>0.16880306336159767</c:v>
                </c:pt>
                <c:pt idx="1586">
                  <c:v>0.16880306336159767</c:v>
                </c:pt>
                <c:pt idx="1587">
                  <c:v>0.16880306336159767</c:v>
                </c:pt>
                <c:pt idx="1588">
                  <c:v>0.16880306336159767</c:v>
                </c:pt>
                <c:pt idx="1589">
                  <c:v>0.16880306336159767</c:v>
                </c:pt>
                <c:pt idx="1590">
                  <c:v>0.16880306336159767</c:v>
                </c:pt>
                <c:pt idx="1591">
                  <c:v>0.16880306336159767</c:v>
                </c:pt>
                <c:pt idx="1592">
                  <c:v>0.16880306336159767</c:v>
                </c:pt>
                <c:pt idx="1593">
                  <c:v>0.16880306336159767</c:v>
                </c:pt>
                <c:pt idx="1594">
                  <c:v>0.16880306336159767</c:v>
                </c:pt>
                <c:pt idx="1595">
                  <c:v>0.16880306336159767</c:v>
                </c:pt>
                <c:pt idx="1596">
                  <c:v>0.1703430900783936</c:v>
                </c:pt>
                <c:pt idx="1597">
                  <c:v>0.1703430900783936</c:v>
                </c:pt>
                <c:pt idx="1598">
                  <c:v>0.1703430900783936</c:v>
                </c:pt>
                <c:pt idx="1599">
                  <c:v>0.1703430900783936</c:v>
                </c:pt>
                <c:pt idx="1600">
                  <c:v>0.1703430900783936</c:v>
                </c:pt>
                <c:pt idx="1601">
                  <c:v>0.1703430900783936</c:v>
                </c:pt>
                <c:pt idx="1602">
                  <c:v>0.1703430900783936</c:v>
                </c:pt>
                <c:pt idx="1603">
                  <c:v>0.1703430900783936</c:v>
                </c:pt>
                <c:pt idx="1604">
                  <c:v>0.1703430900783936</c:v>
                </c:pt>
                <c:pt idx="1605">
                  <c:v>0.17191872434933511</c:v>
                </c:pt>
                <c:pt idx="1606">
                  <c:v>0.17191872434933511</c:v>
                </c:pt>
                <c:pt idx="1607">
                  <c:v>0.17191872434933511</c:v>
                </c:pt>
                <c:pt idx="1608">
                  <c:v>0.17191872434933511</c:v>
                </c:pt>
                <c:pt idx="1609">
                  <c:v>0.17191872434933511</c:v>
                </c:pt>
                <c:pt idx="1610">
                  <c:v>0.17191872434933511</c:v>
                </c:pt>
                <c:pt idx="1611">
                  <c:v>0.17191872434933511</c:v>
                </c:pt>
                <c:pt idx="1612">
                  <c:v>0.17191872434933511</c:v>
                </c:pt>
                <c:pt idx="1613">
                  <c:v>0.17191872434933511</c:v>
                </c:pt>
                <c:pt idx="1614">
                  <c:v>0.17191872434933511</c:v>
                </c:pt>
                <c:pt idx="1615">
                  <c:v>0.17191872434933511</c:v>
                </c:pt>
                <c:pt idx="1616">
                  <c:v>0.17191872434933511</c:v>
                </c:pt>
                <c:pt idx="1617">
                  <c:v>0.17191872434933511</c:v>
                </c:pt>
                <c:pt idx="1618">
                  <c:v>0.17191872434933511</c:v>
                </c:pt>
                <c:pt idx="1619">
                  <c:v>0.17357090765368269</c:v>
                </c:pt>
                <c:pt idx="1620">
                  <c:v>0.17357090765368269</c:v>
                </c:pt>
                <c:pt idx="1621">
                  <c:v>0.17357090765368269</c:v>
                </c:pt>
                <c:pt idx="1622">
                  <c:v>0.17357090765368269</c:v>
                </c:pt>
                <c:pt idx="1623">
                  <c:v>0.17357090765368269</c:v>
                </c:pt>
                <c:pt idx="1624">
                  <c:v>0.17357090765368269</c:v>
                </c:pt>
                <c:pt idx="1625">
                  <c:v>0.17357090765368269</c:v>
                </c:pt>
                <c:pt idx="1626">
                  <c:v>0.17357090765368269</c:v>
                </c:pt>
                <c:pt idx="1627">
                  <c:v>0.17357090765368269</c:v>
                </c:pt>
                <c:pt idx="1628">
                  <c:v>0.17357090765368269</c:v>
                </c:pt>
                <c:pt idx="1629">
                  <c:v>0.17357090765368269</c:v>
                </c:pt>
                <c:pt idx="1630">
                  <c:v>0.17357090765368269</c:v>
                </c:pt>
                <c:pt idx="1631">
                  <c:v>0.17357090765368269</c:v>
                </c:pt>
                <c:pt idx="1632">
                  <c:v>0.17357090765368269</c:v>
                </c:pt>
                <c:pt idx="1633">
                  <c:v>0.17357090765368269</c:v>
                </c:pt>
                <c:pt idx="1634">
                  <c:v>0.17357090765368269</c:v>
                </c:pt>
                <c:pt idx="1635">
                  <c:v>0.17357090765368269</c:v>
                </c:pt>
                <c:pt idx="1636">
                  <c:v>0.17357090765368269</c:v>
                </c:pt>
                <c:pt idx="1637">
                  <c:v>0.17357090765368269</c:v>
                </c:pt>
                <c:pt idx="1638">
                  <c:v>0.17357090765368269</c:v>
                </c:pt>
                <c:pt idx="1639">
                  <c:v>0.17357090765368269</c:v>
                </c:pt>
                <c:pt idx="1640">
                  <c:v>0.17357090765368269</c:v>
                </c:pt>
                <c:pt idx="1641">
                  <c:v>0.17526430966832585</c:v>
                </c:pt>
                <c:pt idx="1642">
                  <c:v>0.17526430966832585</c:v>
                </c:pt>
                <c:pt idx="1643">
                  <c:v>0.17526430966832585</c:v>
                </c:pt>
                <c:pt idx="1644">
                  <c:v>0.17526430966832585</c:v>
                </c:pt>
                <c:pt idx="1645">
                  <c:v>0.17526430966832585</c:v>
                </c:pt>
                <c:pt idx="1646">
                  <c:v>0.17526430966832585</c:v>
                </c:pt>
                <c:pt idx="1647">
                  <c:v>0.17526430966832585</c:v>
                </c:pt>
                <c:pt idx="1648">
                  <c:v>0.17526430966832585</c:v>
                </c:pt>
                <c:pt idx="1649">
                  <c:v>0.17526430966832585</c:v>
                </c:pt>
                <c:pt idx="1650">
                  <c:v>0.17526430966832585</c:v>
                </c:pt>
                <c:pt idx="1651">
                  <c:v>0.17526430966832585</c:v>
                </c:pt>
                <c:pt idx="1652">
                  <c:v>0.17526430966832585</c:v>
                </c:pt>
                <c:pt idx="1653">
                  <c:v>0.17526430966832585</c:v>
                </c:pt>
                <c:pt idx="1654">
                  <c:v>0.17526430966832585</c:v>
                </c:pt>
                <c:pt idx="1655">
                  <c:v>0.17526430966832585</c:v>
                </c:pt>
                <c:pt idx="1656">
                  <c:v>0.17526430966832585</c:v>
                </c:pt>
                <c:pt idx="1657">
                  <c:v>0.17526430966832585</c:v>
                </c:pt>
                <c:pt idx="1658">
                  <c:v>0.17526430966832585</c:v>
                </c:pt>
                <c:pt idx="1659">
                  <c:v>0.17703133785751871</c:v>
                </c:pt>
                <c:pt idx="1660">
                  <c:v>0.17703133785751871</c:v>
                </c:pt>
                <c:pt idx="1661">
                  <c:v>0.17703133785751871</c:v>
                </c:pt>
                <c:pt idx="1662">
                  <c:v>0.17703133785751871</c:v>
                </c:pt>
                <c:pt idx="1663">
                  <c:v>0.17703133785751871</c:v>
                </c:pt>
                <c:pt idx="1664">
                  <c:v>0.17703133785751871</c:v>
                </c:pt>
                <c:pt idx="1665">
                  <c:v>0.17703133785751871</c:v>
                </c:pt>
                <c:pt idx="1666">
                  <c:v>0.17703133785751871</c:v>
                </c:pt>
                <c:pt idx="1667">
                  <c:v>0.17703133785751871</c:v>
                </c:pt>
                <c:pt idx="1668">
                  <c:v>0.17703133785751871</c:v>
                </c:pt>
                <c:pt idx="1669">
                  <c:v>0.17703133785751871</c:v>
                </c:pt>
                <c:pt idx="1670">
                  <c:v>0.17703133785751871</c:v>
                </c:pt>
                <c:pt idx="1671">
                  <c:v>0.17703133785751871</c:v>
                </c:pt>
                <c:pt idx="1672">
                  <c:v>0.17703133785751871</c:v>
                </c:pt>
                <c:pt idx="1673">
                  <c:v>0.17703133785751871</c:v>
                </c:pt>
                <c:pt idx="1674">
                  <c:v>0.17703133785751871</c:v>
                </c:pt>
                <c:pt idx="1675">
                  <c:v>0.17703133785751871</c:v>
                </c:pt>
                <c:pt idx="1676">
                  <c:v>0.17703133785751871</c:v>
                </c:pt>
                <c:pt idx="1677">
                  <c:v>0.17703133785751871</c:v>
                </c:pt>
                <c:pt idx="1678">
                  <c:v>0.17703133785751871</c:v>
                </c:pt>
                <c:pt idx="1679">
                  <c:v>0.17703133785751871</c:v>
                </c:pt>
                <c:pt idx="1680">
                  <c:v>0.17703133785751871</c:v>
                </c:pt>
                <c:pt idx="1681">
                  <c:v>0.17703133785751871</c:v>
                </c:pt>
                <c:pt idx="1682">
                  <c:v>0.17703133785751871</c:v>
                </c:pt>
                <c:pt idx="1683">
                  <c:v>0.17703133785751871</c:v>
                </c:pt>
                <c:pt idx="1684">
                  <c:v>0.17703133785751871</c:v>
                </c:pt>
                <c:pt idx="1685">
                  <c:v>0.17703133785751871</c:v>
                </c:pt>
                <c:pt idx="1686">
                  <c:v>0.17703133785751871</c:v>
                </c:pt>
                <c:pt idx="1687">
                  <c:v>0.17703133785751871</c:v>
                </c:pt>
                <c:pt idx="1688">
                  <c:v>0.17703133785751871</c:v>
                </c:pt>
                <c:pt idx="1689">
                  <c:v>0.17703133785751871</c:v>
                </c:pt>
                <c:pt idx="1690">
                  <c:v>0.17703133785751871</c:v>
                </c:pt>
                <c:pt idx="1691">
                  <c:v>0.17703133785751871</c:v>
                </c:pt>
                <c:pt idx="1692">
                  <c:v>0.17703133785751871</c:v>
                </c:pt>
                <c:pt idx="1693">
                  <c:v>0.17703133785751871</c:v>
                </c:pt>
                <c:pt idx="1694">
                  <c:v>0.17703133785751871</c:v>
                </c:pt>
                <c:pt idx="1695">
                  <c:v>0.17703133785751871</c:v>
                </c:pt>
                <c:pt idx="1696">
                  <c:v>0.17703133785751871</c:v>
                </c:pt>
                <c:pt idx="1697">
                  <c:v>0.17703133785751871</c:v>
                </c:pt>
                <c:pt idx="1698">
                  <c:v>0.17703133785751871</c:v>
                </c:pt>
                <c:pt idx="1699">
                  <c:v>0.17703133785751871</c:v>
                </c:pt>
                <c:pt idx="1700">
                  <c:v>0.17703133785751871</c:v>
                </c:pt>
                <c:pt idx="1701">
                  <c:v>0.17703133785751871</c:v>
                </c:pt>
                <c:pt idx="1702">
                  <c:v>0.17703133785751871</c:v>
                </c:pt>
                <c:pt idx="1703">
                  <c:v>0.17703133785751871</c:v>
                </c:pt>
                <c:pt idx="1704">
                  <c:v>0.17703133785751871</c:v>
                </c:pt>
                <c:pt idx="1705">
                  <c:v>0.17703133785751871</c:v>
                </c:pt>
                <c:pt idx="1706">
                  <c:v>0.17703133785751871</c:v>
                </c:pt>
                <c:pt idx="1707">
                  <c:v>0.17703133785751871</c:v>
                </c:pt>
                <c:pt idx="1708">
                  <c:v>0.17703133785751871</c:v>
                </c:pt>
                <c:pt idx="1709">
                  <c:v>0.17703133785751871</c:v>
                </c:pt>
                <c:pt idx="1710">
                  <c:v>0.17703133785751871</c:v>
                </c:pt>
                <c:pt idx="1711">
                  <c:v>0.17703133785751871</c:v>
                </c:pt>
                <c:pt idx="1712">
                  <c:v>0.17703133785751871</c:v>
                </c:pt>
                <c:pt idx="1713">
                  <c:v>0.17703133785751871</c:v>
                </c:pt>
                <c:pt idx="1714">
                  <c:v>0.17703133785751871</c:v>
                </c:pt>
                <c:pt idx="1715">
                  <c:v>0.17703133785751871</c:v>
                </c:pt>
                <c:pt idx="1716">
                  <c:v>0.17703133785751871</c:v>
                </c:pt>
                <c:pt idx="1717">
                  <c:v>0.17703133785751871</c:v>
                </c:pt>
                <c:pt idx="1718">
                  <c:v>0.17703133785751871</c:v>
                </c:pt>
                <c:pt idx="1719">
                  <c:v>0.17703133785751871</c:v>
                </c:pt>
                <c:pt idx="1720">
                  <c:v>0.17703133785751871</c:v>
                </c:pt>
                <c:pt idx="1721">
                  <c:v>0.17703133785751871</c:v>
                </c:pt>
                <c:pt idx="1722">
                  <c:v>0.17703133785751871</c:v>
                </c:pt>
                <c:pt idx="1723">
                  <c:v>0.17703133785751871</c:v>
                </c:pt>
                <c:pt idx="1724">
                  <c:v>0.17703133785751871</c:v>
                </c:pt>
                <c:pt idx="1725">
                  <c:v>0.17703133785751871</c:v>
                </c:pt>
                <c:pt idx="1726">
                  <c:v>0.17703133785751871</c:v>
                </c:pt>
                <c:pt idx="1727">
                  <c:v>0.17703133785751871</c:v>
                </c:pt>
                <c:pt idx="1728">
                  <c:v>0.17703133785751871</c:v>
                </c:pt>
                <c:pt idx="1729">
                  <c:v>0.17703133785751871</c:v>
                </c:pt>
                <c:pt idx="1730">
                  <c:v>0.17703133785751871</c:v>
                </c:pt>
                <c:pt idx="1731">
                  <c:v>0.17703133785751871</c:v>
                </c:pt>
                <c:pt idx="1732">
                  <c:v>0.17703133785751871</c:v>
                </c:pt>
                <c:pt idx="1733">
                  <c:v>0.17703133785751871</c:v>
                </c:pt>
                <c:pt idx="1734">
                  <c:v>0.17703133785751871</c:v>
                </c:pt>
                <c:pt idx="1735">
                  <c:v>0.17703133785751871</c:v>
                </c:pt>
                <c:pt idx="1736">
                  <c:v>0.17703133785751871</c:v>
                </c:pt>
                <c:pt idx="1737">
                  <c:v>0.17703133785751871</c:v>
                </c:pt>
                <c:pt idx="1738">
                  <c:v>0.17703133785751871</c:v>
                </c:pt>
                <c:pt idx="1739">
                  <c:v>0.17703133785751871</c:v>
                </c:pt>
                <c:pt idx="1740">
                  <c:v>0.17703133785751871</c:v>
                </c:pt>
                <c:pt idx="1741">
                  <c:v>0.17703133785751871</c:v>
                </c:pt>
                <c:pt idx="1742">
                  <c:v>0.17703133785751871</c:v>
                </c:pt>
                <c:pt idx="1743">
                  <c:v>0.17703133785751871</c:v>
                </c:pt>
                <c:pt idx="1744">
                  <c:v>0.17703133785751871</c:v>
                </c:pt>
                <c:pt idx="1745">
                  <c:v>0.17703133785751871</c:v>
                </c:pt>
                <c:pt idx="1746">
                  <c:v>0.17703133785751871</c:v>
                </c:pt>
                <c:pt idx="1747">
                  <c:v>0.17703133785751871</c:v>
                </c:pt>
                <c:pt idx="1748">
                  <c:v>0.17703133785751871</c:v>
                </c:pt>
                <c:pt idx="1749">
                  <c:v>0.17703133785751871</c:v>
                </c:pt>
                <c:pt idx="1750">
                  <c:v>0.17703133785751871</c:v>
                </c:pt>
                <c:pt idx="1751">
                  <c:v>0.17703133785751871</c:v>
                </c:pt>
                <c:pt idx="1752">
                  <c:v>0.17703133785751871</c:v>
                </c:pt>
                <c:pt idx="1753">
                  <c:v>0.17703133785751871</c:v>
                </c:pt>
                <c:pt idx="1754">
                  <c:v>0.17703133785751871</c:v>
                </c:pt>
                <c:pt idx="1755">
                  <c:v>0.17703133785751871</c:v>
                </c:pt>
                <c:pt idx="1756">
                  <c:v>0.17703133785751871</c:v>
                </c:pt>
                <c:pt idx="1757">
                  <c:v>0.17703133785751871</c:v>
                </c:pt>
                <c:pt idx="1758">
                  <c:v>0.17703133785751871</c:v>
                </c:pt>
                <c:pt idx="1759">
                  <c:v>0.17703133785751871</c:v>
                </c:pt>
                <c:pt idx="1760">
                  <c:v>0.17703133785751871</c:v>
                </c:pt>
                <c:pt idx="1761">
                  <c:v>0.17703133785751871</c:v>
                </c:pt>
                <c:pt idx="1762">
                  <c:v>0.17703133785751871</c:v>
                </c:pt>
                <c:pt idx="1763">
                  <c:v>0.17703133785751871</c:v>
                </c:pt>
                <c:pt idx="1764">
                  <c:v>0.17703133785751871</c:v>
                </c:pt>
                <c:pt idx="1765">
                  <c:v>0.17703133785751871</c:v>
                </c:pt>
                <c:pt idx="1766">
                  <c:v>0.17703133785751871</c:v>
                </c:pt>
                <c:pt idx="1767">
                  <c:v>0.17703133785751871</c:v>
                </c:pt>
                <c:pt idx="1768">
                  <c:v>0.17703133785751871</c:v>
                </c:pt>
                <c:pt idx="1769">
                  <c:v>0.17703133785751871</c:v>
                </c:pt>
                <c:pt idx="1770">
                  <c:v>0.17703133785751871</c:v>
                </c:pt>
                <c:pt idx="1771">
                  <c:v>0.17703133785751871</c:v>
                </c:pt>
                <c:pt idx="1772">
                  <c:v>0.17703133785751871</c:v>
                </c:pt>
                <c:pt idx="1773">
                  <c:v>0.17703133785751871</c:v>
                </c:pt>
                <c:pt idx="1774">
                  <c:v>0.17703133785751871</c:v>
                </c:pt>
                <c:pt idx="1775">
                  <c:v>0.17703133785751871</c:v>
                </c:pt>
                <c:pt idx="1776">
                  <c:v>0.17703133785751871</c:v>
                </c:pt>
                <c:pt idx="1777">
                  <c:v>0.17703133785751871</c:v>
                </c:pt>
                <c:pt idx="1778">
                  <c:v>0.17703133785751871</c:v>
                </c:pt>
                <c:pt idx="1779">
                  <c:v>0.17703133785751871</c:v>
                </c:pt>
                <c:pt idx="1780">
                  <c:v>0.17703133785751871</c:v>
                </c:pt>
                <c:pt idx="1781">
                  <c:v>0.17703133785751871</c:v>
                </c:pt>
                <c:pt idx="1782">
                  <c:v>0.17703133785751871</c:v>
                </c:pt>
                <c:pt idx="1783">
                  <c:v>0.17703133785751871</c:v>
                </c:pt>
                <c:pt idx="1784">
                  <c:v>0.17703133785751871</c:v>
                </c:pt>
                <c:pt idx="1785">
                  <c:v>0.17703133785751871</c:v>
                </c:pt>
                <c:pt idx="1786">
                  <c:v>0.17703133785751871</c:v>
                </c:pt>
                <c:pt idx="1787">
                  <c:v>0.17703133785751871</c:v>
                </c:pt>
                <c:pt idx="1788">
                  <c:v>0.17703133785751871</c:v>
                </c:pt>
                <c:pt idx="1789">
                  <c:v>0.17703133785751871</c:v>
                </c:pt>
                <c:pt idx="1790">
                  <c:v>0.17703133785751871</c:v>
                </c:pt>
                <c:pt idx="1791">
                  <c:v>0.17945243021226354</c:v>
                </c:pt>
                <c:pt idx="1792">
                  <c:v>0.17945243021226354</c:v>
                </c:pt>
                <c:pt idx="1793">
                  <c:v>0.17945243021226354</c:v>
                </c:pt>
                <c:pt idx="1794">
                  <c:v>0.18192535023209466</c:v>
                </c:pt>
                <c:pt idx="1795">
                  <c:v>0.18192535023209466</c:v>
                </c:pt>
                <c:pt idx="1796">
                  <c:v>0.18192535023209466</c:v>
                </c:pt>
                <c:pt idx="1797">
                  <c:v>0.18192535023209466</c:v>
                </c:pt>
                <c:pt idx="1798">
                  <c:v>0.18192535023209466</c:v>
                </c:pt>
                <c:pt idx="1799">
                  <c:v>0.18192535023209466</c:v>
                </c:pt>
                <c:pt idx="1800">
                  <c:v>0.18192535023209466</c:v>
                </c:pt>
                <c:pt idx="1801">
                  <c:v>0.18192535023209466</c:v>
                </c:pt>
                <c:pt idx="1802">
                  <c:v>0.18192535023209466</c:v>
                </c:pt>
                <c:pt idx="1803">
                  <c:v>0.18192535023209466</c:v>
                </c:pt>
                <c:pt idx="1804">
                  <c:v>0.18192535023209466</c:v>
                </c:pt>
                <c:pt idx="1805">
                  <c:v>0.18192535023209466</c:v>
                </c:pt>
                <c:pt idx="1806">
                  <c:v>0.18192535023209466</c:v>
                </c:pt>
                <c:pt idx="1807">
                  <c:v>0.18192535023209466</c:v>
                </c:pt>
                <c:pt idx="1808">
                  <c:v>0.18192535023209466</c:v>
                </c:pt>
                <c:pt idx="1809">
                  <c:v>0.18192535023209466</c:v>
                </c:pt>
                <c:pt idx="1810">
                  <c:v>0.18192535023209466</c:v>
                </c:pt>
                <c:pt idx="1811">
                  <c:v>0.18192535023209466</c:v>
                </c:pt>
                <c:pt idx="1812">
                  <c:v>0.18192535023209466</c:v>
                </c:pt>
                <c:pt idx="1813">
                  <c:v>0.18192535023209466</c:v>
                </c:pt>
                <c:pt idx="1814">
                  <c:v>0.18192535023209466</c:v>
                </c:pt>
                <c:pt idx="1815">
                  <c:v>0.18192535023209466</c:v>
                </c:pt>
                <c:pt idx="1816">
                  <c:v>0.18192535023209466</c:v>
                </c:pt>
                <c:pt idx="1817">
                  <c:v>0.18192535023209466</c:v>
                </c:pt>
                <c:pt idx="1818">
                  <c:v>0.18192535023209466</c:v>
                </c:pt>
                <c:pt idx="1819">
                  <c:v>0.18192535023209466</c:v>
                </c:pt>
                <c:pt idx="1820">
                  <c:v>0.18192535023209466</c:v>
                </c:pt>
                <c:pt idx="1821">
                  <c:v>0.18192535023209466</c:v>
                </c:pt>
                <c:pt idx="1822">
                  <c:v>0.18192535023209466</c:v>
                </c:pt>
                <c:pt idx="1823">
                  <c:v>0.18192535023209466</c:v>
                </c:pt>
                <c:pt idx="1824">
                  <c:v>0.18192535023209466</c:v>
                </c:pt>
                <c:pt idx="1825">
                  <c:v>0.18192535023209466</c:v>
                </c:pt>
                <c:pt idx="1826">
                  <c:v>0.18192535023209466</c:v>
                </c:pt>
                <c:pt idx="1827">
                  <c:v>0.18192535023209466</c:v>
                </c:pt>
                <c:pt idx="1828">
                  <c:v>0.18192535023209466</c:v>
                </c:pt>
                <c:pt idx="1829">
                  <c:v>0.18477401428320753</c:v>
                </c:pt>
                <c:pt idx="1830">
                  <c:v>0.18477401428320753</c:v>
                </c:pt>
                <c:pt idx="1831">
                  <c:v>0.18477401428320753</c:v>
                </c:pt>
                <c:pt idx="1832">
                  <c:v>0.18477401428320753</c:v>
                </c:pt>
                <c:pt idx="1833">
                  <c:v>0.18477401428320753</c:v>
                </c:pt>
                <c:pt idx="1834">
                  <c:v>0.18477401428320753</c:v>
                </c:pt>
                <c:pt idx="1835">
                  <c:v>0.18477401428320753</c:v>
                </c:pt>
                <c:pt idx="1836">
                  <c:v>0.18477401428320753</c:v>
                </c:pt>
                <c:pt idx="1837">
                  <c:v>0.18477401428320753</c:v>
                </c:pt>
                <c:pt idx="1838">
                  <c:v>0.18477401428320753</c:v>
                </c:pt>
                <c:pt idx="1839">
                  <c:v>0.18477401428320753</c:v>
                </c:pt>
                <c:pt idx="1840">
                  <c:v>0.18477401428320753</c:v>
                </c:pt>
                <c:pt idx="1841">
                  <c:v>0.18477401428320753</c:v>
                </c:pt>
                <c:pt idx="1842">
                  <c:v>0.18477401428320753</c:v>
                </c:pt>
                <c:pt idx="1843">
                  <c:v>0.18477401428320753</c:v>
                </c:pt>
                <c:pt idx="1844">
                  <c:v>0.18477401428320753</c:v>
                </c:pt>
                <c:pt idx="1845">
                  <c:v>0.18477401428320753</c:v>
                </c:pt>
                <c:pt idx="1846">
                  <c:v>0.18477401428320753</c:v>
                </c:pt>
                <c:pt idx="1847">
                  <c:v>0.18477401428320753</c:v>
                </c:pt>
                <c:pt idx="1848">
                  <c:v>0.18477401428320753</c:v>
                </c:pt>
                <c:pt idx="1849">
                  <c:v>0.18477401428320753</c:v>
                </c:pt>
                <c:pt idx="1850">
                  <c:v>0.18477401428320753</c:v>
                </c:pt>
                <c:pt idx="1851">
                  <c:v>0.18477401428320753</c:v>
                </c:pt>
                <c:pt idx="1852">
                  <c:v>0.18477401428320753</c:v>
                </c:pt>
                <c:pt idx="1853">
                  <c:v>0.18477401428320753</c:v>
                </c:pt>
                <c:pt idx="1854">
                  <c:v>0.18793670429271081</c:v>
                </c:pt>
                <c:pt idx="1855">
                  <c:v>0.18793670429271081</c:v>
                </c:pt>
                <c:pt idx="1856">
                  <c:v>0.18793670429271081</c:v>
                </c:pt>
                <c:pt idx="1857">
                  <c:v>0.18793670429271081</c:v>
                </c:pt>
                <c:pt idx="1858">
                  <c:v>0.18793670429271081</c:v>
                </c:pt>
                <c:pt idx="1859">
                  <c:v>0.18793670429271081</c:v>
                </c:pt>
                <c:pt idx="1860">
                  <c:v>0.18793670429271081</c:v>
                </c:pt>
                <c:pt idx="1861">
                  <c:v>0.18793670429271081</c:v>
                </c:pt>
                <c:pt idx="1862">
                  <c:v>0.18793670429271081</c:v>
                </c:pt>
                <c:pt idx="1863">
                  <c:v>0.18793670429271081</c:v>
                </c:pt>
                <c:pt idx="1864">
                  <c:v>0.18793670429271081</c:v>
                </c:pt>
                <c:pt idx="1865">
                  <c:v>0.18793670429271081</c:v>
                </c:pt>
                <c:pt idx="1866">
                  <c:v>0.18793670429271081</c:v>
                </c:pt>
                <c:pt idx="1867">
                  <c:v>0.18793670429271081</c:v>
                </c:pt>
                <c:pt idx="1868">
                  <c:v>0.18793670429271081</c:v>
                </c:pt>
                <c:pt idx="1869">
                  <c:v>0.18793670429271081</c:v>
                </c:pt>
                <c:pt idx="1870">
                  <c:v>0.18793670429271081</c:v>
                </c:pt>
                <c:pt idx="1871">
                  <c:v>0.18793670429271081</c:v>
                </c:pt>
                <c:pt idx="1872">
                  <c:v>0.18793670429271081</c:v>
                </c:pt>
                <c:pt idx="1873">
                  <c:v>0.18793670429271081</c:v>
                </c:pt>
                <c:pt idx="1874">
                  <c:v>0.18793670429271081</c:v>
                </c:pt>
                <c:pt idx="1875">
                  <c:v>0.18793670429271081</c:v>
                </c:pt>
                <c:pt idx="1876">
                  <c:v>0.18793670429271081</c:v>
                </c:pt>
                <c:pt idx="1877">
                  <c:v>0.18793670429271081</c:v>
                </c:pt>
                <c:pt idx="1878">
                  <c:v>0.18793670429271081</c:v>
                </c:pt>
                <c:pt idx="1879">
                  <c:v>0.18793670429271081</c:v>
                </c:pt>
                <c:pt idx="1880">
                  <c:v>0.18793670429271081</c:v>
                </c:pt>
                <c:pt idx="1881">
                  <c:v>0.19131290923956451</c:v>
                </c:pt>
                <c:pt idx="1882">
                  <c:v>0.19131290923956451</c:v>
                </c:pt>
                <c:pt idx="1883">
                  <c:v>0.19131290923956451</c:v>
                </c:pt>
                <c:pt idx="1884">
                  <c:v>0.19131290923956451</c:v>
                </c:pt>
                <c:pt idx="1885">
                  <c:v>0.19131290923956451</c:v>
                </c:pt>
                <c:pt idx="1886">
                  <c:v>0.19131290923956451</c:v>
                </c:pt>
                <c:pt idx="1887">
                  <c:v>0.19131290923956451</c:v>
                </c:pt>
                <c:pt idx="1888">
                  <c:v>0.19131290923956451</c:v>
                </c:pt>
                <c:pt idx="1889">
                  <c:v>0.19131290923956451</c:v>
                </c:pt>
                <c:pt idx="1890">
                  <c:v>0.19131290923956451</c:v>
                </c:pt>
                <c:pt idx="1891">
                  <c:v>0.19131290923956451</c:v>
                </c:pt>
                <c:pt idx="1892">
                  <c:v>0.19131290923956451</c:v>
                </c:pt>
                <c:pt idx="1893">
                  <c:v>0.19477718909807526</c:v>
                </c:pt>
                <c:pt idx="1894">
                  <c:v>0.19477718909807526</c:v>
                </c:pt>
                <c:pt idx="1895">
                  <c:v>0.19477718909807526</c:v>
                </c:pt>
                <c:pt idx="1896">
                  <c:v>0.19477718909807526</c:v>
                </c:pt>
                <c:pt idx="1897">
                  <c:v>0.19477718909807526</c:v>
                </c:pt>
                <c:pt idx="1898">
                  <c:v>0.19477718909807526</c:v>
                </c:pt>
                <c:pt idx="1899">
                  <c:v>0.19477718909807526</c:v>
                </c:pt>
                <c:pt idx="1900">
                  <c:v>0.19477718909807526</c:v>
                </c:pt>
                <c:pt idx="1901">
                  <c:v>0.19477718909807526</c:v>
                </c:pt>
                <c:pt idx="1902">
                  <c:v>0.19477718909807526</c:v>
                </c:pt>
                <c:pt idx="1903">
                  <c:v>0.19477718909807526</c:v>
                </c:pt>
                <c:pt idx="1904">
                  <c:v>0.19477718909807526</c:v>
                </c:pt>
                <c:pt idx="1905">
                  <c:v>0.19477718909807526</c:v>
                </c:pt>
                <c:pt idx="1906">
                  <c:v>0.19477718909807526</c:v>
                </c:pt>
                <c:pt idx="1907">
                  <c:v>0.19477718909807526</c:v>
                </c:pt>
                <c:pt idx="1908">
                  <c:v>0.19477718909807526</c:v>
                </c:pt>
                <c:pt idx="1909">
                  <c:v>0.19477718909807526</c:v>
                </c:pt>
                <c:pt idx="1910">
                  <c:v>0.19477718909807526</c:v>
                </c:pt>
                <c:pt idx="1911">
                  <c:v>0.19477718909807526</c:v>
                </c:pt>
                <c:pt idx="1912">
                  <c:v>0.19477718909807526</c:v>
                </c:pt>
                <c:pt idx="1913">
                  <c:v>0.19477718909807526</c:v>
                </c:pt>
                <c:pt idx="1914">
                  <c:v>0.19477718909807526</c:v>
                </c:pt>
                <c:pt idx="1915">
                  <c:v>0.19477718909807526</c:v>
                </c:pt>
                <c:pt idx="1916">
                  <c:v>0.19477718909807526</c:v>
                </c:pt>
                <c:pt idx="1917">
                  <c:v>0.19477718909807526</c:v>
                </c:pt>
                <c:pt idx="1918">
                  <c:v>0.19477718909807526</c:v>
                </c:pt>
                <c:pt idx="1919">
                  <c:v>0.19477718909807526</c:v>
                </c:pt>
                <c:pt idx="1920">
                  <c:v>0.19477718909807526</c:v>
                </c:pt>
                <c:pt idx="1921">
                  <c:v>0.19477718909807526</c:v>
                </c:pt>
                <c:pt idx="1922">
                  <c:v>0.19477718909807526</c:v>
                </c:pt>
                <c:pt idx="1923">
                  <c:v>0.19857297899089327</c:v>
                </c:pt>
                <c:pt idx="1924">
                  <c:v>0.19857297899089327</c:v>
                </c:pt>
                <c:pt idx="1925">
                  <c:v>0.19857297899089327</c:v>
                </c:pt>
                <c:pt idx="1926">
                  <c:v>0.19857297899089327</c:v>
                </c:pt>
                <c:pt idx="1927">
                  <c:v>0.19857297899089327</c:v>
                </c:pt>
                <c:pt idx="1928">
                  <c:v>0.19857297899089327</c:v>
                </c:pt>
                <c:pt idx="1929">
                  <c:v>0.19857297899089327</c:v>
                </c:pt>
                <c:pt idx="1930">
                  <c:v>0.19857297899089327</c:v>
                </c:pt>
                <c:pt idx="1931">
                  <c:v>0.19857297899089327</c:v>
                </c:pt>
                <c:pt idx="1932">
                  <c:v>0.19857297899089327</c:v>
                </c:pt>
                <c:pt idx="1933">
                  <c:v>0.19857297899089327</c:v>
                </c:pt>
                <c:pt idx="1934">
                  <c:v>0.19857297899089327</c:v>
                </c:pt>
                <c:pt idx="1935">
                  <c:v>0.19857297899089327</c:v>
                </c:pt>
                <c:pt idx="1936">
                  <c:v>0.19857297899089327</c:v>
                </c:pt>
                <c:pt idx="1937">
                  <c:v>0.19857297899089327</c:v>
                </c:pt>
                <c:pt idx="1938">
                  <c:v>0.19857297899089327</c:v>
                </c:pt>
                <c:pt idx="1939">
                  <c:v>0.19857297899089327</c:v>
                </c:pt>
                <c:pt idx="1940">
                  <c:v>0.19857297899089327</c:v>
                </c:pt>
                <c:pt idx="1941">
                  <c:v>0.19857297899089327</c:v>
                </c:pt>
                <c:pt idx="1942">
                  <c:v>0.19857297899089327</c:v>
                </c:pt>
                <c:pt idx="1943">
                  <c:v>0.19857297899089327</c:v>
                </c:pt>
                <c:pt idx="1944">
                  <c:v>0.19857297899089327</c:v>
                </c:pt>
                <c:pt idx="1945">
                  <c:v>0.19857297899089327</c:v>
                </c:pt>
                <c:pt idx="1946">
                  <c:v>0.19857297899089327</c:v>
                </c:pt>
                <c:pt idx="1947">
                  <c:v>0.19857297899089327</c:v>
                </c:pt>
                <c:pt idx="1948">
                  <c:v>0.19857297899089327</c:v>
                </c:pt>
                <c:pt idx="1949">
                  <c:v>0.19857297899089327</c:v>
                </c:pt>
                <c:pt idx="1950">
                  <c:v>0.19857297899089327</c:v>
                </c:pt>
                <c:pt idx="1951">
                  <c:v>0.19857297899089327</c:v>
                </c:pt>
                <c:pt idx="1952">
                  <c:v>0.19857297899089327</c:v>
                </c:pt>
                <c:pt idx="1953">
                  <c:v>0.19857297899089327</c:v>
                </c:pt>
                <c:pt idx="1954">
                  <c:v>0.19857297899089327</c:v>
                </c:pt>
                <c:pt idx="1955">
                  <c:v>0.19857297899089327</c:v>
                </c:pt>
                <c:pt idx="1956">
                  <c:v>0.19857297899089327</c:v>
                </c:pt>
                <c:pt idx="1957">
                  <c:v>0.19857297899089327</c:v>
                </c:pt>
                <c:pt idx="1958">
                  <c:v>0.19857297899089327</c:v>
                </c:pt>
                <c:pt idx="1959">
                  <c:v>0.19857297899089327</c:v>
                </c:pt>
                <c:pt idx="1960">
                  <c:v>0.19857297899089327</c:v>
                </c:pt>
                <c:pt idx="1961">
                  <c:v>0.19857297899089327</c:v>
                </c:pt>
                <c:pt idx="1962">
                  <c:v>0.19857297899089327</c:v>
                </c:pt>
                <c:pt idx="1963">
                  <c:v>0.19857297899089327</c:v>
                </c:pt>
                <c:pt idx="1964">
                  <c:v>0.19857297899089327</c:v>
                </c:pt>
                <c:pt idx="1965">
                  <c:v>0.19857297899089327</c:v>
                </c:pt>
                <c:pt idx="1966">
                  <c:v>0.19857297899089327</c:v>
                </c:pt>
                <c:pt idx="1967">
                  <c:v>0.19857297899089327</c:v>
                </c:pt>
                <c:pt idx="1968">
                  <c:v>0.19857297899089327</c:v>
                </c:pt>
                <c:pt idx="1969">
                  <c:v>0.19857297899089327</c:v>
                </c:pt>
                <c:pt idx="1970">
                  <c:v>0.19857297899089327</c:v>
                </c:pt>
                <c:pt idx="1971">
                  <c:v>0.19857297899089327</c:v>
                </c:pt>
                <c:pt idx="1972">
                  <c:v>0.19857297899089327</c:v>
                </c:pt>
                <c:pt idx="1973">
                  <c:v>0.19857297899089327</c:v>
                </c:pt>
                <c:pt idx="1974">
                  <c:v>0.19857297899089327</c:v>
                </c:pt>
                <c:pt idx="1975">
                  <c:v>0.19857297899089327</c:v>
                </c:pt>
                <c:pt idx="1976">
                  <c:v>0.19857297899089327</c:v>
                </c:pt>
                <c:pt idx="1977">
                  <c:v>0.19857297899089327</c:v>
                </c:pt>
                <c:pt idx="1978">
                  <c:v>0.19857297899089327</c:v>
                </c:pt>
                <c:pt idx="1979">
                  <c:v>0.19857297899089327</c:v>
                </c:pt>
                <c:pt idx="1980">
                  <c:v>0.19857297899089327</c:v>
                </c:pt>
                <c:pt idx="1981">
                  <c:v>0.19857297899089327</c:v>
                </c:pt>
                <c:pt idx="1982">
                  <c:v>0.19857297899089327</c:v>
                </c:pt>
                <c:pt idx="1983">
                  <c:v>0.19857297899089327</c:v>
                </c:pt>
                <c:pt idx="1984">
                  <c:v>0.19857297899089327</c:v>
                </c:pt>
                <c:pt idx="1985">
                  <c:v>0.19857297899089327</c:v>
                </c:pt>
                <c:pt idx="1986">
                  <c:v>0.19857297899089327</c:v>
                </c:pt>
                <c:pt idx="1987">
                  <c:v>0.19857297899089327</c:v>
                </c:pt>
                <c:pt idx="1988">
                  <c:v>0.19857297899089327</c:v>
                </c:pt>
                <c:pt idx="1989">
                  <c:v>0.19857297899089327</c:v>
                </c:pt>
                <c:pt idx="1990">
                  <c:v>0.19857297899089327</c:v>
                </c:pt>
                <c:pt idx="1991">
                  <c:v>0.19857297899089327</c:v>
                </c:pt>
                <c:pt idx="1992">
                  <c:v>0.19857297899089327</c:v>
                </c:pt>
                <c:pt idx="1993">
                  <c:v>0.19857297899089327</c:v>
                </c:pt>
                <c:pt idx="1994">
                  <c:v>0.19857297899089327</c:v>
                </c:pt>
                <c:pt idx="1995">
                  <c:v>0.19857297899089327</c:v>
                </c:pt>
                <c:pt idx="1996">
                  <c:v>0.19857297899089327</c:v>
                </c:pt>
                <c:pt idx="1997">
                  <c:v>0.19857297899089327</c:v>
                </c:pt>
                <c:pt idx="1998">
                  <c:v>0.19857297899089327</c:v>
                </c:pt>
                <c:pt idx="1999">
                  <c:v>0.19857297899089327</c:v>
                </c:pt>
                <c:pt idx="2000">
                  <c:v>0.19857297899089327</c:v>
                </c:pt>
                <c:pt idx="2001">
                  <c:v>0.19857297899089327</c:v>
                </c:pt>
                <c:pt idx="2002">
                  <c:v>0.19857297899089327</c:v>
                </c:pt>
                <c:pt idx="2003">
                  <c:v>0.19857297899089327</c:v>
                </c:pt>
                <c:pt idx="2004">
                  <c:v>0.19857297899089327</c:v>
                </c:pt>
                <c:pt idx="2005">
                  <c:v>0.19857297899089327</c:v>
                </c:pt>
                <c:pt idx="2006">
                  <c:v>0.19857297899089327</c:v>
                </c:pt>
                <c:pt idx="2007">
                  <c:v>0.19857297899089327</c:v>
                </c:pt>
                <c:pt idx="2008">
                  <c:v>0.19857297899089327</c:v>
                </c:pt>
                <c:pt idx="2009">
                  <c:v>0.19857297899089327</c:v>
                </c:pt>
                <c:pt idx="2010">
                  <c:v>0.19857297899089327</c:v>
                </c:pt>
                <c:pt idx="2011">
                  <c:v>0.19857297899089327</c:v>
                </c:pt>
                <c:pt idx="2012">
                  <c:v>0.19857297899089327</c:v>
                </c:pt>
                <c:pt idx="2013">
                  <c:v>0.19857297899089327</c:v>
                </c:pt>
                <c:pt idx="2014">
                  <c:v>0.19857297899089327</c:v>
                </c:pt>
                <c:pt idx="2015">
                  <c:v>0.19857297899089327</c:v>
                </c:pt>
                <c:pt idx="2016">
                  <c:v>0.19857297899089327</c:v>
                </c:pt>
                <c:pt idx="2017">
                  <c:v>0.19857297899089327</c:v>
                </c:pt>
                <c:pt idx="2018">
                  <c:v>0.19857297899089327</c:v>
                </c:pt>
                <c:pt idx="2019">
                  <c:v>0.19857297899089327</c:v>
                </c:pt>
                <c:pt idx="2020">
                  <c:v>0.19857297899089327</c:v>
                </c:pt>
                <c:pt idx="2021">
                  <c:v>0.19857297899089327</c:v>
                </c:pt>
                <c:pt idx="2022">
                  <c:v>0.19857297899089327</c:v>
                </c:pt>
                <c:pt idx="2023">
                  <c:v>0.19857297899089327</c:v>
                </c:pt>
                <c:pt idx="2024">
                  <c:v>0.19857297899089327</c:v>
                </c:pt>
                <c:pt idx="2025">
                  <c:v>0.19857297899089327</c:v>
                </c:pt>
                <c:pt idx="2026">
                  <c:v>0.19857297899089327</c:v>
                </c:pt>
                <c:pt idx="2027">
                  <c:v>0.19857297899089327</c:v>
                </c:pt>
                <c:pt idx="2028">
                  <c:v>0.19857297899089327</c:v>
                </c:pt>
                <c:pt idx="2029">
                  <c:v>0.19857297899089327</c:v>
                </c:pt>
                <c:pt idx="2030">
                  <c:v>0.19857297899089327</c:v>
                </c:pt>
                <c:pt idx="2031">
                  <c:v>0.19857297899089327</c:v>
                </c:pt>
                <c:pt idx="2032">
                  <c:v>0.19857297899089327</c:v>
                </c:pt>
                <c:pt idx="2033">
                  <c:v>0.19857297899089327</c:v>
                </c:pt>
                <c:pt idx="2034">
                  <c:v>0.19857297899089327</c:v>
                </c:pt>
                <c:pt idx="2035">
                  <c:v>0.19857297899089327</c:v>
                </c:pt>
                <c:pt idx="2036">
                  <c:v>0.19857297899089327</c:v>
                </c:pt>
                <c:pt idx="2037">
                  <c:v>0.19857297899089327</c:v>
                </c:pt>
                <c:pt idx="2038">
                  <c:v>0.19857297899089327</c:v>
                </c:pt>
                <c:pt idx="2039">
                  <c:v>0.19857297899089327</c:v>
                </c:pt>
                <c:pt idx="2040">
                  <c:v>0.19857297899089327</c:v>
                </c:pt>
                <c:pt idx="2041">
                  <c:v>0.19857297899089327</c:v>
                </c:pt>
                <c:pt idx="2042">
                  <c:v>0.19857297899089327</c:v>
                </c:pt>
                <c:pt idx="2043">
                  <c:v>0.19857297899089327</c:v>
                </c:pt>
                <c:pt idx="2044">
                  <c:v>0.19857297899089327</c:v>
                </c:pt>
                <c:pt idx="2045">
                  <c:v>0.19857297899089327</c:v>
                </c:pt>
                <c:pt idx="2046">
                  <c:v>0.19857297899089327</c:v>
                </c:pt>
                <c:pt idx="2047">
                  <c:v>0.19857297899089327</c:v>
                </c:pt>
                <c:pt idx="2048">
                  <c:v>0.19857297899089327</c:v>
                </c:pt>
                <c:pt idx="2049">
                  <c:v>0.19857297899089327</c:v>
                </c:pt>
                <c:pt idx="2050">
                  <c:v>0.19857297899089327</c:v>
                </c:pt>
                <c:pt idx="2051">
                  <c:v>0.19857297899089327</c:v>
                </c:pt>
                <c:pt idx="2052">
                  <c:v>0.19857297899089327</c:v>
                </c:pt>
                <c:pt idx="2053">
                  <c:v>0.19857297899089327</c:v>
                </c:pt>
                <c:pt idx="2054">
                  <c:v>0.19857297899089327</c:v>
                </c:pt>
                <c:pt idx="2055">
                  <c:v>0.19857297899089327</c:v>
                </c:pt>
                <c:pt idx="2056">
                  <c:v>0.19857297899089327</c:v>
                </c:pt>
                <c:pt idx="2057">
                  <c:v>0.19857297899089327</c:v>
                </c:pt>
                <c:pt idx="2058">
                  <c:v>0.19857297899089327</c:v>
                </c:pt>
                <c:pt idx="2059">
                  <c:v>0.19857297899089327</c:v>
                </c:pt>
                <c:pt idx="2060">
                  <c:v>0.19857297899089327</c:v>
                </c:pt>
                <c:pt idx="2061">
                  <c:v>0.19857297899089327</c:v>
                </c:pt>
                <c:pt idx="2062">
                  <c:v>0.19857297899089327</c:v>
                </c:pt>
                <c:pt idx="2063">
                  <c:v>0.19857297899089327</c:v>
                </c:pt>
                <c:pt idx="2064">
                  <c:v>0.19857297899089327</c:v>
                </c:pt>
                <c:pt idx="2065">
                  <c:v>0.19857297899089327</c:v>
                </c:pt>
                <c:pt idx="2066">
                  <c:v>0.19857297899089327</c:v>
                </c:pt>
                <c:pt idx="2067">
                  <c:v>0.19857297899089327</c:v>
                </c:pt>
                <c:pt idx="2068">
                  <c:v>0.19857297899089327</c:v>
                </c:pt>
                <c:pt idx="2069">
                  <c:v>0.19857297899089327</c:v>
                </c:pt>
                <c:pt idx="2070">
                  <c:v>0.19857297899089327</c:v>
                </c:pt>
                <c:pt idx="2071">
                  <c:v>0.19857297899089327</c:v>
                </c:pt>
                <c:pt idx="2072">
                  <c:v>0.19857297899089327</c:v>
                </c:pt>
                <c:pt idx="2073">
                  <c:v>0.19857297899089327</c:v>
                </c:pt>
                <c:pt idx="2074">
                  <c:v>0.19857297899089327</c:v>
                </c:pt>
                <c:pt idx="2075">
                  <c:v>0.19857297899089327</c:v>
                </c:pt>
                <c:pt idx="2076">
                  <c:v>0.19857297899089327</c:v>
                </c:pt>
                <c:pt idx="2077">
                  <c:v>0.19857297899089327</c:v>
                </c:pt>
                <c:pt idx="2078">
                  <c:v>0.19857297899089327</c:v>
                </c:pt>
                <c:pt idx="2079">
                  <c:v>0.19857297899089327</c:v>
                </c:pt>
                <c:pt idx="2080">
                  <c:v>0.19857297899089327</c:v>
                </c:pt>
                <c:pt idx="2081">
                  <c:v>0.19857297899089327</c:v>
                </c:pt>
                <c:pt idx="2082">
                  <c:v>0.19857297899089327</c:v>
                </c:pt>
                <c:pt idx="2083">
                  <c:v>0.19857297899089327</c:v>
                </c:pt>
                <c:pt idx="2084">
                  <c:v>0.19857297899089327</c:v>
                </c:pt>
                <c:pt idx="2085">
                  <c:v>0.19857297899089327</c:v>
                </c:pt>
                <c:pt idx="2086">
                  <c:v>0.19857297899089327</c:v>
                </c:pt>
                <c:pt idx="2087">
                  <c:v>0.19857297899089327</c:v>
                </c:pt>
                <c:pt idx="2088">
                  <c:v>0.19857297899089327</c:v>
                </c:pt>
                <c:pt idx="2089">
                  <c:v>0.19857297899089327</c:v>
                </c:pt>
                <c:pt idx="2090">
                  <c:v>0.19857297899089327</c:v>
                </c:pt>
                <c:pt idx="2091">
                  <c:v>0.19857297899089327</c:v>
                </c:pt>
                <c:pt idx="2092">
                  <c:v>0.19857297899089327</c:v>
                </c:pt>
                <c:pt idx="2093">
                  <c:v>0.19857297899089327</c:v>
                </c:pt>
                <c:pt idx="2094">
                  <c:v>0.19857297899089327</c:v>
                </c:pt>
                <c:pt idx="2095">
                  <c:v>0.19857297899089327</c:v>
                </c:pt>
                <c:pt idx="2096">
                  <c:v>0.19857297899089327</c:v>
                </c:pt>
                <c:pt idx="2097">
                  <c:v>0.19857297899089327</c:v>
                </c:pt>
                <c:pt idx="2098">
                  <c:v>0.19857297899089327</c:v>
                </c:pt>
                <c:pt idx="2099">
                  <c:v>0.19857297899089327</c:v>
                </c:pt>
                <c:pt idx="2100">
                  <c:v>0.19857297899089327</c:v>
                </c:pt>
                <c:pt idx="2101">
                  <c:v>0.19857297899089327</c:v>
                </c:pt>
                <c:pt idx="2102">
                  <c:v>0.19857297899089327</c:v>
                </c:pt>
                <c:pt idx="2103">
                  <c:v>0.19857297899089327</c:v>
                </c:pt>
                <c:pt idx="2104">
                  <c:v>0.19857297899089327</c:v>
                </c:pt>
                <c:pt idx="2105">
                  <c:v>0.19857297899089327</c:v>
                </c:pt>
                <c:pt idx="2106">
                  <c:v>0.19857297899089327</c:v>
                </c:pt>
                <c:pt idx="2107">
                  <c:v>0.19857297899089327</c:v>
                </c:pt>
                <c:pt idx="2108">
                  <c:v>0.19857297899089327</c:v>
                </c:pt>
                <c:pt idx="2109">
                  <c:v>0.19857297899089327</c:v>
                </c:pt>
                <c:pt idx="2110">
                  <c:v>0.19857297899089327</c:v>
                </c:pt>
                <c:pt idx="2111">
                  <c:v>0.19857297899089327</c:v>
                </c:pt>
                <c:pt idx="2112">
                  <c:v>0.19857297899089327</c:v>
                </c:pt>
                <c:pt idx="2113">
                  <c:v>0.19857297899089327</c:v>
                </c:pt>
                <c:pt idx="2114">
                  <c:v>0.19857297899089327</c:v>
                </c:pt>
                <c:pt idx="2115">
                  <c:v>0.19857297899089327</c:v>
                </c:pt>
                <c:pt idx="2116">
                  <c:v>0.19857297899089327</c:v>
                </c:pt>
                <c:pt idx="2117">
                  <c:v>0.19857297899089327</c:v>
                </c:pt>
                <c:pt idx="2118">
                  <c:v>0.19857297899089327</c:v>
                </c:pt>
                <c:pt idx="2119">
                  <c:v>0.19857297899089327</c:v>
                </c:pt>
                <c:pt idx="2120">
                  <c:v>0.19857297899089327</c:v>
                </c:pt>
                <c:pt idx="2121">
                  <c:v>0.19857297899089327</c:v>
                </c:pt>
                <c:pt idx="2122">
                  <c:v>0.19857297899089327</c:v>
                </c:pt>
                <c:pt idx="2123">
                  <c:v>0.19857297899089327</c:v>
                </c:pt>
                <c:pt idx="2124">
                  <c:v>0.19857297899089327</c:v>
                </c:pt>
                <c:pt idx="2125">
                  <c:v>0.19857297899089327</c:v>
                </c:pt>
                <c:pt idx="2126">
                  <c:v>0.19857297899089327</c:v>
                </c:pt>
                <c:pt idx="2127">
                  <c:v>0.19857297899089327</c:v>
                </c:pt>
                <c:pt idx="2128">
                  <c:v>0.19857297899089327</c:v>
                </c:pt>
                <c:pt idx="2129">
                  <c:v>0.19857297899089327</c:v>
                </c:pt>
                <c:pt idx="2130">
                  <c:v>0.19857297899089327</c:v>
                </c:pt>
                <c:pt idx="2131">
                  <c:v>0.19857297899089327</c:v>
                </c:pt>
                <c:pt idx="2132">
                  <c:v>0.19857297899089327</c:v>
                </c:pt>
                <c:pt idx="2133">
                  <c:v>0.19857297899089327</c:v>
                </c:pt>
                <c:pt idx="2134">
                  <c:v>0.19857297899089327</c:v>
                </c:pt>
                <c:pt idx="2135">
                  <c:v>0.19857297899089327</c:v>
                </c:pt>
                <c:pt idx="2136">
                  <c:v>0.19857297899089327</c:v>
                </c:pt>
                <c:pt idx="2137">
                  <c:v>0.19857297899089327</c:v>
                </c:pt>
                <c:pt idx="2138">
                  <c:v>0.19857297899089327</c:v>
                </c:pt>
                <c:pt idx="2139">
                  <c:v>0.19857297899089327</c:v>
                </c:pt>
                <c:pt idx="2140">
                  <c:v>0.19857297899089327</c:v>
                </c:pt>
                <c:pt idx="2141">
                  <c:v>0.19857297899089327</c:v>
                </c:pt>
                <c:pt idx="2142">
                  <c:v>0.19857297899089327</c:v>
                </c:pt>
                <c:pt idx="2143">
                  <c:v>0.19857297899089327</c:v>
                </c:pt>
                <c:pt idx="2144">
                  <c:v>0.19857297899089327</c:v>
                </c:pt>
                <c:pt idx="2145">
                  <c:v>0.19857297899089327</c:v>
                </c:pt>
                <c:pt idx="2146">
                  <c:v>0.19857297899089327</c:v>
                </c:pt>
                <c:pt idx="2147">
                  <c:v>0.19857297899089327</c:v>
                </c:pt>
                <c:pt idx="2148">
                  <c:v>0.19857297899089327</c:v>
                </c:pt>
                <c:pt idx="2149">
                  <c:v>0.19857297899089327</c:v>
                </c:pt>
                <c:pt idx="2150">
                  <c:v>0.19857297899089327</c:v>
                </c:pt>
                <c:pt idx="2151">
                  <c:v>0.19857297899089327</c:v>
                </c:pt>
                <c:pt idx="2152">
                  <c:v>0.21299969800580754</c:v>
                </c:pt>
                <c:pt idx="2153">
                  <c:v>0.21299969800580754</c:v>
                </c:pt>
                <c:pt idx="2154">
                  <c:v>0.21299969800580754</c:v>
                </c:pt>
                <c:pt idx="2155">
                  <c:v>0.21299969800580754</c:v>
                </c:pt>
                <c:pt idx="2156">
                  <c:v>0.21299969800580754</c:v>
                </c:pt>
                <c:pt idx="2157">
                  <c:v>0.21299969800580754</c:v>
                </c:pt>
                <c:pt idx="2158">
                  <c:v>0.21299969800580754</c:v>
                </c:pt>
                <c:pt idx="2159">
                  <c:v>0.21299969800580754</c:v>
                </c:pt>
                <c:pt idx="2160">
                  <c:v>0.21299969800580754</c:v>
                </c:pt>
                <c:pt idx="2161">
                  <c:v>0.21299969800580754</c:v>
                </c:pt>
                <c:pt idx="2162">
                  <c:v>0.21299969800580754</c:v>
                </c:pt>
                <c:pt idx="2163">
                  <c:v>0.21299969800580754</c:v>
                </c:pt>
                <c:pt idx="2164">
                  <c:v>0.21299969800580754</c:v>
                </c:pt>
                <c:pt idx="2165">
                  <c:v>0.21299969800580754</c:v>
                </c:pt>
                <c:pt idx="2166">
                  <c:v>0.21299969800580754</c:v>
                </c:pt>
                <c:pt idx="2167">
                  <c:v>0.21299969800580754</c:v>
                </c:pt>
                <c:pt idx="2168">
                  <c:v>0.21299969800580754</c:v>
                </c:pt>
                <c:pt idx="2169">
                  <c:v>0.21299969800580754</c:v>
                </c:pt>
                <c:pt idx="2170">
                  <c:v>0.21299969800580754</c:v>
                </c:pt>
                <c:pt idx="2171">
                  <c:v>0.21299969800580754</c:v>
                </c:pt>
                <c:pt idx="2172">
                  <c:v>0.21299969800580754</c:v>
                </c:pt>
                <c:pt idx="2173">
                  <c:v>0.21299969800580754</c:v>
                </c:pt>
                <c:pt idx="2174">
                  <c:v>0.21299969800580754</c:v>
                </c:pt>
                <c:pt idx="2175">
                  <c:v>0.21299969800580754</c:v>
                </c:pt>
                <c:pt idx="2176">
                  <c:v>0.21299969800580754</c:v>
                </c:pt>
                <c:pt idx="2177">
                  <c:v>0.21299969800580754</c:v>
                </c:pt>
                <c:pt idx="2178">
                  <c:v>0.21299969800580754</c:v>
                </c:pt>
                <c:pt idx="2179">
                  <c:v>0.21299969800580754</c:v>
                </c:pt>
                <c:pt idx="2180">
                  <c:v>0.21299969800580754</c:v>
                </c:pt>
                <c:pt idx="2181">
                  <c:v>0.21299969800580754</c:v>
                </c:pt>
                <c:pt idx="2182">
                  <c:v>0.21299969800580754</c:v>
                </c:pt>
                <c:pt idx="2183">
                  <c:v>0.21299969800580754</c:v>
                </c:pt>
                <c:pt idx="2184">
                  <c:v>0.21299969800580754</c:v>
                </c:pt>
                <c:pt idx="2185">
                  <c:v>0.21299969800580754</c:v>
                </c:pt>
                <c:pt idx="2186">
                  <c:v>0.21299969800580754</c:v>
                </c:pt>
                <c:pt idx="2187">
                  <c:v>0.21299969800580754</c:v>
                </c:pt>
                <c:pt idx="2188">
                  <c:v>0.21299969800580754</c:v>
                </c:pt>
                <c:pt idx="2189">
                  <c:v>0.21299969800580754</c:v>
                </c:pt>
                <c:pt idx="2190">
                  <c:v>0.21299969800580754</c:v>
                </c:pt>
                <c:pt idx="2191">
                  <c:v>0.21299969800580754</c:v>
                </c:pt>
                <c:pt idx="2192">
                  <c:v>0.21299969800580754</c:v>
                </c:pt>
                <c:pt idx="2193">
                  <c:v>0.21299969800580754</c:v>
                </c:pt>
                <c:pt idx="2194">
                  <c:v>0.21299969800580754</c:v>
                </c:pt>
                <c:pt idx="2195">
                  <c:v>0.21299969800580754</c:v>
                </c:pt>
                <c:pt idx="2196">
                  <c:v>0.21299969800580754</c:v>
                </c:pt>
                <c:pt idx="2197">
                  <c:v>0.21299969800580754</c:v>
                </c:pt>
                <c:pt idx="2198">
                  <c:v>0.21299969800580754</c:v>
                </c:pt>
                <c:pt idx="2199">
                  <c:v>0.21299969800580754</c:v>
                </c:pt>
                <c:pt idx="2200">
                  <c:v>0.21299969800580754</c:v>
                </c:pt>
              </c:numCache>
            </c:numRef>
          </c:yVal>
          <c:smooth val="1"/>
          <c:extLst>
            <c:ext xmlns:c16="http://schemas.microsoft.com/office/drawing/2014/chart" uri="{C3380CC4-5D6E-409C-BE32-E72D297353CC}">
              <c16:uniqueId val="{00000000-6493-1F4E-A7DD-3FDD8FFB8905}"/>
            </c:ext>
          </c:extLst>
        </c:ser>
        <c:dLbls>
          <c:showLegendKey val="0"/>
          <c:showVal val="0"/>
          <c:showCatName val="0"/>
          <c:showSerName val="0"/>
          <c:showPercent val="0"/>
          <c:showBubbleSize val="0"/>
        </c:dLbls>
        <c:axId val="662556968"/>
        <c:axId val="1"/>
      </c:scatterChart>
      <c:valAx>
        <c:axId val="662556968"/>
        <c:scaling>
          <c:orientation val="minMax"/>
          <c:max val="5"/>
        </c:scaling>
        <c:delete val="0"/>
        <c:axPos val="b"/>
        <c:title>
          <c:tx>
            <c:rich>
              <a:bodyPr/>
              <a:lstStyle/>
              <a:p>
                <a:pPr>
                  <a:defRPr/>
                </a:pPr>
                <a:r>
                  <a:rPr lang="en-US" dirty="0"/>
                  <a:t>Follow-up (years)</a:t>
                </a:r>
              </a:p>
            </c:rich>
          </c:tx>
          <c:layout>
            <c:manualLayout>
              <c:xMode val="edge"/>
              <c:yMode val="edge"/>
              <c:x val="0.46977032588949519"/>
              <c:y val="0.93238279566724247"/>
            </c:manualLayout>
          </c:layout>
          <c:overlay val="0"/>
          <c:spPr>
            <a:noFill/>
            <a:ln w="25400">
              <a:noFill/>
            </a:ln>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b="1"/>
            </a:pPr>
            <a:endParaRPr lang="en-US"/>
          </a:p>
        </c:txPr>
        <c:crossAx val="1"/>
        <c:crosses val="autoZero"/>
        <c:crossBetween val="midCat"/>
        <c:majorUnit val="1"/>
      </c:valAx>
      <c:valAx>
        <c:axId val="1"/>
        <c:scaling>
          <c:orientation val="minMax"/>
          <c:max val="0.30000000000000004"/>
          <c:min val="0"/>
        </c:scaling>
        <c:delete val="0"/>
        <c:axPos val="l"/>
        <c:title>
          <c:tx>
            <c:rich>
              <a:bodyPr/>
              <a:lstStyle/>
              <a:p>
                <a:pPr>
                  <a:defRPr/>
                </a:pPr>
                <a:r>
                  <a:rPr lang="en-US" dirty="0"/>
                  <a:t>Cumulative Incidence</a:t>
                </a:r>
                <a:r>
                  <a:rPr lang="en-US" baseline="0" dirty="0"/>
                  <a:t> (%)</a:t>
                </a:r>
                <a:endParaRPr lang="en-US" dirty="0"/>
              </a:p>
            </c:rich>
          </c:tx>
          <c:layout>
            <c:manualLayout>
              <c:xMode val="edge"/>
              <c:yMode val="edge"/>
              <c:x val="4.7588304158615008E-2"/>
              <c:y val="0.1493183293192315"/>
            </c:manualLayout>
          </c:layout>
          <c:overlay val="0"/>
          <c:spPr>
            <a:noFill/>
            <a:ln w="25400">
              <a:noFill/>
            </a:ln>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b="1"/>
            </a:pPr>
            <a:endParaRPr lang="en-US"/>
          </a:p>
        </c:txPr>
        <c:crossAx val="662556968"/>
        <c:crosses val="autoZero"/>
        <c:crossBetween val="midCat"/>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131413503942"/>
          <c:y val="3.3574280164955519E-2"/>
          <c:w val="0.78486331446722679"/>
          <c:h val="0.81534401667691792"/>
        </c:manualLayout>
      </c:layout>
      <c:scatterChart>
        <c:scatterStyle val="smoothMarker"/>
        <c:varyColors val="0"/>
        <c:ser>
          <c:idx val="1"/>
          <c:order val="0"/>
          <c:tx>
            <c:strRef>
              <c:f>CUM_INCID_CR1!$C$1</c:f>
              <c:strCache>
                <c:ptCount val="1"/>
                <c:pt idx="0">
                  <c:v>cif_inv</c:v>
                </c:pt>
              </c:strCache>
            </c:strRef>
          </c:tx>
          <c:spPr>
            <a:ln w="57150" cap="rnd">
              <a:solidFill>
                <a:srgbClr val="FF0000"/>
              </a:solidFill>
              <a:round/>
            </a:ln>
            <a:effectLst/>
          </c:spPr>
          <c:marker>
            <c:symbol val="none"/>
          </c:marker>
          <c:xVal>
            <c:numRef>
              <c:f>CUM_INCID_CR1!$A$2:$A$2202</c:f>
              <c:numCache>
                <c:formatCode>General</c:formatCode>
                <c:ptCount val="2201"/>
                <c:pt idx="0">
                  <c:v>0</c:v>
                </c:pt>
                <c:pt idx="1">
                  <c:v>2.7397260273972603E-3</c:v>
                </c:pt>
                <c:pt idx="2">
                  <c:v>5.4794520547945206E-3</c:v>
                </c:pt>
                <c:pt idx="3">
                  <c:v>8.21917808219178E-3</c:v>
                </c:pt>
                <c:pt idx="4">
                  <c:v>1.0958904109589041E-2</c:v>
                </c:pt>
                <c:pt idx="5">
                  <c:v>1.3698630136986301E-2</c:v>
                </c:pt>
                <c:pt idx="6">
                  <c:v>1.643835616438356E-2</c:v>
                </c:pt>
                <c:pt idx="7">
                  <c:v>1.9178082191780823E-2</c:v>
                </c:pt>
                <c:pt idx="8">
                  <c:v>2.1917808219178082E-2</c:v>
                </c:pt>
                <c:pt idx="9">
                  <c:v>2.4657534246575342E-2</c:v>
                </c:pt>
                <c:pt idx="10">
                  <c:v>2.7397260273972601E-2</c:v>
                </c:pt>
                <c:pt idx="11">
                  <c:v>3.0136986301369864E-2</c:v>
                </c:pt>
                <c:pt idx="12">
                  <c:v>3.287671232876712E-2</c:v>
                </c:pt>
                <c:pt idx="13">
                  <c:v>3.5616438356164383E-2</c:v>
                </c:pt>
                <c:pt idx="14">
                  <c:v>3.8356164383561646E-2</c:v>
                </c:pt>
                <c:pt idx="15">
                  <c:v>4.1095890410958902E-2</c:v>
                </c:pt>
                <c:pt idx="16">
                  <c:v>4.3835616438356165E-2</c:v>
                </c:pt>
                <c:pt idx="17">
                  <c:v>4.6575342465753428E-2</c:v>
                </c:pt>
                <c:pt idx="18">
                  <c:v>4.9315068493150684E-2</c:v>
                </c:pt>
                <c:pt idx="19">
                  <c:v>5.2054794520547946E-2</c:v>
                </c:pt>
                <c:pt idx="20">
                  <c:v>5.4794520547945202E-2</c:v>
                </c:pt>
                <c:pt idx="21">
                  <c:v>5.7534246575342465E-2</c:v>
                </c:pt>
                <c:pt idx="22">
                  <c:v>6.0273972602739728E-2</c:v>
                </c:pt>
                <c:pt idx="23">
                  <c:v>6.3013698630136991E-2</c:v>
                </c:pt>
                <c:pt idx="24">
                  <c:v>6.575342465753424E-2</c:v>
                </c:pt>
                <c:pt idx="25">
                  <c:v>6.8493150684931503E-2</c:v>
                </c:pt>
                <c:pt idx="26">
                  <c:v>7.1232876712328766E-2</c:v>
                </c:pt>
                <c:pt idx="27">
                  <c:v>7.3972602739726029E-2</c:v>
                </c:pt>
                <c:pt idx="28">
                  <c:v>7.6712328767123292E-2</c:v>
                </c:pt>
                <c:pt idx="29">
                  <c:v>7.9452054794520555E-2</c:v>
                </c:pt>
                <c:pt idx="30">
                  <c:v>8.2191780821917804E-2</c:v>
                </c:pt>
                <c:pt idx="31">
                  <c:v>8.4931506849315067E-2</c:v>
                </c:pt>
                <c:pt idx="32">
                  <c:v>8.7671232876712329E-2</c:v>
                </c:pt>
                <c:pt idx="33">
                  <c:v>9.0410958904109592E-2</c:v>
                </c:pt>
                <c:pt idx="34">
                  <c:v>9.3150684931506855E-2</c:v>
                </c:pt>
                <c:pt idx="35">
                  <c:v>9.5890410958904104E-2</c:v>
                </c:pt>
                <c:pt idx="36">
                  <c:v>9.8630136986301367E-2</c:v>
                </c:pt>
                <c:pt idx="37">
                  <c:v>0.10136986301369863</c:v>
                </c:pt>
                <c:pt idx="38">
                  <c:v>0.10410958904109589</c:v>
                </c:pt>
                <c:pt idx="39">
                  <c:v>0.10684931506849316</c:v>
                </c:pt>
                <c:pt idx="40">
                  <c:v>0.1095890410958904</c:v>
                </c:pt>
                <c:pt idx="41">
                  <c:v>0.11232876712328767</c:v>
                </c:pt>
                <c:pt idx="42">
                  <c:v>0.11506849315068493</c:v>
                </c:pt>
                <c:pt idx="43">
                  <c:v>0.11780821917808219</c:v>
                </c:pt>
                <c:pt idx="44">
                  <c:v>0.12054794520547946</c:v>
                </c:pt>
                <c:pt idx="45">
                  <c:v>0.12328767123287671</c:v>
                </c:pt>
                <c:pt idx="46">
                  <c:v>0.12602739726027398</c:v>
                </c:pt>
                <c:pt idx="47">
                  <c:v>0.12876712328767123</c:v>
                </c:pt>
                <c:pt idx="48">
                  <c:v>0.13150684931506848</c:v>
                </c:pt>
                <c:pt idx="49">
                  <c:v>0.13424657534246576</c:v>
                </c:pt>
                <c:pt idx="50">
                  <c:v>0.13698630136986301</c:v>
                </c:pt>
                <c:pt idx="51">
                  <c:v>0.13972602739726028</c:v>
                </c:pt>
                <c:pt idx="52">
                  <c:v>0.14246575342465753</c:v>
                </c:pt>
                <c:pt idx="53">
                  <c:v>0.14520547945205478</c:v>
                </c:pt>
                <c:pt idx="54">
                  <c:v>0.14794520547945206</c:v>
                </c:pt>
                <c:pt idx="55">
                  <c:v>0.15068493150684931</c:v>
                </c:pt>
                <c:pt idx="56">
                  <c:v>0.15342465753424658</c:v>
                </c:pt>
                <c:pt idx="57">
                  <c:v>0.15616438356164383</c:v>
                </c:pt>
                <c:pt idx="58">
                  <c:v>0.15890410958904111</c:v>
                </c:pt>
                <c:pt idx="59">
                  <c:v>0.16164383561643836</c:v>
                </c:pt>
                <c:pt idx="60">
                  <c:v>0.16438356164383561</c:v>
                </c:pt>
                <c:pt idx="61">
                  <c:v>0.16712328767123288</c:v>
                </c:pt>
                <c:pt idx="62">
                  <c:v>0.16986301369863013</c:v>
                </c:pt>
                <c:pt idx="63">
                  <c:v>0.17260273972602741</c:v>
                </c:pt>
                <c:pt idx="64">
                  <c:v>0.17534246575342466</c:v>
                </c:pt>
                <c:pt idx="65">
                  <c:v>0.17808219178082191</c:v>
                </c:pt>
                <c:pt idx="66">
                  <c:v>0.18082191780821918</c:v>
                </c:pt>
                <c:pt idx="67">
                  <c:v>0.18356164383561643</c:v>
                </c:pt>
                <c:pt idx="68">
                  <c:v>0.18630136986301371</c:v>
                </c:pt>
                <c:pt idx="69">
                  <c:v>0.18904109589041096</c:v>
                </c:pt>
                <c:pt idx="70">
                  <c:v>0.19178082191780821</c:v>
                </c:pt>
                <c:pt idx="71">
                  <c:v>0.19452054794520549</c:v>
                </c:pt>
                <c:pt idx="72">
                  <c:v>0.19726027397260273</c:v>
                </c:pt>
                <c:pt idx="73">
                  <c:v>0.2</c:v>
                </c:pt>
                <c:pt idx="74">
                  <c:v>0.20273972602739726</c:v>
                </c:pt>
                <c:pt idx="75">
                  <c:v>0.20547945205479451</c:v>
                </c:pt>
                <c:pt idx="76">
                  <c:v>0.20821917808219179</c:v>
                </c:pt>
                <c:pt idx="77">
                  <c:v>0.21095890410958903</c:v>
                </c:pt>
                <c:pt idx="78">
                  <c:v>0.21369863013698631</c:v>
                </c:pt>
                <c:pt idx="79">
                  <c:v>0.21643835616438356</c:v>
                </c:pt>
                <c:pt idx="80">
                  <c:v>0.21917808219178081</c:v>
                </c:pt>
                <c:pt idx="81">
                  <c:v>0.22191780821917809</c:v>
                </c:pt>
                <c:pt idx="82">
                  <c:v>0.22465753424657534</c:v>
                </c:pt>
                <c:pt idx="83">
                  <c:v>0.22739726027397261</c:v>
                </c:pt>
                <c:pt idx="84">
                  <c:v>0.23013698630136986</c:v>
                </c:pt>
                <c:pt idx="85">
                  <c:v>0.23287671232876711</c:v>
                </c:pt>
                <c:pt idx="86">
                  <c:v>0.23561643835616439</c:v>
                </c:pt>
                <c:pt idx="87">
                  <c:v>0.23835616438356164</c:v>
                </c:pt>
                <c:pt idx="88">
                  <c:v>0.24109589041095891</c:v>
                </c:pt>
                <c:pt idx="89">
                  <c:v>0.24383561643835616</c:v>
                </c:pt>
                <c:pt idx="90">
                  <c:v>0.24657534246575341</c:v>
                </c:pt>
                <c:pt idx="91">
                  <c:v>0.24931506849315069</c:v>
                </c:pt>
                <c:pt idx="92">
                  <c:v>0.25205479452054796</c:v>
                </c:pt>
                <c:pt idx="93">
                  <c:v>0.25479452054794521</c:v>
                </c:pt>
                <c:pt idx="94">
                  <c:v>0.25753424657534246</c:v>
                </c:pt>
                <c:pt idx="95">
                  <c:v>0.26027397260273971</c:v>
                </c:pt>
                <c:pt idx="96">
                  <c:v>0.26301369863013696</c:v>
                </c:pt>
                <c:pt idx="97">
                  <c:v>0.26575342465753427</c:v>
                </c:pt>
                <c:pt idx="98">
                  <c:v>0.26849315068493151</c:v>
                </c:pt>
                <c:pt idx="99">
                  <c:v>0.27123287671232876</c:v>
                </c:pt>
                <c:pt idx="100">
                  <c:v>0.27397260273972601</c:v>
                </c:pt>
                <c:pt idx="101">
                  <c:v>0.27671232876712326</c:v>
                </c:pt>
                <c:pt idx="102">
                  <c:v>0.27945205479452057</c:v>
                </c:pt>
                <c:pt idx="103">
                  <c:v>0.28219178082191781</c:v>
                </c:pt>
                <c:pt idx="104">
                  <c:v>0.28493150684931506</c:v>
                </c:pt>
                <c:pt idx="105">
                  <c:v>0.28767123287671231</c:v>
                </c:pt>
                <c:pt idx="106">
                  <c:v>0.29041095890410956</c:v>
                </c:pt>
                <c:pt idx="107">
                  <c:v>0.29315068493150687</c:v>
                </c:pt>
                <c:pt idx="108">
                  <c:v>0.29589041095890412</c:v>
                </c:pt>
                <c:pt idx="109">
                  <c:v>0.29863013698630136</c:v>
                </c:pt>
                <c:pt idx="110">
                  <c:v>0.30136986301369861</c:v>
                </c:pt>
                <c:pt idx="111">
                  <c:v>0.30410958904109592</c:v>
                </c:pt>
                <c:pt idx="112">
                  <c:v>0.30684931506849317</c:v>
                </c:pt>
                <c:pt idx="113">
                  <c:v>0.30958904109589042</c:v>
                </c:pt>
                <c:pt idx="114">
                  <c:v>0.31232876712328766</c:v>
                </c:pt>
                <c:pt idx="115">
                  <c:v>0.31506849315068491</c:v>
                </c:pt>
                <c:pt idx="116">
                  <c:v>0.31780821917808222</c:v>
                </c:pt>
                <c:pt idx="117">
                  <c:v>0.32054794520547947</c:v>
                </c:pt>
                <c:pt idx="118">
                  <c:v>0.32328767123287672</c:v>
                </c:pt>
                <c:pt idx="119">
                  <c:v>0.32602739726027397</c:v>
                </c:pt>
                <c:pt idx="120">
                  <c:v>0.32876712328767121</c:v>
                </c:pt>
                <c:pt idx="121">
                  <c:v>0.33150684931506852</c:v>
                </c:pt>
                <c:pt idx="122">
                  <c:v>0.33424657534246577</c:v>
                </c:pt>
                <c:pt idx="123">
                  <c:v>0.33698630136986302</c:v>
                </c:pt>
                <c:pt idx="124">
                  <c:v>0.33972602739726027</c:v>
                </c:pt>
                <c:pt idx="125">
                  <c:v>0.34246575342465752</c:v>
                </c:pt>
                <c:pt idx="126">
                  <c:v>0.34520547945205482</c:v>
                </c:pt>
                <c:pt idx="127">
                  <c:v>0.34794520547945207</c:v>
                </c:pt>
                <c:pt idx="128">
                  <c:v>0.35068493150684932</c:v>
                </c:pt>
                <c:pt idx="129">
                  <c:v>0.35342465753424657</c:v>
                </c:pt>
                <c:pt idx="130">
                  <c:v>0.35616438356164382</c:v>
                </c:pt>
                <c:pt idx="131">
                  <c:v>0.35890410958904112</c:v>
                </c:pt>
                <c:pt idx="132">
                  <c:v>0.36164383561643837</c:v>
                </c:pt>
                <c:pt idx="133">
                  <c:v>0.36438356164383562</c:v>
                </c:pt>
                <c:pt idx="134">
                  <c:v>0.36712328767123287</c:v>
                </c:pt>
                <c:pt idx="135">
                  <c:v>0.36986301369863012</c:v>
                </c:pt>
                <c:pt idx="136">
                  <c:v>0.37260273972602742</c:v>
                </c:pt>
                <c:pt idx="137">
                  <c:v>0.37534246575342467</c:v>
                </c:pt>
                <c:pt idx="138">
                  <c:v>0.37808219178082192</c:v>
                </c:pt>
                <c:pt idx="139">
                  <c:v>0.38082191780821917</c:v>
                </c:pt>
                <c:pt idx="140">
                  <c:v>0.38356164383561642</c:v>
                </c:pt>
                <c:pt idx="141">
                  <c:v>0.38630136986301372</c:v>
                </c:pt>
                <c:pt idx="142">
                  <c:v>0.38904109589041097</c:v>
                </c:pt>
                <c:pt idx="143">
                  <c:v>0.39178082191780822</c:v>
                </c:pt>
                <c:pt idx="144">
                  <c:v>0.39452054794520547</c:v>
                </c:pt>
                <c:pt idx="145">
                  <c:v>0.39726027397260272</c:v>
                </c:pt>
                <c:pt idx="146">
                  <c:v>0.4</c:v>
                </c:pt>
                <c:pt idx="147">
                  <c:v>0.40273972602739727</c:v>
                </c:pt>
                <c:pt idx="148">
                  <c:v>0.40547945205479452</c:v>
                </c:pt>
                <c:pt idx="149">
                  <c:v>0.40821917808219177</c:v>
                </c:pt>
                <c:pt idx="150">
                  <c:v>0.41095890410958902</c:v>
                </c:pt>
                <c:pt idx="151">
                  <c:v>0.41369863013698632</c:v>
                </c:pt>
                <c:pt idx="152">
                  <c:v>0.41643835616438357</c:v>
                </c:pt>
                <c:pt idx="153">
                  <c:v>0.41917808219178082</c:v>
                </c:pt>
                <c:pt idx="154">
                  <c:v>0.42191780821917807</c:v>
                </c:pt>
                <c:pt idx="155">
                  <c:v>0.42465753424657532</c:v>
                </c:pt>
                <c:pt idx="156">
                  <c:v>0.42739726027397262</c:v>
                </c:pt>
                <c:pt idx="157">
                  <c:v>0.43013698630136987</c:v>
                </c:pt>
                <c:pt idx="158">
                  <c:v>0.43287671232876712</c:v>
                </c:pt>
                <c:pt idx="159">
                  <c:v>0.43561643835616437</c:v>
                </c:pt>
                <c:pt idx="160">
                  <c:v>0.43835616438356162</c:v>
                </c:pt>
                <c:pt idx="161">
                  <c:v>0.44109589041095892</c:v>
                </c:pt>
                <c:pt idx="162">
                  <c:v>0.44383561643835617</c:v>
                </c:pt>
                <c:pt idx="163">
                  <c:v>0.44657534246575342</c:v>
                </c:pt>
                <c:pt idx="164">
                  <c:v>0.44931506849315067</c:v>
                </c:pt>
                <c:pt idx="165">
                  <c:v>0.45205479452054792</c:v>
                </c:pt>
                <c:pt idx="166">
                  <c:v>0.45479452054794522</c:v>
                </c:pt>
                <c:pt idx="167">
                  <c:v>0.45753424657534247</c:v>
                </c:pt>
                <c:pt idx="168">
                  <c:v>0.46027397260273972</c:v>
                </c:pt>
                <c:pt idx="169">
                  <c:v>0.46301369863013697</c:v>
                </c:pt>
                <c:pt idx="170">
                  <c:v>0.46575342465753422</c:v>
                </c:pt>
                <c:pt idx="171">
                  <c:v>0.46849315068493153</c:v>
                </c:pt>
                <c:pt idx="172">
                  <c:v>0.47123287671232877</c:v>
                </c:pt>
                <c:pt idx="173">
                  <c:v>0.47397260273972602</c:v>
                </c:pt>
                <c:pt idx="174">
                  <c:v>0.47671232876712327</c:v>
                </c:pt>
                <c:pt idx="175">
                  <c:v>0.47945205479452052</c:v>
                </c:pt>
                <c:pt idx="176">
                  <c:v>0.48219178082191783</c:v>
                </c:pt>
                <c:pt idx="177">
                  <c:v>0.48493150684931507</c:v>
                </c:pt>
                <c:pt idx="178">
                  <c:v>0.48767123287671232</c:v>
                </c:pt>
                <c:pt idx="179">
                  <c:v>0.49041095890410957</c:v>
                </c:pt>
                <c:pt idx="180">
                  <c:v>0.49315068493150682</c:v>
                </c:pt>
                <c:pt idx="181">
                  <c:v>0.49589041095890413</c:v>
                </c:pt>
                <c:pt idx="182">
                  <c:v>0.49863013698630138</c:v>
                </c:pt>
                <c:pt idx="183">
                  <c:v>0.50136986301369868</c:v>
                </c:pt>
                <c:pt idx="184">
                  <c:v>0.50410958904109593</c:v>
                </c:pt>
                <c:pt idx="185">
                  <c:v>0.50684931506849318</c:v>
                </c:pt>
                <c:pt idx="186">
                  <c:v>0.50958904109589043</c:v>
                </c:pt>
                <c:pt idx="187">
                  <c:v>0.51232876712328768</c:v>
                </c:pt>
                <c:pt idx="188">
                  <c:v>0.51506849315068493</c:v>
                </c:pt>
                <c:pt idx="189">
                  <c:v>0.51780821917808217</c:v>
                </c:pt>
                <c:pt idx="190">
                  <c:v>0.52054794520547942</c:v>
                </c:pt>
                <c:pt idx="191">
                  <c:v>0.52328767123287667</c:v>
                </c:pt>
                <c:pt idx="192">
                  <c:v>0.52602739726027392</c:v>
                </c:pt>
                <c:pt idx="193">
                  <c:v>0.52876712328767128</c:v>
                </c:pt>
                <c:pt idx="194">
                  <c:v>0.53150684931506853</c:v>
                </c:pt>
                <c:pt idx="195">
                  <c:v>0.53424657534246578</c:v>
                </c:pt>
                <c:pt idx="196">
                  <c:v>0.53698630136986303</c:v>
                </c:pt>
                <c:pt idx="197">
                  <c:v>0.53972602739726028</c:v>
                </c:pt>
                <c:pt idx="198">
                  <c:v>0.54246575342465753</c:v>
                </c:pt>
                <c:pt idx="199">
                  <c:v>0.54520547945205478</c:v>
                </c:pt>
                <c:pt idx="200">
                  <c:v>0.54794520547945202</c:v>
                </c:pt>
                <c:pt idx="201">
                  <c:v>0.55068493150684927</c:v>
                </c:pt>
                <c:pt idx="202">
                  <c:v>0.55342465753424652</c:v>
                </c:pt>
                <c:pt idx="203">
                  <c:v>0.55616438356164388</c:v>
                </c:pt>
                <c:pt idx="204">
                  <c:v>0.55890410958904113</c:v>
                </c:pt>
                <c:pt idx="205">
                  <c:v>0.56164383561643838</c:v>
                </c:pt>
                <c:pt idx="206">
                  <c:v>0.56438356164383563</c:v>
                </c:pt>
                <c:pt idx="207">
                  <c:v>0.56712328767123288</c:v>
                </c:pt>
                <c:pt idx="208">
                  <c:v>0.56986301369863013</c:v>
                </c:pt>
                <c:pt idx="209">
                  <c:v>0.57260273972602738</c:v>
                </c:pt>
                <c:pt idx="210">
                  <c:v>0.57534246575342463</c:v>
                </c:pt>
                <c:pt idx="211">
                  <c:v>0.57808219178082187</c:v>
                </c:pt>
                <c:pt idx="212">
                  <c:v>0.58082191780821912</c:v>
                </c:pt>
                <c:pt idx="213">
                  <c:v>0.58356164383561648</c:v>
                </c:pt>
                <c:pt idx="214">
                  <c:v>0.58630136986301373</c:v>
                </c:pt>
                <c:pt idx="215">
                  <c:v>0.58904109589041098</c:v>
                </c:pt>
                <c:pt idx="216">
                  <c:v>0.59178082191780823</c:v>
                </c:pt>
                <c:pt idx="217">
                  <c:v>0.59452054794520548</c:v>
                </c:pt>
                <c:pt idx="218">
                  <c:v>0.59726027397260273</c:v>
                </c:pt>
                <c:pt idx="219">
                  <c:v>0.6</c:v>
                </c:pt>
                <c:pt idx="220">
                  <c:v>0.60273972602739723</c:v>
                </c:pt>
                <c:pt idx="221">
                  <c:v>0.60547945205479448</c:v>
                </c:pt>
                <c:pt idx="222">
                  <c:v>0.60821917808219184</c:v>
                </c:pt>
                <c:pt idx="223">
                  <c:v>0.61095890410958908</c:v>
                </c:pt>
                <c:pt idx="224">
                  <c:v>0.61369863013698633</c:v>
                </c:pt>
                <c:pt idx="225">
                  <c:v>0.61643835616438358</c:v>
                </c:pt>
                <c:pt idx="226">
                  <c:v>0.61917808219178083</c:v>
                </c:pt>
                <c:pt idx="227">
                  <c:v>0.62191780821917808</c:v>
                </c:pt>
                <c:pt idx="228">
                  <c:v>0.62465753424657533</c:v>
                </c:pt>
                <c:pt idx="229">
                  <c:v>0.62739726027397258</c:v>
                </c:pt>
                <c:pt idx="230">
                  <c:v>0.63013698630136983</c:v>
                </c:pt>
                <c:pt idx="231">
                  <c:v>0.63287671232876708</c:v>
                </c:pt>
                <c:pt idx="232">
                  <c:v>0.63561643835616444</c:v>
                </c:pt>
                <c:pt idx="233">
                  <c:v>0.63835616438356169</c:v>
                </c:pt>
                <c:pt idx="234">
                  <c:v>0.64109589041095894</c:v>
                </c:pt>
                <c:pt idx="235">
                  <c:v>0.64383561643835618</c:v>
                </c:pt>
                <c:pt idx="236">
                  <c:v>0.64657534246575343</c:v>
                </c:pt>
                <c:pt idx="237">
                  <c:v>0.64931506849315068</c:v>
                </c:pt>
                <c:pt idx="238">
                  <c:v>0.65205479452054793</c:v>
                </c:pt>
                <c:pt idx="239">
                  <c:v>0.65479452054794518</c:v>
                </c:pt>
                <c:pt idx="240">
                  <c:v>0.65753424657534243</c:v>
                </c:pt>
                <c:pt idx="241">
                  <c:v>0.66027397260273968</c:v>
                </c:pt>
                <c:pt idx="242">
                  <c:v>0.66301369863013704</c:v>
                </c:pt>
                <c:pt idx="243">
                  <c:v>0.66575342465753429</c:v>
                </c:pt>
                <c:pt idx="244">
                  <c:v>0.66849315068493154</c:v>
                </c:pt>
                <c:pt idx="245">
                  <c:v>0.67123287671232879</c:v>
                </c:pt>
                <c:pt idx="246">
                  <c:v>0.67397260273972603</c:v>
                </c:pt>
                <c:pt idx="247">
                  <c:v>0.67671232876712328</c:v>
                </c:pt>
                <c:pt idx="248">
                  <c:v>0.67945205479452053</c:v>
                </c:pt>
                <c:pt idx="249">
                  <c:v>0.68219178082191778</c:v>
                </c:pt>
                <c:pt idx="250">
                  <c:v>0.68493150684931503</c:v>
                </c:pt>
                <c:pt idx="251">
                  <c:v>0.68767123287671228</c:v>
                </c:pt>
                <c:pt idx="252">
                  <c:v>0.69041095890410964</c:v>
                </c:pt>
                <c:pt idx="253">
                  <c:v>0.69315068493150689</c:v>
                </c:pt>
                <c:pt idx="254">
                  <c:v>0.69589041095890414</c:v>
                </c:pt>
                <c:pt idx="255">
                  <c:v>0.69863013698630139</c:v>
                </c:pt>
                <c:pt idx="256">
                  <c:v>0.70136986301369864</c:v>
                </c:pt>
                <c:pt idx="257">
                  <c:v>0.70410958904109588</c:v>
                </c:pt>
                <c:pt idx="258">
                  <c:v>0.70684931506849313</c:v>
                </c:pt>
                <c:pt idx="259">
                  <c:v>0.70958904109589038</c:v>
                </c:pt>
                <c:pt idx="260">
                  <c:v>0.71232876712328763</c:v>
                </c:pt>
                <c:pt idx="261">
                  <c:v>0.71506849315068488</c:v>
                </c:pt>
                <c:pt idx="262">
                  <c:v>0.71780821917808224</c:v>
                </c:pt>
                <c:pt idx="263">
                  <c:v>0.72054794520547949</c:v>
                </c:pt>
                <c:pt idx="264">
                  <c:v>0.72328767123287674</c:v>
                </c:pt>
                <c:pt idx="265">
                  <c:v>0.72602739726027399</c:v>
                </c:pt>
                <c:pt idx="266">
                  <c:v>0.72876712328767124</c:v>
                </c:pt>
                <c:pt idx="267">
                  <c:v>0.73150684931506849</c:v>
                </c:pt>
                <c:pt idx="268">
                  <c:v>0.73424657534246573</c:v>
                </c:pt>
                <c:pt idx="269">
                  <c:v>0.73698630136986298</c:v>
                </c:pt>
                <c:pt idx="270">
                  <c:v>0.73972602739726023</c:v>
                </c:pt>
                <c:pt idx="271">
                  <c:v>0.74246575342465748</c:v>
                </c:pt>
                <c:pt idx="272">
                  <c:v>0.74520547945205484</c:v>
                </c:pt>
                <c:pt idx="273">
                  <c:v>0.74794520547945209</c:v>
                </c:pt>
                <c:pt idx="274">
                  <c:v>0.75068493150684934</c:v>
                </c:pt>
                <c:pt idx="275">
                  <c:v>0.75342465753424659</c:v>
                </c:pt>
                <c:pt idx="276">
                  <c:v>0.75616438356164384</c:v>
                </c:pt>
                <c:pt idx="277">
                  <c:v>0.75890410958904109</c:v>
                </c:pt>
                <c:pt idx="278">
                  <c:v>0.76164383561643834</c:v>
                </c:pt>
                <c:pt idx="279">
                  <c:v>0.76438356164383559</c:v>
                </c:pt>
                <c:pt idx="280">
                  <c:v>0.76712328767123283</c:v>
                </c:pt>
                <c:pt idx="281">
                  <c:v>0.76986301369863008</c:v>
                </c:pt>
                <c:pt idx="282">
                  <c:v>0.77260273972602744</c:v>
                </c:pt>
                <c:pt idx="283">
                  <c:v>0.77534246575342469</c:v>
                </c:pt>
                <c:pt idx="284">
                  <c:v>0.77808219178082194</c:v>
                </c:pt>
                <c:pt idx="285">
                  <c:v>0.78082191780821919</c:v>
                </c:pt>
                <c:pt idx="286">
                  <c:v>0.78356164383561644</c:v>
                </c:pt>
                <c:pt idx="287">
                  <c:v>0.78630136986301369</c:v>
                </c:pt>
                <c:pt idx="288">
                  <c:v>0.78904109589041094</c:v>
                </c:pt>
                <c:pt idx="289">
                  <c:v>0.79178082191780819</c:v>
                </c:pt>
                <c:pt idx="290">
                  <c:v>0.79452054794520544</c:v>
                </c:pt>
                <c:pt idx="291">
                  <c:v>0.79726027397260268</c:v>
                </c:pt>
                <c:pt idx="292">
                  <c:v>0.8</c:v>
                </c:pt>
                <c:pt idx="293">
                  <c:v>0.80273972602739729</c:v>
                </c:pt>
                <c:pt idx="294">
                  <c:v>0.80547945205479454</c:v>
                </c:pt>
                <c:pt idx="295">
                  <c:v>0.80821917808219179</c:v>
                </c:pt>
                <c:pt idx="296">
                  <c:v>0.81095890410958904</c:v>
                </c:pt>
                <c:pt idx="297">
                  <c:v>0.81369863013698629</c:v>
                </c:pt>
                <c:pt idx="298">
                  <c:v>0.81643835616438354</c:v>
                </c:pt>
                <c:pt idx="299">
                  <c:v>0.81917808219178079</c:v>
                </c:pt>
                <c:pt idx="300">
                  <c:v>0.82191780821917804</c:v>
                </c:pt>
                <c:pt idx="301">
                  <c:v>0.8246575342465754</c:v>
                </c:pt>
                <c:pt idx="302">
                  <c:v>0.82739726027397265</c:v>
                </c:pt>
                <c:pt idx="303">
                  <c:v>0.83013698630136989</c:v>
                </c:pt>
                <c:pt idx="304">
                  <c:v>0.83287671232876714</c:v>
                </c:pt>
                <c:pt idx="305">
                  <c:v>0.83561643835616439</c:v>
                </c:pt>
                <c:pt idx="306">
                  <c:v>0.83835616438356164</c:v>
                </c:pt>
                <c:pt idx="307">
                  <c:v>0.84109589041095889</c:v>
                </c:pt>
                <c:pt idx="308">
                  <c:v>0.84383561643835614</c:v>
                </c:pt>
                <c:pt idx="309">
                  <c:v>0.84657534246575339</c:v>
                </c:pt>
                <c:pt idx="310">
                  <c:v>0.84931506849315064</c:v>
                </c:pt>
                <c:pt idx="311">
                  <c:v>0.852054794520548</c:v>
                </c:pt>
                <c:pt idx="312">
                  <c:v>0.85479452054794525</c:v>
                </c:pt>
                <c:pt idx="313">
                  <c:v>0.8575342465753425</c:v>
                </c:pt>
                <c:pt idx="314">
                  <c:v>0.86027397260273974</c:v>
                </c:pt>
                <c:pt idx="315">
                  <c:v>0.86301369863013699</c:v>
                </c:pt>
                <c:pt idx="316">
                  <c:v>0.86575342465753424</c:v>
                </c:pt>
                <c:pt idx="317">
                  <c:v>0.86849315068493149</c:v>
                </c:pt>
                <c:pt idx="318">
                  <c:v>0.87123287671232874</c:v>
                </c:pt>
                <c:pt idx="319">
                  <c:v>0.87397260273972599</c:v>
                </c:pt>
                <c:pt idx="320">
                  <c:v>0.87671232876712324</c:v>
                </c:pt>
                <c:pt idx="321">
                  <c:v>0.8794520547945206</c:v>
                </c:pt>
                <c:pt idx="322">
                  <c:v>0.88219178082191785</c:v>
                </c:pt>
                <c:pt idx="323">
                  <c:v>0.8849315068493151</c:v>
                </c:pt>
                <c:pt idx="324">
                  <c:v>0.88767123287671235</c:v>
                </c:pt>
                <c:pt idx="325">
                  <c:v>0.8904109589041096</c:v>
                </c:pt>
                <c:pt idx="326">
                  <c:v>0.89315068493150684</c:v>
                </c:pt>
                <c:pt idx="327">
                  <c:v>0.89589041095890409</c:v>
                </c:pt>
                <c:pt idx="328">
                  <c:v>0.89863013698630134</c:v>
                </c:pt>
                <c:pt idx="329">
                  <c:v>0.90136986301369859</c:v>
                </c:pt>
                <c:pt idx="330">
                  <c:v>0.90410958904109584</c:v>
                </c:pt>
                <c:pt idx="331">
                  <c:v>0.9068493150684932</c:v>
                </c:pt>
                <c:pt idx="332">
                  <c:v>0.90958904109589045</c:v>
                </c:pt>
                <c:pt idx="333">
                  <c:v>0.9123287671232877</c:v>
                </c:pt>
                <c:pt idx="334">
                  <c:v>0.91506849315068495</c:v>
                </c:pt>
                <c:pt idx="335">
                  <c:v>0.9178082191780822</c:v>
                </c:pt>
                <c:pt idx="336">
                  <c:v>0.92054794520547945</c:v>
                </c:pt>
                <c:pt idx="337">
                  <c:v>0.92328767123287669</c:v>
                </c:pt>
                <c:pt idx="338">
                  <c:v>0.92602739726027394</c:v>
                </c:pt>
                <c:pt idx="339">
                  <c:v>0.92876712328767119</c:v>
                </c:pt>
                <c:pt idx="340">
                  <c:v>0.93150684931506844</c:v>
                </c:pt>
                <c:pt idx="341">
                  <c:v>0.9342465753424658</c:v>
                </c:pt>
                <c:pt idx="342">
                  <c:v>0.93698630136986305</c:v>
                </c:pt>
                <c:pt idx="343">
                  <c:v>0.9397260273972603</c:v>
                </c:pt>
                <c:pt idx="344">
                  <c:v>0.94246575342465755</c:v>
                </c:pt>
                <c:pt idx="345">
                  <c:v>0.9452054794520548</c:v>
                </c:pt>
                <c:pt idx="346">
                  <c:v>0.94794520547945205</c:v>
                </c:pt>
                <c:pt idx="347">
                  <c:v>0.9506849315068493</c:v>
                </c:pt>
                <c:pt idx="348">
                  <c:v>0.95342465753424654</c:v>
                </c:pt>
                <c:pt idx="349">
                  <c:v>0.95616438356164379</c:v>
                </c:pt>
                <c:pt idx="350">
                  <c:v>0.95890410958904104</c:v>
                </c:pt>
                <c:pt idx="351">
                  <c:v>0.9616438356164384</c:v>
                </c:pt>
                <c:pt idx="352">
                  <c:v>0.96438356164383565</c:v>
                </c:pt>
                <c:pt idx="353">
                  <c:v>0.9671232876712329</c:v>
                </c:pt>
                <c:pt idx="354">
                  <c:v>0.96986301369863015</c:v>
                </c:pt>
                <c:pt idx="355">
                  <c:v>0.9726027397260274</c:v>
                </c:pt>
                <c:pt idx="356">
                  <c:v>0.97534246575342465</c:v>
                </c:pt>
                <c:pt idx="357">
                  <c:v>0.9780821917808219</c:v>
                </c:pt>
                <c:pt idx="358">
                  <c:v>0.98082191780821915</c:v>
                </c:pt>
                <c:pt idx="359">
                  <c:v>0.98356164383561639</c:v>
                </c:pt>
                <c:pt idx="360">
                  <c:v>0.98630136986301364</c:v>
                </c:pt>
                <c:pt idx="361">
                  <c:v>0.989041095890411</c:v>
                </c:pt>
                <c:pt idx="362">
                  <c:v>0.99178082191780825</c:v>
                </c:pt>
                <c:pt idx="363">
                  <c:v>0.9945205479452055</c:v>
                </c:pt>
                <c:pt idx="364">
                  <c:v>0.99726027397260275</c:v>
                </c:pt>
                <c:pt idx="365">
                  <c:v>1</c:v>
                </c:pt>
                <c:pt idx="366">
                  <c:v>1.0027397260273974</c:v>
                </c:pt>
                <c:pt idx="367">
                  <c:v>1.0054794520547945</c:v>
                </c:pt>
                <c:pt idx="368">
                  <c:v>1.0082191780821919</c:v>
                </c:pt>
                <c:pt idx="369">
                  <c:v>1.010958904109589</c:v>
                </c:pt>
                <c:pt idx="370">
                  <c:v>1.0136986301369864</c:v>
                </c:pt>
                <c:pt idx="371">
                  <c:v>1.0164383561643835</c:v>
                </c:pt>
                <c:pt idx="372">
                  <c:v>1.0191780821917809</c:v>
                </c:pt>
                <c:pt idx="373">
                  <c:v>1.021917808219178</c:v>
                </c:pt>
                <c:pt idx="374">
                  <c:v>1.0246575342465754</c:v>
                </c:pt>
                <c:pt idx="375">
                  <c:v>1.0273972602739727</c:v>
                </c:pt>
                <c:pt idx="376">
                  <c:v>1.0301369863013699</c:v>
                </c:pt>
                <c:pt idx="377">
                  <c:v>1.0328767123287672</c:v>
                </c:pt>
                <c:pt idx="378">
                  <c:v>1.0356164383561643</c:v>
                </c:pt>
                <c:pt idx="379">
                  <c:v>1.0383561643835617</c:v>
                </c:pt>
                <c:pt idx="380">
                  <c:v>1.0410958904109588</c:v>
                </c:pt>
                <c:pt idx="381">
                  <c:v>1.0438356164383562</c:v>
                </c:pt>
                <c:pt idx="382">
                  <c:v>1.0465753424657533</c:v>
                </c:pt>
                <c:pt idx="383">
                  <c:v>1.0493150684931507</c:v>
                </c:pt>
                <c:pt idx="384">
                  <c:v>1.0520547945205478</c:v>
                </c:pt>
                <c:pt idx="385">
                  <c:v>1.0547945205479452</c:v>
                </c:pt>
                <c:pt idx="386">
                  <c:v>1.0575342465753426</c:v>
                </c:pt>
                <c:pt idx="387">
                  <c:v>1.0602739726027397</c:v>
                </c:pt>
                <c:pt idx="388">
                  <c:v>1.0630136986301371</c:v>
                </c:pt>
                <c:pt idx="389">
                  <c:v>1.0657534246575342</c:v>
                </c:pt>
                <c:pt idx="390">
                  <c:v>1.0684931506849316</c:v>
                </c:pt>
                <c:pt idx="391">
                  <c:v>1.0712328767123287</c:v>
                </c:pt>
                <c:pt idx="392">
                  <c:v>1.0739726027397261</c:v>
                </c:pt>
                <c:pt idx="393">
                  <c:v>1.0767123287671232</c:v>
                </c:pt>
                <c:pt idx="394">
                  <c:v>1.0794520547945206</c:v>
                </c:pt>
                <c:pt idx="395">
                  <c:v>1.0821917808219179</c:v>
                </c:pt>
                <c:pt idx="396">
                  <c:v>1.0849315068493151</c:v>
                </c:pt>
                <c:pt idx="397">
                  <c:v>1.0876712328767124</c:v>
                </c:pt>
                <c:pt idx="398">
                  <c:v>1.0904109589041096</c:v>
                </c:pt>
                <c:pt idx="399">
                  <c:v>1.0931506849315069</c:v>
                </c:pt>
                <c:pt idx="400">
                  <c:v>1.095890410958904</c:v>
                </c:pt>
                <c:pt idx="401">
                  <c:v>1.0986301369863014</c:v>
                </c:pt>
                <c:pt idx="402">
                  <c:v>1.1013698630136985</c:v>
                </c:pt>
                <c:pt idx="403">
                  <c:v>1.1041095890410959</c:v>
                </c:pt>
                <c:pt idx="404">
                  <c:v>1.106849315068493</c:v>
                </c:pt>
                <c:pt idx="405">
                  <c:v>1.1095890410958904</c:v>
                </c:pt>
                <c:pt idx="406">
                  <c:v>1.1123287671232878</c:v>
                </c:pt>
                <c:pt idx="407">
                  <c:v>1.1150684931506849</c:v>
                </c:pt>
                <c:pt idx="408">
                  <c:v>1.1178082191780823</c:v>
                </c:pt>
                <c:pt idx="409">
                  <c:v>1.1205479452054794</c:v>
                </c:pt>
                <c:pt idx="410">
                  <c:v>1.1232876712328768</c:v>
                </c:pt>
                <c:pt idx="411">
                  <c:v>1.1260273972602739</c:v>
                </c:pt>
                <c:pt idx="412">
                  <c:v>1.1287671232876713</c:v>
                </c:pt>
                <c:pt idx="413">
                  <c:v>1.1315068493150684</c:v>
                </c:pt>
                <c:pt idx="414">
                  <c:v>1.1342465753424658</c:v>
                </c:pt>
                <c:pt idx="415">
                  <c:v>1.1369863013698631</c:v>
                </c:pt>
                <c:pt idx="416">
                  <c:v>1.1397260273972603</c:v>
                </c:pt>
                <c:pt idx="417">
                  <c:v>1.1424657534246576</c:v>
                </c:pt>
                <c:pt idx="418">
                  <c:v>1.1452054794520548</c:v>
                </c:pt>
                <c:pt idx="419">
                  <c:v>1.1479452054794521</c:v>
                </c:pt>
                <c:pt idx="420">
                  <c:v>1.1506849315068493</c:v>
                </c:pt>
                <c:pt idx="421">
                  <c:v>1.1534246575342466</c:v>
                </c:pt>
                <c:pt idx="422">
                  <c:v>1.1561643835616437</c:v>
                </c:pt>
                <c:pt idx="423">
                  <c:v>1.1589041095890411</c:v>
                </c:pt>
                <c:pt idx="424">
                  <c:v>1.1616438356164382</c:v>
                </c:pt>
                <c:pt idx="425">
                  <c:v>1.1643835616438356</c:v>
                </c:pt>
                <c:pt idx="426">
                  <c:v>1.167123287671233</c:v>
                </c:pt>
                <c:pt idx="427">
                  <c:v>1.1698630136986301</c:v>
                </c:pt>
                <c:pt idx="428">
                  <c:v>1.1726027397260275</c:v>
                </c:pt>
                <c:pt idx="429">
                  <c:v>1.1753424657534246</c:v>
                </c:pt>
                <c:pt idx="430">
                  <c:v>1.178082191780822</c:v>
                </c:pt>
                <c:pt idx="431">
                  <c:v>1.1808219178082191</c:v>
                </c:pt>
                <c:pt idx="432">
                  <c:v>1.1835616438356165</c:v>
                </c:pt>
                <c:pt idx="433">
                  <c:v>1.1863013698630136</c:v>
                </c:pt>
                <c:pt idx="434">
                  <c:v>1.189041095890411</c:v>
                </c:pt>
                <c:pt idx="435">
                  <c:v>1.1917808219178083</c:v>
                </c:pt>
                <c:pt idx="436">
                  <c:v>1.1945205479452055</c:v>
                </c:pt>
                <c:pt idx="437">
                  <c:v>1.1972602739726028</c:v>
                </c:pt>
                <c:pt idx="438">
                  <c:v>1.2</c:v>
                </c:pt>
                <c:pt idx="439">
                  <c:v>1.2027397260273973</c:v>
                </c:pt>
                <c:pt idx="440">
                  <c:v>1.2054794520547945</c:v>
                </c:pt>
                <c:pt idx="441">
                  <c:v>1.2082191780821918</c:v>
                </c:pt>
                <c:pt idx="442">
                  <c:v>1.210958904109589</c:v>
                </c:pt>
                <c:pt idx="443">
                  <c:v>1.2136986301369863</c:v>
                </c:pt>
                <c:pt idx="444">
                  <c:v>1.2164383561643837</c:v>
                </c:pt>
                <c:pt idx="445">
                  <c:v>1.2191780821917808</c:v>
                </c:pt>
                <c:pt idx="446">
                  <c:v>1.2219178082191782</c:v>
                </c:pt>
                <c:pt idx="447">
                  <c:v>1.2246575342465753</c:v>
                </c:pt>
                <c:pt idx="448">
                  <c:v>1.2273972602739727</c:v>
                </c:pt>
                <c:pt idx="449">
                  <c:v>1.2301369863013698</c:v>
                </c:pt>
                <c:pt idx="450">
                  <c:v>1.2328767123287672</c:v>
                </c:pt>
                <c:pt idx="451">
                  <c:v>1.2356164383561643</c:v>
                </c:pt>
                <c:pt idx="452">
                  <c:v>1.2383561643835617</c:v>
                </c:pt>
                <c:pt idx="453">
                  <c:v>1.2410958904109588</c:v>
                </c:pt>
                <c:pt idx="454">
                  <c:v>1.2438356164383562</c:v>
                </c:pt>
                <c:pt idx="455">
                  <c:v>1.2465753424657535</c:v>
                </c:pt>
                <c:pt idx="456">
                  <c:v>1.2493150684931507</c:v>
                </c:pt>
                <c:pt idx="457">
                  <c:v>1.252054794520548</c:v>
                </c:pt>
                <c:pt idx="458">
                  <c:v>1.2547945205479452</c:v>
                </c:pt>
                <c:pt idx="459">
                  <c:v>1.2575342465753425</c:v>
                </c:pt>
                <c:pt idx="460">
                  <c:v>1.2602739726027397</c:v>
                </c:pt>
                <c:pt idx="461">
                  <c:v>1.263013698630137</c:v>
                </c:pt>
                <c:pt idx="462">
                  <c:v>1.2657534246575342</c:v>
                </c:pt>
                <c:pt idx="463">
                  <c:v>1.2684931506849315</c:v>
                </c:pt>
                <c:pt idx="464">
                  <c:v>1.2712328767123289</c:v>
                </c:pt>
                <c:pt idx="465">
                  <c:v>1.273972602739726</c:v>
                </c:pt>
                <c:pt idx="466">
                  <c:v>1.2767123287671234</c:v>
                </c:pt>
                <c:pt idx="467">
                  <c:v>1.2794520547945205</c:v>
                </c:pt>
                <c:pt idx="468">
                  <c:v>1.2821917808219179</c:v>
                </c:pt>
                <c:pt idx="469">
                  <c:v>1.284931506849315</c:v>
                </c:pt>
                <c:pt idx="470">
                  <c:v>1.2876712328767124</c:v>
                </c:pt>
                <c:pt idx="471">
                  <c:v>1.2904109589041095</c:v>
                </c:pt>
                <c:pt idx="472">
                  <c:v>1.2931506849315069</c:v>
                </c:pt>
                <c:pt idx="473">
                  <c:v>1.295890410958904</c:v>
                </c:pt>
                <c:pt idx="474">
                  <c:v>1.2986301369863014</c:v>
                </c:pt>
                <c:pt idx="475">
                  <c:v>1.3013698630136987</c:v>
                </c:pt>
                <c:pt idx="476">
                  <c:v>1.3041095890410959</c:v>
                </c:pt>
                <c:pt idx="477">
                  <c:v>1.3068493150684932</c:v>
                </c:pt>
                <c:pt idx="478">
                  <c:v>1.3095890410958904</c:v>
                </c:pt>
                <c:pt idx="479">
                  <c:v>1.3123287671232877</c:v>
                </c:pt>
                <c:pt idx="480">
                  <c:v>1.3150684931506849</c:v>
                </c:pt>
                <c:pt idx="481">
                  <c:v>1.3178082191780822</c:v>
                </c:pt>
                <c:pt idx="482">
                  <c:v>1.3205479452054794</c:v>
                </c:pt>
                <c:pt idx="483">
                  <c:v>1.3232876712328767</c:v>
                </c:pt>
                <c:pt idx="484">
                  <c:v>1.3260273972602741</c:v>
                </c:pt>
                <c:pt idx="485">
                  <c:v>1.3287671232876712</c:v>
                </c:pt>
                <c:pt idx="486">
                  <c:v>1.3315068493150686</c:v>
                </c:pt>
                <c:pt idx="487">
                  <c:v>1.3342465753424657</c:v>
                </c:pt>
                <c:pt idx="488">
                  <c:v>1.3369863013698631</c:v>
                </c:pt>
                <c:pt idx="489">
                  <c:v>1.3397260273972602</c:v>
                </c:pt>
                <c:pt idx="490">
                  <c:v>1.3424657534246576</c:v>
                </c:pt>
                <c:pt idx="491">
                  <c:v>1.3452054794520547</c:v>
                </c:pt>
                <c:pt idx="492">
                  <c:v>1.3479452054794521</c:v>
                </c:pt>
                <c:pt idx="493">
                  <c:v>1.3506849315068492</c:v>
                </c:pt>
                <c:pt idx="494">
                  <c:v>1.3534246575342466</c:v>
                </c:pt>
                <c:pt idx="495">
                  <c:v>1.3561643835616439</c:v>
                </c:pt>
                <c:pt idx="496">
                  <c:v>1.3589041095890411</c:v>
                </c:pt>
                <c:pt idx="497">
                  <c:v>1.3616438356164384</c:v>
                </c:pt>
                <c:pt idx="498">
                  <c:v>1.3643835616438356</c:v>
                </c:pt>
                <c:pt idx="499">
                  <c:v>1.3671232876712329</c:v>
                </c:pt>
                <c:pt idx="500">
                  <c:v>1.3698630136986301</c:v>
                </c:pt>
                <c:pt idx="501">
                  <c:v>1.3726027397260274</c:v>
                </c:pt>
                <c:pt idx="502">
                  <c:v>1.3753424657534246</c:v>
                </c:pt>
                <c:pt idx="503">
                  <c:v>1.3780821917808219</c:v>
                </c:pt>
                <c:pt idx="504">
                  <c:v>1.3808219178082193</c:v>
                </c:pt>
                <c:pt idx="505">
                  <c:v>1.3835616438356164</c:v>
                </c:pt>
                <c:pt idx="506">
                  <c:v>1.3863013698630138</c:v>
                </c:pt>
                <c:pt idx="507">
                  <c:v>1.3890410958904109</c:v>
                </c:pt>
                <c:pt idx="508">
                  <c:v>1.3917808219178083</c:v>
                </c:pt>
                <c:pt idx="509">
                  <c:v>1.3945205479452054</c:v>
                </c:pt>
                <c:pt idx="510">
                  <c:v>1.3972602739726028</c:v>
                </c:pt>
                <c:pt idx="511">
                  <c:v>1.4</c:v>
                </c:pt>
                <c:pt idx="512">
                  <c:v>1.4027397260273973</c:v>
                </c:pt>
                <c:pt idx="513">
                  <c:v>1.4054794520547946</c:v>
                </c:pt>
                <c:pt idx="514">
                  <c:v>1.4082191780821918</c:v>
                </c:pt>
                <c:pt idx="515">
                  <c:v>1.4109589041095891</c:v>
                </c:pt>
                <c:pt idx="516">
                  <c:v>1.4136986301369863</c:v>
                </c:pt>
                <c:pt idx="517">
                  <c:v>1.4164383561643836</c:v>
                </c:pt>
                <c:pt idx="518">
                  <c:v>1.4191780821917808</c:v>
                </c:pt>
                <c:pt idx="519">
                  <c:v>1.4219178082191781</c:v>
                </c:pt>
                <c:pt idx="520">
                  <c:v>1.4246575342465753</c:v>
                </c:pt>
                <c:pt idx="521">
                  <c:v>1.4273972602739726</c:v>
                </c:pt>
                <c:pt idx="522">
                  <c:v>1.4301369863013698</c:v>
                </c:pt>
                <c:pt idx="523">
                  <c:v>1.4328767123287671</c:v>
                </c:pt>
                <c:pt idx="524">
                  <c:v>1.4356164383561645</c:v>
                </c:pt>
                <c:pt idx="525">
                  <c:v>1.4383561643835616</c:v>
                </c:pt>
                <c:pt idx="526">
                  <c:v>1.441095890410959</c:v>
                </c:pt>
                <c:pt idx="527">
                  <c:v>1.4438356164383561</c:v>
                </c:pt>
                <c:pt idx="528">
                  <c:v>1.4465753424657535</c:v>
                </c:pt>
                <c:pt idx="529">
                  <c:v>1.4493150684931506</c:v>
                </c:pt>
                <c:pt idx="530">
                  <c:v>1.452054794520548</c:v>
                </c:pt>
                <c:pt idx="531">
                  <c:v>1.4547945205479451</c:v>
                </c:pt>
                <c:pt idx="532">
                  <c:v>1.4575342465753425</c:v>
                </c:pt>
                <c:pt idx="533">
                  <c:v>1.4602739726027398</c:v>
                </c:pt>
                <c:pt idx="534">
                  <c:v>1.463013698630137</c:v>
                </c:pt>
                <c:pt idx="535">
                  <c:v>1.4657534246575343</c:v>
                </c:pt>
                <c:pt idx="536">
                  <c:v>1.4684931506849315</c:v>
                </c:pt>
                <c:pt idx="537">
                  <c:v>1.4712328767123288</c:v>
                </c:pt>
                <c:pt idx="538">
                  <c:v>1.473972602739726</c:v>
                </c:pt>
                <c:pt idx="539">
                  <c:v>1.4767123287671233</c:v>
                </c:pt>
                <c:pt idx="540">
                  <c:v>1.4794520547945205</c:v>
                </c:pt>
                <c:pt idx="541">
                  <c:v>1.4821917808219178</c:v>
                </c:pt>
                <c:pt idx="542">
                  <c:v>1.484931506849315</c:v>
                </c:pt>
                <c:pt idx="543">
                  <c:v>1.4876712328767123</c:v>
                </c:pt>
                <c:pt idx="544">
                  <c:v>1.4904109589041097</c:v>
                </c:pt>
                <c:pt idx="545">
                  <c:v>1.4931506849315068</c:v>
                </c:pt>
                <c:pt idx="546">
                  <c:v>1.4958904109589042</c:v>
                </c:pt>
                <c:pt idx="547">
                  <c:v>1.4986301369863013</c:v>
                </c:pt>
                <c:pt idx="548">
                  <c:v>1.5013698630136987</c:v>
                </c:pt>
                <c:pt idx="549">
                  <c:v>1.5041095890410958</c:v>
                </c:pt>
                <c:pt idx="550">
                  <c:v>1.5068493150684932</c:v>
                </c:pt>
                <c:pt idx="551">
                  <c:v>1.5095890410958903</c:v>
                </c:pt>
                <c:pt idx="552">
                  <c:v>1.5123287671232877</c:v>
                </c:pt>
                <c:pt idx="553">
                  <c:v>1.515068493150685</c:v>
                </c:pt>
                <c:pt idx="554">
                  <c:v>1.5178082191780822</c:v>
                </c:pt>
                <c:pt idx="555">
                  <c:v>1.5205479452054795</c:v>
                </c:pt>
                <c:pt idx="556">
                  <c:v>1.5232876712328767</c:v>
                </c:pt>
                <c:pt idx="557">
                  <c:v>1.526027397260274</c:v>
                </c:pt>
                <c:pt idx="558">
                  <c:v>1.5287671232876712</c:v>
                </c:pt>
                <c:pt idx="559">
                  <c:v>1.5315068493150685</c:v>
                </c:pt>
                <c:pt idx="560">
                  <c:v>1.5342465753424657</c:v>
                </c:pt>
                <c:pt idx="561">
                  <c:v>1.536986301369863</c:v>
                </c:pt>
                <c:pt idx="562">
                  <c:v>1.5397260273972602</c:v>
                </c:pt>
                <c:pt idx="563">
                  <c:v>1.5424657534246575</c:v>
                </c:pt>
                <c:pt idx="564">
                  <c:v>1.5452054794520549</c:v>
                </c:pt>
                <c:pt idx="565">
                  <c:v>1.547945205479452</c:v>
                </c:pt>
                <c:pt idx="566">
                  <c:v>1.5506849315068494</c:v>
                </c:pt>
                <c:pt idx="567">
                  <c:v>1.5534246575342465</c:v>
                </c:pt>
                <c:pt idx="568">
                  <c:v>1.5561643835616439</c:v>
                </c:pt>
                <c:pt idx="569">
                  <c:v>1.558904109589041</c:v>
                </c:pt>
                <c:pt idx="570">
                  <c:v>1.5616438356164384</c:v>
                </c:pt>
                <c:pt idx="571">
                  <c:v>1.5643835616438355</c:v>
                </c:pt>
                <c:pt idx="572">
                  <c:v>1.5671232876712329</c:v>
                </c:pt>
                <c:pt idx="573">
                  <c:v>1.5698630136986302</c:v>
                </c:pt>
                <c:pt idx="574">
                  <c:v>1.5726027397260274</c:v>
                </c:pt>
                <c:pt idx="575">
                  <c:v>1.5753424657534247</c:v>
                </c:pt>
                <c:pt idx="576">
                  <c:v>1.5780821917808219</c:v>
                </c:pt>
                <c:pt idx="577">
                  <c:v>1.5808219178082192</c:v>
                </c:pt>
                <c:pt idx="578">
                  <c:v>1.5835616438356164</c:v>
                </c:pt>
                <c:pt idx="579">
                  <c:v>1.5863013698630137</c:v>
                </c:pt>
                <c:pt idx="580">
                  <c:v>1.5890410958904109</c:v>
                </c:pt>
                <c:pt idx="581">
                  <c:v>1.5917808219178082</c:v>
                </c:pt>
                <c:pt idx="582">
                  <c:v>1.5945205479452054</c:v>
                </c:pt>
                <c:pt idx="583">
                  <c:v>1.5972602739726027</c:v>
                </c:pt>
                <c:pt idx="584">
                  <c:v>1.6</c:v>
                </c:pt>
                <c:pt idx="585">
                  <c:v>1.6027397260273972</c:v>
                </c:pt>
                <c:pt idx="586">
                  <c:v>1.6054794520547946</c:v>
                </c:pt>
                <c:pt idx="587">
                  <c:v>1.6082191780821917</c:v>
                </c:pt>
                <c:pt idx="588">
                  <c:v>1.6109589041095891</c:v>
                </c:pt>
                <c:pt idx="589">
                  <c:v>1.6136986301369862</c:v>
                </c:pt>
                <c:pt idx="590">
                  <c:v>1.6164383561643836</c:v>
                </c:pt>
                <c:pt idx="591">
                  <c:v>1.6191780821917807</c:v>
                </c:pt>
                <c:pt idx="592">
                  <c:v>1.6219178082191781</c:v>
                </c:pt>
                <c:pt idx="593">
                  <c:v>1.6246575342465754</c:v>
                </c:pt>
                <c:pt idx="594">
                  <c:v>1.6273972602739726</c:v>
                </c:pt>
                <c:pt idx="595">
                  <c:v>1.6301369863013699</c:v>
                </c:pt>
                <c:pt idx="596">
                  <c:v>1.6328767123287671</c:v>
                </c:pt>
                <c:pt idx="597">
                  <c:v>1.6356164383561644</c:v>
                </c:pt>
                <c:pt idx="598">
                  <c:v>1.6383561643835616</c:v>
                </c:pt>
                <c:pt idx="599">
                  <c:v>1.6410958904109589</c:v>
                </c:pt>
                <c:pt idx="600">
                  <c:v>1.6438356164383561</c:v>
                </c:pt>
                <c:pt idx="601">
                  <c:v>1.6465753424657534</c:v>
                </c:pt>
                <c:pt idx="602">
                  <c:v>1.6493150684931508</c:v>
                </c:pt>
                <c:pt idx="603">
                  <c:v>1.6520547945205479</c:v>
                </c:pt>
                <c:pt idx="604">
                  <c:v>1.6547945205479453</c:v>
                </c:pt>
                <c:pt idx="605">
                  <c:v>1.6575342465753424</c:v>
                </c:pt>
                <c:pt idx="606">
                  <c:v>1.6602739726027398</c:v>
                </c:pt>
                <c:pt idx="607">
                  <c:v>1.6630136986301369</c:v>
                </c:pt>
                <c:pt idx="608">
                  <c:v>1.6657534246575343</c:v>
                </c:pt>
                <c:pt idx="609">
                  <c:v>1.6684931506849314</c:v>
                </c:pt>
                <c:pt idx="610">
                  <c:v>1.6712328767123288</c:v>
                </c:pt>
                <c:pt idx="611">
                  <c:v>1.6739726027397259</c:v>
                </c:pt>
                <c:pt idx="612">
                  <c:v>1.6767123287671233</c:v>
                </c:pt>
                <c:pt idx="613">
                  <c:v>1.6794520547945206</c:v>
                </c:pt>
                <c:pt idx="614">
                  <c:v>1.6821917808219178</c:v>
                </c:pt>
                <c:pt idx="615">
                  <c:v>1.6849315068493151</c:v>
                </c:pt>
                <c:pt idx="616">
                  <c:v>1.6876712328767123</c:v>
                </c:pt>
                <c:pt idx="617">
                  <c:v>1.6904109589041096</c:v>
                </c:pt>
                <c:pt idx="618">
                  <c:v>1.6931506849315068</c:v>
                </c:pt>
                <c:pt idx="619">
                  <c:v>1.6958904109589041</c:v>
                </c:pt>
                <c:pt idx="620">
                  <c:v>1.6986301369863013</c:v>
                </c:pt>
                <c:pt idx="621">
                  <c:v>1.7013698630136986</c:v>
                </c:pt>
                <c:pt idx="622">
                  <c:v>1.704109589041096</c:v>
                </c:pt>
                <c:pt idx="623">
                  <c:v>1.7068493150684931</c:v>
                </c:pt>
                <c:pt idx="624">
                  <c:v>1.7095890410958905</c:v>
                </c:pt>
                <c:pt idx="625">
                  <c:v>1.7123287671232876</c:v>
                </c:pt>
                <c:pt idx="626">
                  <c:v>1.715068493150685</c:v>
                </c:pt>
                <c:pt idx="627">
                  <c:v>1.7178082191780821</c:v>
                </c:pt>
                <c:pt idx="628">
                  <c:v>1.7205479452054795</c:v>
                </c:pt>
                <c:pt idx="629">
                  <c:v>1.7232876712328766</c:v>
                </c:pt>
                <c:pt idx="630">
                  <c:v>1.726027397260274</c:v>
                </c:pt>
                <c:pt idx="631">
                  <c:v>1.7287671232876711</c:v>
                </c:pt>
                <c:pt idx="632">
                  <c:v>1.7315068493150685</c:v>
                </c:pt>
                <c:pt idx="633">
                  <c:v>1.7342465753424658</c:v>
                </c:pt>
                <c:pt idx="634">
                  <c:v>1.736986301369863</c:v>
                </c:pt>
                <c:pt idx="635">
                  <c:v>1.7397260273972603</c:v>
                </c:pt>
                <c:pt idx="636">
                  <c:v>1.7424657534246575</c:v>
                </c:pt>
                <c:pt idx="637">
                  <c:v>1.7452054794520548</c:v>
                </c:pt>
                <c:pt idx="638">
                  <c:v>1.747945205479452</c:v>
                </c:pt>
                <c:pt idx="639">
                  <c:v>1.7506849315068493</c:v>
                </c:pt>
                <c:pt idx="640">
                  <c:v>1.7534246575342465</c:v>
                </c:pt>
                <c:pt idx="641">
                  <c:v>1.7561643835616438</c:v>
                </c:pt>
                <c:pt idx="642">
                  <c:v>1.7589041095890412</c:v>
                </c:pt>
                <c:pt idx="643">
                  <c:v>1.7616438356164383</c:v>
                </c:pt>
                <c:pt idx="644">
                  <c:v>1.7643835616438357</c:v>
                </c:pt>
                <c:pt idx="645">
                  <c:v>1.7671232876712328</c:v>
                </c:pt>
                <c:pt idx="646">
                  <c:v>1.7698630136986302</c:v>
                </c:pt>
                <c:pt idx="647">
                  <c:v>1.7726027397260273</c:v>
                </c:pt>
                <c:pt idx="648">
                  <c:v>1.7753424657534247</c:v>
                </c:pt>
                <c:pt idx="649">
                  <c:v>1.7780821917808218</c:v>
                </c:pt>
                <c:pt idx="650">
                  <c:v>1.7808219178082192</c:v>
                </c:pt>
                <c:pt idx="651">
                  <c:v>1.7835616438356163</c:v>
                </c:pt>
                <c:pt idx="652">
                  <c:v>1.7863013698630137</c:v>
                </c:pt>
                <c:pt idx="653">
                  <c:v>1.789041095890411</c:v>
                </c:pt>
                <c:pt idx="654">
                  <c:v>1.7917808219178082</c:v>
                </c:pt>
                <c:pt idx="655">
                  <c:v>1.7945205479452055</c:v>
                </c:pt>
                <c:pt idx="656">
                  <c:v>1.7972602739726027</c:v>
                </c:pt>
                <c:pt idx="657">
                  <c:v>1.8</c:v>
                </c:pt>
                <c:pt idx="658">
                  <c:v>1.8027397260273972</c:v>
                </c:pt>
                <c:pt idx="659">
                  <c:v>1.8054794520547945</c:v>
                </c:pt>
                <c:pt idx="660">
                  <c:v>1.8082191780821917</c:v>
                </c:pt>
                <c:pt idx="661">
                  <c:v>1.810958904109589</c:v>
                </c:pt>
                <c:pt idx="662">
                  <c:v>1.8136986301369864</c:v>
                </c:pt>
                <c:pt idx="663">
                  <c:v>1.8164383561643835</c:v>
                </c:pt>
                <c:pt idx="664">
                  <c:v>1.8191780821917809</c:v>
                </c:pt>
                <c:pt idx="665">
                  <c:v>1.821917808219178</c:v>
                </c:pt>
                <c:pt idx="666">
                  <c:v>1.8246575342465754</c:v>
                </c:pt>
                <c:pt idx="667">
                  <c:v>1.8273972602739725</c:v>
                </c:pt>
                <c:pt idx="668">
                  <c:v>1.8301369863013699</c:v>
                </c:pt>
                <c:pt idx="669">
                  <c:v>1.832876712328767</c:v>
                </c:pt>
                <c:pt idx="670">
                  <c:v>1.8356164383561644</c:v>
                </c:pt>
                <c:pt idx="671">
                  <c:v>1.8383561643835618</c:v>
                </c:pt>
                <c:pt idx="672">
                  <c:v>1.8410958904109589</c:v>
                </c:pt>
                <c:pt idx="673">
                  <c:v>1.8438356164383563</c:v>
                </c:pt>
                <c:pt idx="674">
                  <c:v>1.8465753424657534</c:v>
                </c:pt>
                <c:pt idx="675">
                  <c:v>1.8493150684931507</c:v>
                </c:pt>
                <c:pt idx="676">
                  <c:v>1.8520547945205479</c:v>
                </c:pt>
                <c:pt idx="677">
                  <c:v>1.8547945205479452</c:v>
                </c:pt>
                <c:pt idx="678">
                  <c:v>1.8575342465753424</c:v>
                </c:pt>
                <c:pt idx="679">
                  <c:v>1.8602739726027397</c:v>
                </c:pt>
                <c:pt idx="680">
                  <c:v>1.8630136986301369</c:v>
                </c:pt>
                <c:pt idx="681">
                  <c:v>1.8657534246575342</c:v>
                </c:pt>
                <c:pt idx="682">
                  <c:v>1.8684931506849316</c:v>
                </c:pt>
                <c:pt idx="683">
                  <c:v>1.8712328767123287</c:v>
                </c:pt>
                <c:pt idx="684">
                  <c:v>1.8739726027397261</c:v>
                </c:pt>
                <c:pt idx="685">
                  <c:v>1.8767123287671232</c:v>
                </c:pt>
                <c:pt idx="686">
                  <c:v>1.8794520547945206</c:v>
                </c:pt>
                <c:pt idx="687">
                  <c:v>1.8821917808219177</c:v>
                </c:pt>
                <c:pt idx="688">
                  <c:v>1.8849315068493151</c:v>
                </c:pt>
                <c:pt idx="689">
                  <c:v>1.8876712328767122</c:v>
                </c:pt>
                <c:pt idx="690">
                  <c:v>1.8904109589041096</c:v>
                </c:pt>
                <c:pt idx="691">
                  <c:v>1.893150684931507</c:v>
                </c:pt>
                <c:pt idx="692">
                  <c:v>1.8958904109589041</c:v>
                </c:pt>
                <c:pt idx="693">
                  <c:v>1.8986301369863015</c:v>
                </c:pt>
                <c:pt idx="694">
                  <c:v>1.9013698630136986</c:v>
                </c:pt>
                <c:pt idx="695">
                  <c:v>1.904109589041096</c:v>
                </c:pt>
                <c:pt idx="696">
                  <c:v>1.9068493150684931</c:v>
                </c:pt>
                <c:pt idx="697">
                  <c:v>1.9095890410958904</c:v>
                </c:pt>
                <c:pt idx="698">
                  <c:v>1.9123287671232876</c:v>
                </c:pt>
                <c:pt idx="699">
                  <c:v>1.9150684931506849</c:v>
                </c:pt>
                <c:pt idx="700">
                  <c:v>1.9178082191780821</c:v>
                </c:pt>
                <c:pt idx="701">
                  <c:v>1.9205479452054794</c:v>
                </c:pt>
                <c:pt idx="702">
                  <c:v>1.9232876712328768</c:v>
                </c:pt>
                <c:pt idx="703">
                  <c:v>1.9260273972602739</c:v>
                </c:pt>
                <c:pt idx="704">
                  <c:v>1.9287671232876713</c:v>
                </c:pt>
                <c:pt idx="705">
                  <c:v>1.9315068493150684</c:v>
                </c:pt>
                <c:pt idx="706">
                  <c:v>1.9342465753424658</c:v>
                </c:pt>
                <c:pt idx="707">
                  <c:v>1.9369863013698629</c:v>
                </c:pt>
                <c:pt idx="708">
                  <c:v>1.9397260273972603</c:v>
                </c:pt>
                <c:pt idx="709">
                  <c:v>1.9424657534246574</c:v>
                </c:pt>
                <c:pt idx="710">
                  <c:v>1.9452054794520548</c:v>
                </c:pt>
                <c:pt idx="711">
                  <c:v>1.9479452054794522</c:v>
                </c:pt>
                <c:pt idx="712">
                  <c:v>1.9506849315068493</c:v>
                </c:pt>
                <c:pt idx="713">
                  <c:v>1.9534246575342467</c:v>
                </c:pt>
                <c:pt idx="714">
                  <c:v>1.9561643835616438</c:v>
                </c:pt>
                <c:pt idx="715">
                  <c:v>1.9589041095890412</c:v>
                </c:pt>
                <c:pt idx="716">
                  <c:v>1.9616438356164383</c:v>
                </c:pt>
                <c:pt idx="717">
                  <c:v>1.9643835616438357</c:v>
                </c:pt>
                <c:pt idx="718">
                  <c:v>1.9671232876712328</c:v>
                </c:pt>
                <c:pt idx="719">
                  <c:v>1.9698630136986301</c:v>
                </c:pt>
                <c:pt idx="720">
                  <c:v>1.9726027397260273</c:v>
                </c:pt>
                <c:pt idx="721">
                  <c:v>1.9753424657534246</c:v>
                </c:pt>
                <c:pt idx="722">
                  <c:v>1.978082191780822</c:v>
                </c:pt>
                <c:pt idx="723">
                  <c:v>1.9808219178082191</c:v>
                </c:pt>
                <c:pt idx="724">
                  <c:v>1.9835616438356165</c:v>
                </c:pt>
                <c:pt idx="725">
                  <c:v>1.9863013698630136</c:v>
                </c:pt>
                <c:pt idx="726">
                  <c:v>1.989041095890411</c:v>
                </c:pt>
                <c:pt idx="727">
                  <c:v>1.9917808219178081</c:v>
                </c:pt>
                <c:pt idx="728">
                  <c:v>1.9945205479452055</c:v>
                </c:pt>
                <c:pt idx="729">
                  <c:v>1.9972602739726026</c:v>
                </c:pt>
                <c:pt idx="730">
                  <c:v>2</c:v>
                </c:pt>
                <c:pt idx="731">
                  <c:v>2.0027397260273974</c:v>
                </c:pt>
                <c:pt idx="732">
                  <c:v>2.0054794520547947</c:v>
                </c:pt>
                <c:pt idx="733">
                  <c:v>2.0082191780821916</c:v>
                </c:pt>
                <c:pt idx="734">
                  <c:v>2.010958904109589</c:v>
                </c:pt>
                <c:pt idx="735">
                  <c:v>2.0136986301369864</c:v>
                </c:pt>
                <c:pt idx="736">
                  <c:v>2.0164383561643837</c:v>
                </c:pt>
                <c:pt idx="737">
                  <c:v>2.0191780821917806</c:v>
                </c:pt>
                <c:pt idx="738">
                  <c:v>2.021917808219178</c:v>
                </c:pt>
                <c:pt idx="739">
                  <c:v>2.0246575342465754</c:v>
                </c:pt>
                <c:pt idx="740">
                  <c:v>2.0273972602739727</c:v>
                </c:pt>
                <c:pt idx="741">
                  <c:v>2.0301369863013701</c:v>
                </c:pt>
                <c:pt idx="742">
                  <c:v>2.032876712328767</c:v>
                </c:pt>
                <c:pt idx="743">
                  <c:v>2.0356164383561643</c:v>
                </c:pt>
                <c:pt idx="744">
                  <c:v>2.0383561643835617</c:v>
                </c:pt>
                <c:pt idx="745">
                  <c:v>2.0410958904109591</c:v>
                </c:pt>
                <c:pt idx="746">
                  <c:v>2.043835616438356</c:v>
                </c:pt>
                <c:pt idx="747">
                  <c:v>2.0465753424657533</c:v>
                </c:pt>
                <c:pt idx="748">
                  <c:v>2.0493150684931507</c:v>
                </c:pt>
                <c:pt idx="749">
                  <c:v>2.0520547945205481</c:v>
                </c:pt>
                <c:pt idx="750">
                  <c:v>2.0547945205479454</c:v>
                </c:pt>
                <c:pt idx="751">
                  <c:v>2.0575342465753423</c:v>
                </c:pt>
                <c:pt idx="752">
                  <c:v>2.0602739726027397</c:v>
                </c:pt>
                <c:pt idx="753">
                  <c:v>2.0630136986301371</c:v>
                </c:pt>
                <c:pt idx="754">
                  <c:v>2.0657534246575344</c:v>
                </c:pt>
                <c:pt idx="755">
                  <c:v>2.0684931506849313</c:v>
                </c:pt>
                <c:pt idx="756">
                  <c:v>2.0712328767123287</c:v>
                </c:pt>
                <c:pt idx="757">
                  <c:v>2.0739726027397261</c:v>
                </c:pt>
                <c:pt idx="758">
                  <c:v>2.0767123287671234</c:v>
                </c:pt>
                <c:pt idx="759">
                  <c:v>2.0794520547945203</c:v>
                </c:pt>
                <c:pt idx="760">
                  <c:v>2.0821917808219177</c:v>
                </c:pt>
                <c:pt idx="761">
                  <c:v>2.0849315068493151</c:v>
                </c:pt>
                <c:pt idx="762">
                  <c:v>2.0876712328767124</c:v>
                </c:pt>
                <c:pt idx="763">
                  <c:v>2.0904109589041098</c:v>
                </c:pt>
                <c:pt idx="764">
                  <c:v>2.0931506849315067</c:v>
                </c:pt>
                <c:pt idx="765">
                  <c:v>2.095890410958904</c:v>
                </c:pt>
                <c:pt idx="766">
                  <c:v>2.0986301369863014</c:v>
                </c:pt>
                <c:pt idx="767">
                  <c:v>2.1013698630136988</c:v>
                </c:pt>
                <c:pt idx="768">
                  <c:v>2.1041095890410957</c:v>
                </c:pt>
                <c:pt idx="769">
                  <c:v>2.106849315068493</c:v>
                </c:pt>
                <c:pt idx="770">
                  <c:v>2.1095890410958904</c:v>
                </c:pt>
                <c:pt idx="771">
                  <c:v>2.1123287671232878</c:v>
                </c:pt>
                <c:pt idx="772">
                  <c:v>2.1150684931506851</c:v>
                </c:pt>
                <c:pt idx="773">
                  <c:v>2.117808219178082</c:v>
                </c:pt>
                <c:pt idx="774">
                  <c:v>2.1205479452054794</c:v>
                </c:pt>
                <c:pt idx="775">
                  <c:v>2.1232876712328768</c:v>
                </c:pt>
                <c:pt idx="776">
                  <c:v>2.1260273972602741</c:v>
                </c:pt>
                <c:pt idx="777">
                  <c:v>2.128767123287671</c:v>
                </c:pt>
                <c:pt idx="778">
                  <c:v>2.1315068493150684</c:v>
                </c:pt>
                <c:pt idx="779">
                  <c:v>2.1342465753424658</c:v>
                </c:pt>
                <c:pt idx="780">
                  <c:v>2.1369863013698631</c:v>
                </c:pt>
                <c:pt idx="781">
                  <c:v>2.1397260273972605</c:v>
                </c:pt>
                <c:pt idx="782">
                  <c:v>2.1424657534246574</c:v>
                </c:pt>
                <c:pt idx="783">
                  <c:v>2.1452054794520548</c:v>
                </c:pt>
                <c:pt idx="784">
                  <c:v>2.1479452054794521</c:v>
                </c:pt>
                <c:pt idx="785">
                  <c:v>2.1506849315068495</c:v>
                </c:pt>
                <c:pt idx="786">
                  <c:v>2.1534246575342464</c:v>
                </c:pt>
                <c:pt idx="787">
                  <c:v>2.1561643835616437</c:v>
                </c:pt>
                <c:pt idx="788">
                  <c:v>2.1589041095890411</c:v>
                </c:pt>
                <c:pt idx="789">
                  <c:v>2.1616438356164385</c:v>
                </c:pt>
                <c:pt idx="790">
                  <c:v>2.1643835616438358</c:v>
                </c:pt>
                <c:pt idx="791">
                  <c:v>2.1671232876712327</c:v>
                </c:pt>
                <c:pt idx="792">
                  <c:v>2.1698630136986301</c:v>
                </c:pt>
                <c:pt idx="793">
                  <c:v>2.1726027397260275</c:v>
                </c:pt>
                <c:pt idx="794">
                  <c:v>2.1753424657534248</c:v>
                </c:pt>
                <c:pt idx="795">
                  <c:v>2.1780821917808217</c:v>
                </c:pt>
                <c:pt idx="796">
                  <c:v>2.1808219178082191</c:v>
                </c:pt>
                <c:pt idx="797">
                  <c:v>2.1835616438356165</c:v>
                </c:pt>
                <c:pt idx="798">
                  <c:v>2.1863013698630138</c:v>
                </c:pt>
                <c:pt idx="799">
                  <c:v>2.1890410958904107</c:v>
                </c:pt>
                <c:pt idx="800">
                  <c:v>2.1917808219178081</c:v>
                </c:pt>
                <c:pt idx="801">
                  <c:v>2.1945205479452055</c:v>
                </c:pt>
                <c:pt idx="802">
                  <c:v>2.1972602739726028</c:v>
                </c:pt>
                <c:pt idx="803">
                  <c:v>2.2000000000000002</c:v>
                </c:pt>
                <c:pt idx="804">
                  <c:v>2.2027397260273971</c:v>
                </c:pt>
                <c:pt idx="805">
                  <c:v>2.2054794520547945</c:v>
                </c:pt>
                <c:pt idx="806">
                  <c:v>2.2082191780821918</c:v>
                </c:pt>
                <c:pt idx="807">
                  <c:v>2.2109589041095892</c:v>
                </c:pt>
                <c:pt idx="808">
                  <c:v>2.2136986301369861</c:v>
                </c:pt>
                <c:pt idx="809">
                  <c:v>2.2164383561643834</c:v>
                </c:pt>
                <c:pt idx="810">
                  <c:v>2.2191780821917808</c:v>
                </c:pt>
                <c:pt idx="811">
                  <c:v>2.2219178082191782</c:v>
                </c:pt>
                <c:pt idx="812">
                  <c:v>2.2246575342465755</c:v>
                </c:pt>
                <c:pt idx="813">
                  <c:v>2.2273972602739724</c:v>
                </c:pt>
                <c:pt idx="814">
                  <c:v>2.2301369863013698</c:v>
                </c:pt>
                <c:pt idx="815">
                  <c:v>2.2328767123287672</c:v>
                </c:pt>
                <c:pt idx="816">
                  <c:v>2.2356164383561645</c:v>
                </c:pt>
                <c:pt idx="817">
                  <c:v>2.2383561643835614</c:v>
                </c:pt>
                <c:pt idx="818">
                  <c:v>2.2410958904109588</c:v>
                </c:pt>
                <c:pt idx="819">
                  <c:v>2.2438356164383562</c:v>
                </c:pt>
                <c:pt idx="820">
                  <c:v>2.2465753424657535</c:v>
                </c:pt>
                <c:pt idx="821">
                  <c:v>2.2493150684931509</c:v>
                </c:pt>
                <c:pt idx="822">
                  <c:v>2.2520547945205478</c:v>
                </c:pt>
                <c:pt idx="823">
                  <c:v>2.2547945205479452</c:v>
                </c:pt>
                <c:pt idx="824">
                  <c:v>2.2575342465753425</c:v>
                </c:pt>
                <c:pt idx="825">
                  <c:v>2.2602739726027399</c:v>
                </c:pt>
                <c:pt idx="826">
                  <c:v>2.2630136986301368</c:v>
                </c:pt>
                <c:pt idx="827">
                  <c:v>2.2657534246575342</c:v>
                </c:pt>
                <c:pt idx="828">
                  <c:v>2.2684931506849315</c:v>
                </c:pt>
                <c:pt idx="829">
                  <c:v>2.2712328767123289</c:v>
                </c:pt>
                <c:pt idx="830">
                  <c:v>2.2739726027397262</c:v>
                </c:pt>
                <c:pt idx="831">
                  <c:v>2.2767123287671232</c:v>
                </c:pt>
                <c:pt idx="832">
                  <c:v>2.2794520547945205</c:v>
                </c:pt>
                <c:pt idx="833">
                  <c:v>2.2821917808219179</c:v>
                </c:pt>
                <c:pt idx="834">
                  <c:v>2.2849315068493152</c:v>
                </c:pt>
                <c:pt idx="835">
                  <c:v>2.2876712328767121</c:v>
                </c:pt>
                <c:pt idx="836">
                  <c:v>2.2904109589041095</c:v>
                </c:pt>
                <c:pt idx="837">
                  <c:v>2.2931506849315069</c:v>
                </c:pt>
                <c:pt idx="838">
                  <c:v>2.2958904109589042</c:v>
                </c:pt>
                <c:pt idx="839">
                  <c:v>2.2986301369863016</c:v>
                </c:pt>
                <c:pt idx="840">
                  <c:v>2.3013698630136985</c:v>
                </c:pt>
                <c:pt idx="841">
                  <c:v>2.3041095890410959</c:v>
                </c:pt>
                <c:pt idx="842">
                  <c:v>2.3068493150684932</c:v>
                </c:pt>
                <c:pt idx="843">
                  <c:v>2.3095890410958906</c:v>
                </c:pt>
                <c:pt idx="844">
                  <c:v>2.3123287671232875</c:v>
                </c:pt>
                <c:pt idx="845">
                  <c:v>2.3150684931506849</c:v>
                </c:pt>
                <c:pt idx="846">
                  <c:v>2.3178082191780822</c:v>
                </c:pt>
                <c:pt idx="847">
                  <c:v>2.3205479452054796</c:v>
                </c:pt>
                <c:pt idx="848">
                  <c:v>2.3232876712328765</c:v>
                </c:pt>
                <c:pt idx="849">
                  <c:v>2.3260273972602739</c:v>
                </c:pt>
                <c:pt idx="850">
                  <c:v>2.3287671232876712</c:v>
                </c:pt>
                <c:pt idx="851">
                  <c:v>2.3315068493150686</c:v>
                </c:pt>
                <c:pt idx="852">
                  <c:v>2.3342465753424659</c:v>
                </c:pt>
                <c:pt idx="853">
                  <c:v>2.3369863013698629</c:v>
                </c:pt>
                <c:pt idx="854">
                  <c:v>2.3397260273972602</c:v>
                </c:pt>
                <c:pt idx="855">
                  <c:v>2.3424657534246576</c:v>
                </c:pt>
                <c:pt idx="856">
                  <c:v>2.3452054794520549</c:v>
                </c:pt>
                <c:pt idx="857">
                  <c:v>2.3479452054794518</c:v>
                </c:pt>
                <c:pt idx="858">
                  <c:v>2.3506849315068492</c:v>
                </c:pt>
                <c:pt idx="859">
                  <c:v>2.3534246575342466</c:v>
                </c:pt>
                <c:pt idx="860">
                  <c:v>2.3561643835616439</c:v>
                </c:pt>
                <c:pt idx="861">
                  <c:v>2.3589041095890413</c:v>
                </c:pt>
                <c:pt idx="862">
                  <c:v>2.3616438356164382</c:v>
                </c:pt>
                <c:pt idx="863">
                  <c:v>2.3643835616438356</c:v>
                </c:pt>
                <c:pt idx="864">
                  <c:v>2.3671232876712329</c:v>
                </c:pt>
                <c:pt idx="865">
                  <c:v>2.3698630136986303</c:v>
                </c:pt>
                <c:pt idx="866">
                  <c:v>2.3726027397260272</c:v>
                </c:pt>
                <c:pt idx="867">
                  <c:v>2.3753424657534246</c:v>
                </c:pt>
                <c:pt idx="868">
                  <c:v>2.3780821917808219</c:v>
                </c:pt>
                <c:pt idx="869">
                  <c:v>2.3808219178082193</c:v>
                </c:pt>
                <c:pt idx="870">
                  <c:v>2.3835616438356166</c:v>
                </c:pt>
                <c:pt idx="871">
                  <c:v>2.3863013698630136</c:v>
                </c:pt>
                <c:pt idx="872">
                  <c:v>2.3890410958904109</c:v>
                </c:pt>
                <c:pt idx="873">
                  <c:v>2.3917808219178083</c:v>
                </c:pt>
                <c:pt idx="874">
                  <c:v>2.3945205479452056</c:v>
                </c:pt>
                <c:pt idx="875">
                  <c:v>2.3972602739726026</c:v>
                </c:pt>
                <c:pt idx="876">
                  <c:v>2.4</c:v>
                </c:pt>
                <c:pt idx="877">
                  <c:v>2.4027397260273973</c:v>
                </c:pt>
                <c:pt idx="878">
                  <c:v>2.4054794520547946</c:v>
                </c:pt>
                <c:pt idx="879">
                  <c:v>2.408219178082192</c:v>
                </c:pt>
                <c:pt idx="880">
                  <c:v>2.4109589041095889</c:v>
                </c:pt>
                <c:pt idx="881">
                  <c:v>2.4136986301369863</c:v>
                </c:pt>
                <c:pt idx="882">
                  <c:v>2.4164383561643836</c:v>
                </c:pt>
                <c:pt idx="883">
                  <c:v>2.419178082191781</c:v>
                </c:pt>
                <c:pt idx="884">
                  <c:v>2.4219178082191779</c:v>
                </c:pt>
                <c:pt idx="885">
                  <c:v>2.4246575342465753</c:v>
                </c:pt>
                <c:pt idx="886">
                  <c:v>2.4273972602739726</c:v>
                </c:pt>
                <c:pt idx="887">
                  <c:v>2.43013698630137</c:v>
                </c:pt>
                <c:pt idx="888">
                  <c:v>2.4328767123287673</c:v>
                </c:pt>
                <c:pt idx="889">
                  <c:v>2.4356164383561643</c:v>
                </c:pt>
                <c:pt idx="890">
                  <c:v>2.4383561643835616</c:v>
                </c:pt>
                <c:pt idx="891">
                  <c:v>2.441095890410959</c:v>
                </c:pt>
                <c:pt idx="892">
                  <c:v>2.4438356164383563</c:v>
                </c:pt>
                <c:pt idx="893">
                  <c:v>2.4465753424657533</c:v>
                </c:pt>
                <c:pt idx="894">
                  <c:v>2.4493150684931506</c:v>
                </c:pt>
                <c:pt idx="895">
                  <c:v>2.452054794520548</c:v>
                </c:pt>
                <c:pt idx="896">
                  <c:v>2.4547945205479453</c:v>
                </c:pt>
                <c:pt idx="897">
                  <c:v>2.4575342465753423</c:v>
                </c:pt>
                <c:pt idx="898">
                  <c:v>2.4602739726027396</c:v>
                </c:pt>
                <c:pt idx="899">
                  <c:v>2.463013698630137</c:v>
                </c:pt>
                <c:pt idx="900">
                  <c:v>2.4657534246575343</c:v>
                </c:pt>
                <c:pt idx="901">
                  <c:v>2.4684931506849317</c:v>
                </c:pt>
                <c:pt idx="902">
                  <c:v>2.4712328767123286</c:v>
                </c:pt>
                <c:pt idx="903">
                  <c:v>2.473972602739726</c:v>
                </c:pt>
                <c:pt idx="904">
                  <c:v>2.4767123287671233</c:v>
                </c:pt>
                <c:pt idx="905">
                  <c:v>2.4794520547945207</c:v>
                </c:pt>
                <c:pt idx="906">
                  <c:v>2.4821917808219176</c:v>
                </c:pt>
                <c:pt idx="907">
                  <c:v>2.484931506849315</c:v>
                </c:pt>
                <c:pt idx="908">
                  <c:v>2.4876712328767123</c:v>
                </c:pt>
                <c:pt idx="909">
                  <c:v>2.4904109589041097</c:v>
                </c:pt>
                <c:pt idx="910">
                  <c:v>2.493150684931507</c:v>
                </c:pt>
                <c:pt idx="911">
                  <c:v>2.495890410958904</c:v>
                </c:pt>
                <c:pt idx="912">
                  <c:v>2.4986301369863013</c:v>
                </c:pt>
                <c:pt idx="913">
                  <c:v>2.5013698630136987</c:v>
                </c:pt>
                <c:pt idx="914">
                  <c:v>2.504109589041096</c:v>
                </c:pt>
                <c:pt idx="915">
                  <c:v>2.506849315068493</c:v>
                </c:pt>
                <c:pt idx="916">
                  <c:v>2.5095890410958903</c:v>
                </c:pt>
                <c:pt idx="917">
                  <c:v>2.5123287671232877</c:v>
                </c:pt>
                <c:pt idx="918">
                  <c:v>2.515068493150685</c:v>
                </c:pt>
                <c:pt idx="919">
                  <c:v>2.5178082191780824</c:v>
                </c:pt>
                <c:pt idx="920">
                  <c:v>2.5205479452054793</c:v>
                </c:pt>
                <c:pt idx="921">
                  <c:v>2.5232876712328767</c:v>
                </c:pt>
                <c:pt idx="922">
                  <c:v>2.526027397260274</c:v>
                </c:pt>
                <c:pt idx="923">
                  <c:v>2.5287671232876714</c:v>
                </c:pt>
                <c:pt idx="924">
                  <c:v>2.5315068493150683</c:v>
                </c:pt>
                <c:pt idx="925">
                  <c:v>2.5342465753424657</c:v>
                </c:pt>
                <c:pt idx="926">
                  <c:v>2.536986301369863</c:v>
                </c:pt>
                <c:pt idx="927">
                  <c:v>2.5397260273972604</c:v>
                </c:pt>
                <c:pt idx="928">
                  <c:v>2.5424657534246577</c:v>
                </c:pt>
                <c:pt idx="929">
                  <c:v>2.5452054794520547</c:v>
                </c:pt>
                <c:pt idx="930">
                  <c:v>2.547945205479452</c:v>
                </c:pt>
                <c:pt idx="931">
                  <c:v>2.5506849315068494</c:v>
                </c:pt>
                <c:pt idx="932">
                  <c:v>2.5534246575342467</c:v>
                </c:pt>
                <c:pt idx="933">
                  <c:v>2.5561643835616437</c:v>
                </c:pt>
                <c:pt idx="934">
                  <c:v>2.558904109589041</c:v>
                </c:pt>
                <c:pt idx="935">
                  <c:v>2.5616438356164384</c:v>
                </c:pt>
                <c:pt idx="936">
                  <c:v>2.5643835616438357</c:v>
                </c:pt>
                <c:pt idx="937">
                  <c:v>2.5671232876712327</c:v>
                </c:pt>
                <c:pt idx="938">
                  <c:v>2.56986301369863</c:v>
                </c:pt>
                <c:pt idx="939">
                  <c:v>2.5726027397260274</c:v>
                </c:pt>
                <c:pt idx="940">
                  <c:v>2.5753424657534247</c:v>
                </c:pt>
                <c:pt idx="941">
                  <c:v>2.5780821917808221</c:v>
                </c:pt>
                <c:pt idx="942">
                  <c:v>2.580821917808219</c:v>
                </c:pt>
                <c:pt idx="943">
                  <c:v>2.5835616438356164</c:v>
                </c:pt>
                <c:pt idx="944">
                  <c:v>2.5863013698630137</c:v>
                </c:pt>
                <c:pt idx="945">
                  <c:v>2.5890410958904111</c:v>
                </c:pt>
                <c:pt idx="946">
                  <c:v>2.591780821917808</c:v>
                </c:pt>
                <c:pt idx="947">
                  <c:v>2.5945205479452054</c:v>
                </c:pt>
                <c:pt idx="948">
                  <c:v>2.5972602739726027</c:v>
                </c:pt>
                <c:pt idx="949">
                  <c:v>2.6</c:v>
                </c:pt>
                <c:pt idx="950">
                  <c:v>2.6027397260273974</c:v>
                </c:pt>
                <c:pt idx="951">
                  <c:v>2.6054794520547944</c:v>
                </c:pt>
                <c:pt idx="952">
                  <c:v>2.6082191780821917</c:v>
                </c:pt>
                <c:pt idx="953">
                  <c:v>2.6109589041095891</c:v>
                </c:pt>
                <c:pt idx="954">
                  <c:v>2.6136986301369864</c:v>
                </c:pt>
                <c:pt idx="955">
                  <c:v>2.6164383561643834</c:v>
                </c:pt>
                <c:pt idx="956">
                  <c:v>2.6191780821917807</c:v>
                </c:pt>
                <c:pt idx="957">
                  <c:v>2.6219178082191781</c:v>
                </c:pt>
                <c:pt idx="958">
                  <c:v>2.6246575342465754</c:v>
                </c:pt>
                <c:pt idx="959">
                  <c:v>2.6273972602739728</c:v>
                </c:pt>
                <c:pt idx="960">
                  <c:v>2.6301369863013697</c:v>
                </c:pt>
                <c:pt idx="961">
                  <c:v>2.6328767123287671</c:v>
                </c:pt>
                <c:pt idx="962">
                  <c:v>2.6356164383561644</c:v>
                </c:pt>
                <c:pt idx="963">
                  <c:v>2.6383561643835618</c:v>
                </c:pt>
                <c:pt idx="964">
                  <c:v>2.6410958904109587</c:v>
                </c:pt>
                <c:pt idx="965">
                  <c:v>2.6438356164383561</c:v>
                </c:pt>
                <c:pt idx="966">
                  <c:v>2.6465753424657534</c:v>
                </c:pt>
                <c:pt idx="967">
                  <c:v>2.6493150684931508</c:v>
                </c:pt>
                <c:pt idx="968">
                  <c:v>2.6520547945205482</c:v>
                </c:pt>
                <c:pt idx="969">
                  <c:v>2.6547945205479451</c:v>
                </c:pt>
                <c:pt idx="970">
                  <c:v>2.6575342465753424</c:v>
                </c:pt>
                <c:pt idx="971">
                  <c:v>2.6602739726027398</c:v>
                </c:pt>
                <c:pt idx="972">
                  <c:v>2.6630136986301371</c:v>
                </c:pt>
                <c:pt idx="973">
                  <c:v>2.6657534246575341</c:v>
                </c:pt>
                <c:pt idx="974">
                  <c:v>2.6684931506849314</c:v>
                </c:pt>
                <c:pt idx="975">
                  <c:v>2.6712328767123288</c:v>
                </c:pt>
                <c:pt idx="976">
                  <c:v>2.6739726027397261</c:v>
                </c:pt>
                <c:pt idx="977">
                  <c:v>2.6767123287671235</c:v>
                </c:pt>
                <c:pt idx="978">
                  <c:v>2.6794520547945204</c:v>
                </c:pt>
                <c:pt idx="979">
                  <c:v>2.6821917808219178</c:v>
                </c:pt>
                <c:pt idx="980">
                  <c:v>2.6849315068493151</c:v>
                </c:pt>
                <c:pt idx="981">
                  <c:v>2.6876712328767125</c:v>
                </c:pt>
                <c:pt idx="982">
                  <c:v>2.6904109589041094</c:v>
                </c:pt>
                <c:pt idx="983">
                  <c:v>2.6931506849315068</c:v>
                </c:pt>
                <c:pt idx="984">
                  <c:v>2.6958904109589041</c:v>
                </c:pt>
                <c:pt idx="985">
                  <c:v>2.6986301369863015</c:v>
                </c:pt>
                <c:pt idx="986">
                  <c:v>2.7013698630136984</c:v>
                </c:pt>
                <c:pt idx="987">
                  <c:v>2.7041095890410958</c:v>
                </c:pt>
                <c:pt idx="988">
                  <c:v>2.7068493150684931</c:v>
                </c:pt>
                <c:pt idx="989">
                  <c:v>2.7095890410958905</c:v>
                </c:pt>
                <c:pt idx="990">
                  <c:v>2.7123287671232879</c:v>
                </c:pt>
                <c:pt idx="991">
                  <c:v>2.7150684931506848</c:v>
                </c:pt>
                <c:pt idx="992">
                  <c:v>2.7178082191780821</c:v>
                </c:pt>
                <c:pt idx="993">
                  <c:v>2.7205479452054795</c:v>
                </c:pt>
                <c:pt idx="994">
                  <c:v>2.7232876712328768</c:v>
                </c:pt>
                <c:pt idx="995">
                  <c:v>2.7260273972602738</c:v>
                </c:pt>
                <c:pt idx="996">
                  <c:v>2.7287671232876711</c:v>
                </c:pt>
                <c:pt idx="997">
                  <c:v>2.7315068493150685</c:v>
                </c:pt>
                <c:pt idx="998">
                  <c:v>2.7342465753424658</c:v>
                </c:pt>
                <c:pt idx="999">
                  <c:v>2.7369863013698632</c:v>
                </c:pt>
                <c:pt idx="1000">
                  <c:v>2.7397260273972601</c:v>
                </c:pt>
                <c:pt idx="1001">
                  <c:v>2.7424657534246575</c:v>
                </c:pt>
                <c:pt idx="1002">
                  <c:v>2.7452054794520548</c:v>
                </c:pt>
                <c:pt idx="1003">
                  <c:v>2.7479452054794522</c:v>
                </c:pt>
                <c:pt idx="1004">
                  <c:v>2.7506849315068491</c:v>
                </c:pt>
                <c:pt idx="1005">
                  <c:v>2.7534246575342465</c:v>
                </c:pt>
                <c:pt idx="1006">
                  <c:v>2.7561643835616438</c:v>
                </c:pt>
                <c:pt idx="1007">
                  <c:v>2.7589041095890412</c:v>
                </c:pt>
                <c:pt idx="1008">
                  <c:v>2.7616438356164386</c:v>
                </c:pt>
                <c:pt idx="1009">
                  <c:v>2.7643835616438355</c:v>
                </c:pt>
                <c:pt idx="1010">
                  <c:v>2.7671232876712328</c:v>
                </c:pt>
                <c:pt idx="1011">
                  <c:v>2.7698630136986302</c:v>
                </c:pt>
                <c:pt idx="1012">
                  <c:v>2.7726027397260276</c:v>
                </c:pt>
                <c:pt idx="1013">
                  <c:v>2.7753424657534245</c:v>
                </c:pt>
                <c:pt idx="1014">
                  <c:v>2.7780821917808218</c:v>
                </c:pt>
                <c:pt idx="1015">
                  <c:v>2.7808219178082192</c:v>
                </c:pt>
                <c:pt idx="1016">
                  <c:v>2.7835616438356166</c:v>
                </c:pt>
                <c:pt idx="1017">
                  <c:v>2.7863013698630139</c:v>
                </c:pt>
                <c:pt idx="1018">
                  <c:v>2.7890410958904108</c:v>
                </c:pt>
                <c:pt idx="1019">
                  <c:v>2.7917808219178082</c:v>
                </c:pt>
                <c:pt idx="1020">
                  <c:v>2.7945205479452055</c:v>
                </c:pt>
                <c:pt idx="1021">
                  <c:v>2.7972602739726029</c:v>
                </c:pt>
                <c:pt idx="1022">
                  <c:v>2.8</c:v>
                </c:pt>
                <c:pt idx="1023">
                  <c:v>2.8027397260273972</c:v>
                </c:pt>
                <c:pt idx="1024">
                  <c:v>2.8054794520547945</c:v>
                </c:pt>
                <c:pt idx="1025">
                  <c:v>2.8082191780821919</c:v>
                </c:pt>
                <c:pt idx="1026">
                  <c:v>2.8109589041095893</c:v>
                </c:pt>
                <c:pt idx="1027">
                  <c:v>2.8136986301369862</c:v>
                </c:pt>
                <c:pt idx="1028">
                  <c:v>2.8164383561643835</c:v>
                </c:pt>
                <c:pt idx="1029">
                  <c:v>2.8191780821917809</c:v>
                </c:pt>
                <c:pt idx="1030">
                  <c:v>2.8219178082191783</c:v>
                </c:pt>
                <c:pt idx="1031">
                  <c:v>2.8246575342465752</c:v>
                </c:pt>
                <c:pt idx="1032">
                  <c:v>2.8273972602739725</c:v>
                </c:pt>
                <c:pt idx="1033">
                  <c:v>2.8301369863013699</c:v>
                </c:pt>
                <c:pt idx="1034">
                  <c:v>2.8328767123287673</c:v>
                </c:pt>
                <c:pt idx="1035">
                  <c:v>2.8356164383561642</c:v>
                </c:pt>
                <c:pt idx="1036">
                  <c:v>2.8383561643835615</c:v>
                </c:pt>
                <c:pt idx="1037">
                  <c:v>2.8410958904109589</c:v>
                </c:pt>
                <c:pt idx="1038">
                  <c:v>2.8438356164383563</c:v>
                </c:pt>
                <c:pt idx="1039">
                  <c:v>2.8465753424657536</c:v>
                </c:pt>
                <c:pt idx="1040">
                  <c:v>2.8493150684931505</c:v>
                </c:pt>
                <c:pt idx="1041">
                  <c:v>2.8520547945205479</c:v>
                </c:pt>
                <c:pt idx="1042">
                  <c:v>2.8547945205479452</c:v>
                </c:pt>
                <c:pt idx="1043">
                  <c:v>2.8575342465753426</c:v>
                </c:pt>
                <c:pt idx="1044">
                  <c:v>2.8602739726027395</c:v>
                </c:pt>
                <c:pt idx="1045">
                  <c:v>2.8630136986301369</c:v>
                </c:pt>
                <c:pt idx="1046">
                  <c:v>2.8657534246575342</c:v>
                </c:pt>
                <c:pt idx="1047">
                  <c:v>2.8684931506849316</c:v>
                </c:pt>
                <c:pt idx="1048">
                  <c:v>2.871232876712329</c:v>
                </c:pt>
                <c:pt idx="1049">
                  <c:v>2.8739726027397259</c:v>
                </c:pt>
                <c:pt idx="1050">
                  <c:v>2.8767123287671232</c:v>
                </c:pt>
                <c:pt idx="1051">
                  <c:v>2.8794520547945206</c:v>
                </c:pt>
                <c:pt idx="1052">
                  <c:v>2.882191780821918</c:v>
                </c:pt>
                <c:pt idx="1053">
                  <c:v>2.8849315068493149</c:v>
                </c:pt>
                <c:pt idx="1054">
                  <c:v>2.8876712328767122</c:v>
                </c:pt>
                <c:pt idx="1055">
                  <c:v>2.8904109589041096</c:v>
                </c:pt>
                <c:pt idx="1056">
                  <c:v>2.893150684931507</c:v>
                </c:pt>
                <c:pt idx="1057">
                  <c:v>2.8958904109589043</c:v>
                </c:pt>
                <c:pt idx="1058">
                  <c:v>2.8986301369863012</c:v>
                </c:pt>
                <c:pt idx="1059">
                  <c:v>2.9013698630136986</c:v>
                </c:pt>
                <c:pt idx="1060">
                  <c:v>2.904109589041096</c:v>
                </c:pt>
                <c:pt idx="1061">
                  <c:v>2.9068493150684933</c:v>
                </c:pt>
                <c:pt idx="1062">
                  <c:v>2.9095890410958902</c:v>
                </c:pt>
                <c:pt idx="1063">
                  <c:v>2.9123287671232876</c:v>
                </c:pt>
                <c:pt idx="1064">
                  <c:v>2.9150684931506849</c:v>
                </c:pt>
                <c:pt idx="1065">
                  <c:v>2.9178082191780823</c:v>
                </c:pt>
                <c:pt idx="1066">
                  <c:v>2.9205479452054797</c:v>
                </c:pt>
                <c:pt idx="1067">
                  <c:v>2.9232876712328766</c:v>
                </c:pt>
                <c:pt idx="1068">
                  <c:v>2.9260273972602739</c:v>
                </c:pt>
                <c:pt idx="1069">
                  <c:v>2.9287671232876713</c:v>
                </c:pt>
                <c:pt idx="1070">
                  <c:v>2.9315068493150687</c:v>
                </c:pt>
                <c:pt idx="1071">
                  <c:v>2.9342465753424656</c:v>
                </c:pt>
                <c:pt idx="1072">
                  <c:v>2.9369863013698629</c:v>
                </c:pt>
                <c:pt idx="1073">
                  <c:v>2.9397260273972603</c:v>
                </c:pt>
                <c:pt idx="1074">
                  <c:v>2.9424657534246577</c:v>
                </c:pt>
                <c:pt idx="1075">
                  <c:v>2.9452054794520546</c:v>
                </c:pt>
                <c:pt idx="1076">
                  <c:v>2.9479452054794519</c:v>
                </c:pt>
                <c:pt idx="1077">
                  <c:v>2.9506849315068493</c:v>
                </c:pt>
                <c:pt idx="1078">
                  <c:v>2.9534246575342467</c:v>
                </c:pt>
                <c:pt idx="1079">
                  <c:v>2.956164383561644</c:v>
                </c:pt>
                <c:pt idx="1080">
                  <c:v>2.9589041095890409</c:v>
                </c:pt>
                <c:pt idx="1081">
                  <c:v>2.9616438356164383</c:v>
                </c:pt>
                <c:pt idx="1082">
                  <c:v>2.9643835616438357</c:v>
                </c:pt>
                <c:pt idx="1083">
                  <c:v>2.967123287671233</c:v>
                </c:pt>
                <c:pt idx="1084">
                  <c:v>2.9698630136986299</c:v>
                </c:pt>
                <c:pt idx="1085">
                  <c:v>2.9726027397260273</c:v>
                </c:pt>
                <c:pt idx="1086">
                  <c:v>2.9753424657534246</c:v>
                </c:pt>
                <c:pt idx="1087">
                  <c:v>2.978082191780822</c:v>
                </c:pt>
                <c:pt idx="1088">
                  <c:v>2.9808219178082194</c:v>
                </c:pt>
                <c:pt idx="1089">
                  <c:v>2.9835616438356163</c:v>
                </c:pt>
                <c:pt idx="1090">
                  <c:v>2.9863013698630136</c:v>
                </c:pt>
                <c:pt idx="1091">
                  <c:v>2.989041095890411</c:v>
                </c:pt>
                <c:pt idx="1092">
                  <c:v>2.9917808219178084</c:v>
                </c:pt>
                <c:pt idx="1093">
                  <c:v>2.9945205479452053</c:v>
                </c:pt>
                <c:pt idx="1094">
                  <c:v>2.9972602739726026</c:v>
                </c:pt>
                <c:pt idx="1095">
                  <c:v>3</c:v>
                </c:pt>
                <c:pt idx="1096">
                  <c:v>3.0027397260273974</c:v>
                </c:pt>
                <c:pt idx="1097">
                  <c:v>3.0054794520547947</c:v>
                </c:pt>
                <c:pt idx="1098">
                  <c:v>3.0082191780821916</c:v>
                </c:pt>
                <c:pt idx="1099">
                  <c:v>3.010958904109589</c:v>
                </c:pt>
                <c:pt idx="1100">
                  <c:v>3.0136986301369864</c:v>
                </c:pt>
                <c:pt idx="1101">
                  <c:v>3.0164383561643837</c:v>
                </c:pt>
                <c:pt idx="1102">
                  <c:v>3.0191780821917806</c:v>
                </c:pt>
                <c:pt idx="1103">
                  <c:v>3.021917808219178</c:v>
                </c:pt>
                <c:pt idx="1104">
                  <c:v>3.0246575342465754</c:v>
                </c:pt>
                <c:pt idx="1105">
                  <c:v>3.0273972602739727</c:v>
                </c:pt>
                <c:pt idx="1106">
                  <c:v>3.0301369863013701</c:v>
                </c:pt>
                <c:pt idx="1107">
                  <c:v>3.032876712328767</c:v>
                </c:pt>
                <c:pt idx="1108">
                  <c:v>3.0356164383561643</c:v>
                </c:pt>
                <c:pt idx="1109">
                  <c:v>3.0383561643835617</c:v>
                </c:pt>
                <c:pt idx="1110">
                  <c:v>3.0410958904109591</c:v>
                </c:pt>
                <c:pt idx="1111">
                  <c:v>3.043835616438356</c:v>
                </c:pt>
                <c:pt idx="1112">
                  <c:v>3.0465753424657533</c:v>
                </c:pt>
                <c:pt idx="1113">
                  <c:v>3.0493150684931507</c:v>
                </c:pt>
                <c:pt idx="1114">
                  <c:v>3.0520547945205481</c:v>
                </c:pt>
                <c:pt idx="1115">
                  <c:v>3.0547945205479454</c:v>
                </c:pt>
                <c:pt idx="1116">
                  <c:v>3.0575342465753423</c:v>
                </c:pt>
                <c:pt idx="1117">
                  <c:v>3.0602739726027397</c:v>
                </c:pt>
                <c:pt idx="1118">
                  <c:v>3.0630136986301371</c:v>
                </c:pt>
                <c:pt idx="1119">
                  <c:v>3.0657534246575344</c:v>
                </c:pt>
                <c:pt idx="1120">
                  <c:v>3.0684931506849313</c:v>
                </c:pt>
                <c:pt idx="1121">
                  <c:v>3.0712328767123287</c:v>
                </c:pt>
                <c:pt idx="1122">
                  <c:v>3.0739726027397261</c:v>
                </c:pt>
                <c:pt idx="1123">
                  <c:v>3.0767123287671234</c:v>
                </c:pt>
                <c:pt idx="1124">
                  <c:v>3.0794520547945203</c:v>
                </c:pt>
                <c:pt idx="1125">
                  <c:v>3.0821917808219177</c:v>
                </c:pt>
                <c:pt idx="1126">
                  <c:v>3.0849315068493151</c:v>
                </c:pt>
                <c:pt idx="1127">
                  <c:v>3.0876712328767124</c:v>
                </c:pt>
                <c:pt idx="1128">
                  <c:v>3.0904109589041098</c:v>
                </c:pt>
                <c:pt idx="1129">
                  <c:v>3.0931506849315067</c:v>
                </c:pt>
                <c:pt idx="1130">
                  <c:v>3.095890410958904</c:v>
                </c:pt>
                <c:pt idx="1131">
                  <c:v>3.0986301369863014</c:v>
                </c:pt>
                <c:pt idx="1132">
                  <c:v>3.1013698630136988</c:v>
                </c:pt>
                <c:pt idx="1133">
                  <c:v>3.1041095890410957</c:v>
                </c:pt>
                <c:pt idx="1134">
                  <c:v>3.106849315068493</c:v>
                </c:pt>
                <c:pt idx="1135">
                  <c:v>3.1095890410958904</c:v>
                </c:pt>
                <c:pt idx="1136">
                  <c:v>3.1123287671232878</c:v>
                </c:pt>
                <c:pt idx="1137">
                  <c:v>3.1150684931506851</c:v>
                </c:pt>
                <c:pt idx="1138">
                  <c:v>3.117808219178082</c:v>
                </c:pt>
                <c:pt idx="1139">
                  <c:v>3.1205479452054794</c:v>
                </c:pt>
                <c:pt idx="1140">
                  <c:v>3.1232876712328768</c:v>
                </c:pt>
                <c:pt idx="1141">
                  <c:v>3.1260273972602741</c:v>
                </c:pt>
                <c:pt idx="1142">
                  <c:v>3.128767123287671</c:v>
                </c:pt>
                <c:pt idx="1143">
                  <c:v>3.1315068493150684</c:v>
                </c:pt>
                <c:pt idx="1144">
                  <c:v>3.1342465753424658</c:v>
                </c:pt>
                <c:pt idx="1145">
                  <c:v>3.1369863013698631</c:v>
                </c:pt>
                <c:pt idx="1146">
                  <c:v>3.1397260273972605</c:v>
                </c:pt>
                <c:pt idx="1147">
                  <c:v>3.1424657534246574</c:v>
                </c:pt>
                <c:pt idx="1148">
                  <c:v>3.1452054794520548</c:v>
                </c:pt>
                <c:pt idx="1149">
                  <c:v>3.1479452054794521</c:v>
                </c:pt>
                <c:pt idx="1150">
                  <c:v>3.1506849315068495</c:v>
                </c:pt>
                <c:pt idx="1151">
                  <c:v>3.1534246575342464</c:v>
                </c:pt>
                <c:pt idx="1152">
                  <c:v>3.1561643835616437</c:v>
                </c:pt>
                <c:pt idx="1153">
                  <c:v>3.1589041095890411</c:v>
                </c:pt>
                <c:pt idx="1154">
                  <c:v>3.1616438356164385</c:v>
                </c:pt>
                <c:pt idx="1155">
                  <c:v>3.1643835616438358</c:v>
                </c:pt>
                <c:pt idx="1156">
                  <c:v>3.1671232876712327</c:v>
                </c:pt>
                <c:pt idx="1157">
                  <c:v>3.1698630136986301</c:v>
                </c:pt>
                <c:pt idx="1158">
                  <c:v>3.1726027397260275</c:v>
                </c:pt>
                <c:pt idx="1159">
                  <c:v>3.1753424657534248</c:v>
                </c:pt>
                <c:pt idx="1160">
                  <c:v>3.1780821917808217</c:v>
                </c:pt>
                <c:pt idx="1161">
                  <c:v>3.1808219178082191</c:v>
                </c:pt>
                <c:pt idx="1162">
                  <c:v>3.1835616438356165</c:v>
                </c:pt>
                <c:pt idx="1163">
                  <c:v>3.1863013698630138</c:v>
                </c:pt>
                <c:pt idx="1164">
                  <c:v>3.1890410958904107</c:v>
                </c:pt>
                <c:pt idx="1165">
                  <c:v>3.1917808219178081</c:v>
                </c:pt>
                <c:pt idx="1166">
                  <c:v>3.1945205479452055</c:v>
                </c:pt>
                <c:pt idx="1167">
                  <c:v>3.1972602739726028</c:v>
                </c:pt>
                <c:pt idx="1168">
                  <c:v>3.2</c:v>
                </c:pt>
                <c:pt idx="1169">
                  <c:v>3.2027397260273971</c:v>
                </c:pt>
                <c:pt idx="1170">
                  <c:v>3.2054794520547945</c:v>
                </c:pt>
                <c:pt idx="1171">
                  <c:v>3.2082191780821918</c:v>
                </c:pt>
                <c:pt idx="1172">
                  <c:v>3.2109589041095892</c:v>
                </c:pt>
                <c:pt idx="1173">
                  <c:v>3.2136986301369861</c:v>
                </c:pt>
                <c:pt idx="1174">
                  <c:v>3.2164383561643834</c:v>
                </c:pt>
                <c:pt idx="1175">
                  <c:v>3.2191780821917808</c:v>
                </c:pt>
                <c:pt idx="1176">
                  <c:v>3.2219178082191782</c:v>
                </c:pt>
                <c:pt idx="1177">
                  <c:v>3.2246575342465755</c:v>
                </c:pt>
                <c:pt idx="1178">
                  <c:v>3.2273972602739724</c:v>
                </c:pt>
                <c:pt idx="1179">
                  <c:v>3.2301369863013698</c:v>
                </c:pt>
                <c:pt idx="1180">
                  <c:v>3.2328767123287672</c:v>
                </c:pt>
                <c:pt idx="1181">
                  <c:v>3.2356164383561645</c:v>
                </c:pt>
                <c:pt idx="1182">
                  <c:v>3.2383561643835614</c:v>
                </c:pt>
                <c:pt idx="1183">
                  <c:v>3.2410958904109588</c:v>
                </c:pt>
                <c:pt idx="1184">
                  <c:v>3.2438356164383562</c:v>
                </c:pt>
                <c:pt idx="1185">
                  <c:v>3.2465753424657535</c:v>
                </c:pt>
                <c:pt idx="1186">
                  <c:v>3.2493150684931509</c:v>
                </c:pt>
                <c:pt idx="1187">
                  <c:v>3.2520547945205478</c:v>
                </c:pt>
                <c:pt idx="1188">
                  <c:v>3.2547945205479452</c:v>
                </c:pt>
                <c:pt idx="1189">
                  <c:v>3.2575342465753425</c:v>
                </c:pt>
                <c:pt idx="1190">
                  <c:v>3.2602739726027399</c:v>
                </c:pt>
                <c:pt idx="1191">
                  <c:v>3.2630136986301368</c:v>
                </c:pt>
                <c:pt idx="1192">
                  <c:v>3.2657534246575342</c:v>
                </c:pt>
                <c:pt idx="1193">
                  <c:v>3.2684931506849315</c:v>
                </c:pt>
                <c:pt idx="1194">
                  <c:v>3.2712328767123289</c:v>
                </c:pt>
                <c:pt idx="1195">
                  <c:v>3.2739726027397262</c:v>
                </c:pt>
                <c:pt idx="1196">
                  <c:v>3.2767123287671232</c:v>
                </c:pt>
                <c:pt idx="1197">
                  <c:v>3.2794520547945205</c:v>
                </c:pt>
                <c:pt idx="1198">
                  <c:v>3.2821917808219179</c:v>
                </c:pt>
                <c:pt idx="1199">
                  <c:v>3.2849315068493152</c:v>
                </c:pt>
                <c:pt idx="1200">
                  <c:v>3.2876712328767121</c:v>
                </c:pt>
                <c:pt idx="1201">
                  <c:v>3.2904109589041095</c:v>
                </c:pt>
                <c:pt idx="1202">
                  <c:v>3.2931506849315069</c:v>
                </c:pt>
                <c:pt idx="1203">
                  <c:v>3.2958904109589042</c:v>
                </c:pt>
                <c:pt idx="1204">
                  <c:v>3.2986301369863016</c:v>
                </c:pt>
                <c:pt idx="1205">
                  <c:v>3.3013698630136985</c:v>
                </c:pt>
                <c:pt idx="1206">
                  <c:v>3.3041095890410959</c:v>
                </c:pt>
                <c:pt idx="1207">
                  <c:v>3.3068493150684932</c:v>
                </c:pt>
                <c:pt idx="1208">
                  <c:v>3.3095890410958906</c:v>
                </c:pt>
                <c:pt idx="1209">
                  <c:v>3.3123287671232875</c:v>
                </c:pt>
                <c:pt idx="1210">
                  <c:v>3.3150684931506849</c:v>
                </c:pt>
                <c:pt idx="1211">
                  <c:v>3.3178082191780822</c:v>
                </c:pt>
                <c:pt idx="1212">
                  <c:v>3.3205479452054796</c:v>
                </c:pt>
                <c:pt idx="1213">
                  <c:v>3.3232876712328765</c:v>
                </c:pt>
                <c:pt idx="1214">
                  <c:v>3.3260273972602739</c:v>
                </c:pt>
                <c:pt idx="1215">
                  <c:v>3.3287671232876712</c:v>
                </c:pt>
                <c:pt idx="1216">
                  <c:v>3.3315068493150686</c:v>
                </c:pt>
                <c:pt idx="1217">
                  <c:v>3.3342465753424659</c:v>
                </c:pt>
                <c:pt idx="1218">
                  <c:v>3.3369863013698629</c:v>
                </c:pt>
                <c:pt idx="1219">
                  <c:v>3.3397260273972602</c:v>
                </c:pt>
                <c:pt idx="1220">
                  <c:v>3.3424657534246576</c:v>
                </c:pt>
                <c:pt idx="1221">
                  <c:v>3.3452054794520549</c:v>
                </c:pt>
                <c:pt idx="1222">
                  <c:v>3.3479452054794518</c:v>
                </c:pt>
                <c:pt idx="1223">
                  <c:v>3.3506849315068492</c:v>
                </c:pt>
                <c:pt idx="1224">
                  <c:v>3.3534246575342466</c:v>
                </c:pt>
                <c:pt idx="1225">
                  <c:v>3.3561643835616439</c:v>
                </c:pt>
                <c:pt idx="1226">
                  <c:v>3.3589041095890413</c:v>
                </c:pt>
                <c:pt idx="1227">
                  <c:v>3.3616438356164382</c:v>
                </c:pt>
                <c:pt idx="1228">
                  <c:v>3.3643835616438356</c:v>
                </c:pt>
                <c:pt idx="1229">
                  <c:v>3.3671232876712329</c:v>
                </c:pt>
                <c:pt idx="1230">
                  <c:v>3.3698630136986303</c:v>
                </c:pt>
                <c:pt idx="1231">
                  <c:v>3.3726027397260272</c:v>
                </c:pt>
                <c:pt idx="1232">
                  <c:v>3.3753424657534246</c:v>
                </c:pt>
                <c:pt idx="1233">
                  <c:v>3.3780821917808219</c:v>
                </c:pt>
                <c:pt idx="1234">
                  <c:v>3.3808219178082193</c:v>
                </c:pt>
                <c:pt idx="1235">
                  <c:v>3.3835616438356166</c:v>
                </c:pt>
                <c:pt idx="1236">
                  <c:v>3.3863013698630136</c:v>
                </c:pt>
                <c:pt idx="1237">
                  <c:v>3.3890410958904109</c:v>
                </c:pt>
                <c:pt idx="1238">
                  <c:v>3.3917808219178083</c:v>
                </c:pt>
                <c:pt idx="1239">
                  <c:v>3.3945205479452056</c:v>
                </c:pt>
                <c:pt idx="1240">
                  <c:v>3.3972602739726026</c:v>
                </c:pt>
                <c:pt idx="1241">
                  <c:v>3.4</c:v>
                </c:pt>
                <c:pt idx="1242">
                  <c:v>3.4027397260273973</c:v>
                </c:pt>
                <c:pt idx="1243">
                  <c:v>3.4054794520547946</c:v>
                </c:pt>
                <c:pt idx="1244">
                  <c:v>3.408219178082192</c:v>
                </c:pt>
                <c:pt idx="1245">
                  <c:v>3.4109589041095889</c:v>
                </c:pt>
                <c:pt idx="1246">
                  <c:v>3.4136986301369863</c:v>
                </c:pt>
                <c:pt idx="1247">
                  <c:v>3.4164383561643836</c:v>
                </c:pt>
                <c:pt idx="1248">
                  <c:v>3.419178082191781</c:v>
                </c:pt>
                <c:pt idx="1249">
                  <c:v>3.4219178082191779</c:v>
                </c:pt>
                <c:pt idx="1250">
                  <c:v>3.4246575342465753</c:v>
                </c:pt>
                <c:pt idx="1251">
                  <c:v>3.4273972602739726</c:v>
                </c:pt>
                <c:pt idx="1252">
                  <c:v>3.43013698630137</c:v>
                </c:pt>
                <c:pt idx="1253">
                  <c:v>3.4328767123287673</c:v>
                </c:pt>
                <c:pt idx="1254">
                  <c:v>3.4356164383561643</c:v>
                </c:pt>
                <c:pt idx="1255">
                  <c:v>3.4383561643835616</c:v>
                </c:pt>
                <c:pt idx="1256">
                  <c:v>3.441095890410959</c:v>
                </c:pt>
                <c:pt idx="1257">
                  <c:v>3.4438356164383563</c:v>
                </c:pt>
                <c:pt idx="1258">
                  <c:v>3.4465753424657533</c:v>
                </c:pt>
                <c:pt idx="1259">
                  <c:v>3.4493150684931506</c:v>
                </c:pt>
                <c:pt idx="1260">
                  <c:v>3.452054794520548</c:v>
                </c:pt>
                <c:pt idx="1261">
                  <c:v>3.4547945205479453</c:v>
                </c:pt>
                <c:pt idx="1262">
                  <c:v>3.4575342465753423</c:v>
                </c:pt>
                <c:pt idx="1263">
                  <c:v>3.4602739726027396</c:v>
                </c:pt>
                <c:pt idx="1264">
                  <c:v>3.463013698630137</c:v>
                </c:pt>
                <c:pt idx="1265">
                  <c:v>3.4657534246575343</c:v>
                </c:pt>
                <c:pt idx="1266">
                  <c:v>3.4684931506849317</c:v>
                </c:pt>
                <c:pt idx="1267">
                  <c:v>3.4712328767123286</c:v>
                </c:pt>
                <c:pt idx="1268">
                  <c:v>3.473972602739726</c:v>
                </c:pt>
                <c:pt idx="1269">
                  <c:v>3.4767123287671233</c:v>
                </c:pt>
                <c:pt idx="1270">
                  <c:v>3.4794520547945207</c:v>
                </c:pt>
                <c:pt idx="1271">
                  <c:v>3.4821917808219176</c:v>
                </c:pt>
                <c:pt idx="1272">
                  <c:v>3.484931506849315</c:v>
                </c:pt>
                <c:pt idx="1273">
                  <c:v>3.4876712328767123</c:v>
                </c:pt>
                <c:pt idx="1274">
                  <c:v>3.4904109589041097</c:v>
                </c:pt>
                <c:pt idx="1275">
                  <c:v>3.493150684931507</c:v>
                </c:pt>
                <c:pt idx="1276">
                  <c:v>3.495890410958904</c:v>
                </c:pt>
                <c:pt idx="1277">
                  <c:v>3.4986301369863013</c:v>
                </c:pt>
                <c:pt idx="1278">
                  <c:v>3.5013698630136987</c:v>
                </c:pt>
                <c:pt idx="1279">
                  <c:v>3.504109589041096</c:v>
                </c:pt>
                <c:pt idx="1280">
                  <c:v>3.506849315068493</c:v>
                </c:pt>
                <c:pt idx="1281">
                  <c:v>3.5095890410958903</c:v>
                </c:pt>
                <c:pt idx="1282">
                  <c:v>3.5123287671232877</c:v>
                </c:pt>
                <c:pt idx="1283">
                  <c:v>3.515068493150685</c:v>
                </c:pt>
                <c:pt idx="1284">
                  <c:v>3.5178082191780824</c:v>
                </c:pt>
                <c:pt idx="1285">
                  <c:v>3.5205479452054793</c:v>
                </c:pt>
                <c:pt idx="1286">
                  <c:v>3.5232876712328767</c:v>
                </c:pt>
                <c:pt idx="1287">
                  <c:v>3.526027397260274</c:v>
                </c:pt>
                <c:pt idx="1288">
                  <c:v>3.5287671232876714</c:v>
                </c:pt>
                <c:pt idx="1289">
                  <c:v>3.5315068493150683</c:v>
                </c:pt>
                <c:pt idx="1290">
                  <c:v>3.5342465753424657</c:v>
                </c:pt>
                <c:pt idx="1291">
                  <c:v>3.536986301369863</c:v>
                </c:pt>
                <c:pt idx="1292">
                  <c:v>3.5397260273972604</c:v>
                </c:pt>
                <c:pt idx="1293">
                  <c:v>3.5424657534246577</c:v>
                </c:pt>
                <c:pt idx="1294">
                  <c:v>3.5452054794520547</c:v>
                </c:pt>
                <c:pt idx="1295">
                  <c:v>3.547945205479452</c:v>
                </c:pt>
                <c:pt idx="1296">
                  <c:v>3.5506849315068494</c:v>
                </c:pt>
                <c:pt idx="1297">
                  <c:v>3.5534246575342467</c:v>
                </c:pt>
                <c:pt idx="1298">
                  <c:v>3.5561643835616437</c:v>
                </c:pt>
                <c:pt idx="1299">
                  <c:v>3.558904109589041</c:v>
                </c:pt>
                <c:pt idx="1300">
                  <c:v>3.5616438356164384</c:v>
                </c:pt>
                <c:pt idx="1301">
                  <c:v>3.5643835616438357</c:v>
                </c:pt>
                <c:pt idx="1302">
                  <c:v>3.5671232876712327</c:v>
                </c:pt>
                <c:pt idx="1303">
                  <c:v>3.56986301369863</c:v>
                </c:pt>
                <c:pt idx="1304">
                  <c:v>3.5726027397260274</c:v>
                </c:pt>
                <c:pt idx="1305">
                  <c:v>3.5753424657534247</c:v>
                </c:pt>
                <c:pt idx="1306">
                  <c:v>3.5780821917808221</c:v>
                </c:pt>
                <c:pt idx="1307">
                  <c:v>3.580821917808219</c:v>
                </c:pt>
                <c:pt idx="1308">
                  <c:v>3.5835616438356164</c:v>
                </c:pt>
                <c:pt idx="1309">
                  <c:v>3.5863013698630137</c:v>
                </c:pt>
                <c:pt idx="1310">
                  <c:v>3.5890410958904111</c:v>
                </c:pt>
                <c:pt idx="1311">
                  <c:v>3.591780821917808</c:v>
                </c:pt>
                <c:pt idx="1312">
                  <c:v>3.5945205479452054</c:v>
                </c:pt>
                <c:pt idx="1313">
                  <c:v>3.5972602739726027</c:v>
                </c:pt>
                <c:pt idx="1314">
                  <c:v>3.6</c:v>
                </c:pt>
                <c:pt idx="1315">
                  <c:v>3.6027397260273974</c:v>
                </c:pt>
                <c:pt idx="1316">
                  <c:v>3.6054794520547944</c:v>
                </c:pt>
                <c:pt idx="1317">
                  <c:v>3.6082191780821917</c:v>
                </c:pt>
                <c:pt idx="1318">
                  <c:v>3.6109589041095891</c:v>
                </c:pt>
                <c:pt idx="1319">
                  <c:v>3.6136986301369864</c:v>
                </c:pt>
                <c:pt idx="1320">
                  <c:v>3.6164383561643834</c:v>
                </c:pt>
                <c:pt idx="1321">
                  <c:v>3.6191780821917807</c:v>
                </c:pt>
                <c:pt idx="1322">
                  <c:v>3.6219178082191781</c:v>
                </c:pt>
                <c:pt idx="1323">
                  <c:v>3.6246575342465754</c:v>
                </c:pt>
                <c:pt idx="1324">
                  <c:v>3.6273972602739728</c:v>
                </c:pt>
                <c:pt idx="1325">
                  <c:v>3.6301369863013697</c:v>
                </c:pt>
                <c:pt idx="1326">
                  <c:v>3.6328767123287671</c:v>
                </c:pt>
                <c:pt idx="1327">
                  <c:v>3.6356164383561644</c:v>
                </c:pt>
                <c:pt idx="1328">
                  <c:v>3.6383561643835618</c:v>
                </c:pt>
                <c:pt idx="1329">
                  <c:v>3.6410958904109587</c:v>
                </c:pt>
                <c:pt idx="1330">
                  <c:v>3.6438356164383561</c:v>
                </c:pt>
                <c:pt idx="1331">
                  <c:v>3.6465753424657534</c:v>
                </c:pt>
                <c:pt idx="1332">
                  <c:v>3.6493150684931508</c:v>
                </c:pt>
                <c:pt idx="1333">
                  <c:v>3.6520547945205482</c:v>
                </c:pt>
                <c:pt idx="1334">
                  <c:v>3.6547945205479451</c:v>
                </c:pt>
                <c:pt idx="1335">
                  <c:v>3.6575342465753424</c:v>
                </c:pt>
                <c:pt idx="1336">
                  <c:v>3.6602739726027398</c:v>
                </c:pt>
                <c:pt idx="1337">
                  <c:v>3.6630136986301371</c:v>
                </c:pt>
                <c:pt idx="1338">
                  <c:v>3.6657534246575341</c:v>
                </c:pt>
                <c:pt idx="1339">
                  <c:v>3.6684931506849314</c:v>
                </c:pt>
                <c:pt idx="1340">
                  <c:v>3.6712328767123288</c:v>
                </c:pt>
                <c:pt idx="1341">
                  <c:v>3.6739726027397261</c:v>
                </c:pt>
                <c:pt idx="1342">
                  <c:v>3.6767123287671235</c:v>
                </c:pt>
                <c:pt idx="1343">
                  <c:v>3.6794520547945204</c:v>
                </c:pt>
                <c:pt idx="1344">
                  <c:v>3.6821917808219178</c:v>
                </c:pt>
                <c:pt idx="1345">
                  <c:v>3.6849315068493151</c:v>
                </c:pt>
                <c:pt idx="1346">
                  <c:v>3.6876712328767125</c:v>
                </c:pt>
                <c:pt idx="1347">
                  <c:v>3.6904109589041094</c:v>
                </c:pt>
                <c:pt idx="1348">
                  <c:v>3.6931506849315068</c:v>
                </c:pt>
                <c:pt idx="1349">
                  <c:v>3.6958904109589041</c:v>
                </c:pt>
                <c:pt idx="1350">
                  <c:v>3.6986301369863015</c:v>
                </c:pt>
                <c:pt idx="1351">
                  <c:v>3.7013698630136984</c:v>
                </c:pt>
                <c:pt idx="1352">
                  <c:v>3.7041095890410958</c:v>
                </c:pt>
                <c:pt idx="1353">
                  <c:v>3.7068493150684931</c:v>
                </c:pt>
                <c:pt idx="1354">
                  <c:v>3.7095890410958905</c:v>
                </c:pt>
                <c:pt idx="1355">
                  <c:v>3.7123287671232879</c:v>
                </c:pt>
                <c:pt idx="1356">
                  <c:v>3.7150684931506848</c:v>
                </c:pt>
                <c:pt idx="1357">
                  <c:v>3.7178082191780821</c:v>
                </c:pt>
                <c:pt idx="1358">
                  <c:v>3.7205479452054795</c:v>
                </c:pt>
                <c:pt idx="1359">
                  <c:v>3.7232876712328768</c:v>
                </c:pt>
                <c:pt idx="1360">
                  <c:v>3.7260273972602738</c:v>
                </c:pt>
                <c:pt idx="1361">
                  <c:v>3.7287671232876711</c:v>
                </c:pt>
                <c:pt idx="1362">
                  <c:v>3.7315068493150685</c:v>
                </c:pt>
                <c:pt idx="1363">
                  <c:v>3.7342465753424658</c:v>
                </c:pt>
                <c:pt idx="1364">
                  <c:v>3.7369863013698632</c:v>
                </c:pt>
                <c:pt idx="1365">
                  <c:v>3.7397260273972601</c:v>
                </c:pt>
                <c:pt idx="1366">
                  <c:v>3.7424657534246575</c:v>
                </c:pt>
                <c:pt idx="1367">
                  <c:v>3.7452054794520548</c:v>
                </c:pt>
                <c:pt idx="1368">
                  <c:v>3.7479452054794522</c:v>
                </c:pt>
                <c:pt idx="1369">
                  <c:v>3.7506849315068491</c:v>
                </c:pt>
                <c:pt idx="1370">
                  <c:v>3.7534246575342465</c:v>
                </c:pt>
                <c:pt idx="1371">
                  <c:v>3.7561643835616438</c:v>
                </c:pt>
                <c:pt idx="1372">
                  <c:v>3.7589041095890412</c:v>
                </c:pt>
                <c:pt idx="1373">
                  <c:v>3.7616438356164386</c:v>
                </c:pt>
                <c:pt idx="1374">
                  <c:v>3.7643835616438355</c:v>
                </c:pt>
                <c:pt idx="1375">
                  <c:v>3.7671232876712328</c:v>
                </c:pt>
                <c:pt idx="1376">
                  <c:v>3.7698630136986302</c:v>
                </c:pt>
                <c:pt idx="1377">
                  <c:v>3.7726027397260276</c:v>
                </c:pt>
                <c:pt idx="1378">
                  <c:v>3.7753424657534245</c:v>
                </c:pt>
                <c:pt idx="1379">
                  <c:v>3.7780821917808218</c:v>
                </c:pt>
                <c:pt idx="1380">
                  <c:v>3.7808219178082192</c:v>
                </c:pt>
                <c:pt idx="1381">
                  <c:v>3.7835616438356166</c:v>
                </c:pt>
                <c:pt idx="1382">
                  <c:v>3.7863013698630139</c:v>
                </c:pt>
                <c:pt idx="1383">
                  <c:v>3.7890410958904108</c:v>
                </c:pt>
                <c:pt idx="1384">
                  <c:v>3.7917808219178082</c:v>
                </c:pt>
                <c:pt idx="1385">
                  <c:v>3.7945205479452055</c:v>
                </c:pt>
                <c:pt idx="1386">
                  <c:v>3.7972602739726029</c:v>
                </c:pt>
                <c:pt idx="1387">
                  <c:v>3.8</c:v>
                </c:pt>
                <c:pt idx="1388">
                  <c:v>3.8027397260273972</c:v>
                </c:pt>
                <c:pt idx="1389">
                  <c:v>3.8054794520547945</c:v>
                </c:pt>
                <c:pt idx="1390">
                  <c:v>3.8082191780821919</c:v>
                </c:pt>
                <c:pt idx="1391">
                  <c:v>3.8109589041095893</c:v>
                </c:pt>
                <c:pt idx="1392">
                  <c:v>3.8136986301369862</c:v>
                </c:pt>
                <c:pt idx="1393">
                  <c:v>3.8164383561643835</c:v>
                </c:pt>
                <c:pt idx="1394">
                  <c:v>3.8191780821917809</c:v>
                </c:pt>
                <c:pt idx="1395">
                  <c:v>3.8219178082191783</c:v>
                </c:pt>
                <c:pt idx="1396">
                  <c:v>3.8246575342465752</c:v>
                </c:pt>
                <c:pt idx="1397">
                  <c:v>3.8273972602739725</c:v>
                </c:pt>
                <c:pt idx="1398">
                  <c:v>3.8301369863013699</c:v>
                </c:pt>
                <c:pt idx="1399">
                  <c:v>3.8328767123287673</c:v>
                </c:pt>
                <c:pt idx="1400">
                  <c:v>3.8356164383561642</c:v>
                </c:pt>
                <c:pt idx="1401">
                  <c:v>3.8383561643835615</c:v>
                </c:pt>
                <c:pt idx="1402">
                  <c:v>3.8410958904109589</c:v>
                </c:pt>
                <c:pt idx="1403">
                  <c:v>3.8438356164383563</c:v>
                </c:pt>
                <c:pt idx="1404">
                  <c:v>3.8465753424657536</c:v>
                </c:pt>
                <c:pt idx="1405">
                  <c:v>3.8493150684931505</c:v>
                </c:pt>
                <c:pt idx="1406">
                  <c:v>3.8520547945205479</c:v>
                </c:pt>
                <c:pt idx="1407">
                  <c:v>3.8547945205479452</c:v>
                </c:pt>
                <c:pt idx="1408">
                  <c:v>3.8575342465753426</c:v>
                </c:pt>
                <c:pt idx="1409">
                  <c:v>3.8602739726027395</c:v>
                </c:pt>
                <c:pt idx="1410">
                  <c:v>3.8630136986301369</c:v>
                </c:pt>
                <c:pt idx="1411">
                  <c:v>3.8657534246575342</c:v>
                </c:pt>
                <c:pt idx="1412">
                  <c:v>3.8684931506849316</c:v>
                </c:pt>
                <c:pt idx="1413">
                  <c:v>3.871232876712329</c:v>
                </c:pt>
                <c:pt idx="1414">
                  <c:v>3.8739726027397259</c:v>
                </c:pt>
                <c:pt idx="1415">
                  <c:v>3.8767123287671232</c:v>
                </c:pt>
                <c:pt idx="1416">
                  <c:v>3.8794520547945206</c:v>
                </c:pt>
                <c:pt idx="1417">
                  <c:v>3.882191780821918</c:v>
                </c:pt>
                <c:pt idx="1418">
                  <c:v>3.8849315068493149</c:v>
                </c:pt>
                <c:pt idx="1419">
                  <c:v>3.8876712328767122</c:v>
                </c:pt>
                <c:pt idx="1420">
                  <c:v>3.8904109589041096</c:v>
                </c:pt>
                <c:pt idx="1421">
                  <c:v>3.893150684931507</c:v>
                </c:pt>
                <c:pt idx="1422">
                  <c:v>3.8958904109589043</c:v>
                </c:pt>
                <c:pt idx="1423">
                  <c:v>3.8986301369863012</c:v>
                </c:pt>
                <c:pt idx="1424">
                  <c:v>3.9013698630136986</c:v>
                </c:pt>
                <c:pt idx="1425">
                  <c:v>3.904109589041096</c:v>
                </c:pt>
                <c:pt idx="1426">
                  <c:v>3.9068493150684933</c:v>
                </c:pt>
                <c:pt idx="1427">
                  <c:v>3.9095890410958902</c:v>
                </c:pt>
                <c:pt idx="1428">
                  <c:v>3.9123287671232876</c:v>
                </c:pt>
                <c:pt idx="1429">
                  <c:v>3.9150684931506849</c:v>
                </c:pt>
                <c:pt idx="1430">
                  <c:v>3.9178082191780823</c:v>
                </c:pt>
                <c:pt idx="1431">
                  <c:v>3.9205479452054797</c:v>
                </c:pt>
                <c:pt idx="1432">
                  <c:v>3.9232876712328766</c:v>
                </c:pt>
                <c:pt idx="1433">
                  <c:v>3.9260273972602739</c:v>
                </c:pt>
                <c:pt idx="1434">
                  <c:v>3.9287671232876713</c:v>
                </c:pt>
                <c:pt idx="1435">
                  <c:v>3.9315068493150687</c:v>
                </c:pt>
                <c:pt idx="1436">
                  <c:v>3.9342465753424656</c:v>
                </c:pt>
                <c:pt idx="1437">
                  <c:v>3.9369863013698629</c:v>
                </c:pt>
                <c:pt idx="1438">
                  <c:v>3.9397260273972603</c:v>
                </c:pt>
                <c:pt idx="1439">
                  <c:v>3.9424657534246577</c:v>
                </c:pt>
                <c:pt idx="1440">
                  <c:v>3.9452054794520546</c:v>
                </c:pt>
                <c:pt idx="1441">
                  <c:v>3.9479452054794519</c:v>
                </c:pt>
                <c:pt idx="1442">
                  <c:v>3.9506849315068493</c:v>
                </c:pt>
                <c:pt idx="1443">
                  <c:v>3.9534246575342467</c:v>
                </c:pt>
                <c:pt idx="1444">
                  <c:v>3.956164383561644</c:v>
                </c:pt>
                <c:pt idx="1445">
                  <c:v>3.9589041095890409</c:v>
                </c:pt>
                <c:pt idx="1446">
                  <c:v>3.9616438356164383</c:v>
                </c:pt>
                <c:pt idx="1447">
                  <c:v>3.9643835616438357</c:v>
                </c:pt>
                <c:pt idx="1448">
                  <c:v>3.967123287671233</c:v>
                </c:pt>
                <c:pt idx="1449">
                  <c:v>3.9698630136986299</c:v>
                </c:pt>
                <c:pt idx="1450">
                  <c:v>3.9726027397260273</c:v>
                </c:pt>
                <c:pt idx="1451">
                  <c:v>3.9753424657534246</c:v>
                </c:pt>
                <c:pt idx="1452">
                  <c:v>3.978082191780822</c:v>
                </c:pt>
                <c:pt idx="1453">
                  <c:v>3.9808219178082194</c:v>
                </c:pt>
                <c:pt idx="1454">
                  <c:v>3.9835616438356163</c:v>
                </c:pt>
                <c:pt idx="1455">
                  <c:v>3.9863013698630136</c:v>
                </c:pt>
                <c:pt idx="1456">
                  <c:v>3.989041095890411</c:v>
                </c:pt>
                <c:pt idx="1457">
                  <c:v>3.9917808219178084</c:v>
                </c:pt>
                <c:pt idx="1458">
                  <c:v>3.9945205479452053</c:v>
                </c:pt>
                <c:pt idx="1459">
                  <c:v>3.9972602739726026</c:v>
                </c:pt>
                <c:pt idx="1460">
                  <c:v>4</c:v>
                </c:pt>
                <c:pt idx="1461">
                  <c:v>4.0027397260273974</c:v>
                </c:pt>
                <c:pt idx="1462">
                  <c:v>4.0054794520547947</c:v>
                </c:pt>
                <c:pt idx="1463">
                  <c:v>4.0082191780821921</c:v>
                </c:pt>
                <c:pt idx="1464">
                  <c:v>4.0109589041095894</c:v>
                </c:pt>
                <c:pt idx="1465">
                  <c:v>4.0136986301369859</c:v>
                </c:pt>
                <c:pt idx="1466">
                  <c:v>4.0164383561643833</c:v>
                </c:pt>
                <c:pt idx="1467">
                  <c:v>4.0191780821917806</c:v>
                </c:pt>
                <c:pt idx="1468">
                  <c:v>4.021917808219178</c:v>
                </c:pt>
                <c:pt idx="1469">
                  <c:v>4.0246575342465754</c:v>
                </c:pt>
                <c:pt idx="1470">
                  <c:v>4.0273972602739727</c:v>
                </c:pt>
                <c:pt idx="1471">
                  <c:v>4.0301369863013701</c:v>
                </c:pt>
                <c:pt idx="1472">
                  <c:v>4.0328767123287674</c:v>
                </c:pt>
                <c:pt idx="1473">
                  <c:v>4.0356164383561648</c:v>
                </c:pt>
                <c:pt idx="1474">
                  <c:v>4.0383561643835613</c:v>
                </c:pt>
                <c:pt idx="1475">
                  <c:v>4.0410958904109586</c:v>
                </c:pt>
                <c:pt idx="1476">
                  <c:v>4.043835616438356</c:v>
                </c:pt>
                <c:pt idx="1477">
                  <c:v>4.0465753424657533</c:v>
                </c:pt>
                <c:pt idx="1478">
                  <c:v>4.0493150684931507</c:v>
                </c:pt>
                <c:pt idx="1479">
                  <c:v>4.0520547945205481</c:v>
                </c:pt>
                <c:pt idx="1480">
                  <c:v>4.0547945205479454</c:v>
                </c:pt>
                <c:pt idx="1481">
                  <c:v>4.0575342465753428</c:v>
                </c:pt>
                <c:pt idx="1482">
                  <c:v>4.0602739726027401</c:v>
                </c:pt>
                <c:pt idx="1483">
                  <c:v>4.0630136986301366</c:v>
                </c:pt>
                <c:pt idx="1484">
                  <c:v>4.065753424657534</c:v>
                </c:pt>
                <c:pt idx="1485">
                  <c:v>4.0684931506849313</c:v>
                </c:pt>
                <c:pt idx="1486">
                  <c:v>4.0712328767123287</c:v>
                </c:pt>
                <c:pt idx="1487">
                  <c:v>4.0739726027397261</c:v>
                </c:pt>
                <c:pt idx="1488">
                  <c:v>4.0767123287671234</c:v>
                </c:pt>
                <c:pt idx="1489">
                  <c:v>4.0794520547945208</c:v>
                </c:pt>
                <c:pt idx="1490">
                  <c:v>4.0821917808219181</c:v>
                </c:pt>
                <c:pt idx="1491">
                  <c:v>4.0849315068493155</c:v>
                </c:pt>
                <c:pt idx="1492">
                  <c:v>4.087671232876712</c:v>
                </c:pt>
                <c:pt idx="1493">
                  <c:v>4.0904109589041093</c:v>
                </c:pt>
                <c:pt idx="1494">
                  <c:v>4.0931506849315067</c:v>
                </c:pt>
                <c:pt idx="1495">
                  <c:v>4.095890410958904</c:v>
                </c:pt>
                <c:pt idx="1496">
                  <c:v>4.0986301369863014</c:v>
                </c:pt>
                <c:pt idx="1497">
                  <c:v>4.1013698630136988</c:v>
                </c:pt>
                <c:pt idx="1498">
                  <c:v>4.1041095890410961</c:v>
                </c:pt>
                <c:pt idx="1499">
                  <c:v>4.1068493150684935</c:v>
                </c:pt>
                <c:pt idx="1500">
                  <c:v>4.1095890410958908</c:v>
                </c:pt>
                <c:pt idx="1501">
                  <c:v>4.1123287671232873</c:v>
                </c:pt>
                <c:pt idx="1502">
                  <c:v>4.1150684931506847</c:v>
                </c:pt>
                <c:pt idx="1503">
                  <c:v>4.117808219178082</c:v>
                </c:pt>
                <c:pt idx="1504">
                  <c:v>4.1205479452054794</c:v>
                </c:pt>
                <c:pt idx="1505">
                  <c:v>4.1232876712328768</c:v>
                </c:pt>
                <c:pt idx="1506">
                  <c:v>4.1260273972602741</c:v>
                </c:pt>
                <c:pt idx="1507">
                  <c:v>4.1287671232876715</c:v>
                </c:pt>
                <c:pt idx="1508">
                  <c:v>4.1315068493150688</c:v>
                </c:pt>
                <c:pt idx="1509">
                  <c:v>4.1342465753424653</c:v>
                </c:pt>
                <c:pt idx="1510">
                  <c:v>4.1369863013698627</c:v>
                </c:pt>
                <c:pt idx="1511">
                  <c:v>4.13972602739726</c:v>
                </c:pt>
                <c:pt idx="1512">
                  <c:v>4.1424657534246574</c:v>
                </c:pt>
                <c:pt idx="1513">
                  <c:v>4.1452054794520548</c:v>
                </c:pt>
                <c:pt idx="1514">
                  <c:v>4.1479452054794521</c:v>
                </c:pt>
                <c:pt idx="1515">
                  <c:v>4.1506849315068495</c:v>
                </c:pt>
                <c:pt idx="1516">
                  <c:v>4.1534246575342468</c:v>
                </c:pt>
                <c:pt idx="1517">
                  <c:v>4.1561643835616442</c:v>
                </c:pt>
                <c:pt idx="1518">
                  <c:v>4.1589041095890407</c:v>
                </c:pt>
                <c:pt idx="1519">
                  <c:v>4.161643835616438</c:v>
                </c:pt>
                <c:pt idx="1520">
                  <c:v>4.1643835616438354</c:v>
                </c:pt>
                <c:pt idx="1521">
                  <c:v>4.1671232876712327</c:v>
                </c:pt>
                <c:pt idx="1522">
                  <c:v>4.1698630136986301</c:v>
                </c:pt>
                <c:pt idx="1523">
                  <c:v>4.1726027397260275</c:v>
                </c:pt>
                <c:pt idx="1524">
                  <c:v>4.1753424657534248</c:v>
                </c:pt>
                <c:pt idx="1525">
                  <c:v>4.1780821917808222</c:v>
                </c:pt>
                <c:pt idx="1526">
                  <c:v>4.1808219178082195</c:v>
                </c:pt>
                <c:pt idx="1527">
                  <c:v>4.183561643835616</c:v>
                </c:pt>
                <c:pt idx="1528">
                  <c:v>4.1863013698630134</c:v>
                </c:pt>
                <c:pt idx="1529">
                  <c:v>4.1890410958904107</c:v>
                </c:pt>
                <c:pt idx="1530">
                  <c:v>4.1917808219178081</c:v>
                </c:pt>
                <c:pt idx="1531">
                  <c:v>4.1945205479452055</c:v>
                </c:pt>
                <c:pt idx="1532">
                  <c:v>4.1972602739726028</c:v>
                </c:pt>
                <c:pt idx="1533">
                  <c:v>4.2</c:v>
                </c:pt>
                <c:pt idx="1534">
                  <c:v>4.2027397260273975</c:v>
                </c:pt>
                <c:pt idx="1535">
                  <c:v>4.2054794520547949</c:v>
                </c:pt>
                <c:pt idx="1536">
                  <c:v>4.2082191780821914</c:v>
                </c:pt>
                <c:pt idx="1537">
                  <c:v>4.2109589041095887</c:v>
                </c:pt>
                <c:pt idx="1538">
                  <c:v>4.2136986301369861</c:v>
                </c:pt>
                <c:pt idx="1539">
                  <c:v>4.2164383561643834</c:v>
                </c:pt>
                <c:pt idx="1540">
                  <c:v>4.2191780821917808</c:v>
                </c:pt>
                <c:pt idx="1541">
                  <c:v>4.2219178082191782</c:v>
                </c:pt>
                <c:pt idx="1542">
                  <c:v>4.2246575342465755</c:v>
                </c:pt>
                <c:pt idx="1543">
                  <c:v>4.2273972602739729</c:v>
                </c:pt>
                <c:pt idx="1544">
                  <c:v>4.2301369863013702</c:v>
                </c:pt>
                <c:pt idx="1545">
                  <c:v>4.2328767123287667</c:v>
                </c:pt>
                <c:pt idx="1546">
                  <c:v>4.2356164383561641</c:v>
                </c:pt>
                <c:pt idx="1547">
                  <c:v>4.2383561643835614</c:v>
                </c:pt>
                <c:pt idx="1548">
                  <c:v>4.2410958904109588</c:v>
                </c:pt>
                <c:pt idx="1549">
                  <c:v>4.2438356164383562</c:v>
                </c:pt>
                <c:pt idx="1550">
                  <c:v>4.2465753424657535</c:v>
                </c:pt>
                <c:pt idx="1551">
                  <c:v>4.2493150684931509</c:v>
                </c:pt>
                <c:pt idx="1552">
                  <c:v>4.2520547945205482</c:v>
                </c:pt>
                <c:pt idx="1553">
                  <c:v>4.2547945205479456</c:v>
                </c:pt>
                <c:pt idx="1554">
                  <c:v>4.2575342465753421</c:v>
                </c:pt>
                <c:pt idx="1555">
                  <c:v>4.2602739726027394</c:v>
                </c:pt>
                <c:pt idx="1556">
                  <c:v>4.2630136986301368</c:v>
                </c:pt>
                <c:pt idx="1557">
                  <c:v>4.2657534246575342</c:v>
                </c:pt>
                <c:pt idx="1558">
                  <c:v>4.2684931506849315</c:v>
                </c:pt>
                <c:pt idx="1559">
                  <c:v>4.2712328767123289</c:v>
                </c:pt>
                <c:pt idx="1560">
                  <c:v>4.2739726027397262</c:v>
                </c:pt>
                <c:pt idx="1561">
                  <c:v>4.2767123287671236</c:v>
                </c:pt>
                <c:pt idx="1562">
                  <c:v>4.279452054794521</c:v>
                </c:pt>
                <c:pt idx="1563">
                  <c:v>4.2821917808219174</c:v>
                </c:pt>
                <c:pt idx="1564">
                  <c:v>4.2849315068493148</c:v>
                </c:pt>
                <c:pt idx="1565">
                  <c:v>4.2876712328767121</c:v>
                </c:pt>
                <c:pt idx="1566">
                  <c:v>4.2904109589041095</c:v>
                </c:pt>
                <c:pt idx="1567">
                  <c:v>4.2931506849315069</c:v>
                </c:pt>
                <c:pt idx="1568">
                  <c:v>4.2958904109589042</c:v>
                </c:pt>
                <c:pt idx="1569">
                  <c:v>4.2986301369863016</c:v>
                </c:pt>
                <c:pt idx="1570">
                  <c:v>4.3013698630136989</c:v>
                </c:pt>
                <c:pt idx="1571">
                  <c:v>4.3041095890410963</c:v>
                </c:pt>
                <c:pt idx="1572">
                  <c:v>4.3068493150684928</c:v>
                </c:pt>
                <c:pt idx="1573">
                  <c:v>4.3095890410958901</c:v>
                </c:pt>
                <c:pt idx="1574">
                  <c:v>4.3123287671232875</c:v>
                </c:pt>
                <c:pt idx="1575">
                  <c:v>4.3150684931506849</c:v>
                </c:pt>
                <c:pt idx="1576">
                  <c:v>4.3178082191780822</c:v>
                </c:pt>
                <c:pt idx="1577">
                  <c:v>4.3205479452054796</c:v>
                </c:pt>
                <c:pt idx="1578">
                  <c:v>4.3232876712328769</c:v>
                </c:pt>
                <c:pt idx="1579">
                  <c:v>4.3260273972602743</c:v>
                </c:pt>
                <c:pt idx="1580">
                  <c:v>4.3287671232876717</c:v>
                </c:pt>
                <c:pt idx="1581">
                  <c:v>4.3315068493150681</c:v>
                </c:pt>
                <c:pt idx="1582">
                  <c:v>4.3342465753424655</c:v>
                </c:pt>
                <c:pt idx="1583">
                  <c:v>4.3369863013698629</c:v>
                </c:pt>
                <c:pt idx="1584">
                  <c:v>4.3397260273972602</c:v>
                </c:pt>
                <c:pt idx="1585">
                  <c:v>4.3424657534246576</c:v>
                </c:pt>
                <c:pt idx="1586">
                  <c:v>4.3452054794520549</c:v>
                </c:pt>
                <c:pt idx="1587">
                  <c:v>4.3479452054794523</c:v>
                </c:pt>
                <c:pt idx="1588">
                  <c:v>4.3506849315068497</c:v>
                </c:pt>
                <c:pt idx="1589">
                  <c:v>4.353424657534247</c:v>
                </c:pt>
                <c:pt idx="1590">
                  <c:v>4.3561643835616435</c:v>
                </c:pt>
                <c:pt idx="1591">
                  <c:v>4.3589041095890408</c:v>
                </c:pt>
                <c:pt idx="1592">
                  <c:v>4.3616438356164382</c:v>
                </c:pt>
                <c:pt idx="1593">
                  <c:v>4.3643835616438356</c:v>
                </c:pt>
                <c:pt idx="1594">
                  <c:v>4.3671232876712329</c:v>
                </c:pt>
                <c:pt idx="1595">
                  <c:v>4.3698630136986303</c:v>
                </c:pt>
                <c:pt idx="1596">
                  <c:v>4.3726027397260276</c:v>
                </c:pt>
                <c:pt idx="1597">
                  <c:v>4.375342465753425</c:v>
                </c:pt>
                <c:pt idx="1598">
                  <c:v>4.3780821917808215</c:v>
                </c:pt>
                <c:pt idx="1599">
                  <c:v>4.3808219178082188</c:v>
                </c:pt>
                <c:pt idx="1600">
                  <c:v>4.3835616438356162</c:v>
                </c:pt>
                <c:pt idx="1601">
                  <c:v>4.3863013698630136</c:v>
                </c:pt>
                <c:pt idx="1602">
                  <c:v>4.3890410958904109</c:v>
                </c:pt>
                <c:pt idx="1603">
                  <c:v>4.3917808219178083</c:v>
                </c:pt>
                <c:pt idx="1604">
                  <c:v>4.3945205479452056</c:v>
                </c:pt>
                <c:pt idx="1605">
                  <c:v>4.397260273972603</c:v>
                </c:pt>
                <c:pt idx="1606">
                  <c:v>4.4000000000000004</c:v>
                </c:pt>
                <c:pt idx="1607">
                  <c:v>4.4027397260273968</c:v>
                </c:pt>
                <c:pt idx="1608">
                  <c:v>4.4054794520547942</c:v>
                </c:pt>
                <c:pt idx="1609">
                  <c:v>4.4082191780821915</c:v>
                </c:pt>
                <c:pt idx="1610">
                  <c:v>4.4109589041095889</c:v>
                </c:pt>
                <c:pt idx="1611">
                  <c:v>4.4136986301369863</c:v>
                </c:pt>
                <c:pt idx="1612">
                  <c:v>4.4164383561643836</c:v>
                </c:pt>
                <c:pt idx="1613">
                  <c:v>4.419178082191781</c:v>
                </c:pt>
                <c:pt idx="1614">
                  <c:v>4.4219178082191783</c:v>
                </c:pt>
                <c:pt idx="1615">
                  <c:v>4.4246575342465757</c:v>
                </c:pt>
                <c:pt idx="1616">
                  <c:v>4.4273972602739722</c:v>
                </c:pt>
                <c:pt idx="1617">
                  <c:v>4.4301369863013695</c:v>
                </c:pt>
                <c:pt idx="1618">
                  <c:v>4.4328767123287669</c:v>
                </c:pt>
                <c:pt idx="1619">
                  <c:v>4.4356164383561643</c:v>
                </c:pt>
                <c:pt idx="1620">
                  <c:v>4.4383561643835616</c:v>
                </c:pt>
                <c:pt idx="1621">
                  <c:v>4.441095890410959</c:v>
                </c:pt>
                <c:pt idx="1622">
                  <c:v>4.4438356164383563</c:v>
                </c:pt>
                <c:pt idx="1623">
                  <c:v>4.4465753424657537</c:v>
                </c:pt>
                <c:pt idx="1624">
                  <c:v>4.4493150684931511</c:v>
                </c:pt>
                <c:pt idx="1625">
                  <c:v>4.4520547945205475</c:v>
                </c:pt>
                <c:pt idx="1626">
                  <c:v>4.4547945205479449</c:v>
                </c:pt>
                <c:pt idx="1627">
                  <c:v>4.4575342465753423</c:v>
                </c:pt>
                <c:pt idx="1628">
                  <c:v>4.4602739726027396</c:v>
                </c:pt>
                <c:pt idx="1629">
                  <c:v>4.463013698630137</c:v>
                </c:pt>
                <c:pt idx="1630">
                  <c:v>4.4657534246575343</c:v>
                </c:pt>
                <c:pt idx="1631">
                  <c:v>4.4684931506849317</c:v>
                </c:pt>
                <c:pt idx="1632">
                  <c:v>4.4712328767123291</c:v>
                </c:pt>
                <c:pt idx="1633">
                  <c:v>4.4739726027397264</c:v>
                </c:pt>
                <c:pt idx="1634">
                  <c:v>4.4767123287671229</c:v>
                </c:pt>
                <c:pt idx="1635">
                  <c:v>4.4794520547945202</c:v>
                </c:pt>
                <c:pt idx="1636">
                  <c:v>4.4821917808219176</c:v>
                </c:pt>
                <c:pt idx="1637">
                  <c:v>4.484931506849315</c:v>
                </c:pt>
                <c:pt idx="1638">
                  <c:v>4.4876712328767123</c:v>
                </c:pt>
                <c:pt idx="1639">
                  <c:v>4.4904109589041097</c:v>
                </c:pt>
                <c:pt idx="1640">
                  <c:v>4.493150684931507</c:v>
                </c:pt>
                <c:pt idx="1641">
                  <c:v>4.4958904109589044</c:v>
                </c:pt>
                <c:pt idx="1642">
                  <c:v>4.4986301369863018</c:v>
                </c:pt>
                <c:pt idx="1643">
                  <c:v>4.5013698630136982</c:v>
                </c:pt>
                <c:pt idx="1644">
                  <c:v>4.5041095890410956</c:v>
                </c:pt>
                <c:pt idx="1645">
                  <c:v>4.506849315068493</c:v>
                </c:pt>
                <c:pt idx="1646">
                  <c:v>4.5095890410958903</c:v>
                </c:pt>
                <c:pt idx="1647">
                  <c:v>4.5123287671232877</c:v>
                </c:pt>
                <c:pt idx="1648">
                  <c:v>4.515068493150685</c:v>
                </c:pt>
                <c:pt idx="1649">
                  <c:v>4.5178082191780824</c:v>
                </c:pt>
                <c:pt idx="1650">
                  <c:v>4.5205479452054798</c:v>
                </c:pt>
                <c:pt idx="1651">
                  <c:v>4.5232876712328771</c:v>
                </c:pt>
                <c:pt idx="1652">
                  <c:v>4.5260273972602736</c:v>
                </c:pt>
                <c:pt idx="1653">
                  <c:v>4.5287671232876709</c:v>
                </c:pt>
                <c:pt idx="1654">
                  <c:v>4.5315068493150683</c:v>
                </c:pt>
                <c:pt idx="1655">
                  <c:v>4.5342465753424657</c:v>
                </c:pt>
                <c:pt idx="1656">
                  <c:v>4.536986301369863</c:v>
                </c:pt>
                <c:pt idx="1657">
                  <c:v>4.5397260273972604</c:v>
                </c:pt>
                <c:pt idx="1658">
                  <c:v>4.5424657534246577</c:v>
                </c:pt>
                <c:pt idx="1659">
                  <c:v>4.5452054794520551</c:v>
                </c:pt>
                <c:pt idx="1660">
                  <c:v>4.5479452054794525</c:v>
                </c:pt>
                <c:pt idx="1661">
                  <c:v>4.5506849315068489</c:v>
                </c:pt>
                <c:pt idx="1662">
                  <c:v>4.5534246575342463</c:v>
                </c:pt>
                <c:pt idx="1663">
                  <c:v>4.5561643835616437</c:v>
                </c:pt>
                <c:pt idx="1664">
                  <c:v>4.558904109589041</c:v>
                </c:pt>
                <c:pt idx="1665">
                  <c:v>4.5616438356164384</c:v>
                </c:pt>
                <c:pt idx="1666">
                  <c:v>4.5643835616438357</c:v>
                </c:pt>
                <c:pt idx="1667">
                  <c:v>4.5671232876712331</c:v>
                </c:pt>
                <c:pt idx="1668">
                  <c:v>4.5698630136986305</c:v>
                </c:pt>
                <c:pt idx="1669">
                  <c:v>4.5726027397260278</c:v>
                </c:pt>
                <c:pt idx="1670">
                  <c:v>4.5753424657534243</c:v>
                </c:pt>
                <c:pt idx="1671">
                  <c:v>4.5780821917808217</c:v>
                </c:pt>
                <c:pt idx="1672">
                  <c:v>4.580821917808219</c:v>
                </c:pt>
                <c:pt idx="1673">
                  <c:v>4.5835616438356164</c:v>
                </c:pt>
                <c:pt idx="1674">
                  <c:v>4.5863013698630137</c:v>
                </c:pt>
                <c:pt idx="1675">
                  <c:v>4.5890410958904111</c:v>
                </c:pt>
                <c:pt idx="1676">
                  <c:v>4.5917808219178085</c:v>
                </c:pt>
                <c:pt idx="1677">
                  <c:v>4.5945205479452058</c:v>
                </c:pt>
                <c:pt idx="1678">
                  <c:v>4.5972602739726032</c:v>
                </c:pt>
                <c:pt idx="1679">
                  <c:v>4.5999999999999996</c:v>
                </c:pt>
                <c:pt idx="1680">
                  <c:v>4.602739726027397</c:v>
                </c:pt>
                <c:pt idx="1681">
                  <c:v>4.6054794520547944</c:v>
                </c:pt>
                <c:pt idx="1682">
                  <c:v>4.6082191780821917</c:v>
                </c:pt>
                <c:pt idx="1683">
                  <c:v>4.6109589041095891</c:v>
                </c:pt>
                <c:pt idx="1684">
                  <c:v>4.6136986301369864</c:v>
                </c:pt>
                <c:pt idx="1685">
                  <c:v>4.6164383561643838</c:v>
                </c:pt>
                <c:pt idx="1686">
                  <c:v>4.6191780821917812</c:v>
                </c:pt>
                <c:pt idx="1687">
                  <c:v>4.6219178082191785</c:v>
                </c:pt>
                <c:pt idx="1688">
                  <c:v>4.624657534246575</c:v>
                </c:pt>
                <c:pt idx="1689">
                  <c:v>4.6273972602739724</c:v>
                </c:pt>
                <c:pt idx="1690">
                  <c:v>4.6301369863013697</c:v>
                </c:pt>
                <c:pt idx="1691">
                  <c:v>4.6328767123287671</c:v>
                </c:pt>
                <c:pt idx="1692">
                  <c:v>4.6356164383561644</c:v>
                </c:pt>
                <c:pt idx="1693">
                  <c:v>4.6383561643835618</c:v>
                </c:pt>
                <c:pt idx="1694">
                  <c:v>4.6410958904109592</c:v>
                </c:pt>
                <c:pt idx="1695">
                  <c:v>4.6438356164383565</c:v>
                </c:pt>
                <c:pt idx="1696">
                  <c:v>4.646575342465753</c:v>
                </c:pt>
                <c:pt idx="1697">
                  <c:v>4.6493150684931503</c:v>
                </c:pt>
                <c:pt idx="1698">
                  <c:v>4.6520547945205477</c:v>
                </c:pt>
                <c:pt idx="1699">
                  <c:v>4.6547945205479451</c:v>
                </c:pt>
                <c:pt idx="1700">
                  <c:v>4.6575342465753424</c:v>
                </c:pt>
                <c:pt idx="1701">
                  <c:v>4.6602739726027398</c:v>
                </c:pt>
                <c:pt idx="1702">
                  <c:v>4.6630136986301371</c:v>
                </c:pt>
                <c:pt idx="1703">
                  <c:v>4.6657534246575345</c:v>
                </c:pt>
                <c:pt idx="1704">
                  <c:v>4.6684931506849319</c:v>
                </c:pt>
                <c:pt idx="1705">
                  <c:v>4.6712328767123283</c:v>
                </c:pt>
                <c:pt idx="1706">
                  <c:v>4.6739726027397257</c:v>
                </c:pt>
                <c:pt idx="1707">
                  <c:v>4.6767123287671231</c:v>
                </c:pt>
                <c:pt idx="1708">
                  <c:v>4.6794520547945204</c:v>
                </c:pt>
                <c:pt idx="1709">
                  <c:v>4.6821917808219178</c:v>
                </c:pt>
                <c:pt idx="1710">
                  <c:v>4.6849315068493151</c:v>
                </c:pt>
                <c:pt idx="1711">
                  <c:v>4.6876712328767125</c:v>
                </c:pt>
                <c:pt idx="1712">
                  <c:v>4.6904109589041099</c:v>
                </c:pt>
                <c:pt idx="1713">
                  <c:v>4.6931506849315072</c:v>
                </c:pt>
                <c:pt idx="1714">
                  <c:v>4.6958904109589037</c:v>
                </c:pt>
                <c:pt idx="1715">
                  <c:v>4.6986301369863011</c:v>
                </c:pt>
                <c:pt idx="1716">
                  <c:v>4.7013698630136984</c:v>
                </c:pt>
                <c:pt idx="1717">
                  <c:v>4.7041095890410958</c:v>
                </c:pt>
                <c:pt idx="1718">
                  <c:v>4.7068493150684931</c:v>
                </c:pt>
                <c:pt idx="1719">
                  <c:v>4.7095890410958905</c:v>
                </c:pt>
                <c:pt idx="1720">
                  <c:v>4.7123287671232879</c:v>
                </c:pt>
                <c:pt idx="1721">
                  <c:v>4.7150684931506852</c:v>
                </c:pt>
                <c:pt idx="1722">
                  <c:v>4.7178082191780826</c:v>
                </c:pt>
                <c:pt idx="1723">
                  <c:v>4.720547945205479</c:v>
                </c:pt>
                <c:pt idx="1724">
                  <c:v>4.7232876712328764</c:v>
                </c:pt>
                <c:pt idx="1725">
                  <c:v>4.7260273972602738</c:v>
                </c:pt>
                <c:pt idx="1726">
                  <c:v>4.7287671232876711</c:v>
                </c:pt>
                <c:pt idx="1727">
                  <c:v>4.7315068493150685</c:v>
                </c:pt>
                <c:pt idx="1728">
                  <c:v>4.7342465753424658</c:v>
                </c:pt>
                <c:pt idx="1729">
                  <c:v>4.7369863013698632</c:v>
                </c:pt>
                <c:pt idx="1730">
                  <c:v>4.7397260273972606</c:v>
                </c:pt>
                <c:pt idx="1731">
                  <c:v>4.7424657534246579</c:v>
                </c:pt>
                <c:pt idx="1732">
                  <c:v>4.7452054794520544</c:v>
                </c:pt>
                <c:pt idx="1733">
                  <c:v>4.7479452054794518</c:v>
                </c:pt>
                <c:pt idx="1734">
                  <c:v>4.7506849315068491</c:v>
                </c:pt>
                <c:pt idx="1735">
                  <c:v>4.7534246575342465</c:v>
                </c:pt>
                <c:pt idx="1736">
                  <c:v>4.7561643835616438</c:v>
                </c:pt>
                <c:pt idx="1737">
                  <c:v>4.7589041095890412</c:v>
                </c:pt>
                <c:pt idx="1738">
                  <c:v>4.7616438356164386</c:v>
                </c:pt>
                <c:pt idx="1739">
                  <c:v>4.7643835616438359</c:v>
                </c:pt>
                <c:pt idx="1740">
                  <c:v>4.7671232876712333</c:v>
                </c:pt>
                <c:pt idx="1741">
                  <c:v>4.7698630136986298</c:v>
                </c:pt>
                <c:pt idx="1742">
                  <c:v>4.7726027397260271</c:v>
                </c:pt>
                <c:pt idx="1743">
                  <c:v>4.7753424657534245</c:v>
                </c:pt>
                <c:pt idx="1744">
                  <c:v>4.7780821917808218</c:v>
                </c:pt>
                <c:pt idx="1745">
                  <c:v>4.7808219178082192</c:v>
                </c:pt>
                <c:pt idx="1746">
                  <c:v>4.7835616438356166</c:v>
                </c:pt>
                <c:pt idx="1747">
                  <c:v>4.7863013698630139</c:v>
                </c:pt>
                <c:pt idx="1748">
                  <c:v>4.7890410958904113</c:v>
                </c:pt>
                <c:pt idx="1749">
                  <c:v>4.7917808219178086</c:v>
                </c:pt>
                <c:pt idx="1750">
                  <c:v>4.7945205479452051</c:v>
                </c:pt>
                <c:pt idx="1751">
                  <c:v>4.7972602739726025</c:v>
                </c:pt>
                <c:pt idx="1752">
                  <c:v>4.8</c:v>
                </c:pt>
                <c:pt idx="1753">
                  <c:v>4.8027397260273972</c:v>
                </c:pt>
                <c:pt idx="1754">
                  <c:v>4.8054794520547945</c:v>
                </c:pt>
                <c:pt idx="1755">
                  <c:v>4.8082191780821919</c:v>
                </c:pt>
                <c:pt idx="1756">
                  <c:v>4.8109589041095893</c:v>
                </c:pt>
                <c:pt idx="1757">
                  <c:v>4.8136986301369866</c:v>
                </c:pt>
                <c:pt idx="1758">
                  <c:v>4.816438356164384</c:v>
                </c:pt>
                <c:pt idx="1759">
                  <c:v>4.8191780821917805</c:v>
                </c:pt>
                <c:pt idx="1760">
                  <c:v>4.8219178082191778</c:v>
                </c:pt>
                <c:pt idx="1761">
                  <c:v>4.8246575342465752</c:v>
                </c:pt>
                <c:pt idx="1762">
                  <c:v>4.8273972602739725</c:v>
                </c:pt>
                <c:pt idx="1763">
                  <c:v>4.8301369863013699</c:v>
                </c:pt>
                <c:pt idx="1764">
                  <c:v>4.8328767123287673</c:v>
                </c:pt>
                <c:pt idx="1765">
                  <c:v>4.8356164383561646</c:v>
                </c:pt>
                <c:pt idx="1766">
                  <c:v>4.838356164383562</c:v>
                </c:pt>
                <c:pt idx="1767">
                  <c:v>4.8410958904109593</c:v>
                </c:pt>
                <c:pt idx="1768">
                  <c:v>4.8438356164383558</c:v>
                </c:pt>
                <c:pt idx="1769">
                  <c:v>4.8465753424657532</c:v>
                </c:pt>
                <c:pt idx="1770">
                  <c:v>4.8493150684931505</c:v>
                </c:pt>
                <c:pt idx="1771">
                  <c:v>4.8520547945205479</c:v>
                </c:pt>
                <c:pt idx="1772">
                  <c:v>4.8547945205479452</c:v>
                </c:pt>
                <c:pt idx="1773">
                  <c:v>4.8575342465753426</c:v>
                </c:pt>
                <c:pt idx="1774">
                  <c:v>4.86027397260274</c:v>
                </c:pt>
                <c:pt idx="1775">
                  <c:v>4.8630136986301373</c:v>
                </c:pt>
                <c:pt idx="1776">
                  <c:v>4.8657534246575347</c:v>
                </c:pt>
                <c:pt idx="1777">
                  <c:v>4.8684931506849312</c:v>
                </c:pt>
                <c:pt idx="1778">
                  <c:v>4.8712328767123285</c:v>
                </c:pt>
                <c:pt idx="1779">
                  <c:v>4.8739726027397259</c:v>
                </c:pt>
                <c:pt idx="1780">
                  <c:v>4.8767123287671232</c:v>
                </c:pt>
                <c:pt idx="1781">
                  <c:v>4.8794520547945206</c:v>
                </c:pt>
                <c:pt idx="1782">
                  <c:v>4.882191780821918</c:v>
                </c:pt>
                <c:pt idx="1783">
                  <c:v>4.8849315068493153</c:v>
                </c:pt>
                <c:pt idx="1784">
                  <c:v>4.8876712328767127</c:v>
                </c:pt>
                <c:pt idx="1785">
                  <c:v>4.8904109589041092</c:v>
                </c:pt>
                <c:pt idx="1786">
                  <c:v>4.8931506849315065</c:v>
                </c:pt>
                <c:pt idx="1787">
                  <c:v>4.8958904109589039</c:v>
                </c:pt>
                <c:pt idx="1788">
                  <c:v>4.8986301369863012</c:v>
                </c:pt>
                <c:pt idx="1789">
                  <c:v>4.9013698630136986</c:v>
                </c:pt>
                <c:pt idx="1790">
                  <c:v>4.904109589041096</c:v>
                </c:pt>
                <c:pt idx="1791">
                  <c:v>4.9068493150684933</c:v>
                </c:pt>
                <c:pt idx="1792">
                  <c:v>4.9095890410958907</c:v>
                </c:pt>
                <c:pt idx="1793">
                  <c:v>4.912328767123288</c:v>
                </c:pt>
                <c:pt idx="1794">
                  <c:v>4.9150684931506845</c:v>
                </c:pt>
                <c:pt idx="1795">
                  <c:v>4.9178082191780819</c:v>
                </c:pt>
                <c:pt idx="1796">
                  <c:v>4.9205479452054792</c:v>
                </c:pt>
                <c:pt idx="1797">
                  <c:v>4.9232876712328766</c:v>
                </c:pt>
                <c:pt idx="1798">
                  <c:v>4.9260273972602739</c:v>
                </c:pt>
                <c:pt idx="1799">
                  <c:v>4.9287671232876713</c:v>
                </c:pt>
                <c:pt idx="1800">
                  <c:v>4.9315068493150687</c:v>
                </c:pt>
                <c:pt idx="1801">
                  <c:v>4.934246575342466</c:v>
                </c:pt>
                <c:pt idx="1802">
                  <c:v>4.9369863013698634</c:v>
                </c:pt>
                <c:pt idx="1803">
                  <c:v>4.9397260273972599</c:v>
                </c:pt>
                <c:pt idx="1804">
                  <c:v>4.9424657534246572</c:v>
                </c:pt>
                <c:pt idx="1805">
                  <c:v>4.9452054794520546</c:v>
                </c:pt>
                <c:pt idx="1806">
                  <c:v>4.9479452054794519</c:v>
                </c:pt>
                <c:pt idx="1807">
                  <c:v>4.9506849315068493</c:v>
                </c:pt>
                <c:pt idx="1808">
                  <c:v>4.9534246575342467</c:v>
                </c:pt>
                <c:pt idx="1809">
                  <c:v>4.956164383561644</c:v>
                </c:pt>
                <c:pt idx="1810">
                  <c:v>4.9589041095890414</c:v>
                </c:pt>
                <c:pt idx="1811">
                  <c:v>4.9616438356164387</c:v>
                </c:pt>
                <c:pt idx="1812">
                  <c:v>4.9643835616438352</c:v>
                </c:pt>
                <c:pt idx="1813">
                  <c:v>4.9671232876712326</c:v>
                </c:pt>
                <c:pt idx="1814">
                  <c:v>4.9698630136986299</c:v>
                </c:pt>
                <c:pt idx="1815">
                  <c:v>4.9726027397260273</c:v>
                </c:pt>
                <c:pt idx="1816">
                  <c:v>4.9753424657534246</c:v>
                </c:pt>
                <c:pt idx="1817">
                  <c:v>4.978082191780822</c:v>
                </c:pt>
                <c:pt idx="1818">
                  <c:v>4.9808219178082194</c:v>
                </c:pt>
                <c:pt idx="1819">
                  <c:v>4.9835616438356167</c:v>
                </c:pt>
                <c:pt idx="1820">
                  <c:v>4.9863013698630141</c:v>
                </c:pt>
                <c:pt idx="1821">
                  <c:v>4.9890410958904106</c:v>
                </c:pt>
                <c:pt idx="1822">
                  <c:v>4.9917808219178079</c:v>
                </c:pt>
                <c:pt idx="1823">
                  <c:v>4.9945205479452053</c:v>
                </c:pt>
                <c:pt idx="1824">
                  <c:v>4.9972602739726026</c:v>
                </c:pt>
                <c:pt idx="1825">
                  <c:v>5</c:v>
                </c:pt>
                <c:pt idx="1826">
                  <c:v>5.0027397260273974</c:v>
                </c:pt>
                <c:pt idx="1827">
                  <c:v>5.0054794520547947</c:v>
                </c:pt>
                <c:pt idx="1828">
                  <c:v>5.0082191780821921</c:v>
                </c:pt>
                <c:pt idx="1829">
                  <c:v>5.0109589041095894</c:v>
                </c:pt>
                <c:pt idx="1830">
                  <c:v>5.0136986301369859</c:v>
                </c:pt>
                <c:pt idx="1831">
                  <c:v>5.0164383561643833</c:v>
                </c:pt>
                <c:pt idx="1832">
                  <c:v>5.0191780821917806</c:v>
                </c:pt>
                <c:pt idx="1833">
                  <c:v>5.021917808219178</c:v>
                </c:pt>
                <c:pt idx="1834">
                  <c:v>5.0246575342465754</c:v>
                </c:pt>
                <c:pt idx="1835">
                  <c:v>5.0273972602739727</c:v>
                </c:pt>
                <c:pt idx="1836">
                  <c:v>5.0301369863013701</c:v>
                </c:pt>
                <c:pt idx="1837">
                  <c:v>5.0328767123287674</c:v>
                </c:pt>
                <c:pt idx="1838">
                  <c:v>5.0356164383561648</c:v>
                </c:pt>
                <c:pt idx="1839">
                  <c:v>5.0383561643835613</c:v>
                </c:pt>
                <c:pt idx="1840">
                  <c:v>5.0410958904109586</c:v>
                </c:pt>
                <c:pt idx="1841">
                  <c:v>5.043835616438356</c:v>
                </c:pt>
                <c:pt idx="1842">
                  <c:v>5.0465753424657533</c:v>
                </c:pt>
                <c:pt idx="1843">
                  <c:v>5.0493150684931507</c:v>
                </c:pt>
                <c:pt idx="1844">
                  <c:v>5.0520547945205481</c:v>
                </c:pt>
                <c:pt idx="1845">
                  <c:v>5.0547945205479454</c:v>
                </c:pt>
                <c:pt idx="1846">
                  <c:v>5.0575342465753428</c:v>
                </c:pt>
                <c:pt idx="1847">
                  <c:v>5.0602739726027401</c:v>
                </c:pt>
                <c:pt idx="1848">
                  <c:v>5.0630136986301366</c:v>
                </c:pt>
                <c:pt idx="1849">
                  <c:v>5.065753424657534</c:v>
                </c:pt>
                <c:pt idx="1850">
                  <c:v>5.0684931506849313</c:v>
                </c:pt>
                <c:pt idx="1851">
                  <c:v>5.0712328767123287</c:v>
                </c:pt>
                <c:pt idx="1852">
                  <c:v>5.0739726027397261</c:v>
                </c:pt>
                <c:pt idx="1853">
                  <c:v>5.0767123287671234</c:v>
                </c:pt>
                <c:pt idx="1854">
                  <c:v>5.0794520547945208</c:v>
                </c:pt>
                <c:pt idx="1855">
                  <c:v>5.0821917808219181</c:v>
                </c:pt>
                <c:pt idx="1856">
                  <c:v>5.0849315068493155</c:v>
                </c:pt>
                <c:pt idx="1857">
                  <c:v>5.087671232876712</c:v>
                </c:pt>
                <c:pt idx="1858">
                  <c:v>5.0904109589041093</c:v>
                </c:pt>
                <c:pt idx="1859">
                  <c:v>5.0931506849315067</c:v>
                </c:pt>
                <c:pt idx="1860">
                  <c:v>5.095890410958904</c:v>
                </c:pt>
                <c:pt idx="1861">
                  <c:v>5.0986301369863014</c:v>
                </c:pt>
                <c:pt idx="1862">
                  <c:v>5.1013698630136988</c:v>
                </c:pt>
                <c:pt idx="1863">
                  <c:v>5.1041095890410961</c:v>
                </c:pt>
                <c:pt idx="1864">
                  <c:v>5.1068493150684935</c:v>
                </c:pt>
                <c:pt idx="1865">
                  <c:v>5.1095890410958908</c:v>
                </c:pt>
                <c:pt idx="1866">
                  <c:v>5.1123287671232873</c:v>
                </c:pt>
                <c:pt idx="1867">
                  <c:v>5.1150684931506847</c:v>
                </c:pt>
                <c:pt idx="1868">
                  <c:v>5.117808219178082</c:v>
                </c:pt>
                <c:pt idx="1869">
                  <c:v>5.1205479452054794</c:v>
                </c:pt>
                <c:pt idx="1870">
                  <c:v>5.1232876712328768</c:v>
                </c:pt>
                <c:pt idx="1871">
                  <c:v>5.1260273972602741</c:v>
                </c:pt>
                <c:pt idx="1872">
                  <c:v>5.1287671232876715</c:v>
                </c:pt>
                <c:pt idx="1873">
                  <c:v>5.1315068493150688</c:v>
                </c:pt>
                <c:pt idx="1874">
                  <c:v>5.1342465753424653</c:v>
                </c:pt>
                <c:pt idx="1875">
                  <c:v>5.1369863013698627</c:v>
                </c:pt>
                <c:pt idx="1876">
                  <c:v>5.13972602739726</c:v>
                </c:pt>
                <c:pt idx="1877">
                  <c:v>5.1424657534246574</c:v>
                </c:pt>
                <c:pt idx="1878">
                  <c:v>5.1452054794520548</c:v>
                </c:pt>
                <c:pt idx="1879">
                  <c:v>5.1479452054794521</c:v>
                </c:pt>
                <c:pt idx="1880">
                  <c:v>5.1506849315068495</c:v>
                </c:pt>
                <c:pt idx="1881">
                  <c:v>5.1534246575342468</c:v>
                </c:pt>
                <c:pt idx="1882">
                  <c:v>5.1561643835616442</c:v>
                </c:pt>
                <c:pt idx="1883">
                  <c:v>5.1589041095890407</c:v>
                </c:pt>
                <c:pt idx="1884">
                  <c:v>5.161643835616438</c:v>
                </c:pt>
                <c:pt idx="1885">
                  <c:v>5.1643835616438354</c:v>
                </c:pt>
                <c:pt idx="1886">
                  <c:v>5.1671232876712327</c:v>
                </c:pt>
                <c:pt idx="1887">
                  <c:v>5.1698630136986301</c:v>
                </c:pt>
                <c:pt idx="1888">
                  <c:v>5.1726027397260275</c:v>
                </c:pt>
                <c:pt idx="1889">
                  <c:v>5.1753424657534248</c:v>
                </c:pt>
                <c:pt idx="1890">
                  <c:v>5.1780821917808222</c:v>
                </c:pt>
                <c:pt idx="1891">
                  <c:v>5.1808219178082195</c:v>
                </c:pt>
                <c:pt idx="1892">
                  <c:v>5.183561643835616</c:v>
                </c:pt>
                <c:pt idx="1893">
                  <c:v>5.1863013698630134</c:v>
                </c:pt>
                <c:pt idx="1894">
                  <c:v>5.1890410958904107</c:v>
                </c:pt>
                <c:pt idx="1895">
                  <c:v>5.1917808219178081</c:v>
                </c:pt>
                <c:pt idx="1896">
                  <c:v>5.1945205479452055</c:v>
                </c:pt>
                <c:pt idx="1897">
                  <c:v>5.1972602739726028</c:v>
                </c:pt>
                <c:pt idx="1898">
                  <c:v>5.2</c:v>
                </c:pt>
                <c:pt idx="1899">
                  <c:v>5.2027397260273975</c:v>
                </c:pt>
                <c:pt idx="1900">
                  <c:v>5.2054794520547949</c:v>
                </c:pt>
                <c:pt idx="1901">
                  <c:v>5.2082191780821914</c:v>
                </c:pt>
                <c:pt idx="1902">
                  <c:v>5.2109589041095887</c:v>
                </c:pt>
                <c:pt idx="1903">
                  <c:v>5.2136986301369861</c:v>
                </c:pt>
                <c:pt idx="1904">
                  <c:v>5.2164383561643834</c:v>
                </c:pt>
                <c:pt idx="1905">
                  <c:v>5.2191780821917808</c:v>
                </c:pt>
                <c:pt idx="1906">
                  <c:v>5.2219178082191782</c:v>
                </c:pt>
                <c:pt idx="1907">
                  <c:v>5.2246575342465755</c:v>
                </c:pt>
                <c:pt idx="1908">
                  <c:v>5.2273972602739729</c:v>
                </c:pt>
                <c:pt idx="1909">
                  <c:v>5.2301369863013702</c:v>
                </c:pt>
                <c:pt idx="1910">
                  <c:v>5.2328767123287667</c:v>
                </c:pt>
                <c:pt idx="1911">
                  <c:v>5.2356164383561641</c:v>
                </c:pt>
                <c:pt idx="1912">
                  <c:v>5.2383561643835614</c:v>
                </c:pt>
                <c:pt idx="1913">
                  <c:v>5.2410958904109588</c:v>
                </c:pt>
                <c:pt idx="1914">
                  <c:v>5.2438356164383562</c:v>
                </c:pt>
                <c:pt idx="1915">
                  <c:v>5.2465753424657535</c:v>
                </c:pt>
                <c:pt idx="1916">
                  <c:v>5.2493150684931509</c:v>
                </c:pt>
                <c:pt idx="1917">
                  <c:v>5.2520547945205482</c:v>
                </c:pt>
                <c:pt idx="1918">
                  <c:v>5.2547945205479456</c:v>
                </c:pt>
                <c:pt idx="1919">
                  <c:v>5.2575342465753421</c:v>
                </c:pt>
                <c:pt idx="1920">
                  <c:v>5.2602739726027394</c:v>
                </c:pt>
                <c:pt idx="1921">
                  <c:v>5.2630136986301368</c:v>
                </c:pt>
                <c:pt idx="1922">
                  <c:v>5.2657534246575342</c:v>
                </c:pt>
                <c:pt idx="1923">
                  <c:v>5.2684931506849315</c:v>
                </c:pt>
                <c:pt idx="1924">
                  <c:v>5.2712328767123289</c:v>
                </c:pt>
                <c:pt idx="1925">
                  <c:v>5.2739726027397262</c:v>
                </c:pt>
                <c:pt idx="1926">
                  <c:v>5.2767123287671236</c:v>
                </c:pt>
                <c:pt idx="1927">
                  <c:v>5.279452054794521</c:v>
                </c:pt>
                <c:pt idx="1928">
                  <c:v>5.2821917808219174</c:v>
                </c:pt>
                <c:pt idx="1929">
                  <c:v>5.2849315068493148</c:v>
                </c:pt>
                <c:pt idx="1930">
                  <c:v>5.2876712328767121</c:v>
                </c:pt>
                <c:pt idx="1931">
                  <c:v>5.2904109589041095</c:v>
                </c:pt>
                <c:pt idx="1932">
                  <c:v>5.2931506849315069</c:v>
                </c:pt>
                <c:pt idx="1933">
                  <c:v>5.2958904109589042</c:v>
                </c:pt>
                <c:pt idx="1934">
                  <c:v>5.2986301369863016</c:v>
                </c:pt>
                <c:pt idx="1935">
                  <c:v>5.3013698630136989</c:v>
                </c:pt>
                <c:pt idx="1936">
                  <c:v>5.3041095890410963</c:v>
                </c:pt>
                <c:pt idx="1937">
                  <c:v>5.3068493150684928</c:v>
                </c:pt>
                <c:pt idx="1938">
                  <c:v>5.3095890410958901</c:v>
                </c:pt>
                <c:pt idx="1939">
                  <c:v>5.3123287671232875</c:v>
                </c:pt>
                <c:pt idx="1940">
                  <c:v>5.3150684931506849</c:v>
                </c:pt>
                <c:pt idx="1941">
                  <c:v>5.3178082191780822</c:v>
                </c:pt>
                <c:pt idx="1942">
                  <c:v>5.3205479452054796</c:v>
                </c:pt>
                <c:pt idx="1943">
                  <c:v>5.3232876712328769</c:v>
                </c:pt>
                <c:pt idx="1944">
                  <c:v>5.3260273972602743</c:v>
                </c:pt>
                <c:pt idx="1945">
                  <c:v>5.3287671232876717</c:v>
                </c:pt>
                <c:pt idx="1946">
                  <c:v>5.3315068493150681</c:v>
                </c:pt>
                <c:pt idx="1947">
                  <c:v>5.3342465753424655</c:v>
                </c:pt>
                <c:pt idx="1948">
                  <c:v>5.3369863013698629</c:v>
                </c:pt>
                <c:pt idx="1949">
                  <c:v>5.3397260273972602</c:v>
                </c:pt>
                <c:pt idx="1950">
                  <c:v>5.3424657534246576</c:v>
                </c:pt>
                <c:pt idx="1951">
                  <c:v>5.3452054794520549</c:v>
                </c:pt>
                <c:pt idx="1952">
                  <c:v>5.3479452054794523</c:v>
                </c:pt>
                <c:pt idx="1953">
                  <c:v>5.3506849315068497</c:v>
                </c:pt>
                <c:pt idx="1954">
                  <c:v>5.353424657534247</c:v>
                </c:pt>
                <c:pt idx="1955">
                  <c:v>5.3561643835616435</c:v>
                </c:pt>
                <c:pt idx="1956">
                  <c:v>5.3589041095890408</c:v>
                </c:pt>
                <c:pt idx="1957">
                  <c:v>5.3616438356164382</c:v>
                </c:pt>
                <c:pt idx="1958">
                  <c:v>5.3643835616438356</c:v>
                </c:pt>
                <c:pt idx="1959">
                  <c:v>5.3671232876712329</c:v>
                </c:pt>
                <c:pt idx="1960">
                  <c:v>5.3698630136986303</c:v>
                </c:pt>
                <c:pt idx="1961">
                  <c:v>5.3726027397260276</c:v>
                </c:pt>
                <c:pt idx="1962">
                  <c:v>5.375342465753425</c:v>
                </c:pt>
                <c:pt idx="1963">
                  <c:v>5.3780821917808215</c:v>
                </c:pt>
                <c:pt idx="1964">
                  <c:v>5.3808219178082188</c:v>
                </c:pt>
                <c:pt idx="1965">
                  <c:v>5.3835616438356162</c:v>
                </c:pt>
                <c:pt idx="1966">
                  <c:v>5.3863013698630136</c:v>
                </c:pt>
                <c:pt idx="1967">
                  <c:v>5.3890410958904109</c:v>
                </c:pt>
                <c:pt idx="1968">
                  <c:v>5.3917808219178083</c:v>
                </c:pt>
                <c:pt idx="1969">
                  <c:v>5.3945205479452056</c:v>
                </c:pt>
                <c:pt idx="1970">
                  <c:v>5.397260273972603</c:v>
                </c:pt>
                <c:pt idx="1971">
                  <c:v>5.4</c:v>
                </c:pt>
                <c:pt idx="1972">
                  <c:v>5.4027397260273968</c:v>
                </c:pt>
                <c:pt idx="1973">
                  <c:v>5.4054794520547942</c:v>
                </c:pt>
                <c:pt idx="1974">
                  <c:v>5.4082191780821915</c:v>
                </c:pt>
                <c:pt idx="1975">
                  <c:v>5.4109589041095889</c:v>
                </c:pt>
                <c:pt idx="1976">
                  <c:v>5.4136986301369863</c:v>
                </c:pt>
                <c:pt idx="1977">
                  <c:v>5.4164383561643836</c:v>
                </c:pt>
                <c:pt idx="1978">
                  <c:v>5.419178082191781</c:v>
                </c:pt>
                <c:pt idx="1979">
                  <c:v>5.4219178082191783</c:v>
                </c:pt>
                <c:pt idx="1980">
                  <c:v>5.4246575342465757</c:v>
                </c:pt>
                <c:pt idx="1981">
                  <c:v>5.4273972602739722</c:v>
                </c:pt>
                <c:pt idx="1982">
                  <c:v>5.4301369863013695</c:v>
                </c:pt>
                <c:pt idx="1983">
                  <c:v>5.4328767123287669</c:v>
                </c:pt>
                <c:pt idx="1984">
                  <c:v>5.4356164383561643</c:v>
                </c:pt>
                <c:pt idx="1985">
                  <c:v>5.4383561643835616</c:v>
                </c:pt>
                <c:pt idx="1986">
                  <c:v>5.441095890410959</c:v>
                </c:pt>
                <c:pt idx="1987">
                  <c:v>5.4438356164383563</c:v>
                </c:pt>
                <c:pt idx="1988">
                  <c:v>5.4465753424657537</c:v>
                </c:pt>
                <c:pt idx="1989">
                  <c:v>5.4493150684931511</c:v>
                </c:pt>
                <c:pt idx="1990">
                  <c:v>5.4520547945205475</c:v>
                </c:pt>
                <c:pt idx="1991">
                  <c:v>5.4547945205479449</c:v>
                </c:pt>
                <c:pt idx="1992">
                  <c:v>5.4575342465753423</c:v>
                </c:pt>
                <c:pt idx="1993">
                  <c:v>5.4602739726027396</c:v>
                </c:pt>
                <c:pt idx="1994">
                  <c:v>5.463013698630137</c:v>
                </c:pt>
                <c:pt idx="1995">
                  <c:v>5.4657534246575343</c:v>
                </c:pt>
                <c:pt idx="1996">
                  <c:v>5.4684931506849317</c:v>
                </c:pt>
                <c:pt idx="1997">
                  <c:v>5.4712328767123291</c:v>
                </c:pt>
                <c:pt idx="1998">
                  <c:v>5.4739726027397264</c:v>
                </c:pt>
                <c:pt idx="1999">
                  <c:v>5.4767123287671229</c:v>
                </c:pt>
                <c:pt idx="2000">
                  <c:v>5.4794520547945202</c:v>
                </c:pt>
                <c:pt idx="2001">
                  <c:v>5.4821917808219176</c:v>
                </c:pt>
                <c:pt idx="2002">
                  <c:v>5.484931506849315</c:v>
                </c:pt>
                <c:pt idx="2003">
                  <c:v>5.4876712328767123</c:v>
                </c:pt>
                <c:pt idx="2004">
                  <c:v>5.4904109589041097</c:v>
                </c:pt>
                <c:pt idx="2005">
                  <c:v>5.493150684931507</c:v>
                </c:pt>
                <c:pt idx="2006">
                  <c:v>5.4958904109589044</c:v>
                </c:pt>
                <c:pt idx="2007">
                  <c:v>5.4986301369863018</c:v>
                </c:pt>
                <c:pt idx="2008">
                  <c:v>5.5013698630136982</c:v>
                </c:pt>
                <c:pt idx="2009">
                  <c:v>5.5041095890410956</c:v>
                </c:pt>
                <c:pt idx="2010">
                  <c:v>5.506849315068493</c:v>
                </c:pt>
                <c:pt idx="2011">
                  <c:v>5.5095890410958903</c:v>
                </c:pt>
                <c:pt idx="2012">
                  <c:v>5.5123287671232877</c:v>
                </c:pt>
                <c:pt idx="2013">
                  <c:v>5.515068493150685</c:v>
                </c:pt>
                <c:pt idx="2014">
                  <c:v>5.5178082191780824</c:v>
                </c:pt>
                <c:pt idx="2015">
                  <c:v>5.5205479452054798</c:v>
                </c:pt>
                <c:pt idx="2016">
                  <c:v>5.5232876712328771</c:v>
                </c:pt>
                <c:pt idx="2017">
                  <c:v>5.5260273972602736</c:v>
                </c:pt>
                <c:pt idx="2018">
                  <c:v>5.5287671232876709</c:v>
                </c:pt>
                <c:pt idx="2019">
                  <c:v>5.5315068493150683</c:v>
                </c:pt>
                <c:pt idx="2020">
                  <c:v>5.5342465753424657</c:v>
                </c:pt>
                <c:pt idx="2021">
                  <c:v>5.536986301369863</c:v>
                </c:pt>
                <c:pt idx="2022">
                  <c:v>5.5397260273972604</c:v>
                </c:pt>
                <c:pt idx="2023">
                  <c:v>5.5424657534246577</c:v>
                </c:pt>
                <c:pt idx="2024">
                  <c:v>5.5452054794520551</c:v>
                </c:pt>
                <c:pt idx="2025">
                  <c:v>5.5479452054794525</c:v>
                </c:pt>
                <c:pt idx="2026">
                  <c:v>5.5506849315068489</c:v>
                </c:pt>
                <c:pt idx="2027">
                  <c:v>5.5534246575342463</c:v>
                </c:pt>
                <c:pt idx="2028">
                  <c:v>5.5561643835616437</c:v>
                </c:pt>
                <c:pt idx="2029">
                  <c:v>5.558904109589041</c:v>
                </c:pt>
                <c:pt idx="2030">
                  <c:v>5.5616438356164384</c:v>
                </c:pt>
                <c:pt idx="2031">
                  <c:v>5.5643835616438357</c:v>
                </c:pt>
                <c:pt idx="2032">
                  <c:v>5.5671232876712331</c:v>
                </c:pt>
                <c:pt idx="2033">
                  <c:v>5.5698630136986305</c:v>
                </c:pt>
                <c:pt idx="2034">
                  <c:v>5.5726027397260278</c:v>
                </c:pt>
                <c:pt idx="2035">
                  <c:v>5.5753424657534243</c:v>
                </c:pt>
                <c:pt idx="2036">
                  <c:v>5.5780821917808217</c:v>
                </c:pt>
                <c:pt idx="2037">
                  <c:v>5.580821917808219</c:v>
                </c:pt>
                <c:pt idx="2038">
                  <c:v>5.5835616438356164</c:v>
                </c:pt>
                <c:pt idx="2039">
                  <c:v>5.5863013698630137</c:v>
                </c:pt>
                <c:pt idx="2040">
                  <c:v>5.5890410958904111</c:v>
                </c:pt>
                <c:pt idx="2041">
                  <c:v>5.5917808219178085</c:v>
                </c:pt>
                <c:pt idx="2042">
                  <c:v>5.5945205479452058</c:v>
                </c:pt>
                <c:pt idx="2043">
                  <c:v>5.5972602739726032</c:v>
                </c:pt>
                <c:pt idx="2044">
                  <c:v>5.6</c:v>
                </c:pt>
                <c:pt idx="2045">
                  <c:v>5.602739726027397</c:v>
                </c:pt>
                <c:pt idx="2046">
                  <c:v>5.6054794520547944</c:v>
                </c:pt>
                <c:pt idx="2047">
                  <c:v>5.6082191780821917</c:v>
                </c:pt>
                <c:pt idx="2048">
                  <c:v>5.6109589041095891</c:v>
                </c:pt>
                <c:pt idx="2049">
                  <c:v>5.6136986301369864</c:v>
                </c:pt>
                <c:pt idx="2050">
                  <c:v>5.6164383561643838</c:v>
                </c:pt>
                <c:pt idx="2051">
                  <c:v>5.6191780821917812</c:v>
                </c:pt>
                <c:pt idx="2052">
                  <c:v>5.6219178082191785</c:v>
                </c:pt>
                <c:pt idx="2053">
                  <c:v>5.624657534246575</c:v>
                </c:pt>
                <c:pt idx="2054">
                  <c:v>5.6273972602739724</c:v>
                </c:pt>
                <c:pt idx="2055">
                  <c:v>5.6301369863013697</c:v>
                </c:pt>
                <c:pt idx="2056">
                  <c:v>5.6328767123287671</c:v>
                </c:pt>
                <c:pt idx="2057">
                  <c:v>5.6356164383561644</c:v>
                </c:pt>
                <c:pt idx="2058">
                  <c:v>5.6383561643835618</c:v>
                </c:pt>
                <c:pt idx="2059">
                  <c:v>5.6410958904109592</c:v>
                </c:pt>
                <c:pt idx="2060">
                  <c:v>5.6438356164383565</c:v>
                </c:pt>
                <c:pt idx="2061">
                  <c:v>5.646575342465753</c:v>
                </c:pt>
                <c:pt idx="2062">
                  <c:v>5.6493150684931503</c:v>
                </c:pt>
                <c:pt idx="2063">
                  <c:v>5.6520547945205477</c:v>
                </c:pt>
                <c:pt idx="2064">
                  <c:v>5.6547945205479451</c:v>
                </c:pt>
                <c:pt idx="2065">
                  <c:v>5.6575342465753424</c:v>
                </c:pt>
                <c:pt idx="2066">
                  <c:v>5.6602739726027398</c:v>
                </c:pt>
                <c:pt idx="2067">
                  <c:v>5.6630136986301371</c:v>
                </c:pt>
                <c:pt idx="2068">
                  <c:v>5.6657534246575345</c:v>
                </c:pt>
                <c:pt idx="2069">
                  <c:v>5.6684931506849319</c:v>
                </c:pt>
                <c:pt idx="2070">
                  <c:v>5.6712328767123283</c:v>
                </c:pt>
                <c:pt idx="2071">
                  <c:v>5.6739726027397257</c:v>
                </c:pt>
                <c:pt idx="2072">
                  <c:v>5.6767123287671231</c:v>
                </c:pt>
                <c:pt idx="2073">
                  <c:v>5.6794520547945204</c:v>
                </c:pt>
                <c:pt idx="2074">
                  <c:v>5.6821917808219178</c:v>
                </c:pt>
                <c:pt idx="2075">
                  <c:v>5.6849315068493151</c:v>
                </c:pt>
                <c:pt idx="2076">
                  <c:v>5.6876712328767125</c:v>
                </c:pt>
                <c:pt idx="2077">
                  <c:v>5.6904109589041099</c:v>
                </c:pt>
                <c:pt idx="2078">
                  <c:v>5.6931506849315072</c:v>
                </c:pt>
                <c:pt idx="2079">
                  <c:v>5.6958904109589037</c:v>
                </c:pt>
                <c:pt idx="2080">
                  <c:v>5.6986301369863011</c:v>
                </c:pt>
                <c:pt idx="2081">
                  <c:v>5.7013698630136984</c:v>
                </c:pt>
                <c:pt idx="2082">
                  <c:v>5.7041095890410958</c:v>
                </c:pt>
                <c:pt idx="2083">
                  <c:v>5.7068493150684931</c:v>
                </c:pt>
                <c:pt idx="2084">
                  <c:v>5.7095890410958905</c:v>
                </c:pt>
                <c:pt idx="2085">
                  <c:v>5.7123287671232879</c:v>
                </c:pt>
                <c:pt idx="2086">
                  <c:v>5.7150684931506852</c:v>
                </c:pt>
                <c:pt idx="2087">
                  <c:v>5.7178082191780826</c:v>
                </c:pt>
                <c:pt idx="2088">
                  <c:v>5.720547945205479</c:v>
                </c:pt>
                <c:pt idx="2089">
                  <c:v>5.7232876712328764</c:v>
                </c:pt>
                <c:pt idx="2090">
                  <c:v>5.7260273972602738</c:v>
                </c:pt>
                <c:pt idx="2091">
                  <c:v>5.7287671232876711</c:v>
                </c:pt>
                <c:pt idx="2092">
                  <c:v>5.7315068493150685</c:v>
                </c:pt>
                <c:pt idx="2093">
                  <c:v>5.7342465753424658</c:v>
                </c:pt>
                <c:pt idx="2094">
                  <c:v>5.7369863013698632</c:v>
                </c:pt>
                <c:pt idx="2095">
                  <c:v>5.7397260273972606</c:v>
                </c:pt>
                <c:pt idx="2096">
                  <c:v>5.7424657534246579</c:v>
                </c:pt>
                <c:pt idx="2097">
                  <c:v>5.7452054794520544</c:v>
                </c:pt>
                <c:pt idx="2098">
                  <c:v>5.7479452054794518</c:v>
                </c:pt>
                <c:pt idx="2099">
                  <c:v>5.7506849315068491</c:v>
                </c:pt>
                <c:pt idx="2100">
                  <c:v>5.7534246575342465</c:v>
                </c:pt>
                <c:pt idx="2101">
                  <c:v>5.7561643835616438</c:v>
                </c:pt>
                <c:pt idx="2102">
                  <c:v>5.7589041095890412</c:v>
                </c:pt>
                <c:pt idx="2103">
                  <c:v>5.7616438356164386</c:v>
                </c:pt>
                <c:pt idx="2104">
                  <c:v>5.7643835616438359</c:v>
                </c:pt>
                <c:pt idx="2105">
                  <c:v>5.7671232876712333</c:v>
                </c:pt>
                <c:pt idx="2106">
                  <c:v>5.7698630136986298</c:v>
                </c:pt>
                <c:pt idx="2107">
                  <c:v>5.7726027397260271</c:v>
                </c:pt>
                <c:pt idx="2108">
                  <c:v>5.7753424657534245</c:v>
                </c:pt>
                <c:pt idx="2109">
                  <c:v>5.7780821917808218</c:v>
                </c:pt>
                <c:pt idx="2110">
                  <c:v>5.7808219178082192</c:v>
                </c:pt>
                <c:pt idx="2111">
                  <c:v>5.7835616438356166</c:v>
                </c:pt>
                <c:pt idx="2112">
                  <c:v>5.7863013698630139</c:v>
                </c:pt>
                <c:pt idx="2113">
                  <c:v>5.7890410958904113</c:v>
                </c:pt>
                <c:pt idx="2114">
                  <c:v>5.7917808219178086</c:v>
                </c:pt>
                <c:pt idx="2115">
                  <c:v>5.7945205479452051</c:v>
                </c:pt>
                <c:pt idx="2116">
                  <c:v>5.7972602739726025</c:v>
                </c:pt>
                <c:pt idx="2117">
                  <c:v>5.8</c:v>
                </c:pt>
                <c:pt idx="2118">
                  <c:v>5.8027397260273972</c:v>
                </c:pt>
                <c:pt idx="2119">
                  <c:v>5.8054794520547945</c:v>
                </c:pt>
                <c:pt idx="2120">
                  <c:v>5.8082191780821919</c:v>
                </c:pt>
                <c:pt idx="2121">
                  <c:v>5.8109589041095893</c:v>
                </c:pt>
                <c:pt idx="2122">
                  <c:v>5.8136986301369866</c:v>
                </c:pt>
                <c:pt idx="2123">
                  <c:v>5.816438356164384</c:v>
                </c:pt>
                <c:pt idx="2124">
                  <c:v>5.8191780821917805</c:v>
                </c:pt>
                <c:pt idx="2125">
                  <c:v>5.8219178082191778</c:v>
                </c:pt>
                <c:pt idx="2126">
                  <c:v>5.8246575342465752</c:v>
                </c:pt>
                <c:pt idx="2127">
                  <c:v>5.8273972602739725</c:v>
                </c:pt>
                <c:pt idx="2128">
                  <c:v>5.8301369863013699</c:v>
                </c:pt>
                <c:pt idx="2129">
                  <c:v>5.8328767123287673</c:v>
                </c:pt>
                <c:pt idx="2130">
                  <c:v>5.8356164383561646</c:v>
                </c:pt>
                <c:pt idx="2131">
                  <c:v>5.838356164383562</c:v>
                </c:pt>
                <c:pt idx="2132">
                  <c:v>5.8410958904109593</c:v>
                </c:pt>
                <c:pt idx="2133">
                  <c:v>5.8438356164383558</c:v>
                </c:pt>
                <c:pt idx="2134">
                  <c:v>5.8465753424657532</c:v>
                </c:pt>
                <c:pt idx="2135">
                  <c:v>5.8493150684931505</c:v>
                </c:pt>
                <c:pt idx="2136">
                  <c:v>5.8520547945205479</c:v>
                </c:pt>
                <c:pt idx="2137">
                  <c:v>5.8547945205479452</c:v>
                </c:pt>
                <c:pt idx="2138">
                  <c:v>5.8575342465753426</c:v>
                </c:pt>
                <c:pt idx="2139">
                  <c:v>5.86027397260274</c:v>
                </c:pt>
                <c:pt idx="2140">
                  <c:v>5.8630136986301373</c:v>
                </c:pt>
                <c:pt idx="2141">
                  <c:v>5.8657534246575347</c:v>
                </c:pt>
                <c:pt idx="2142">
                  <c:v>5.8684931506849312</c:v>
                </c:pt>
                <c:pt idx="2143">
                  <c:v>5.8712328767123285</c:v>
                </c:pt>
                <c:pt idx="2144">
                  <c:v>5.8739726027397259</c:v>
                </c:pt>
                <c:pt idx="2145">
                  <c:v>5.8767123287671232</c:v>
                </c:pt>
                <c:pt idx="2146">
                  <c:v>5.8794520547945206</c:v>
                </c:pt>
                <c:pt idx="2147">
                  <c:v>5.882191780821918</c:v>
                </c:pt>
                <c:pt idx="2148">
                  <c:v>5.8849315068493153</c:v>
                </c:pt>
                <c:pt idx="2149">
                  <c:v>5.8876712328767127</c:v>
                </c:pt>
                <c:pt idx="2150">
                  <c:v>5.8904109589041092</c:v>
                </c:pt>
                <c:pt idx="2151">
                  <c:v>5.8931506849315065</c:v>
                </c:pt>
                <c:pt idx="2152">
                  <c:v>5.8958904109589039</c:v>
                </c:pt>
                <c:pt idx="2153">
                  <c:v>5.8986301369863012</c:v>
                </c:pt>
                <c:pt idx="2154">
                  <c:v>5.9013698630136986</c:v>
                </c:pt>
                <c:pt idx="2155">
                  <c:v>5.904109589041096</c:v>
                </c:pt>
                <c:pt idx="2156">
                  <c:v>5.9068493150684933</c:v>
                </c:pt>
                <c:pt idx="2157">
                  <c:v>5.9095890410958907</c:v>
                </c:pt>
                <c:pt idx="2158">
                  <c:v>5.912328767123288</c:v>
                </c:pt>
                <c:pt idx="2159">
                  <c:v>5.9150684931506845</c:v>
                </c:pt>
                <c:pt idx="2160">
                  <c:v>5.9178082191780819</c:v>
                </c:pt>
                <c:pt idx="2161">
                  <c:v>5.9205479452054792</c:v>
                </c:pt>
                <c:pt idx="2162">
                  <c:v>5.9232876712328766</c:v>
                </c:pt>
                <c:pt idx="2163">
                  <c:v>5.9260273972602739</c:v>
                </c:pt>
                <c:pt idx="2164">
                  <c:v>5.9287671232876713</c:v>
                </c:pt>
                <c:pt idx="2165">
                  <c:v>5.9315068493150687</c:v>
                </c:pt>
                <c:pt idx="2166">
                  <c:v>5.934246575342466</c:v>
                </c:pt>
                <c:pt idx="2167">
                  <c:v>5.9369863013698634</c:v>
                </c:pt>
                <c:pt idx="2168">
                  <c:v>5.9397260273972599</c:v>
                </c:pt>
                <c:pt idx="2169">
                  <c:v>5.9424657534246572</c:v>
                </c:pt>
                <c:pt idx="2170">
                  <c:v>5.9452054794520546</c:v>
                </c:pt>
                <c:pt idx="2171">
                  <c:v>5.9479452054794519</c:v>
                </c:pt>
                <c:pt idx="2172">
                  <c:v>5.9506849315068493</c:v>
                </c:pt>
                <c:pt idx="2173">
                  <c:v>5.9534246575342467</c:v>
                </c:pt>
                <c:pt idx="2174">
                  <c:v>5.956164383561644</c:v>
                </c:pt>
                <c:pt idx="2175">
                  <c:v>5.9589041095890414</c:v>
                </c:pt>
                <c:pt idx="2176">
                  <c:v>5.9616438356164387</c:v>
                </c:pt>
                <c:pt idx="2177">
                  <c:v>5.9643835616438352</c:v>
                </c:pt>
                <c:pt idx="2178">
                  <c:v>5.9671232876712326</c:v>
                </c:pt>
                <c:pt idx="2179">
                  <c:v>5.9698630136986299</c:v>
                </c:pt>
                <c:pt idx="2180">
                  <c:v>5.9726027397260273</c:v>
                </c:pt>
                <c:pt idx="2181">
                  <c:v>5.9753424657534246</c:v>
                </c:pt>
                <c:pt idx="2182">
                  <c:v>5.978082191780822</c:v>
                </c:pt>
                <c:pt idx="2183">
                  <c:v>5.9808219178082194</c:v>
                </c:pt>
                <c:pt idx="2184">
                  <c:v>5.9835616438356167</c:v>
                </c:pt>
                <c:pt idx="2185">
                  <c:v>5.9863013698630141</c:v>
                </c:pt>
                <c:pt idx="2186">
                  <c:v>5.9890410958904106</c:v>
                </c:pt>
                <c:pt idx="2187">
                  <c:v>5.9917808219178079</c:v>
                </c:pt>
                <c:pt idx="2188">
                  <c:v>5.9945205479452053</c:v>
                </c:pt>
                <c:pt idx="2189">
                  <c:v>5.9972602739726026</c:v>
                </c:pt>
                <c:pt idx="2190">
                  <c:v>6</c:v>
                </c:pt>
                <c:pt idx="2191">
                  <c:v>6.0027397260273974</c:v>
                </c:pt>
                <c:pt idx="2192">
                  <c:v>6.0054794520547947</c:v>
                </c:pt>
                <c:pt idx="2193">
                  <c:v>6.0082191780821921</c:v>
                </c:pt>
                <c:pt idx="2194">
                  <c:v>6.0109589041095894</c:v>
                </c:pt>
                <c:pt idx="2195">
                  <c:v>6.0136986301369859</c:v>
                </c:pt>
                <c:pt idx="2196">
                  <c:v>6.0164383561643833</c:v>
                </c:pt>
                <c:pt idx="2197">
                  <c:v>6.0191780821917806</c:v>
                </c:pt>
                <c:pt idx="2198">
                  <c:v>6.021917808219178</c:v>
                </c:pt>
                <c:pt idx="2199">
                  <c:v>6.0246575342465754</c:v>
                </c:pt>
                <c:pt idx="2200">
                  <c:v>6.0273972602739727</c:v>
                </c:pt>
              </c:numCache>
            </c:numRef>
          </c:xVal>
          <c:yVal>
            <c:numRef>
              <c:f>CUM_INCID_CR1!$C$2:$C$2202</c:f>
              <c:numCache>
                <c:formatCode>General</c:formatCode>
                <c:ptCount val="2201"/>
                <c:pt idx="0">
                  <c:v>0</c:v>
                </c:pt>
                <c:pt idx="1">
                  <c:v>0</c:v>
                </c:pt>
                <c:pt idx="2">
                  <c:v>0</c:v>
                </c:pt>
                <c:pt idx="3">
                  <c:v>0</c:v>
                </c:pt>
                <c:pt idx="4">
                  <c:v>0</c:v>
                </c:pt>
                <c:pt idx="5">
                  <c:v>0</c:v>
                </c:pt>
                <c:pt idx="6">
                  <c:v>7.7459333849728897E-4</c:v>
                </c:pt>
                <c:pt idx="7">
                  <c:v>2.7110766847405115E-3</c:v>
                </c:pt>
                <c:pt idx="8">
                  <c:v>3.8729666924864452E-3</c:v>
                </c:pt>
                <c:pt idx="9">
                  <c:v>4.26026336173509E-3</c:v>
                </c:pt>
                <c:pt idx="10">
                  <c:v>4.6475600309837349E-3</c:v>
                </c:pt>
                <c:pt idx="11">
                  <c:v>5.8099023119907601E-3</c:v>
                </c:pt>
                <c:pt idx="12">
                  <c:v>6.5847971659954438E-3</c:v>
                </c:pt>
                <c:pt idx="13">
                  <c:v>6.5847971659954438E-3</c:v>
                </c:pt>
                <c:pt idx="14">
                  <c:v>6.9722445929977861E-3</c:v>
                </c:pt>
                <c:pt idx="15">
                  <c:v>8.5220343010071545E-3</c:v>
                </c:pt>
                <c:pt idx="16">
                  <c:v>8.9094817280094968E-3</c:v>
                </c:pt>
                <c:pt idx="17">
                  <c:v>9.6843765820141814E-3</c:v>
                </c:pt>
                <c:pt idx="18">
                  <c:v>9.6843765820141814E-3</c:v>
                </c:pt>
                <c:pt idx="19">
                  <c:v>9.6843765820141814E-3</c:v>
                </c:pt>
                <c:pt idx="20">
                  <c:v>1.0846718863021208E-2</c:v>
                </c:pt>
                <c:pt idx="21">
                  <c:v>1.1621613717025893E-2</c:v>
                </c:pt>
                <c:pt idx="22">
                  <c:v>1.317140342503526E-2</c:v>
                </c:pt>
                <c:pt idx="23">
                  <c:v>1.3558850852037603E-2</c:v>
                </c:pt>
                <c:pt idx="24">
                  <c:v>1.3558850852037603E-2</c:v>
                </c:pt>
                <c:pt idx="25">
                  <c:v>1.3558850852037603E-2</c:v>
                </c:pt>
                <c:pt idx="26">
                  <c:v>1.3946298279039945E-2</c:v>
                </c:pt>
                <c:pt idx="27">
                  <c:v>1.4333898004559191E-2</c:v>
                </c:pt>
                <c:pt idx="28">
                  <c:v>1.6271896632155419E-2</c:v>
                </c:pt>
                <c:pt idx="29">
                  <c:v>1.8597494985270892E-2</c:v>
                </c:pt>
                <c:pt idx="30">
                  <c:v>2.0147893887347872E-2</c:v>
                </c:pt>
                <c:pt idx="31">
                  <c:v>2.0535493612867117E-2</c:v>
                </c:pt>
                <c:pt idx="32">
                  <c:v>2.1310693063905609E-2</c:v>
                </c:pt>
                <c:pt idx="33">
                  <c:v>2.2473492240463345E-2</c:v>
                </c:pt>
                <c:pt idx="34">
                  <c:v>2.2861091965982589E-2</c:v>
                </c:pt>
                <c:pt idx="35">
                  <c:v>2.3248691691501833E-2</c:v>
                </c:pt>
                <c:pt idx="36">
                  <c:v>2.3636291417021078E-2</c:v>
                </c:pt>
                <c:pt idx="37">
                  <c:v>2.4411798731225193E-2</c:v>
                </c:pt>
                <c:pt idx="38">
                  <c:v>2.4411798731225193E-2</c:v>
                </c:pt>
                <c:pt idx="39">
                  <c:v>2.4411798731225193E-2</c:v>
                </c:pt>
                <c:pt idx="40">
                  <c:v>2.5187614398238137E-2</c:v>
                </c:pt>
                <c:pt idx="41">
                  <c:v>2.5187614398238137E-2</c:v>
                </c:pt>
                <c:pt idx="42">
                  <c:v>2.5575522231744609E-2</c:v>
                </c:pt>
                <c:pt idx="43">
                  <c:v>2.5963430065251081E-2</c:v>
                </c:pt>
                <c:pt idx="44">
                  <c:v>2.5963430065251081E-2</c:v>
                </c:pt>
                <c:pt idx="45">
                  <c:v>2.5963430065251081E-2</c:v>
                </c:pt>
                <c:pt idx="46">
                  <c:v>2.6351492443711141E-2</c:v>
                </c:pt>
                <c:pt idx="47">
                  <c:v>2.6351492443711141E-2</c:v>
                </c:pt>
                <c:pt idx="48">
                  <c:v>2.6739864405241374E-2</c:v>
                </c:pt>
                <c:pt idx="49">
                  <c:v>2.6739864405241374E-2</c:v>
                </c:pt>
                <c:pt idx="50">
                  <c:v>2.7128236366771606E-2</c:v>
                </c:pt>
                <c:pt idx="51">
                  <c:v>2.7128236366771606E-2</c:v>
                </c:pt>
                <c:pt idx="52">
                  <c:v>2.7905911637461638E-2</c:v>
                </c:pt>
                <c:pt idx="53">
                  <c:v>2.8683586908151669E-2</c:v>
                </c:pt>
                <c:pt idx="54">
                  <c:v>2.8683586908151669E-2</c:v>
                </c:pt>
                <c:pt idx="55">
                  <c:v>2.9072424543496685E-2</c:v>
                </c:pt>
                <c:pt idx="56">
                  <c:v>2.94612621788417E-2</c:v>
                </c:pt>
                <c:pt idx="57">
                  <c:v>2.9850099814186716E-2</c:v>
                </c:pt>
                <c:pt idx="58">
                  <c:v>3.0238937449531732E-2</c:v>
                </c:pt>
                <c:pt idx="59">
                  <c:v>3.0627775084876747E-2</c:v>
                </c:pt>
                <c:pt idx="60">
                  <c:v>3.1016768754585866E-2</c:v>
                </c:pt>
                <c:pt idx="61">
                  <c:v>3.1016768754585866E-2</c:v>
                </c:pt>
                <c:pt idx="62">
                  <c:v>3.1405918646652299E-2</c:v>
                </c:pt>
                <c:pt idx="63">
                  <c:v>3.2573368322851591E-2</c:v>
                </c:pt>
                <c:pt idx="64">
                  <c:v>3.2962518214918024E-2</c:v>
                </c:pt>
                <c:pt idx="65">
                  <c:v>3.3351824769581907E-2</c:v>
                </c:pt>
                <c:pt idx="66">
                  <c:v>3.3741131324245791E-2</c:v>
                </c:pt>
                <c:pt idx="67">
                  <c:v>3.3741131324245791E-2</c:v>
                </c:pt>
                <c:pt idx="68">
                  <c:v>3.3741131324245791E-2</c:v>
                </c:pt>
                <c:pt idx="69">
                  <c:v>3.4130594794086887E-2</c:v>
                </c:pt>
                <c:pt idx="70">
                  <c:v>3.4130594794086887E-2</c:v>
                </c:pt>
                <c:pt idx="71">
                  <c:v>3.4520058263927983E-2</c:v>
                </c:pt>
                <c:pt idx="72">
                  <c:v>3.5298985203610168E-2</c:v>
                </c:pt>
                <c:pt idx="73">
                  <c:v>3.5298985203610168E-2</c:v>
                </c:pt>
                <c:pt idx="74">
                  <c:v>3.6077912143292354E-2</c:v>
                </c:pt>
                <c:pt idx="75">
                  <c:v>3.6856839082974539E-2</c:v>
                </c:pt>
                <c:pt idx="76">
                  <c:v>3.7246302552815636E-2</c:v>
                </c:pt>
                <c:pt idx="77">
                  <c:v>3.8025229492497821E-2</c:v>
                </c:pt>
                <c:pt idx="78">
                  <c:v>3.8414692962338917E-2</c:v>
                </c:pt>
                <c:pt idx="79">
                  <c:v>3.8414692962338917E-2</c:v>
                </c:pt>
                <c:pt idx="80">
                  <c:v>3.8414692962338917E-2</c:v>
                </c:pt>
                <c:pt idx="81">
                  <c:v>3.8414692962338917E-2</c:v>
                </c:pt>
                <c:pt idx="82">
                  <c:v>3.8414692962338917E-2</c:v>
                </c:pt>
                <c:pt idx="83">
                  <c:v>3.8804314237475733E-2</c:v>
                </c:pt>
                <c:pt idx="84">
                  <c:v>3.8804314237475733E-2</c:v>
                </c:pt>
                <c:pt idx="85">
                  <c:v>3.9194093509885515E-2</c:v>
                </c:pt>
                <c:pt idx="86">
                  <c:v>3.9583872782295297E-2</c:v>
                </c:pt>
                <c:pt idx="87">
                  <c:v>3.9973810308571264E-2</c:v>
                </c:pt>
                <c:pt idx="88">
                  <c:v>4.0363747834847231E-2</c:v>
                </c:pt>
                <c:pt idx="89">
                  <c:v>4.0363747834847231E-2</c:v>
                </c:pt>
                <c:pt idx="90">
                  <c:v>4.0753685361123199E-2</c:v>
                </c:pt>
                <c:pt idx="91">
                  <c:v>4.0753685361123199E-2</c:v>
                </c:pt>
                <c:pt idx="92">
                  <c:v>4.1143622887399166E-2</c:v>
                </c:pt>
                <c:pt idx="93">
                  <c:v>4.19234979399511E-2</c:v>
                </c:pt>
                <c:pt idx="94">
                  <c:v>4.19234979399511E-2</c:v>
                </c:pt>
                <c:pt idx="95">
                  <c:v>4.2703690531205214E-2</c:v>
                </c:pt>
                <c:pt idx="96">
                  <c:v>4.3093786826832271E-2</c:v>
                </c:pt>
                <c:pt idx="97">
                  <c:v>4.3093786826832271E-2</c:v>
                </c:pt>
                <c:pt idx="98">
                  <c:v>4.3093786826832271E-2</c:v>
                </c:pt>
                <c:pt idx="99">
                  <c:v>4.3093786826832271E-2</c:v>
                </c:pt>
                <c:pt idx="100">
                  <c:v>4.3093786826832271E-2</c:v>
                </c:pt>
                <c:pt idx="101">
                  <c:v>4.3484201438490029E-2</c:v>
                </c:pt>
                <c:pt idx="102">
                  <c:v>4.3874616050147787E-2</c:v>
                </c:pt>
                <c:pt idx="103">
                  <c:v>4.4655445273463303E-2</c:v>
                </c:pt>
                <c:pt idx="104">
                  <c:v>4.4655445273463303E-2</c:v>
                </c:pt>
                <c:pt idx="105">
                  <c:v>4.4655445273463303E-2</c:v>
                </c:pt>
                <c:pt idx="106">
                  <c:v>4.5436274496778825E-2</c:v>
                </c:pt>
                <c:pt idx="107">
                  <c:v>4.5436274496778825E-2</c:v>
                </c:pt>
                <c:pt idx="108">
                  <c:v>4.5436274496778825E-2</c:v>
                </c:pt>
                <c:pt idx="109">
                  <c:v>4.5436274496778825E-2</c:v>
                </c:pt>
                <c:pt idx="110">
                  <c:v>4.5826848852549375E-2</c:v>
                </c:pt>
                <c:pt idx="111">
                  <c:v>4.5826848852549375E-2</c:v>
                </c:pt>
                <c:pt idx="112">
                  <c:v>4.5826848852549375E-2</c:v>
                </c:pt>
                <c:pt idx="113">
                  <c:v>4.5826848852549375E-2</c:v>
                </c:pt>
                <c:pt idx="114">
                  <c:v>4.5826848852549375E-2</c:v>
                </c:pt>
                <c:pt idx="115">
                  <c:v>4.5826848852549375E-2</c:v>
                </c:pt>
                <c:pt idx="116">
                  <c:v>4.5826848852549375E-2</c:v>
                </c:pt>
                <c:pt idx="117">
                  <c:v>4.5826848852549375E-2</c:v>
                </c:pt>
                <c:pt idx="118">
                  <c:v>4.5826848852549375E-2</c:v>
                </c:pt>
                <c:pt idx="119">
                  <c:v>4.5826848852549375E-2</c:v>
                </c:pt>
                <c:pt idx="120">
                  <c:v>4.6607997564090474E-2</c:v>
                </c:pt>
                <c:pt idx="121">
                  <c:v>4.6607997564090474E-2</c:v>
                </c:pt>
                <c:pt idx="122">
                  <c:v>4.6998571919861024E-2</c:v>
                </c:pt>
                <c:pt idx="123">
                  <c:v>4.6998571919861024E-2</c:v>
                </c:pt>
                <c:pt idx="124">
                  <c:v>4.7389146275631573E-2</c:v>
                </c:pt>
                <c:pt idx="125">
                  <c:v>4.7389146275631573E-2</c:v>
                </c:pt>
                <c:pt idx="126">
                  <c:v>4.7389146275631573E-2</c:v>
                </c:pt>
                <c:pt idx="127">
                  <c:v>4.7389146275631573E-2</c:v>
                </c:pt>
                <c:pt idx="128">
                  <c:v>4.7779720631402123E-2</c:v>
                </c:pt>
                <c:pt idx="129">
                  <c:v>4.7779720631402123E-2</c:v>
                </c:pt>
                <c:pt idx="130">
                  <c:v>4.7779720631402123E-2</c:v>
                </c:pt>
                <c:pt idx="131">
                  <c:v>4.7779720631402123E-2</c:v>
                </c:pt>
                <c:pt idx="132">
                  <c:v>4.8170294987172672E-2</c:v>
                </c:pt>
                <c:pt idx="133">
                  <c:v>4.8170294987172672E-2</c:v>
                </c:pt>
                <c:pt idx="134">
                  <c:v>4.8170294987172672E-2</c:v>
                </c:pt>
                <c:pt idx="135">
                  <c:v>4.8170294987172672E-2</c:v>
                </c:pt>
                <c:pt idx="136">
                  <c:v>4.8560869342943222E-2</c:v>
                </c:pt>
                <c:pt idx="137">
                  <c:v>4.8560869342943222E-2</c:v>
                </c:pt>
                <c:pt idx="138">
                  <c:v>4.8560869342943222E-2</c:v>
                </c:pt>
                <c:pt idx="139">
                  <c:v>4.8560869342943222E-2</c:v>
                </c:pt>
                <c:pt idx="140">
                  <c:v>4.8560869342943222E-2</c:v>
                </c:pt>
                <c:pt idx="141">
                  <c:v>4.8951604164759695E-2</c:v>
                </c:pt>
                <c:pt idx="142">
                  <c:v>4.8951604164759695E-2</c:v>
                </c:pt>
                <c:pt idx="143">
                  <c:v>4.8951604164759695E-2</c:v>
                </c:pt>
                <c:pt idx="144">
                  <c:v>4.9342338986576167E-2</c:v>
                </c:pt>
                <c:pt idx="145">
                  <c:v>4.973307380839264E-2</c:v>
                </c:pt>
                <c:pt idx="146">
                  <c:v>5.0123808630209113E-2</c:v>
                </c:pt>
                <c:pt idx="147">
                  <c:v>5.0123808630209113E-2</c:v>
                </c:pt>
                <c:pt idx="148">
                  <c:v>5.0123808630209113E-2</c:v>
                </c:pt>
                <c:pt idx="149">
                  <c:v>5.0514543452025586E-2</c:v>
                </c:pt>
                <c:pt idx="150">
                  <c:v>5.0514543452025586E-2</c:v>
                </c:pt>
                <c:pt idx="151">
                  <c:v>5.0514543452025586E-2</c:v>
                </c:pt>
                <c:pt idx="152">
                  <c:v>5.0514543452025586E-2</c:v>
                </c:pt>
                <c:pt idx="153">
                  <c:v>5.0514543452025586E-2</c:v>
                </c:pt>
                <c:pt idx="154">
                  <c:v>5.0905278273842058E-2</c:v>
                </c:pt>
                <c:pt idx="155">
                  <c:v>5.1686747917474997E-2</c:v>
                </c:pt>
                <c:pt idx="156">
                  <c:v>5.1686747917474997E-2</c:v>
                </c:pt>
                <c:pt idx="157">
                  <c:v>5.207748273929147E-2</c:v>
                </c:pt>
                <c:pt idx="158">
                  <c:v>5.207748273929147E-2</c:v>
                </c:pt>
                <c:pt idx="159">
                  <c:v>5.207748273929147E-2</c:v>
                </c:pt>
                <c:pt idx="160">
                  <c:v>5.207748273929147E-2</c:v>
                </c:pt>
                <c:pt idx="161">
                  <c:v>5.207748273929147E-2</c:v>
                </c:pt>
                <c:pt idx="162">
                  <c:v>5.207748273929147E-2</c:v>
                </c:pt>
                <c:pt idx="163">
                  <c:v>5.207748273929147E-2</c:v>
                </c:pt>
                <c:pt idx="164">
                  <c:v>5.207748273929147E-2</c:v>
                </c:pt>
                <c:pt idx="165">
                  <c:v>5.207748273929147E-2</c:v>
                </c:pt>
                <c:pt idx="166">
                  <c:v>5.207748273929147E-2</c:v>
                </c:pt>
                <c:pt idx="167">
                  <c:v>5.207748273929147E-2</c:v>
                </c:pt>
                <c:pt idx="168">
                  <c:v>5.207748273929147E-2</c:v>
                </c:pt>
                <c:pt idx="169">
                  <c:v>5.207748273929147E-2</c:v>
                </c:pt>
                <c:pt idx="170">
                  <c:v>5.2468378755341362E-2</c:v>
                </c:pt>
                <c:pt idx="171">
                  <c:v>5.2468378755341362E-2</c:v>
                </c:pt>
                <c:pt idx="172">
                  <c:v>5.2468378755341362E-2</c:v>
                </c:pt>
                <c:pt idx="173">
                  <c:v>5.2859274771391254E-2</c:v>
                </c:pt>
                <c:pt idx="174">
                  <c:v>5.2859274771391254E-2</c:v>
                </c:pt>
                <c:pt idx="175">
                  <c:v>5.2859274771391254E-2</c:v>
                </c:pt>
                <c:pt idx="176">
                  <c:v>5.2859274771391254E-2</c:v>
                </c:pt>
                <c:pt idx="177">
                  <c:v>5.2859274771391254E-2</c:v>
                </c:pt>
                <c:pt idx="178">
                  <c:v>5.3250170787441146E-2</c:v>
                </c:pt>
                <c:pt idx="179">
                  <c:v>5.3250170787441146E-2</c:v>
                </c:pt>
                <c:pt idx="180">
                  <c:v>5.3250170787441146E-2</c:v>
                </c:pt>
                <c:pt idx="181">
                  <c:v>5.3250170787441146E-2</c:v>
                </c:pt>
                <c:pt idx="182">
                  <c:v>5.3250170787441146E-2</c:v>
                </c:pt>
                <c:pt idx="183">
                  <c:v>5.3250170787441146E-2</c:v>
                </c:pt>
                <c:pt idx="184">
                  <c:v>5.3250170787441146E-2</c:v>
                </c:pt>
                <c:pt idx="185">
                  <c:v>5.3250170787441146E-2</c:v>
                </c:pt>
                <c:pt idx="186">
                  <c:v>5.3250170787441146E-2</c:v>
                </c:pt>
                <c:pt idx="187">
                  <c:v>5.3250170787441146E-2</c:v>
                </c:pt>
                <c:pt idx="188">
                  <c:v>5.3250170787441146E-2</c:v>
                </c:pt>
                <c:pt idx="189">
                  <c:v>5.3250170787441146E-2</c:v>
                </c:pt>
                <c:pt idx="190">
                  <c:v>5.3250170787441146E-2</c:v>
                </c:pt>
                <c:pt idx="191">
                  <c:v>5.3641551786141224E-2</c:v>
                </c:pt>
                <c:pt idx="192">
                  <c:v>5.3641551786141224E-2</c:v>
                </c:pt>
                <c:pt idx="193">
                  <c:v>5.3641551786141224E-2</c:v>
                </c:pt>
                <c:pt idx="194">
                  <c:v>5.3641551786141224E-2</c:v>
                </c:pt>
                <c:pt idx="195">
                  <c:v>5.3641551786141224E-2</c:v>
                </c:pt>
                <c:pt idx="196">
                  <c:v>5.3641551786141224E-2</c:v>
                </c:pt>
                <c:pt idx="197">
                  <c:v>5.3641551786141224E-2</c:v>
                </c:pt>
                <c:pt idx="198">
                  <c:v>5.3641551786141224E-2</c:v>
                </c:pt>
                <c:pt idx="199">
                  <c:v>5.3641551786141224E-2</c:v>
                </c:pt>
                <c:pt idx="200">
                  <c:v>5.3641551786141224E-2</c:v>
                </c:pt>
                <c:pt idx="201">
                  <c:v>5.3641551786141224E-2</c:v>
                </c:pt>
                <c:pt idx="202">
                  <c:v>5.3641551786141224E-2</c:v>
                </c:pt>
                <c:pt idx="203">
                  <c:v>5.3641551786141224E-2</c:v>
                </c:pt>
                <c:pt idx="204">
                  <c:v>5.4033094780287783E-2</c:v>
                </c:pt>
                <c:pt idx="205">
                  <c:v>5.4033094780287783E-2</c:v>
                </c:pt>
                <c:pt idx="206">
                  <c:v>5.4033094780287783E-2</c:v>
                </c:pt>
                <c:pt idx="207">
                  <c:v>5.4033094780287783E-2</c:v>
                </c:pt>
                <c:pt idx="208">
                  <c:v>5.4033094780287783E-2</c:v>
                </c:pt>
                <c:pt idx="209">
                  <c:v>5.4424637774434341E-2</c:v>
                </c:pt>
                <c:pt idx="210">
                  <c:v>5.4424637774434341E-2</c:v>
                </c:pt>
                <c:pt idx="211">
                  <c:v>5.4424637774434341E-2</c:v>
                </c:pt>
                <c:pt idx="212">
                  <c:v>5.4424637774434341E-2</c:v>
                </c:pt>
                <c:pt idx="213">
                  <c:v>5.4424637774434341E-2</c:v>
                </c:pt>
                <c:pt idx="214">
                  <c:v>5.4424637774434341E-2</c:v>
                </c:pt>
                <c:pt idx="215">
                  <c:v>5.4816180768580899E-2</c:v>
                </c:pt>
                <c:pt idx="216">
                  <c:v>5.4816180768580899E-2</c:v>
                </c:pt>
                <c:pt idx="217">
                  <c:v>5.4816180768580899E-2</c:v>
                </c:pt>
                <c:pt idx="218">
                  <c:v>5.5207723762727458E-2</c:v>
                </c:pt>
                <c:pt idx="219">
                  <c:v>5.5990809751020582E-2</c:v>
                </c:pt>
                <c:pt idx="220">
                  <c:v>5.5990809751020582E-2</c:v>
                </c:pt>
                <c:pt idx="221">
                  <c:v>5.638235274516714E-2</c:v>
                </c:pt>
                <c:pt idx="222">
                  <c:v>5.638235274516714E-2</c:v>
                </c:pt>
                <c:pt idx="223">
                  <c:v>5.638235274516714E-2</c:v>
                </c:pt>
                <c:pt idx="224">
                  <c:v>5.638235274516714E-2</c:v>
                </c:pt>
                <c:pt idx="225">
                  <c:v>5.638235274516714E-2</c:v>
                </c:pt>
                <c:pt idx="226">
                  <c:v>5.638235274516714E-2</c:v>
                </c:pt>
                <c:pt idx="227">
                  <c:v>5.638235274516714E-2</c:v>
                </c:pt>
                <c:pt idx="228">
                  <c:v>5.638235274516714E-2</c:v>
                </c:pt>
                <c:pt idx="229">
                  <c:v>5.638235274516714E-2</c:v>
                </c:pt>
                <c:pt idx="230">
                  <c:v>5.638235274516714E-2</c:v>
                </c:pt>
                <c:pt idx="231">
                  <c:v>5.638235274516714E-2</c:v>
                </c:pt>
                <c:pt idx="232">
                  <c:v>5.638235274516714E-2</c:v>
                </c:pt>
                <c:pt idx="233">
                  <c:v>5.638235274516714E-2</c:v>
                </c:pt>
                <c:pt idx="234">
                  <c:v>5.638235274516714E-2</c:v>
                </c:pt>
                <c:pt idx="235">
                  <c:v>5.638235274516714E-2</c:v>
                </c:pt>
                <c:pt idx="236">
                  <c:v>5.6773895739313698E-2</c:v>
                </c:pt>
                <c:pt idx="237">
                  <c:v>5.6773895739313698E-2</c:v>
                </c:pt>
                <c:pt idx="238">
                  <c:v>5.6773895739313698E-2</c:v>
                </c:pt>
                <c:pt idx="239">
                  <c:v>5.7165438733460257E-2</c:v>
                </c:pt>
                <c:pt idx="240">
                  <c:v>5.7556981727606815E-2</c:v>
                </c:pt>
                <c:pt idx="241">
                  <c:v>5.7556981727606815E-2</c:v>
                </c:pt>
                <c:pt idx="242">
                  <c:v>5.7948524721753374E-2</c:v>
                </c:pt>
                <c:pt idx="243">
                  <c:v>5.7948524721753374E-2</c:v>
                </c:pt>
                <c:pt idx="244">
                  <c:v>5.7948524721753374E-2</c:v>
                </c:pt>
                <c:pt idx="245">
                  <c:v>5.7948524721753374E-2</c:v>
                </c:pt>
                <c:pt idx="246">
                  <c:v>5.7948524721753374E-2</c:v>
                </c:pt>
                <c:pt idx="247">
                  <c:v>5.7948524721753374E-2</c:v>
                </c:pt>
                <c:pt idx="248">
                  <c:v>5.7948524721753374E-2</c:v>
                </c:pt>
                <c:pt idx="249">
                  <c:v>5.7948524721753374E-2</c:v>
                </c:pt>
                <c:pt idx="250">
                  <c:v>5.8340230790866261E-2</c:v>
                </c:pt>
                <c:pt idx="251">
                  <c:v>5.8340230790866261E-2</c:v>
                </c:pt>
                <c:pt idx="252">
                  <c:v>5.8340230790866261E-2</c:v>
                </c:pt>
                <c:pt idx="253">
                  <c:v>5.8340230790866261E-2</c:v>
                </c:pt>
                <c:pt idx="254">
                  <c:v>5.8340230790866261E-2</c:v>
                </c:pt>
                <c:pt idx="255">
                  <c:v>5.8340230790866261E-2</c:v>
                </c:pt>
                <c:pt idx="256">
                  <c:v>5.8731936859979149E-2</c:v>
                </c:pt>
                <c:pt idx="257">
                  <c:v>5.8731936859979149E-2</c:v>
                </c:pt>
                <c:pt idx="258">
                  <c:v>5.8731936859979149E-2</c:v>
                </c:pt>
                <c:pt idx="259">
                  <c:v>5.8731936859979149E-2</c:v>
                </c:pt>
                <c:pt idx="260">
                  <c:v>5.8731936859979149E-2</c:v>
                </c:pt>
                <c:pt idx="261">
                  <c:v>5.8731936859979149E-2</c:v>
                </c:pt>
                <c:pt idx="262">
                  <c:v>5.8731936859979149E-2</c:v>
                </c:pt>
                <c:pt idx="263">
                  <c:v>5.8731936859979149E-2</c:v>
                </c:pt>
                <c:pt idx="264">
                  <c:v>5.8731936859979149E-2</c:v>
                </c:pt>
                <c:pt idx="265">
                  <c:v>5.8731936859979149E-2</c:v>
                </c:pt>
                <c:pt idx="266">
                  <c:v>5.8731936859979149E-2</c:v>
                </c:pt>
                <c:pt idx="267">
                  <c:v>5.9123642929092037E-2</c:v>
                </c:pt>
                <c:pt idx="268">
                  <c:v>5.9123642929092037E-2</c:v>
                </c:pt>
                <c:pt idx="269">
                  <c:v>5.9123642929092037E-2</c:v>
                </c:pt>
                <c:pt idx="270">
                  <c:v>5.9123642929092037E-2</c:v>
                </c:pt>
                <c:pt idx="271">
                  <c:v>5.9123642929092037E-2</c:v>
                </c:pt>
                <c:pt idx="272">
                  <c:v>5.9123642929092037E-2</c:v>
                </c:pt>
                <c:pt idx="273">
                  <c:v>5.9123642929092037E-2</c:v>
                </c:pt>
                <c:pt idx="274">
                  <c:v>5.9123642929092037E-2</c:v>
                </c:pt>
                <c:pt idx="275">
                  <c:v>5.9123642929092037E-2</c:v>
                </c:pt>
                <c:pt idx="276">
                  <c:v>5.9123642929092037E-2</c:v>
                </c:pt>
                <c:pt idx="277">
                  <c:v>5.9123642929092037E-2</c:v>
                </c:pt>
                <c:pt idx="278">
                  <c:v>5.9515348998204924E-2</c:v>
                </c:pt>
                <c:pt idx="279">
                  <c:v>5.9907055067317812E-2</c:v>
                </c:pt>
                <c:pt idx="280">
                  <c:v>5.9907055067317812E-2</c:v>
                </c:pt>
                <c:pt idx="281">
                  <c:v>6.0298761136430699E-2</c:v>
                </c:pt>
                <c:pt idx="282">
                  <c:v>6.0298761136430699E-2</c:v>
                </c:pt>
                <c:pt idx="283">
                  <c:v>6.0298761136430699E-2</c:v>
                </c:pt>
                <c:pt idx="284">
                  <c:v>6.0298761136430699E-2</c:v>
                </c:pt>
                <c:pt idx="285">
                  <c:v>6.0298761136430699E-2</c:v>
                </c:pt>
                <c:pt idx="286">
                  <c:v>6.0298761136430699E-2</c:v>
                </c:pt>
                <c:pt idx="287">
                  <c:v>6.1082500651229069E-2</c:v>
                </c:pt>
                <c:pt idx="288">
                  <c:v>6.1082500651229069E-2</c:v>
                </c:pt>
                <c:pt idx="289">
                  <c:v>6.1082500651229069E-2</c:v>
                </c:pt>
                <c:pt idx="290">
                  <c:v>6.1082500651229069E-2</c:v>
                </c:pt>
                <c:pt idx="291">
                  <c:v>6.147437040862825E-2</c:v>
                </c:pt>
                <c:pt idx="292">
                  <c:v>6.147437040862825E-2</c:v>
                </c:pt>
                <c:pt idx="293">
                  <c:v>6.147437040862825E-2</c:v>
                </c:pt>
                <c:pt idx="294">
                  <c:v>6.147437040862825E-2</c:v>
                </c:pt>
                <c:pt idx="295">
                  <c:v>6.147437040862825E-2</c:v>
                </c:pt>
                <c:pt idx="296">
                  <c:v>6.147437040862825E-2</c:v>
                </c:pt>
                <c:pt idx="297">
                  <c:v>6.2258109923426619E-2</c:v>
                </c:pt>
                <c:pt idx="298">
                  <c:v>6.2258109923426619E-2</c:v>
                </c:pt>
                <c:pt idx="299">
                  <c:v>6.2258109923426619E-2</c:v>
                </c:pt>
                <c:pt idx="300">
                  <c:v>6.2258109923426619E-2</c:v>
                </c:pt>
                <c:pt idx="301">
                  <c:v>6.2649979680825807E-2</c:v>
                </c:pt>
                <c:pt idx="302">
                  <c:v>6.2649979680825807E-2</c:v>
                </c:pt>
                <c:pt idx="303">
                  <c:v>6.2649979680825807E-2</c:v>
                </c:pt>
                <c:pt idx="304">
                  <c:v>6.2649979680825807E-2</c:v>
                </c:pt>
                <c:pt idx="305">
                  <c:v>6.2649979680825807E-2</c:v>
                </c:pt>
                <c:pt idx="306">
                  <c:v>6.2649979680825807E-2</c:v>
                </c:pt>
                <c:pt idx="307">
                  <c:v>6.2649979680825807E-2</c:v>
                </c:pt>
                <c:pt idx="308">
                  <c:v>6.3042013744202929E-2</c:v>
                </c:pt>
                <c:pt idx="309">
                  <c:v>6.3042013744202929E-2</c:v>
                </c:pt>
                <c:pt idx="310">
                  <c:v>6.3042013744202929E-2</c:v>
                </c:pt>
                <c:pt idx="311">
                  <c:v>6.3042013744202929E-2</c:v>
                </c:pt>
                <c:pt idx="312">
                  <c:v>6.3042013744202929E-2</c:v>
                </c:pt>
                <c:pt idx="313">
                  <c:v>6.3042013744202929E-2</c:v>
                </c:pt>
                <c:pt idx="314">
                  <c:v>6.3042013744202929E-2</c:v>
                </c:pt>
                <c:pt idx="315">
                  <c:v>6.3434047807580052E-2</c:v>
                </c:pt>
                <c:pt idx="316">
                  <c:v>6.3434047807580052E-2</c:v>
                </c:pt>
                <c:pt idx="317">
                  <c:v>6.3434047807580052E-2</c:v>
                </c:pt>
                <c:pt idx="318">
                  <c:v>6.3826081870957174E-2</c:v>
                </c:pt>
                <c:pt idx="319">
                  <c:v>6.3826081870957174E-2</c:v>
                </c:pt>
                <c:pt idx="320">
                  <c:v>6.4218115934334297E-2</c:v>
                </c:pt>
                <c:pt idx="321">
                  <c:v>6.4218115934334297E-2</c:v>
                </c:pt>
                <c:pt idx="322">
                  <c:v>6.4218115934334297E-2</c:v>
                </c:pt>
                <c:pt idx="323">
                  <c:v>6.4218115934334297E-2</c:v>
                </c:pt>
                <c:pt idx="324">
                  <c:v>6.4218115934334297E-2</c:v>
                </c:pt>
                <c:pt idx="325">
                  <c:v>6.4218115934334297E-2</c:v>
                </c:pt>
                <c:pt idx="326">
                  <c:v>6.4610149997711419E-2</c:v>
                </c:pt>
                <c:pt idx="327">
                  <c:v>6.4610149997711419E-2</c:v>
                </c:pt>
                <c:pt idx="328">
                  <c:v>6.5394218124465678E-2</c:v>
                </c:pt>
                <c:pt idx="329">
                  <c:v>6.5394218124465678E-2</c:v>
                </c:pt>
                <c:pt idx="330">
                  <c:v>6.5394218124465678E-2</c:v>
                </c:pt>
                <c:pt idx="331">
                  <c:v>6.5394218124465678E-2</c:v>
                </c:pt>
                <c:pt idx="332">
                  <c:v>6.5394218124465678E-2</c:v>
                </c:pt>
                <c:pt idx="333">
                  <c:v>6.5394218124465678E-2</c:v>
                </c:pt>
                <c:pt idx="334">
                  <c:v>6.5394218124465678E-2</c:v>
                </c:pt>
                <c:pt idx="335">
                  <c:v>6.5394218124465678E-2</c:v>
                </c:pt>
                <c:pt idx="336">
                  <c:v>6.5394218124465678E-2</c:v>
                </c:pt>
                <c:pt idx="337">
                  <c:v>6.5394218124465678E-2</c:v>
                </c:pt>
                <c:pt idx="338">
                  <c:v>6.5394218124465678E-2</c:v>
                </c:pt>
                <c:pt idx="339">
                  <c:v>6.5786417115930057E-2</c:v>
                </c:pt>
                <c:pt idx="340">
                  <c:v>6.5786417115930057E-2</c:v>
                </c:pt>
                <c:pt idx="341">
                  <c:v>6.5786417115930057E-2</c:v>
                </c:pt>
                <c:pt idx="342">
                  <c:v>6.6178781243811893E-2</c:v>
                </c:pt>
                <c:pt idx="343">
                  <c:v>6.6178781243811893E-2</c:v>
                </c:pt>
                <c:pt idx="344">
                  <c:v>6.6178781243811893E-2</c:v>
                </c:pt>
                <c:pt idx="345">
                  <c:v>6.6178781243811893E-2</c:v>
                </c:pt>
                <c:pt idx="346">
                  <c:v>6.6178781243811893E-2</c:v>
                </c:pt>
                <c:pt idx="347">
                  <c:v>6.657114537169373E-2</c:v>
                </c:pt>
                <c:pt idx="348">
                  <c:v>6.6963509499575566E-2</c:v>
                </c:pt>
                <c:pt idx="349">
                  <c:v>6.7748237755339225E-2</c:v>
                </c:pt>
                <c:pt idx="350">
                  <c:v>6.7748237755339225E-2</c:v>
                </c:pt>
                <c:pt idx="351">
                  <c:v>6.7748237755339225E-2</c:v>
                </c:pt>
                <c:pt idx="352">
                  <c:v>6.7748237755339225E-2</c:v>
                </c:pt>
                <c:pt idx="353">
                  <c:v>6.7748237755339225E-2</c:v>
                </c:pt>
                <c:pt idx="354">
                  <c:v>6.7748237755339225E-2</c:v>
                </c:pt>
                <c:pt idx="355">
                  <c:v>6.8140601883221061E-2</c:v>
                </c:pt>
                <c:pt idx="356">
                  <c:v>6.8140601883221061E-2</c:v>
                </c:pt>
                <c:pt idx="357">
                  <c:v>6.8140601883221061E-2</c:v>
                </c:pt>
                <c:pt idx="358">
                  <c:v>6.8533131775415479E-2</c:v>
                </c:pt>
                <c:pt idx="359">
                  <c:v>6.8925661667609897E-2</c:v>
                </c:pt>
                <c:pt idx="360">
                  <c:v>6.8925661667609897E-2</c:v>
                </c:pt>
                <c:pt idx="361">
                  <c:v>6.8925661667609897E-2</c:v>
                </c:pt>
                <c:pt idx="362">
                  <c:v>6.9318191559804315E-2</c:v>
                </c:pt>
                <c:pt idx="363">
                  <c:v>6.9318191559804315E-2</c:v>
                </c:pt>
                <c:pt idx="364">
                  <c:v>6.9318191559804315E-2</c:v>
                </c:pt>
                <c:pt idx="365">
                  <c:v>6.9710721451998733E-2</c:v>
                </c:pt>
                <c:pt idx="366">
                  <c:v>7.0103251344193152E-2</c:v>
                </c:pt>
                <c:pt idx="367">
                  <c:v>7.049578123638757E-2</c:v>
                </c:pt>
                <c:pt idx="368">
                  <c:v>7.049578123638757E-2</c:v>
                </c:pt>
                <c:pt idx="369">
                  <c:v>7.049578123638757E-2</c:v>
                </c:pt>
                <c:pt idx="370">
                  <c:v>7.049578123638757E-2</c:v>
                </c:pt>
                <c:pt idx="371">
                  <c:v>7.049578123638757E-2</c:v>
                </c:pt>
                <c:pt idx="372">
                  <c:v>7.049578123638757E-2</c:v>
                </c:pt>
                <c:pt idx="373">
                  <c:v>7.049578123638757E-2</c:v>
                </c:pt>
                <c:pt idx="374">
                  <c:v>7.049578123638757E-2</c:v>
                </c:pt>
                <c:pt idx="375">
                  <c:v>7.049578123638757E-2</c:v>
                </c:pt>
                <c:pt idx="376">
                  <c:v>7.049578123638757E-2</c:v>
                </c:pt>
                <c:pt idx="377">
                  <c:v>7.0888311128581988E-2</c:v>
                </c:pt>
                <c:pt idx="378">
                  <c:v>7.0888311128581988E-2</c:v>
                </c:pt>
                <c:pt idx="379">
                  <c:v>7.0888311128581988E-2</c:v>
                </c:pt>
                <c:pt idx="380">
                  <c:v>7.0888311128581988E-2</c:v>
                </c:pt>
                <c:pt idx="381">
                  <c:v>7.0888311128581988E-2</c:v>
                </c:pt>
                <c:pt idx="382">
                  <c:v>7.0888311128581988E-2</c:v>
                </c:pt>
                <c:pt idx="383">
                  <c:v>7.0888311128581988E-2</c:v>
                </c:pt>
                <c:pt idx="384">
                  <c:v>7.0888311128581988E-2</c:v>
                </c:pt>
                <c:pt idx="385">
                  <c:v>7.0888311128581988E-2</c:v>
                </c:pt>
                <c:pt idx="386">
                  <c:v>7.0888311128581988E-2</c:v>
                </c:pt>
                <c:pt idx="387">
                  <c:v>7.0888311128581988E-2</c:v>
                </c:pt>
                <c:pt idx="388">
                  <c:v>7.0888311128581988E-2</c:v>
                </c:pt>
                <c:pt idx="389">
                  <c:v>7.0888311128581988E-2</c:v>
                </c:pt>
                <c:pt idx="390">
                  <c:v>7.0888311128581988E-2</c:v>
                </c:pt>
                <c:pt idx="391">
                  <c:v>7.0888311128581988E-2</c:v>
                </c:pt>
                <c:pt idx="392">
                  <c:v>7.0888311128581988E-2</c:v>
                </c:pt>
                <c:pt idx="393">
                  <c:v>7.0888311128581988E-2</c:v>
                </c:pt>
                <c:pt idx="394">
                  <c:v>7.0888311128581988E-2</c:v>
                </c:pt>
                <c:pt idx="395">
                  <c:v>7.0888311128581988E-2</c:v>
                </c:pt>
                <c:pt idx="396">
                  <c:v>7.0888311128581988E-2</c:v>
                </c:pt>
                <c:pt idx="397">
                  <c:v>7.1281173955375379E-2</c:v>
                </c:pt>
                <c:pt idx="398">
                  <c:v>7.1674036782168771E-2</c:v>
                </c:pt>
                <c:pt idx="399">
                  <c:v>7.2066899608962162E-2</c:v>
                </c:pt>
                <c:pt idx="400">
                  <c:v>7.2852625262548945E-2</c:v>
                </c:pt>
                <c:pt idx="401">
                  <c:v>7.2852625262548945E-2</c:v>
                </c:pt>
                <c:pt idx="402">
                  <c:v>7.3245488089342337E-2</c:v>
                </c:pt>
                <c:pt idx="403">
                  <c:v>7.3245488089342337E-2</c:v>
                </c:pt>
                <c:pt idx="404">
                  <c:v>7.3245488089342337E-2</c:v>
                </c:pt>
                <c:pt idx="405">
                  <c:v>7.3245488089342337E-2</c:v>
                </c:pt>
                <c:pt idx="406">
                  <c:v>7.3245488089342337E-2</c:v>
                </c:pt>
                <c:pt idx="407">
                  <c:v>7.3245488089342337E-2</c:v>
                </c:pt>
                <c:pt idx="408">
                  <c:v>7.3245488089342337E-2</c:v>
                </c:pt>
                <c:pt idx="409">
                  <c:v>7.3245488089342337E-2</c:v>
                </c:pt>
                <c:pt idx="410">
                  <c:v>7.3245488089342337E-2</c:v>
                </c:pt>
                <c:pt idx="411">
                  <c:v>7.3245488089342337E-2</c:v>
                </c:pt>
                <c:pt idx="412">
                  <c:v>7.3245488089342337E-2</c:v>
                </c:pt>
                <c:pt idx="413">
                  <c:v>7.3245488089342337E-2</c:v>
                </c:pt>
                <c:pt idx="414">
                  <c:v>7.3245488089342337E-2</c:v>
                </c:pt>
                <c:pt idx="415">
                  <c:v>7.3245488089342337E-2</c:v>
                </c:pt>
                <c:pt idx="416">
                  <c:v>7.3245488089342337E-2</c:v>
                </c:pt>
                <c:pt idx="417">
                  <c:v>7.3245488089342337E-2</c:v>
                </c:pt>
                <c:pt idx="418">
                  <c:v>7.3245488089342337E-2</c:v>
                </c:pt>
                <c:pt idx="419">
                  <c:v>7.3245488089342337E-2</c:v>
                </c:pt>
                <c:pt idx="420">
                  <c:v>7.3638685552274388E-2</c:v>
                </c:pt>
                <c:pt idx="421">
                  <c:v>7.3638685552274388E-2</c:v>
                </c:pt>
                <c:pt idx="422">
                  <c:v>7.3638685552274388E-2</c:v>
                </c:pt>
                <c:pt idx="423">
                  <c:v>7.3638685552274388E-2</c:v>
                </c:pt>
                <c:pt idx="424">
                  <c:v>7.3638685552274388E-2</c:v>
                </c:pt>
                <c:pt idx="425">
                  <c:v>7.3638685552274388E-2</c:v>
                </c:pt>
                <c:pt idx="426">
                  <c:v>7.3638685552274388E-2</c:v>
                </c:pt>
                <c:pt idx="427">
                  <c:v>7.3638685552274388E-2</c:v>
                </c:pt>
                <c:pt idx="428">
                  <c:v>7.4032218364855004E-2</c:v>
                </c:pt>
                <c:pt idx="429">
                  <c:v>7.4032218364855004E-2</c:v>
                </c:pt>
                <c:pt idx="430">
                  <c:v>7.4032218364855004E-2</c:v>
                </c:pt>
                <c:pt idx="431">
                  <c:v>7.4032218364855004E-2</c:v>
                </c:pt>
                <c:pt idx="432">
                  <c:v>7.4032218364855004E-2</c:v>
                </c:pt>
                <c:pt idx="433">
                  <c:v>7.4032218364855004E-2</c:v>
                </c:pt>
                <c:pt idx="434">
                  <c:v>7.4032218364855004E-2</c:v>
                </c:pt>
                <c:pt idx="435">
                  <c:v>7.4032218364855004E-2</c:v>
                </c:pt>
                <c:pt idx="436">
                  <c:v>7.4425919138516525E-2</c:v>
                </c:pt>
                <c:pt idx="437">
                  <c:v>7.4425919138516525E-2</c:v>
                </c:pt>
                <c:pt idx="438">
                  <c:v>7.4425919138516525E-2</c:v>
                </c:pt>
                <c:pt idx="439">
                  <c:v>7.4425919138516525E-2</c:v>
                </c:pt>
                <c:pt idx="440">
                  <c:v>7.4425919138516525E-2</c:v>
                </c:pt>
                <c:pt idx="441">
                  <c:v>7.4425919138516525E-2</c:v>
                </c:pt>
                <c:pt idx="442">
                  <c:v>7.4425919138516525E-2</c:v>
                </c:pt>
                <c:pt idx="443">
                  <c:v>7.4425919138516525E-2</c:v>
                </c:pt>
                <c:pt idx="444">
                  <c:v>7.4425919138516525E-2</c:v>
                </c:pt>
                <c:pt idx="445">
                  <c:v>7.4425919138516525E-2</c:v>
                </c:pt>
                <c:pt idx="446">
                  <c:v>7.4425919138516525E-2</c:v>
                </c:pt>
                <c:pt idx="447">
                  <c:v>7.4425919138516525E-2</c:v>
                </c:pt>
                <c:pt idx="448">
                  <c:v>7.521332068583958E-2</c:v>
                </c:pt>
                <c:pt idx="449">
                  <c:v>7.521332068583958E-2</c:v>
                </c:pt>
                <c:pt idx="450">
                  <c:v>7.521332068583958E-2</c:v>
                </c:pt>
                <c:pt idx="451">
                  <c:v>7.56070214595011E-2</c:v>
                </c:pt>
                <c:pt idx="452">
                  <c:v>7.56070214595011E-2</c:v>
                </c:pt>
                <c:pt idx="453">
                  <c:v>7.56070214595011E-2</c:v>
                </c:pt>
                <c:pt idx="454">
                  <c:v>7.56070214595011E-2</c:v>
                </c:pt>
                <c:pt idx="455">
                  <c:v>7.56070214595011E-2</c:v>
                </c:pt>
                <c:pt idx="456">
                  <c:v>7.56070214595011E-2</c:v>
                </c:pt>
                <c:pt idx="457">
                  <c:v>7.56070214595011E-2</c:v>
                </c:pt>
                <c:pt idx="458">
                  <c:v>7.56070214595011E-2</c:v>
                </c:pt>
                <c:pt idx="459">
                  <c:v>7.56070214595011E-2</c:v>
                </c:pt>
                <c:pt idx="460">
                  <c:v>7.56070214595011E-2</c:v>
                </c:pt>
                <c:pt idx="461">
                  <c:v>7.56070214595011E-2</c:v>
                </c:pt>
                <c:pt idx="462">
                  <c:v>7.56070214595011E-2</c:v>
                </c:pt>
                <c:pt idx="463">
                  <c:v>7.56070214595011E-2</c:v>
                </c:pt>
                <c:pt idx="464">
                  <c:v>7.56070214595011E-2</c:v>
                </c:pt>
                <c:pt idx="465">
                  <c:v>7.56070214595011E-2</c:v>
                </c:pt>
                <c:pt idx="466">
                  <c:v>7.56070214595011E-2</c:v>
                </c:pt>
                <c:pt idx="467">
                  <c:v>7.56070214595011E-2</c:v>
                </c:pt>
                <c:pt idx="468">
                  <c:v>7.56070214595011E-2</c:v>
                </c:pt>
                <c:pt idx="469">
                  <c:v>7.56070214595011E-2</c:v>
                </c:pt>
                <c:pt idx="470">
                  <c:v>7.56070214595011E-2</c:v>
                </c:pt>
                <c:pt idx="471">
                  <c:v>7.56070214595011E-2</c:v>
                </c:pt>
                <c:pt idx="472">
                  <c:v>7.56070214595011E-2</c:v>
                </c:pt>
                <c:pt idx="473">
                  <c:v>7.56070214595011E-2</c:v>
                </c:pt>
                <c:pt idx="474">
                  <c:v>7.6001059161509787E-2</c:v>
                </c:pt>
                <c:pt idx="475">
                  <c:v>7.6001059161509787E-2</c:v>
                </c:pt>
                <c:pt idx="476">
                  <c:v>7.6001059161509787E-2</c:v>
                </c:pt>
                <c:pt idx="477">
                  <c:v>7.6001059161509787E-2</c:v>
                </c:pt>
                <c:pt idx="478">
                  <c:v>7.6001059161509787E-2</c:v>
                </c:pt>
                <c:pt idx="479">
                  <c:v>7.6001059161509787E-2</c:v>
                </c:pt>
                <c:pt idx="480">
                  <c:v>7.6001059161509787E-2</c:v>
                </c:pt>
                <c:pt idx="481">
                  <c:v>7.6001059161509787E-2</c:v>
                </c:pt>
                <c:pt idx="482">
                  <c:v>7.6001059161509787E-2</c:v>
                </c:pt>
                <c:pt idx="483">
                  <c:v>7.6001059161509787E-2</c:v>
                </c:pt>
                <c:pt idx="484">
                  <c:v>7.6001059161509787E-2</c:v>
                </c:pt>
                <c:pt idx="485">
                  <c:v>7.6001059161509787E-2</c:v>
                </c:pt>
                <c:pt idx="486">
                  <c:v>7.6001059161509787E-2</c:v>
                </c:pt>
                <c:pt idx="487">
                  <c:v>7.6001059161509787E-2</c:v>
                </c:pt>
                <c:pt idx="488">
                  <c:v>7.6001059161509787E-2</c:v>
                </c:pt>
                <c:pt idx="489">
                  <c:v>7.6001059161509787E-2</c:v>
                </c:pt>
                <c:pt idx="490">
                  <c:v>7.6001059161509787E-2</c:v>
                </c:pt>
                <c:pt idx="491">
                  <c:v>7.6001059161509787E-2</c:v>
                </c:pt>
                <c:pt idx="492">
                  <c:v>7.6001059161509787E-2</c:v>
                </c:pt>
                <c:pt idx="493">
                  <c:v>7.6001059161509787E-2</c:v>
                </c:pt>
                <c:pt idx="494">
                  <c:v>7.6001059161509787E-2</c:v>
                </c:pt>
                <c:pt idx="495">
                  <c:v>7.6396450944968677E-2</c:v>
                </c:pt>
                <c:pt idx="496">
                  <c:v>7.6396450944968677E-2</c:v>
                </c:pt>
                <c:pt idx="497">
                  <c:v>7.6396450944968677E-2</c:v>
                </c:pt>
                <c:pt idx="498">
                  <c:v>7.6396450944968677E-2</c:v>
                </c:pt>
                <c:pt idx="499">
                  <c:v>7.6396450944968677E-2</c:v>
                </c:pt>
                <c:pt idx="500">
                  <c:v>7.6396450944968677E-2</c:v>
                </c:pt>
                <c:pt idx="501">
                  <c:v>7.6396450944968677E-2</c:v>
                </c:pt>
                <c:pt idx="502">
                  <c:v>7.6396450944968677E-2</c:v>
                </c:pt>
                <c:pt idx="503">
                  <c:v>7.6792864852813933E-2</c:v>
                </c:pt>
                <c:pt idx="504">
                  <c:v>7.6792864852813933E-2</c:v>
                </c:pt>
                <c:pt idx="505">
                  <c:v>7.6792864852813933E-2</c:v>
                </c:pt>
                <c:pt idx="506">
                  <c:v>7.6792864852813933E-2</c:v>
                </c:pt>
                <c:pt idx="507">
                  <c:v>7.7189449702404697E-2</c:v>
                </c:pt>
                <c:pt idx="508">
                  <c:v>7.7189449702404697E-2</c:v>
                </c:pt>
                <c:pt idx="509">
                  <c:v>7.7189449702404697E-2</c:v>
                </c:pt>
                <c:pt idx="510">
                  <c:v>7.7189449702404697E-2</c:v>
                </c:pt>
                <c:pt idx="511">
                  <c:v>7.7587580356952734E-2</c:v>
                </c:pt>
                <c:pt idx="512">
                  <c:v>7.7587580356952734E-2</c:v>
                </c:pt>
                <c:pt idx="513">
                  <c:v>7.7587580356952734E-2</c:v>
                </c:pt>
                <c:pt idx="514">
                  <c:v>7.7587580356952734E-2</c:v>
                </c:pt>
                <c:pt idx="515">
                  <c:v>7.7587580356952734E-2</c:v>
                </c:pt>
                <c:pt idx="516">
                  <c:v>7.7587580356952734E-2</c:v>
                </c:pt>
                <c:pt idx="517">
                  <c:v>7.7987095813777454E-2</c:v>
                </c:pt>
                <c:pt idx="518">
                  <c:v>7.7987095813777454E-2</c:v>
                </c:pt>
                <c:pt idx="519">
                  <c:v>7.7987095813777454E-2</c:v>
                </c:pt>
                <c:pt idx="520">
                  <c:v>7.7987095813777454E-2</c:v>
                </c:pt>
                <c:pt idx="521">
                  <c:v>7.7987095813777454E-2</c:v>
                </c:pt>
                <c:pt idx="522">
                  <c:v>7.7987095813777454E-2</c:v>
                </c:pt>
                <c:pt idx="523">
                  <c:v>7.7987095813777454E-2</c:v>
                </c:pt>
                <c:pt idx="524">
                  <c:v>7.7987095813777454E-2</c:v>
                </c:pt>
                <c:pt idx="525">
                  <c:v>7.7987095813777454E-2</c:v>
                </c:pt>
                <c:pt idx="526">
                  <c:v>7.7987095813777454E-2</c:v>
                </c:pt>
                <c:pt idx="527">
                  <c:v>7.8390294248913556E-2</c:v>
                </c:pt>
                <c:pt idx="528">
                  <c:v>7.8390294248913556E-2</c:v>
                </c:pt>
                <c:pt idx="529">
                  <c:v>7.8390294248913556E-2</c:v>
                </c:pt>
                <c:pt idx="530">
                  <c:v>7.8390294248913556E-2</c:v>
                </c:pt>
                <c:pt idx="531">
                  <c:v>7.8390294248913556E-2</c:v>
                </c:pt>
                <c:pt idx="532">
                  <c:v>7.8390294248913556E-2</c:v>
                </c:pt>
                <c:pt idx="533">
                  <c:v>7.8390294248913556E-2</c:v>
                </c:pt>
                <c:pt idx="534">
                  <c:v>7.8390294248913556E-2</c:v>
                </c:pt>
                <c:pt idx="535">
                  <c:v>7.8796166888619873E-2</c:v>
                </c:pt>
                <c:pt idx="536">
                  <c:v>7.8796166888619873E-2</c:v>
                </c:pt>
                <c:pt idx="537">
                  <c:v>7.8796166888619873E-2</c:v>
                </c:pt>
                <c:pt idx="538">
                  <c:v>7.8796166888619873E-2</c:v>
                </c:pt>
                <c:pt idx="539">
                  <c:v>7.8796166888619873E-2</c:v>
                </c:pt>
                <c:pt idx="540">
                  <c:v>7.8796166888619873E-2</c:v>
                </c:pt>
                <c:pt idx="541">
                  <c:v>7.8796166888619873E-2</c:v>
                </c:pt>
                <c:pt idx="542">
                  <c:v>7.8796166888619873E-2</c:v>
                </c:pt>
                <c:pt idx="543">
                  <c:v>7.8796166888619873E-2</c:v>
                </c:pt>
                <c:pt idx="544">
                  <c:v>7.8796166888619873E-2</c:v>
                </c:pt>
                <c:pt idx="545">
                  <c:v>7.9207131120580559E-2</c:v>
                </c:pt>
                <c:pt idx="546">
                  <c:v>7.9207131120580559E-2</c:v>
                </c:pt>
                <c:pt idx="547">
                  <c:v>7.9207131120580559E-2</c:v>
                </c:pt>
                <c:pt idx="548">
                  <c:v>7.9207131120580559E-2</c:v>
                </c:pt>
                <c:pt idx="549">
                  <c:v>7.9207131120580559E-2</c:v>
                </c:pt>
                <c:pt idx="550">
                  <c:v>7.9620504069861125E-2</c:v>
                </c:pt>
                <c:pt idx="551">
                  <c:v>7.9620504069861125E-2</c:v>
                </c:pt>
                <c:pt idx="552">
                  <c:v>7.9620504069861125E-2</c:v>
                </c:pt>
                <c:pt idx="553">
                  <c:v>7.9620504069861125E-2</c:v>
                </c:pt>
                <c:pt idx="554">
                  <c:v>7.9620504069861125E-2</c:v>
                </c:pt>
                <c:pt idx="555">
                  <c:v>7.9620504069861125E-2</c:v>
                </c:pt>
                <c:pt idx="556">
                  <c:v>7.9620504069861125E-2</c:v>
                </c:pt>
                <c:pt idx="557">
                  <c:v>7.9620504069861125E-2</c:v>
                </c:pt>
                <c:pt idx="558">
                  <c:v>7.9620504069861125E-2</c:v>
                </c:pt>
                <c:pt idx="559">
                  <c:v>7.9620504069861125E-2</c:v>
                </c:pt>
                <c:pt idx="560">
                  <c:v>7.9620504069861125E-2</c:v>
                </c:pt>
                <c:pt idx="561">
                  <c:v>7.9620504069861125E-2</c:v>
                </c:pt>
                <c:pt idx="562">
                  <c:v>7.9620504069861125E-2</c:v>
                </c:pt>
                <c:pt idx="563">
                  <c:v>7.9620504069861125E-2</c:v>
                </c:pt>
                <c:pt idx="564">
                  <c:v>7.9620504069861125E-2</c:v>
                </c:pt>
                <c:pt idx="565">
                  <c:v>7.9620504069861125E-2</c:v>
                </c:pt>
                <c:pt idx="566">
                  <c:v>7.9620504069861125E-2</c:v>
                </c:pt>
                <c:pt idx="567">
                  <c:v>7.9620504069861125E-2</c:v>
                </c:pt>
                <c:pt idx="568">
                  <c:v>7.9620504069861125E-2</c:v>
                </c:pt>
                <c:pt idx="569">
                  <c:v>7.9620504069861125E-2</c:v>
                </c:pt>
                <c:pt idx="570">
                  <c:v>7.9620504069861125E-2</c:v>
                </c:pt>
                <c:pt idx="571">
                  <c:v>7.9620504069861125E-2</c:v>
                </c:pt>
                <c:pt idx="572">
                  <c:v>7.9620504069861125E-2</c:v>
                </c:pt>
                <c:pt idx="573">
                  <c:v>7.9620504069861125E-2</c:v>
                </c:pt>
                <c:pt idx="574">
                  <c:v>7.9620504069861125E-2</c:v>
                </c:pt>
                <c:pt idx="575">
                  <c:v>7.9620504069861125E-2</c:v>
                </c:pt>
                <c:pt idx="576">
                  <c:v>7.9620504069861125E-2</c:v>
                </c:pt>
                <c:pt idx="577">
                  <c:v>8.0468281894611374E-2</c:v>
                </c:pt>
                <c:pt idx="578">
                  <c:v>8.0468281894611374E-2</c:v>
                </c:pt>
                <c:pt idx="579">
                  <c:v>8.0468281894611374E-2</c:v>
                </c:pt>
                <c:pt idx="580">
                  <c:v>8.0468281894611374E-2</c:v>
                </c:pt>
                <c:pt idx="581">
                  <c:v>8.0468281894611374E-2</c:v>
                </c:pt>
                <c:pt idx="582">
                  <c:v>8.0468281894611374E-2</c:v>
                </c:pt>
                <c:pt idx="583">
                  <c:v>8.0468281894611374E-2</c:v>
                </c:pt>
                <c:pt idx="584">
                  <c:v>8.0468281894611374E-2</c:v>
                </c:pt>
                <c:pt idx="585">
                  <c:v>8.0468281894611374E-2</c:v>
                </c:pt>
                <c:pt idx="586">
                  <c:v>8.0468281894611374E-2</c:v>
                </c:pt>
                <c:pt idx="587">
                  <c:v>8.0468281894611374E-2</c:v>
                </c:pt>
                <c:pt idx="588">
                  <c:v>8.0468281894611374E-2</c:v>
                </c:pt>
                <c:pt idx="589">
                  <c:v>8.0468281894611374E-2</c:v>
                </c:pt>
                <c:pt idx="590">
                  <c:v>8.0468281894611374E-2</c:v>
                </c:pt>
                <c:pt idx="591">
                  <c:v>8.0468281894611374E-2</c:v>
                </c:pt>
                <c:pt idx="592">
                  <c:v>8.0468281894611374E-2</c:v>
                </c:pt>
                <c:pt idx="593">
                  <c:v>8.0468281894611374E-2</c:v>
                </c:pt>
                <c:pt idx="594">
                  <c:v>8.0468281894611374E-2</c:v>
                </c:pt>
                <c:pt idx="595">
                  <c:v>8.0468281894611374E-2</c:v>
                </c:pt>
                <c:pt idx="596">
                  <c:v>8.0468281894611374E-2</c:v>
                </c:pt>
                <c:pt idx="597">
                  <c:v>8.0468281894611374E-2</c:v>
                </c:pt>
                <c:pt idx="598">
                  <c:v>8.0468281894611374E-2</c:v>
                </c:pt>
                <c:pt idx="599">
                  <c:v>8.0468281894611374E-2</c:v>
                </c:pt>
                <c:pt idx="600">
                  <c:v>8.0468281894611374E-2</c:v>
                </c:pt>
                <c:pt idx="601">
                  <c:v>8.0468281894611374E-2</c:v>
                </c:pt>
                <c:pt idx="602">
                  <c:v>8.0468281894611374E-2</c:v>
                </c:pt>
                <c:pt idx="603">
                  <c:v>8.0468281894611374E-2</c:v>
                </c:pt>
                <c:pt idx="604">
                  <c:v>8.0468281894611374E-2</c:v>
                </c:pt>
                <c:pt idx="605">
                  <c:v>8.0468281894611374E-2</c:v>
                </c:pt>
                <c:pt idx="606">
                  <c:v>8.0468281894611374E-2</c:v>
                </c:pt>
                <c:pt idx="607">
                  <c:v>8.0468281894611374E-2</c:v>
                </c:pt>
                <c:pt idx="608">
                  <c:v>8.0468281894611374E-2</c:v>
                </c:pt>
                <c:pt idx="609">
                  <c:v>8.090366257565397E-2</c:v>
                </c:pt>
                <c:pt idx="610">
                  <c:v>8.090366257565397E-2</c:v>
                </c:pt>
                <c:pt idx="611">
                  <c:v>8.090366257565397E-2</c:v>
                </c:pt>
                <c:pt idx="612">
                  <c:v>8.090366257565397E-2</c:v>
                </c:pt>
                <c:pt idx="613">
                  <c:v>8.090366257565397E-2</c:v>
                </c:pt>
                <c:pt idx="614">
                  <c:v>8.090366257565397E-2</c:v>
                </c:pt>
                <c:pt idx="615">
                  <c:v>8.090366257565397E-2</c:v>
                </c:pt>
                <c:pt idx="616">
                  <c:v>8.090366257565397E-2</c:v>
                </c:pt>
                <c:pt idx="617">
                  <c:v>8.090366257565397E-2</c:v>
                </c:pt>
                <c:pt idx="618">
                  <c:v>8.090366257565397E-2</c:v>
                </c:pt>
                <c:pt idx="619">
                  <c:v>8.1777337575183989E-2</c:v>
                </c:pt>
                <c:pt idx="620">
                  <c:v>8.1777337575183989E-2</c:v>
                </c:pt>
                <c:pt idx="621">
                  <c:v>8.1777337575183989E-2</c:v>
                </c:pt>
                <c:pt idx="622">
                  <c:v>8.1777337575183989E-2</c:v>
                </c:pt>
                <c:pt idx="623">
                  <c:v>8.1777337575183989E-2</c:v>
                </c:pt>
                <c:pt idx="624">
                  <c:v>8.1777337575183989E-2</c:v>
                </c:pt>
                <c:pt idx="625">
                  <c:v>8.1777337575183989E-2</c:v>
                </c:pt>
                <c:pt idx="626">
                  <c:v>8.1777337575183989E-2</c:v>
                </c:pt>
                <c:pt idx="627">
                  <c:v>8.1777337575183989E-2</c:v>
                </c:pt>
                <c:pt idx="628">
                  <c:v>8.1777337575183989E-2</c:v>
                </c:pt>
                <c:pt idx="629">
                  <c:v>8.1777337575183989E-2</c:v>
                </c:pt>
                <c:pt idx="630">
                  <c:v>8.2656057858638152E-2</c:v>
                </c:pt>
                <c:pt idx="631">
                  <c:v>8.3095418000365226E-2</c:v>
                </c:pt>
                <c:pt idx="632">
                  <c:v>8.3095418000365226E-2</c:v>
                </c:pt>
                <c:pt idx="633">
                  <c:v>8.3095418000365226E-2</c:v>
                </c:pt>
                <c:pt idx="634">
                  <c:v>8.3095418000365226E-2</c:v>
                </c:pt>
                <c:pt idx="635">
                  <c:v>8.3095418000365226E-2</c:v>
                </c:pt>
                <c:pt idx="636">
                  <c:v>8.3095418000365226E-2</c:v>
                </c:pt>
                <c:pt idx="637">
                  <c:v>8.3095418000365226E-2</c:v>
                </c:pt>
                <c:pt idx="638">
                  <c:v>8.3095418000365226E-2</c:v>
                </c:pt>
                <c:pt idx="639">
                  <c:v>8.3095418000365226E-2</c:v>
                </c:pt>
                <c:pt idx="640">
                  <c:v>8.3978393587855485E-2</c:v>
                </c:pt>
                <c:pt idx="641">
                  <c:v>8.3978393587855485E-2</c:v>
                </c:pt>
                <c:pt idx="642">
                  <c:v>8.3978393587855485E-2</c:v>
                </c:pt>
                <c:pt idx="643">
                  <c:v>8.3978393587855485E-2</c:v>
                </c:pt>
                <c:pt idx="644">
                  <c:v>8.3978393587855485E-2</c:v>
                </c:pt>
                <c:pt idx="645">
                  <c:v>8.3978393587855485E-2</c:v>
                </c:pt>
                <c:pt idx="646">
                  <c:v>8.3978393587855485E-2</c:v>
                </c:pt>
                <c:pt idx="647">
                  <c:v>8.3978393587855485E-2</c:v>
                </c:pt>
                <c:pt idx="648">
                  <c:v>8.3978393587855485E-2</c:v>
                </c:pt>
                <c:pt idx="649">
                  <c:v>8.3978393587855485E-2</c:v>
                </c:pt>
                <c:pt idx="650">
                  <c:v>8.3978393587855485E-2</c:v>
                </c:pt>
                <c:pt idx="651">
                  <c:v>8.3978393587855485E-2</c:v>
                </c:pt>
                <c:pt idx="652">
                  <c:v>8.3978393587855485E-2</c:v>
                </c:pt>
                <c:pt idx="653">
                  <c:v>8.3978393587855485E-2</c:v>
                </c:pt>
                <c:pt idx="654">
                  <c:v>8.3978393587855485E-2</c:v>
                </c:pt>
                <c:pt idx="655">
                  <c:v>8.3978393587855485E-2</c:v>
                </c:pt>
                <c:pt idx="656">
                  <c:v>8.3978393587855485E-2</c:v>
                </c:pt>
                <c:pt idx="657">
                  <c:v>8.3978393587855485E-2</c:v>
                </c:pt>
                <c:pt idx="658">
                  <c:v>8.3978393587855485E-2</c:v>
                </c:pt>
                <c:pt idx="659">
                  <c:v>8.4423114934777457E-2</c:v>
                </c:pt>
                <c:pt idx="660">
                  <c:v>8.4423114934777457E-2</c:v>
                </c:pt>
                <c:pt idx="661">
                  <c:v>8.4423114934777457E-2</c:v>
                </c:pt>
                <c:pt idx="662">
                  <c:v>8.4423114934777457E-2</c:v>
                </c:pt>
                <c:pt idx="663">
                  <c:v>8.4423114934777457E-2</c:v>
                </c:pt>
                <c:pt idx="664">
                  <c:v>8.4423114934777457E-2</c:v>
                </c:pt>
                <c:pt idx="665">
                  <c:v>8.4870019498915539E-2</c:v>
                </c:pt>
                <c:pt idx="666">
                  <c:v>8.4870019498915539E-2</c:v>
                </c:pt>
                <c:pt idx="667">
                  <c:v>8.4870019498915539E-2</c:v>
                </c:pt>
                <c:pt idx="668">
                  <c:v>8.4870019498915539E-2</c:v>
                </c:pt>
                <c:pt idx="669">
                  <c:v>8.4870019498915539E-2</c:v>
                </c:pt>
                <c:pt idx="670">
                  <c:v>8.4870019498915539E-2</c:v>
                </c:pt>
                <c:pt idx="671">
                  <c:v>8.4870019498915539E-2</c:v>
                </c:pt>
                <c:pt idx="672">
                  <c:v>8.4870019498915539E-2</c:v>
                </c:pt>
                <c:pt idx="673">
                  <c:v>8.4870019498915539E-2</c:v>
                </c:pt>
                <c:pt idx="674">
                  <c:v>8.4870019498915539E-2</c:v>
                </c:pt>
                <c:pt idx="675">
                  <c:v>8.4870019498915539E-2</c:v>
                </c:pt>
                <c:pt idx="676">
                  <c:v>8.4870019498915539E-2</c:v>
                </c:pt>
                <c:pt idx="677">
                  <c:v>8.4870019498915539E-2</c:v>
                </c:pt>
                <c:pt idx="678">
                  <c:v>8.4870019498915539E-2</c:v>
                </c:pt>
                <c:pt idx="679">
                  <c:v>8.4870019498915539E-2</c:v>
                </c:pt>
                <c:pt idx="680">
                  <c:v>8.4870019498915539E-2</c:v>
                </c:pt>
                <c:pt idx="681">
                  <c:v>8.5321133873028143E-2</c:v>
                </c:pt>
                <c:pt idx="682">
                  <c:v>8.5321133873028143E-2</c:v>
                </c:pt>
                <c:pt idx="683">
                  <c:v>8.5321133873028143E-2</c:v>
                </c:pt>
                <c:pt idx="684">
                  <c:v>8.5321133873028143E-2</c:v>
                </c:pt>
                <c:pt idx="685">
                  <c:v>8.5321133873028143E-2</c:v>
                </c:pt>
                <c:pt idx="686">
                  <c:v>8.5321133873028143E-2</c:v>
                </c:pt>
                <c:pt idx="687">
                  <c:v>8.5776084637515904E-2</c:v>
                </c:pt>
                <c:pt idx="688">
                  <c:v>8.6231719538491611E-2</c:v>
                </c:pt>
                <c:pt idx="689">
                  <c:v>8.6231719538491611E-2</c:v>
                </c:pt>
                <c:pt idx="690">
                  <c:v>8.6231719538491611E-2</c:v>
                </c:pt>
                <c:pt idx="691">
                  <c:v>8.6231719538491611E-2</c:v>
                </c:pt>
                <c:pt idx="692">
                  <c:v>8.6231719538491611E-2</c:v>
                </c:pt>
                <c:pt idx="693">
                  <c:v>8.6231719538491611E-2</c:v>
                </c:pt>
                <c:pt idx="694">
                  <c:v>8.6691970801179324E-2</c:v>
                </c:pt>
                <c:pt idx="695">
                  <c:v>8.6691970801179324E-2</c:v>
                </c:pt>
                <c:pt idx="696">
                  <c:v>8.6691970801179324E-2</c:v>
                </c:pt>
                <c:pt idx="697">
                  <c:v>8.7153625982309413E-2</c:v>
                </c:pt>
                <c:pt idx="698">
                  <c:v>8.7615516102462973E-2</c:v>
                </c:pt>
                <c:pt idx="699">
                  <c:v>8.7615516102462973E-2</c:v>
                </c:pt>
                <c:pt idx="700">
                  <c:v>8.7615516102462973E-2</c:v>
                </c:pt>
                <c:pt idx="701">
                  <c:v>8.7615516102462973E-2</c:v>
                </c:pt>
                <c:pt idx="702">
                  <c:v>8.7615516102462973E-2</c:v>
                </c:pt>
                <c:pt idx="703">
                  <c:v>8.7615516102462973E-2</c:v>
                </c:pt>
                <c:pt idx="704">
                  <c:v>8.7615516102462973E-2</c:v>
                </c:pt>
                <c:pt idx="705">
                  <c:v>8.7615516102462973E-2</c:v>
                </c:pt>
                <c:pt idx="706">
                  <c:v>8.7615516102462973E-2</c:v>
                </c:pt>
                <c:pt idx="707">
                  <c:v>8.7615516102462973E-2</c:v>
                </c:pt>
                <c:pt idx="708">
                  <c:v>8.8081678587551143E-2</c:v>
                </c:pt>
                <c:pt idx="709">
                  <c:v>8.8081678587551143E-2</c:v>
                </c:pt>
                <c:pt idx="710">
                  <c:v>8.8081678587551143E-2</c:v>
                </c:pt>
                <c:pt idx="711">
                  <c:v>8.8081678587551143E-2</c:v>
                </c:pt>
                <c:pt idx="712">
                  <c:v>8.854952483806533E-2</c:v>
                </c:pt>
                <c:pt idx="713">
                  <c:v>8.854952483806533E-2</c:v>
                </c:pt>
                <c:pt idx="714">
                  <c:v>8.9017854650595557E-2</c:v>
                </c:pt>
                <c:pt idx="715">
                  <c:v>8.9486426744456629E-2</c:v>
                </c:pt>
                <c:pt idx="716">
                  <c:v>8.9486426744456629E-2</c:v>
                </c:pt>
                <c:pt idx="717">
                  <c:v>8.9486426744456629E-2</c:v>
                </c:pt>
                <c:pt idx="718">
                  <c:v>8.9486426744456629E-2</c:v>
                </c:pt>
                <c:pt idx="719">
                  <c:v>8.9486426744456629E-2</c:v>
                </c:pt>
                <c:pt idx="720">
                  <c:v>8.9486426744456629E-2</c:v>
                </c:pt>
                <c:pt idx="721">
                  <c:v>8.9486426744456629E-2</c:v>
                </c:pt>
                <c:pt idx="722">
                  <c:v>8.9486426744456629E-2</c:v>
                </c:pt>
                <c:pt idx="723">
                  <c:v>8.9486426744456629E-2</c:v>
                </c:pt>
                <c:pt idx="724">
                  <c:v>8.9486426744456629E-2</c:v>
                </c:pt>
                <c:pt idx="725">
                  <c:v>8.9486426744456629E-2</c:v>
                </c:pt>
                <c:pt idx="726">
                  <c:v>8.9958911757681892E-2</c:v>
                </c:pt>
                <c:pt idx="727">
                  <c:v>8.9958911757681892E-2</c:v>
                </c:pt>
                <c:pt idx="728">
                  <c:v>8.9958911757681892E-2</c:v>
                </c:pt>
                <c:pt idx="729">
                  <c:v>9.0432385750526673E-2</c:v>
                </c:pt>
                <c:pt idx="730">
                  <c:v>9.0432385750526673E-2</c:v>
                </c:pt>
                <c:pt idx="731">
                  <c:v>9.0432385750526673E-2</c:v>
                </c:pt>
                <c:pt idx="732">
                  <c:v>9.0432385750526673E-2</c:v>
                </c:pt>
                <c:pt idx="733">
                  <c:v>9.0432385750526673E-2</c:v>
                </c:pt>
                <c:pt idx="734">
                  <c:v>9.0432385750526673E-2</c:v>
                </c:pt>
                <c:pt idx="735">
                  <c:v>9.0432385750526673E-2</c:v>
                </c:pt>
                <c:pt idx="736">
                  <c:v>9.0909607558618238E-2</c:v>
                </c:pt>
                <c:pt idx="737">
                  <c:v>9.0909607558618238E-2</c:v>
                </c:pt>
                <c:pt idx="738">
                  <c:v>9.0909607558618238E-2</c:v>
                </c:pt>
                <c:pt idx="739">
                  <c:v>9.0909607558618238E-2</c:v>
                </c:pt>
                <c:pt idx="740">
                  <c:v>9.1389107879321391E-2</c:v>
                </c:pt>
                <c:pt idx="741">
                  <c:v>9.1389107879321391E-2</c:v>
                </c:pt>
                <c:pt idx="742">
                  <c:v>9.1389107879321391E-2</c:v>
                </c:pt>
                <c:pt idx="743">
                  <c:v>9.1389107879321391E-2</c:v>
                </c:pt>
                <c:pt idx="744">
                  <c:v>9.1389107879321391E-2</c:v>
                </c:pt>
                <c:pt idx="745">
                  <c:v>9.1389107879321391E-2</c:v>
                </c:pt>
                <c:pt idx="746">
                  <c:v>9.1389107879321391E-2</c:v>
                </c:pt>
                <c:pt idx="747">
                  <c:v>9.1389107879321391E-2</c:v>
                </c:pt>
                <c:pt idx="748">
                  <c:v>9.1389107879321391E-2</c:v>
                </c:pt>
                <c:pt idx="749">
                  <c:v>9.1389107879321391E-2</c:v>
                </c:pt>
                <c:pt idx="750">
                  <c:v>9.1872975128952511E-2</c:v>
                </c:pt>
                <c:pt idx="751">
                  <c:v>9.2357361828126983E-2</c:v>
                </c:pt>
                <c:pt idx="752">
                  <c:v>9.2357361828126983E-2</c:v>
                </c:pt>
                <c:pt idx="753">
                  <c:v>9.2357361828126983E-2</c:v>
                </c:pt>
                <c:pt idx="754">
                  <c:v>9.2357361828126983E-2</c:v>
                </c:pt>
                <c:pt idx="755">
                  <c:v>9.2357361828126983E-2</c:v>
                </c:pt>
                <c:pt idx="756">
                  <c:v>9.2357361828126983E-2</c:v>
                </c:pt>
                <c:pt idx="757">
                  <c:v>9.2357361828126983E-2</c:v>
                </c:pt>
                <c:pt idx="758">
                  <c:v>9.2845682795188691E-2</c:v>
                </c:pt>
                <c:pt idx="759">
                  <c:v>9.2845682795188691E-2</c:v>
                </c:pt>
                <c:pt idx="760">
                  <c:v>9.2845682795188691E-2</c:v>
                </c:pt>
                <c:pt idx="761">
                  <c:v>9.2845682795188691E-2</c:v>
                </c:pt>
                <c:pt idx="762">
                  <c:v>9.2845682795188691E-2</c:v>
                </c:pt>
                <c:pt idx="763">
                  <c:v>9.2845682795188691E-2</c:v>
                </c:pt>
                <c:pt idx="764">
                  <c:v>9.2845682795188691E-2</c:v>
                </c:pt>
                <c:pt idx="765">
                  <c:v>9.2845682795188691E-2</c:v>
                </c:pt>
                <c:pt idx="766">
                  <c:v>9.2845682795188691E-2</c:v>
                </c:pt>
                <c:pt idx="767">
                  <c:v>9.2845682795188691E-2</c:v>
                </c:pt>
                <c:pt idx="768">
                  <c:v>9.2845682795188691E-2</c:v>
                </c:pt>
                <c:pt idx="769">
                  <c:v>9.3338545040390464E-2</c:v>
                </c:pt>
                <c:pt idx="770">
                  <c:v>9.3338545040390464E-2</c:v>
                </c:pt>
                <c:pt idx="771">
                  <c:v>9.3338545040390464E-2</c:v>
                </c:pt>
                <c:pt idx="772">
                  <c:v>9.3338545040390464E-2</c:v>
                </c:pt>
                <c:pt idx="773">
                  <c:v>9.3338545040390464E-2</c:v>
                </c:pt>
                <c:pt idx="774">
                  <c:v>9.3338545040390464E-2</c:v>
                </c:pt>
                <c:pt idx="775">
                  <c:v>9.3836588065975945E-2</c:v>
                </c:pt>
                <c:pt idx="776">
                  <c:v>9.3836588065975945E-2</c:v>
                </c:pt>
                <c:pt idx="777">
                  <c:v>9.3836588065975945E-2</c:v>
                </c:pt>
                <c:pt idx="778">
                  <c:v>9.3836588065975945E-2</c:v>
                </c:pt>
                <c:pt idx="779">
                  <c:v>9.3836588065975945E-2</c:v>
                </c:pt>
                <c:pt idx="780">
                  <c:v>9.3836588065975945E-2</c:v>
                </c:pt>
                <c:pt idx="781">
                  <c:v>9.3836588065975945E-2</c:v>
                </c:pt>
                <c:pt idx="782">
                  <c:v>9.3836588065975945E-2</c:v>
                </c:pt>
                <c:pt idx="783">
                  <c:v>9.3836588065975945E-2</c:v>
                </c:pt>
                <c:pt idx="784">
                  <c:v>9.3836588065975945E-2</c:v>
                </c:pt>
                <c:pt idx="785">
                  <c:v>9.3836588065975945E-2</c:v>
                </c:pt>
                <c:pt idx="786">
                  <c:v>9.3836588065975945E-2</c:v>
                </c:pt>
                <c:pt idx="787">
                  <c:v>9.3836588065975945E-2</c:v>
                </c:pt>
                <c:pt idx="788">
                  <c:v>9.3836588065975945E-2</c:v>
                </c:pt>
                <c:pt idx="789">
                  <c:v>9.3836588065975945E-2</c:v>
                </c:pt>
                <c:pt idx="790">
                  <c:v>9.3836588065975945E-2</c:v>
                </c:pt>
                <c:pt idx="791">
                  <c:v>9.3836588065975945E-2</c:v>
                </c:pt>
                <c:pt idx="792">
                  <c:v>9.3836588065975945E-2</c:v>
                </c:pt>
                <c:pt idx="793">
                  <c:v>9.3836588065975945E-2</c:v>
                </c:pt>
                <c:pt idx="794">
                  <c:v>9.3836588065975945E-2</c:v>
                </c:pt>
                <c:pt idx="795">
                  <c:v>9.3836588065975945E-2</c:v>
                </c:pt>
                <c:pt idx="796">
                  <c:v>9.3836588065975945E-2</c:v>
                </c:pt>
                <c:pt idx="797">
                  <c:v>9.3836588065975945E-2</c:v>
                </c:pt>
                <c:pt idx="798">
                  <c:v>9.3836588065975945E-2</c:v>
                </c:pt>
                <c:pt idx="799">
                  <c:v>9.3836588065975945E-2</c:v>
                </c:pt>
                <c:pt idx="800">
                  <c:v>9.3836588065975945E-2</c:v>
                </c:pt>
                <c:pt idx="801">
                  <c:v>9.3836588065975945E-2</c:v>
                </c:pt>
                <c:pt idx="802">
                  <c:v>9.3836588065975945E-2</c:v>
                </c:pt>
                <c:pt idx="803">
                  <c:v>9.3836588065975945E-2</c:v>
                </c:pt>
                <c:pt idx="804">
                  <c:v>9.3836588065975945E-2</c:v>
                </c:pt>
                <c:pt idx="805">
                  <c:v>9.4348812271105434E-2</c:v>
                </c:pt>
                <c:pt idx="806">
                  <c:v>9.4348812271105434E-2</c:v>
                </c:pt>
                <c:pt idx="807">
                  <c:v>9.4348812271105434E-2</c:v>
                </c:pt>
                <c:pt idx="808">
                  <c:v>9.4348812271105434E-2</c:v>
                </c:pt>
                <c:pt idx="809">
                  <c:v>9.4348812271105434E-2</c:v>
                </c:pt>
                <c:pt idx="810">
                  <c:v>9.4348812271105434E-2</c:v>
                </c:pt>
                <c:pt idx="811">
                  <c:v>9.4348812271105434E-2</c:v>
                </c:pt>
                <c:pt idx="812">
                  <c:v>9.4863971858499277E-2</c:v>
                </c:pt>
                <c:pt idx="813">
                  <c:v>9.4863971858499277E-2</c:v>
                </c:pt>
                <c:pt idx="814">
                  <c:v>9.4863971858499277E-2</c:v>
                </c:pt>
                <c:pt idx="815">
                  <c:v>9.5897253423093715E-2</c:v>
                </c:pt>
                <c:pt idx="816">
                  <c:v>9.5897253423093715E-2</c:v>
                </c:pt>
                <c:pt idx="817">
                  <c:v>9.5897253423093715E-2</c:v>
                </c:pt>
                <c:pt idx="818">
                  <c:v>9.641538566261465E-2</c:v>
                </c:pt>
                <c:pt idx="819">
                  <c:v>9.641538566261465E-2</c:v>
                </c:pt>
                <c:pt idx="820">
                  <c:v>9.641538566261465E-2</c:v>
                </c:pt>
                <c:pt idx="821">
                  <c:v>9.7452249138465216E-2</c:v>
                </c:pt>
                <c:pt idx="822">
                  <c:v>9.7452249138465216E-2</c:v>
                </c:pt>
                <c:pt idx="823">
                  <c:v>9.7452249138465216E-2</c:v>
                </c:pt>
                <c:pt idx="824">
                  <c:v>9.7452249138465216E-2</c:v>
                </c:pt>
                <c:pt idx="825">
                  <c:v>9.7452249138465216E-2</c:v>
                </c:pt>
                <c:pt idx="826">
                  <c:v>9.7452249138465216E-2</c:v>
                </c:pt>
                <c:pt idx="827">
                  <c:v>9.7452249138465216E-2</c:v>
                </c:pt>
                <c:pt idx="828">
                  <c:v>9.7452249138465216E-2</c:v>
                </c:pt>
                <c:pt idx="829">
                  <c:v>9.7974306273159215E-2</c:v>
                </c:pt>
                <c:pt idx="830">
                  <c:v>9.7974306273159215E-2</c:v>
                </c:pt>
                <c:pt idx="831">
                  <c:v>9.7974306273159215E-2</c:v>
                </c:pt>
                <c:pt idx="832">
                  <c:v>9.7974306273159215E-2</c:v>
                </c:pt>
                <c:pt idx="833">
                  <c:v>9.7974306273159215E-2</c:v>
                </c:pt>
                <c:pt idx="834">
                  <c:v>9.7974306273159215E-2</c:v>
                </c:pt>
                <c:pt idx="835">
                  <c:v>9.7974306273159215E-2</c:v>
                </c:pt>
                <c:pt idx="836">
                  <c:v>9.7974306273159215E-2</c:v>
                </c:pt>
                <c:pt idx="837">
                  <c:v>9.7974306273159215E-2</c:v>
                </c:pt>
                <c:pt idx="838">
                  <c:v>9.7974306273159215E-2</c:v>
                </c:pt>
                <c:pt idx="839">
                  <c:v>9.8500969794335799E-2</c:v>
                </c:pt>
                <c:pt idx="840">
                  <c:v>9.8500969794335799E-2</c:v>
                </c:pt>
                <c:pt idx="841">
                  <c:v>9.9029499813520105E-2</c:v>
                </c:pt>
                <c:pt idx="842">
                  <c:v>9.9029499813520105E-2</c:v>
                </c:pt>
                <c:pt idx="843">
                  <c:v>9.9029499813520105E-2</c:v>
                </c:pt>
                <c:pt idx="844">
                  <c:v>9.9029499813520105E-2</c:v>
                </c:pt>
                <c:pt idx="845">
                  <c:v>9.9029499813520105E-2</c:v>
                </c:pt>
                <c:pt idx="846">
                  <c:v>9.9029499813520105E-2</c:v>
                </c:pt>
                <c:pt idx="847">
                  <c:v>9.9029499813520105E-2</c:v>
                </c:pt>
                <c:pt idx="848">
                  <c:v>9.9029499813520105E-2</c:v>
                </c:pt>
                <c:pt idx="849">
                  <c:v>9.9560856196443365E-2</c:v>
                </c:pt>
                <c:pt idx="850">
                  <c:v>9.9560856196443365E-2</c:v>
                </c:pt>
                <c:pt idx="851">
                  <c:v>9.9560856196443365E-2</c:v>
                </c:pt>
                <c:pt idx="852">
                  <c:v>0.10009379682618512</c:v>
                </c:pt>
                <c:pt idx="853">
                  <c:v>0.10009379682618512</c:v>
                </c:pt>
                <c:pt idx="854">
                  <c:v>0.10009379682618512</c:v>
                </c:pt>
                <c:pt idx="855">
                  <c:v>0.10009379682618512</c:v>
                </c:pt>
                <c:pt idx="856">
                  <c:v>0.10009379682618512</c:v>
                </c:pt>
                <c:pt idx="857">
                  <c:v>0.10009379682618512</c:v>
                </c:pt>
                <c:pt idx="858">
                  <c:v>0.10009379682618512</c:v>
                </c:pt>
                <c:pt idx="859">
                  <c:v>0.1006292937185643</c:v>
                </c:pt>
                <c:pt idx="860">
                  <c:v>0.1006292937185643</c:v>
                </c:pt>
                <c:pt idx="861">
                  <c:v>0.1006292937185643</c:v>
                </c:pt>
                <c:pt idx="862">
                  <c:v>0.1006292937185643</c:v>
                </c:pt>
                <c:pt idx="863">
                  <c:v>0.1006292937185643</c:v>
                </c:pt>
                <c:pt idx="864">
                  <c:v>0.1006292937185643</c:v>
                </c:pt>
                <c:pt idx="865">
                  <c:v>0.1006292937185643</c:v>
                </c:pt>
                <c:pt idx="866">
                  <c:v>0.1006292937185643</c:v>
                </c:pt>
                <c:pt idx="867">
                  <c:v>0.1006292937185643</c:v>
                </c:pt>
                <c:pt idx="868">
                  <c:v>0.1006292937185643</c:v>
                </c:pt>
                <c:pt idx="869">
                  <c:v>0.1006292937185643</c:v>
                </c:pt>
                <c:pt idx="870">
                  <c:v>0.1006292937185643</c:v>
                </c:pt>
                <c:pt idx="871">
                  <c:v>0.1006292937185643</c:v>
                </c:pt>
                <c:pt idx="872">
                  <c:v>0.1006292937185643</c:v>
                </c:pt>
                <c:pt idx="873">
                  <c:v>0.1006292937185643</c:v>
                </c:pt>
                <c:pt idx="874">
                  <c:v>0.1006292937185643</c:v>
                </c:pt>
                <c:pt idx="875">
                  <c:v>0.10117261760571639</c:v>
                </c:pt>
                <c:pt idx="876">
                  <c:v>0.10117261760571639</c:v>
                </c:pt>
                <c:pt idx="877">
                  <c:v>0.10117261760571639</c:v>
                </c:pt>
                <c:pt idx="878">
                  <c:v>0.10117261760571639</c:v>
                </c:pt>
                <c:pt idx="879">
                  <c:v>0.10117261760571639</c:v>
                </c:pt>
                <c:pt idx="880">
                  <c:v>0.10117261760571639</c:v>
                </c:pt>
                <c:pt idx="881">
                  <c:v>0.10117261760571639</c:v>
                </c:pt>
                <c:pt idx="882">
                  <c:v>0.10117261760571639</c:v>
                </c:pt>
                <c:pt idx="883">
                  <c:v>0.10117261760571639</c:v>
                </c:pt>
                <c:pt idx="884">
                  <c:v>0.10117261760571639</c:v>
                </c:pt>
                <c:pt idx="885">
                  <c:v>0.10117261760571639</c:v>
                </c:pt>
                <c:pt idx="886">
                  <c:v>0.10172162899661329</c:v>
                </c:pt>
                <c:pt idx="887">
                  <c:v>0.10172162899661329</c:v>
                </c:pt>
                <c:pt idx="888">
                  <c:v>0.10172162899661329</c:v>
                </c:pt>
                <c:pt idx="889">
                  <c:v>0.10172162899661329</c:v>
                </c:pt>
                <c:pt idx="890">
                  <c:v>0.10172162899661329</c:v>
                </c:pt>
                <c:pt idx="891">
                  <c:v>0.10172162899661329</c:v>
                </c:pt>
                <c:pt idx="892">
                  <c:v>0.10172162899661329</c:v>
                </c:pt>
                <c:pt idx="893">
                  <c:v>0.10172162899661329</c:v>
                </c:pt>
                <c:pt idx="894">
                  <c:v>0.10172162899661329</c:v>
                </c:pt>
                <c:pt idx="895">
                  <c:v>0.10172162899661329</c:v>
                </c:pt>
                <c:pt idx="896">
                  <c:v>0.10227438674315527</c:v>
                </c:pt>
                <c:pt idx="897">
                  <c:v>0.10227438674315527</c:v>
                </c:pt>
                <c:pt idx="898">
                  <c:v>0.10227438674315527</c:v>
                </c:pt>
                <c:pt idx="899">
                  <c:v>0.10227438674315527</c:v>
                </c:pt>
                <c:pt idx="900">
                  <c:v>0.10227438674315527</c:v>
                </c:pt>
                <c:pt idx="901">
                  <c:v>0.10227438674315527</c:v>
                </c:pt>
                <c:pt idx="902">
                  <c:v>0.10227438674315527</c:v>
                </c:pt>
                <c:pt idx="903">
                  <c:v>0.10227438674315527</c:v>
                </c:pt>
                <c:pt idx="904">
                  <c:v>0.10227438674315527</c:v>
                </c:pt>
                <c:pt idx="905">
                  <c:v>0.10283303964759638</c:v>
                </c:pt>
                <c:pt idx="906">
                  <c:v>0.10283303964759638</c:v>
                </c:pt>
                <c:pt idx="907">
                  <c:v>0.10283303964759638</c:v>
                </c:pt>
                <c:pt idx="908">
                  <c:v>0.10283303964759638</c:v>
                </c:pt>
                <c:pt idx="909">
                  <c:v>0.10283303964759638</c:v>
                </c:pt>
                <c:pt idx="910">
                  <c:v>0.10283303964759638</c:v>
                </c:pt>
                <c:pt idx="911">
                  <c:v>0.10283303964759638</c:v>
                </c:pt>
                <c:pt idx="912">
                  <c:v>0.10283303964759638</c:v>
                </c:pt>
                <c:pt idx="913">
                  <c:v>0.10283303964759638</c:v>
                </c:pt>
                <c:pt idx="914">
                  <c:v>0.10283303964759638</c:v>
                </c:pt>
                <c:pt idx="915">
                  <c:v>0.10283303964759638</c:v>
                </c:pt>
                <c:pt idx="916">
                  <c:v>0.10283303964759638</c:v>
                </c:pt>
                <c:pt idx="917">
                  <c:v>0.10283303964759638</c:v>
                </c:pt>
                <c:pt idx="918">
                  <c:v>0.10283303964759638</c:v>
                </c:pt>
                <c:pt idx="919">
                  <c:v>0.10340571955409551</c:v>
                </c:pt>
                <c:pt idx="920">
                  <c:v>0.10340571955409551</c:v>
                </c:pt>
                <c:pt idx="921">
                  <c:v>0.10340571955409551</c:v>
                </c:pt>
                <c:pt idx="922">
                  <c:v>0.10340571955409551</c:v>
                </c:pt>
                <c:pt idx="923">
                  <c:v>0.10340571955409551</c:v>
                </c:pt>
                <c:pt idx="924">
                  <c:v>0.10340571955409551</c:v>
                </c:pt>
                <c:pt idx="925">
                  <c:v>0.10340571955409551</c:v>
                </c:pt>
                <c:pt idx="926">
                  <c:v>0.10340571955409551</c:v>
                </c:pt>
                <c:pt idx="927">
                  <c:v>0.10340571955409551</c:v>
                </c:pt>
                <c:pt idx="928">
                  <c:v>0.10340571955409551</c:v>
                </c:pt>
                <c:pt idx="929">
                  <c:v>0.10340571955409551</c:v>
                </c:pt>
                <c:pt idx="930">
                  <c:v>0.10340571955409551</c:v>
                </c:pt>
                <c:pt idx="931">
                  <c:v>0.10398512028601274</c:v>
                </c:pt>
                <c:pt idx="932">
                  <c:v>0.10398512028601274</c:v>
                </c:pt>
                <c:pt idx="933">
                  <c:v>0.10456527840450765</c:v>
                </c:pt>
                <c:pt idx="934">
                  <c:v>0.10456527840450765</c:v>
                </c:pt>
                <c:pt idx="935">
                  <c:v>0.10456527840450765</c:v>
                </c:pt>
                <c:pt idx="936">
                  <c:v>0.10456527840450765</c:v>
                </c:pt>
                <c:pt idx="937">
                  <c:v>0.10456527840450765</c:v>
                </c:pt>
                <c:pt idx="938">
                  <c:v>0.10456527840450765</c:v>
                </c:pt>
                <c:pt idx="939">
                  <c:v>0.10456527840450765</c:v>
                </c:pt>
                <c:pt idx="940">
                  <c:v>0.10456527840450765</c:v>
                </c:pt>
                <c:pt idx="941">
                  <c:v>0.10456527840450765</c:v>
                </c:pt>
                <c:pt idx="942">
                  <c:v>0.10456527840450765</c:v>
                </c:pt>
                <c:pt idx="943">
                  <c:v>0.10456527840450765</c:v>
                </c:pt>
                <c:pt idx="944">
                  <c:v>0.10456527840450765</c:v>
                </c:pt>
                <c:pt idx="945">
                  <c:v>0.10456527840450765</c:v>
                </c:pt>
                <c:pt idx="946">
                  <c:v>0.10456527840450765</c:v>
                </c:pt>
                <c:pt idx="947">
                  <c:v>0.10456527840450765</c:v>
                </c:pt>
                <c:pt idx="948">
                  <c:v>0.10456527840450765</c:v>
                </c:pt>
                <c:pt idx="949">
                  <c:v>0.10456527840450765</c:v>
                </c:pt>
                <c:pt idx="950">
                  <c:v>0.10515468821392872</c:v>
                </c:pt>
                <c:pt idx="951">
                  <c:v>0.10515468821392872</c:v>
                </c:pt>
                <c:pt idx="952">
                  <c:v>0.10515468821392872</c:v>
                </c:pt>
                <c:pt idx="953">
                  <c:v>0.10515468821392872</c:v>
                </c:pt>
                <c:pt idx="954">
                  <c:v>0.1057444901789116</c:v>
                </c:pt>
                <c:pt idx="955">
                  <c:v>0.1057444901789116</c:v>
                </c:pt>
                <c:pt idx="956">
                  <c:v>0.1057444901789116</c:v>
                </c:pt>
                <c:pt idx="957">
                  <c:v>0.1057444901789116</c:v>
                </c:pt>
                <c:pt idx="958">
                  <c:v>0.1057444901789116</c:v>
                </c:pt>
                <c:pt idx="959">
                  <c:v>0.1057444901789116</c:v>
                </c:pt>
                <c:pt idx="960">
                  <c:v>0.1057444901789116</c:v>
                </c:pt>
                <c:pt idx="961">
                  <c:v>0.1057444901789116</c:v>
                </c:pt>
                <c:pt idx="962">
                  <c:v>0.1057444901789116</c:v>
                </c:pt>
                <c:pt idx="963">
                  <c:v>0.1057444901789116</c:v>
                </c:pt>
                <c:pt idx="964">
                  <c:v>0.1057444901789116</c:v>
                </c:pt>
                <c:pt idx="965">
                  <c:v>0.1057444901789116</c:v>
                </c:pt>
                <c:pt idx="966">
                  <c:v>0.1057444901789116</c:v>
                </c:pt>
                <c:pt idx="967">
                  <c:v>0.1057444901789116</c:v>
                </c:pt>
                <c:pt idx="968">
                  <c:v>0.1057444901789116</c:v>
                </c:pt>
                <c:pt idx="969">
                  <c:v>0.1057444901789116</c:v>
                </c:pt>
                <c:pt idx="970">
                  <c:v>0.1057444901789116</c:v>
                </c:pt>
                <c:pt idx="971">
                  <c:v>0.1057444901789116</c:v>
                </c:pt>
                <c:pt idx="972">
                  <c:v>0.1057444901789116</c:v>
                </c:pt>
                <c:pt idx="973">
                  <c:v>0.1057444901789116</c:v>
                </c:pt>
                <c:pt idx="974">
                  <c:v>0.1057444901789116</c:v>
                </c:pt>
                <c:pt idx="975">
                  <c:v>0.1057444901789116</c:v>
                </c:pt>
                <c:pt idx="976">
                  <c:v>0.10634837671080918</c:v>
                </c:pt>
                <c:pt idx="977">
                  <c:v>0.10755697532010249</c:v>
                </c:pt>
                <c:pt idx="978">
                  <c:v>0.10755697532010249</c:v>
                </c:pt>
                <c:pt idx="979">
                  <c:v>0.10755697532010249</c:v>
                </c:pt>
                <c:pt idx="980">
                  <c:v>0.10755697532010249</c:v>
                </c:pt>
                <c:pt idx="981">
                  <c:v>0.10755697532010249</c:v>
                </c:pt>
                <c:pt idx="982">
                  <c:v>0.10755697532010249</c:v>
                </c:pt>
                <c:pt idx="983">
                  <c:v>0.10755697532010249</c:v>
                </c:pt>
                <c:pt idx="984">
                  <c:v>0.10755697532010249</c:v>
                </c:pt>
                <c:pt idx="985">
                  <c:v>0.10755697532010249</c:v>
                </c:pt>
                <c:pt idx="986">
                  <c:v>0.10755697532010249</c:v>
                </c:pt>
                <c:pt idx="987">
                  <c:v>0.10755697532010249</c:v>
                </c:pt>
                <c:pt idx="988">
                  <c:v>0.10755697532010249</c:v>
                </c:pt>
                <c:pt idx="989">
                  <c:v>0.10816627917385595</c:v>
                </c:pt>
                <c:pt idx="990">
                  <c:v>0.10877558302760941</c:v>
                </c:pt>
                <c:pt idx="991">
                  <c:v>0.10938699958543274</c:v>
                </c:pt>
                <c:pt idx="992">
                  <c:v>0.10938699958543274</c:v>
                </c:pt>
                <c:pt idx="993">
                  <c:v>0.10938699958543274</c:v>
                </c:pt>
                <c:pt idx="994">
                  <c:v>0.10938699958543274</c:v>
                </c:pt>
                <c:pt idx="995">
                  <c:v>0.10938699958543274</c:v>
                </c:pt>
                <c:pt idx="996">
                  <c:v>0.10938699958543274</c:v>
                </c:pt>
                <c:pt idx="997">
                  <c:v>0.10938699958543274</c:v>
                </c:pt>
                <c:pt idx="998">
                  <c:v>0.10938699958543274</c:v>
                </c:pt>
                <c:pt idx="999">
                  <c:v>0.10938699958543274</c:v>
                </c:pt>
                <c:pt idx="1000">
                  <c:v>0.10938699958543274</c:v>
                </c:pt>
                <c:pt idx="1001">
                  <c:v>0.10938699958543274</c:v>
                </c:pt>
                <c:pt idx="1002">
                  <c:v>0.10938699958543274</c:v>
                </c:pt>
                <c:pt idx="1003">
                  <c:v>0.10938699958543274</c:v>
                </c:pt>
                <c:pt idx="1004">
                  <c:v>0.10938699958543274</c:v>
                </c:pt>
                <c:pt idx="1005">
                  <c:v>0.10938699958543274</c:v>
                </c:pt>
                <c:pt idx="1006">
                  <c:v>0.11000484759372407</c:v>
                </c:pt>
                <c:pt idx="1007">
                  <c:v>0.11000484759372407</c:v>
                </c:pt>
                <c:pt idx="1008">
                  <c:v>0.11000484759372407</c:v>
                </c:pt>
                <c:pt idx="1009">
                  <c:v>0.11000484759372407</c:v>
                </c:pt>
                <c:pt idx="1010">
                  <c:v>0.11000484759372407</c:v>
                </c:pt>
                <c:pt idx="1011">
                  <c:v>0.11000484759372407</c:v>
                </c:pt>
                <c:pt idx="1012">
                  <c:v>0.11000484759372407</c:v>
                </c:pt>
                <c:pt idx="1013">
                  <c:v>0.11000484759372407</c:v>
                </c:pt>
                <c:pt idx="1014">
                  <c:v>0.11000484759372407</c:v>
                </c:pt>
                <c:pt idx="1015">
                  <c:v>0.11000484759372407</c:v>
                </c:pt>
                <c:pt idx="1016">
                  <c:v>0.11000484759372407</c:v>
                </c:pt>
                <c:pt idx="1017">
                  <c:v>0.11000484759372407</c:v>
                </c:pt>
                <c:pt idx="1018">
                  <c:v>0.11000484759372407</c:v>
                </c:pt>
                <c:pt idx="1019">
                  <c:v>0.11000484759372407</c:v>
                </c:pt>
                <c:pt idx="1020">
                  <c:v>0.11000484759372407</c:v>
                </c:pt>
                <c:pt idx="1021">
                  <c:v>0.11000484759372407</c:v>
                </c:pt>
                <c:pt idx="1022">
                  <c:v>0.11063015948044383</c:v>
                </c:pt>
                <c:pt idx="1023">
                  <c:v>0.11063015948044383</c:v>
                </c:pt>
                <c:pt idx="1024">
                  <c:v>0.11063015948044383</c:v>
                </c:pt>
                <c:pt idx="1025">
                  <c:v>0.11063015948044383</c:v>
                </c:pt>
                <c:pt idx="1026">
                  <c:v>0.11063015948044383</c:v>
                </c:pt>
                <c:pt idx="1027">
                  <c:v>0.11063015948044383</c:v>
                </c:pt>
                <c:pt idx="1028">
                  <c:v>0.11063015948044383</c:v>
                </c:pt>
                <c:pt idx="1029">
                  <c:v>0.11063015948044383</c:v>
                </c:pt>
                <c:pt idx="1030">
                  <c:v>0.11063015948044383</c:v>
                </c:pt>
                <c:pt idx="1031">
                  <c:v>0.11063015948044383</c:v>
                </c:pt>
                <c:pt idx="1032">
                  <c:v>0.11063015948044383</c:v>
                </c:pt>
                <c:pt idx="1033">
                  <c:v>0.11063015948044383</c:v>
                </c:pt>
                <c:pt idx="1034">
                  <c:v>0.11063015948044383</c:v>
                </c:pt>
                <c:pt idx="1035">
                  <c:v>0.11063015948044383</c:v>
                </c:pt>
                <c:pt idx="1036">
                  <c:v>0.11063015948044383</c:v>
                </c:pt>
                <c:pt idx="1037">
                  <c:v>0.11063015948044383</c:v>
                </c:pt>
                <c:pt idx="1038">
                  <c:v>0.11063015948044383</c:v>
                </c:pt>
                <c:pt idx="1039">
                  <c:v>0.11063015948044383</c:v>
                </c:pt>
                <c:pt idx="1040">
                  <c:v>0.11063015948044383</c:v>
                </c:pt>
                <c:pt idx="1041">
                  <c:v>0.11063015948044383</c:v>
                </c:pt>
                <c:pt idx="1042">
                  <c:v>0.11063015948044383</c:v>
                </c:pt>
                <c:pt idx="1043">
                  <c:v>0.11063015948044383</c:v>
                </c:pt>
                <c:pt idx="1044">
                  <c:v>0.11063015948044383</c:v>
                </c:pt>
                <c:pt idx="1045">
                  <c:v>0.11063015948044383</c:v>
                </c:pt>
                <c:pt idx="1046">
                  <c:v>0.11063015948044383</c:v>
                </c:pt>
                <c:pt idx="1047">
                  <c:v>0.11063015948044383</c:v>
                </c:pt>
                <c:pt idx="1048">
                  <c:v>0.11063015948044383</c:v>
                </c:pt>
                <c:pt idx="1049">
                  <c:v>0.11063015948044383</c:v>
                </c:pt>
                <c:pt idx="1050">
                  <c:v>0.11063015948044383</c:v>
                </c:pt>
                <c:pt idx="1051">
                  <c:v>0.11126910462050778</c:v>
                </c:pt>
                <c:pt idx="1052">
                  <c:v>0.11126910462050778</c:v>
                </c:pt>
                <c:pt idx="1053">
                  <c:v>0.11126910462050778</c:v>
                </c:pt>
                <c:pt idx="1054">
                  <c:v>0.11126910462050778</c:v>
                </c:pt>
                <c:pt idx="1055">
                  <c:v>0.11126910462050778</c:v>
                </c:pt>
                <c:pt idx="1056">
                  <c:v>0.11126910462050778</c:v>
                </c:pt>
                <c:pt idx="1057">
                  <c:v>0.11126910462050778</c:v>
                </c:pt>
                <c:pt idx="1058">
                  <c:v>0.11191273342675362</c:v>
                </c:pt>
                <c:pt idx="1059">
                  <c:v>0.11191273342675362</c:v>
                </c:pt>
                <c:pt idx="1060">
                  <c:v>0.11191273342675362</c:v>
                </c:pt>
                <c:pt idx="1061">
                  <c:v>0.11191273342675362</c:v>
                </c:pt>
                <c:pt idx="1062">
                  <c:v>0.11191273342675362</c:v>
                </c:pt>
                <c:pt idx="1063">
                  <c:v>0.11191273342675362</c:v>
                </c:pt>
                <c:pt idx="1064">
                  <c:v>0.11191273342675362</c:v>
                </c:pt>
                <c:pt idx="1065">
                  <c:v>0.11191273342675362</c:v>
                </c:pt>
                <c:pt idx="1066">
                  <c:v>0.11191273342675362</c:v>
                </c:pt>
                <c:pt idx="1067">
                  <c:v>0.11191273342675362</c:v>
                </c:pt>
                <c:pt idx="1068">
                  <c:v>0.11191273342675362</c:v>
                </c:pt>
                <c:pt idx="1069">
                  <c:v>0.11191273342675362</c:v>
                </c:pt>
                <c:pt idx="1070">
                  <c:v>0.11191273342675362</c:v>
                </c:pt>
                <c:pt idx="1071">
                  <c:v>0.11191273342675362</c:v>
                </c:pt>
                <c:pt idx="1072">
                  <c:v>0.11191273342675362</c:v>
                </c:pt>
                <c:pt idx="1073">
                  <c:v>0.11191273342675362</c:v>
                </c:pt>
                <c:pt idx="1074">
                  <c:v>0.11257036145070277</c:v>
                </c:pt>
                <c:pt idx="1075">
                  <c:v>0.11257036145070277</c:v>
                </c:pt>
                <c:pt idx="1076">
                  <c:v>0.11257036145070277</c:v>
                </c:pt>
                <c:pt idx="1077">
                  <c:v>0.11257036145070277</c:v>
                </c:pt>
                <c:pt idx="1078">
                  <c:v>0.11257036145070277</c:v>
                </c:pt>
                <c:pt idx="1079">
                  <c:v>0.11257036145070277</c:v>
                </c:pt>
                <c:pt idx="1080">
                  <c:v>0.11257036145070277</c:v>
                </c:pt>
                <c:pt idx="1081">
                  <c:v>0.11257036145070277</c:v>
                </c:pt>
                <c:pt idx="1082">
                  <c:v>0.11257036145070277</c:v>
                </c:pt>
                <c:pt idx="1083">
                  <c:v>0.11257036145070277</c:v>
                </c:pt>
                <c:pt idx="1084">
                  <c:v>0.11257036145070277</c:v>
                </c:pt>
                <c:pt idx="1085">
                  <c:v>0.11257036145070277</c:v>
                </c:pt>
                <c:pt idx="1086">
                  <c:v>0.11257036145070277</c:v>
                </c:pt>
                <c:pt idx="1087">
                  <c:v>0.11257036145070277</c:v>
                </c:pt>
                <c:pt idx="1088">
                  <c:v>0.11257036145070277</c:v>
                </c:pt>
                <c:pt idx="1089">
                  <c:v>0.11257036145070277</c:v>
                </c:pt>
                <c:pt idx="1090">
                  <c:v>0.11324262586198464</c:v>
                </c:pt>
                <c:pt idx="1091">
                  <c:v>0.11324262586198464</c:v>
                </c:pt>
                <c:pt idx="1092">
                  <c:v>0.11324262586198464</c:v>
                </c:pt>
                <c:pt idx="1093">
                  <c:v>0.11324262586198464</c:v>
                </c:pt>
                <c:pt idx="1094">
                  <c:v>0.11324262586198464</c:v>
                </c:pt>
                <c:pt idx="1095">
                  <c:v>0.11324262586198464</c:v>
                </c:pt>
                <c:pt idx="1096">
                  <c:v>0.11324262586198464</c:v>
                </c:pt>
                <c:pt idx="1097">
                  <c:v>0.11324262586198464</c:v>
                </c:pt>
                <c:pt idx="1098">
                  <c:v>0.11324262586198464</c:v>
                </c:pt>
                <c:pt idx="1099">
                  <c:v>0.11324262586198464</c:v>
                </c:pt>
                <c:pt idx="1100">
                  <c:v>0.11324262586198464</c:v>
                </c:pt>
                <c:pt idx="1101">
                  <c:v>0.11324262586198464</c:v>
                </c:pt>
                <c:pt idx="1102">
                  <c:v>0.11324262586198464</c:v>
                </c:pt>
                <c:pt idx="1103">
                  <c:v>0.11324262586198464</c:v>
                </c:pt>
                <c:pt idx="1104">
                  <c:v>0.11324262586198464</c:v>
                </c:pt>
                <c:pt idx="1105">
                  <c:v>0.11324262586198464</c:v>
                </c:pt>
                <c:pt idx="1106">
                  <c:v>0.11324262586198464</c:v>
                </c:pt>
                <c:pt idx="1107">
                  <c:v>0.11324262586198464</c:v>
                </c:pt>
                <c:pt idx="1108">
                  <c:v>0.11324262586198464</c:v>
                </c:pt>
                <c:pt idx="1109">
                  <c:v>0.11393402582142968</c:v>
                </c:pt>
                <c:pt idx="1110">
                  <c:v>0.11462652237081834</c:v>
                </c:pt>
                <c:pt idx="1111">
                  <c:v>0.11462652237081834</c:v>
                </c:pt>
                <c:pt idx="1112">
                  <c:v>0.11462652237081834</c:v>
                </c:pt>
                <c:pt idx="1113">
                  <c:v>0.11462652237081834</c:v>
                </c:pt>
                <c:pt idx="1114">
                  <c:v>0.11532233362616066</c:v>
                </c:pt>
                <c:pt idx="1115">
                  <c:v>0.11532233362616066</c:v>
                </c:pt>
                <c:pt idx="1116">
                  <c:v>0.11601981705903662</c:v>
                </c:pt>
                <c:pt idx="1117">
                  <c:v>0.11601981705903662</c:v>
                </c:pt>
                <c:pt idx="1118">
                  <c:v>0.11601981705903662</c:v>
                </c:pt>
                <c:pt idx="1119">
                  <c:v>0.11601981705903662</c:v>
                </c:pt>
                <c:pt idx="1120">
                  <c:v>0.11601981705903662</c:v>
                </c:pt>
                <c:pt idx="1121">
                  <c:v>0.11601981705903662</c:v>
                </c:pt>
                <c:pt idx="1122">
                  <c:v>0.11601981705903662</c:v>
                </c:pt>
                <c:pt idx="1123">
                  <c:v>0.11601981705903662</c:v>
                </c:pt>
                <c:pt idx="1124">
                  <c:v>0.11601981705903662</c:v>
                </c:pt>
                <c:pt idx="1125">
                  <c:v>0.11601981705903662</c:v>
                </c:pt>
                <c:pt idx="1126">
                  <c:v>0.11601981705903662</c:v>
                </c:pt>
                <c:pt idx="1127">
                  <c:v>0.11601981705903662</c:v>
                </c:pt>
                <c:pt idx="1128">
                  <c:v>0.11601981705903662</c:v>
                </c:pt>
                <c:pt idx="1129">
                  <c:v>0.11601981705903662</c:v>
                </c:pt>
                <c:pt idx="1130">
                  <c:v>0.11601981705903662</c:v>
                </c:pt>
                <c:pt idx="1131">
                  <c:v>0.11601981705903662</c:v>
                </c:pt>
                <c:pt idx="1132">
                  <c:v>0.11601981705903662</c:v>
                </c:pt>
                <c:pt idx="1133">
                  <c:v>0.11601981705903662</c:v>
                </c:pt>
                <c:pt idx="1134">
                  <c:v>0.11601981705903662</c:v>
                </c:pt>
                <c:pt idx="1135">
                  <c:v>0.11601981705903662</c:v>
                </c:pt>
                <c:pt idx="1136">
                  <c:v>0.11601981705903662</c:v>
                </c:pt>
                <c:pt idx="1137">
                  <c:v>0.11601981705903662</c:v>
                </c:pt>
                <c:pt idx="1138">
                  <c:v>0.11601981705903662</c:v>
                </c:pt>
                <c:pt idx="1139">
                  <c:v>0.11601981705903662</c:v>
                </c:pt>
                <c:pt idx="1140">
                  <c:v>0.11601981705903662</c:v>
                </c:pt>
                <c:pt idx="1141">
                  <c:v>0.11601981705903662</c:v>
                </c:pt>
                <c:pt idx="1142">
                  <c:v>0.11601981705903662</c:v>
                </c:pt>
                <c:pt idx="1143">
                  <c:v>0.11601981705903662</c:v>
                </c:pt>
                <c:pt idx="1144">
                  <c:v>0.11601981705903662</c:v>
                </c:pt>
                <c:pt idx="1145">
                  <c:v>0.11601981705903662</c:v>
                </c:pt>
                <c:pt idx="1146">
                  <c:v>0.11601981705903662</c:v>
                </c:pt>
                <c:pt idx="1147">
                  <c:v>0.11601981705903662</c:v>
                </c:pt>
                <c:pt idx="1148">
                  <c:v>0.11601981705903662</c:v>
                </c:pt>
                <c:pt idx="1149">
                  <c:v>0.11601981705903662</c:v>
                </c:pt>
                <c:pt idx="1150">
                  <c:v>0.11601981705903662</c:v>
                </c:pt>
                <c:pt idx="1151">
                  <c:v>0.11601981705903662</c:v>
                </c:pt>
                <c:pt idx="1152">
                  <c:v>0.11601981705903662</c:v>
                </c:pt>
                <c:pt idx="1153">
                  <c:v>0.11601981705903662</c:v>
                </c:pt>
                <c:pt idx="1154">
                  <c:v>0.11601981705903662</c:v>
                </c:pt>
                <c:pt idx="1155">
                  <c:v>0.11601981705903662</c:v>
                </c:pt>
                <c:pt idx="1156">
                  <c:v>0.11601981705903662</c:v>
                </c:pt>
                <c:pt idx="1157">
                  <c:v>0.11601981705903662</c:v>
                </c:pt>
                <c:pt idx="1158">
                  <c:v>0.11601981705903662</c:v>
                </c:pt>
                <c:pt idx="1159">
                  <c:v>0.11601981705903662</c:v>
                </c:pt>
                <c:pt idx="1160">
                  <c:v>0.11601981705903662</c:v>
                </c:pt>
                <c:pt idx="1161">
                  <c:v>0.11601981705903662</c:v>
                </c:pt>
                <c:pt idx="1162">
                  <c:v>0.11601981705903662</c:v>
                </c:pt>
                <c:pt idx="1163">
                  <c:v>0.11601981705903662</c:v>
                </c:pt>
                <c:pt idx="1164">
                  <c:v>0.11601981705903662</c:v>
                </c:pt>
                <c:pt idx="1165">
                  <c:v>0.11601981705903662</c:v>
                </c:pt>
                <c:pt idx="1166">
                  <c:v>0.11601981705903662</c:v>
                </c:pt>
                <c:pt idx="1167">
                  <c:v>0.11601981705903662</c:v>
                </c:pt>
                <c:pt idx="1168">
                  <c:v>0.11601981705903662</c:v>
                </c:pt>
                <c:pt idx="1169">
                  <c:v>0.11601981705903662</c:v>
                </c:pt>
                <c:pt idx="1170">
                  <c:v>0.11601981705903662</c:v>
                </c:pt>
                <c:pt idx="1171">
                  <c:v>0.11601981705903662</c:v>
                </c:pt>
                <c:pt idx="1172">
                  <c:v>0.11601981705903662</c:v>
                </c:pt>
                <c:pt idx="1173">
                  <c:v>0.11601981705903662</c:v>
                </c:pt>
                <c:pt idx="1174">
                  <c:v>0.11601981705903662</c:v>
                </c:pt>
                <c:pt idx="1175">
                  <c:v>0.11601981705903662</c:v>
                </c:pt>
                <c:pt idx="1176">
                  <c:v>0.11601981705903662</c:v>
                </c:pt>
                <c:pt idx="1177">
                  <c:v>0.11601981705903662</c:v>
                </c:pt>
                <c:pt idx="1178">
                  <c:v>0.11601981705903662</c:v>
                </c:pt>
                <c:pt idx="1179">
                  <c:v>0.11601981705903662</c:v>
                </c:pt>
                <c:pt idx="1180">
                  <c:v>0.11601981705903662</c:v>
                </c:pt>
                <c:pt idx="1181">
                  <c:v>0.11601981705903662</c:v>
                </c:pt>
                <c:pt idx="1182">
                  <c:v>0.11601981705903662</c:v>
                </c:pt>
                <c:pt idx="1183">
                  <c:v>0.11601981705903662</c:v>
                </c:pt>
                <c:pt idx="1184">
                  <c:v>0.11601981705903662</c:v>
                </c:pt>
                <c:pt idx="1185">
                  <c:v>0.11601981705903662</c:v>
                </c:pt>
                <c:pt idx="1186">
                  <c:v>0.1167828047933278</c:v>
                </c:pt>
                <c:pt idx="1187">
                  <c:v>0.11754646358103524</c:v>
                </c:pt>
                <c:pt idx="1188">
                  <c:v>0.11754646358103524</c:v>
                </c:pt>
                <c:pt idx="1189">
                  <c:v>0.11754646358103524</c:v>
                </c:pt>
                <c:pt idx="1190">
                  <c:v>0.11754646358103524</c:v>
                </c:pt>
                <c:pt idx="1191">
                  <c:v>0.11754646358103524</c:v>
                </c:pt>
                <c:pt idx="1192">
                  <c:v>0.11754646358103524</c:v>
                </c:pt>
                <c:pt idx="1193">
                  <c:v>0.11754646358103524</c:v>
                </c:pt>
                <c:pt idx="1194">
                  <c:v>0.11754646358103524</c:v>
                </c:pt>
                <c:pt idx="1195">
                  <c:v>0.1183162207973934</c:v>
                </c:pt>
                <c:pt idx="1196">
                  <c:v>0.11908597801375156</c:v>
                </c:pt>
                <c:pt idx="1197">
                  <c:v>0.11908597801375156</c:v>
                </c:pt>
                <c:pt idx="1198">
                  <c:v>0.11908597801375156</c:v>
                </c:pt>
                <c:pt idx="1199">
                  <c:v>0.11908597801375156</c:v>
                </c:pt>
                <c:pt idx="1200">
                  <c:v>0.11908597801375156</c:v>
                </c:pt>
                <c:pt idx="1201">
                  <c:v>0.11908597801375156</c:v>
                </c:pt>
                <c:pt idx="1202">
                  <c:v>0.11908597801375156</c:v>
                </c:pt>
                <c:pt idx="1203">
                  <c:v>0.11908597801375156</c:v>
                </c:pt>
                <c:pt idx="1204">
                  <c:v>0.11908597801375156</c:v>
                </c:pt>
                <c:pt idx="1205">
                  <c:v>0.11908597801375156</c:v>
                </c:pt>
                <c:pt idx="1206">
                  <c:v>0.11908597801375156</c:v>
                </c:pt>
                <c:pt idx="1207">
                  <c:v>0.11908597801375156</c:v>
                </c:pt>
                <c:pt idx="1208">
                  <c:v>0.11908597801375156</c:v>
                </c:pt>
                <c:pt idx="1209">
                  <c:v>0.11908597801375156</c:v>
                </c:pt>
                <c:pt idx="1210">
                  <c:v>0.11908597801375156</c:v>
                </c:pt>
                <c:pt idx="1211">
                  <c:v>0.11908597801375156</c:v>
                </c:pt>
                <c:pt idx="1212">
                  <c:v>0.11908597801375156</c:v>
                </c:pt>
                <c:pt idx="1213">
                  <c:v>0.11908597801375156</c:v>
                </c:pt>
                <c:pt idx="1214">
                  <c:v>0.11908597801375156</c:v>
                </c:pt>
                <c:pt idx="1215">
                  <c:v>0.11908597801375156</c:v>
                </c:pt>
                <c:pt idx="1216">
                  <c:v>0.11908597801375156</c:v>
                </c:pt>
                <c:pt idx="1217">
                  <c:v>0.11908597801375156</c:v>
                </c:pt>
                <c:pt idx="1218">
                  <c:v>0.11908597801375156</c:v>
                </c:pt>
                <c:pt idx="1219">
                  <c:v>0.11908597801375156</c:v>
                </c:pt>
                <c:pt idx="1220">
                  <c:v>0.11908597801375156</c:v>
                </c:pt>
                <c:pt idx="1221">
                  <c:v>0.11908597801375156</c:v>
                </c:pt>
                <c:pt idx="1222">
                  <c:v>0.11908597801375156</c:v>
                </c:pt>
                <c:pt idx="1223">
                  <c:v>0.11908597801375156</c:v>
                </c:pt>
                <c:pt idx="1224">
                  <c:v>0.11908597801375156</c:v>
                </c:pt>
                <c:pt idx="1225">
                  <c:v>0.11908597801375156</c:v>
                </c:pt>
                <c:pt idx="1226">
                  <c:v>0.11988193671769505</c:v>
                </c:pt>
                <c:pt idx="1227">
                  <c:v>0.12067789542163854</c:v>
                </c:pt>
                <c:pt idx="1228">
                  <c:v>0.12067789542163854</c:v>
                </c:pt>
                <c:pt idx="1229">
                  <c:v>0.12067789542163854</c:v>
                </c:pt>
                <c:pt idx="1230">
                  <c:v>0.12067789542163854</c:v>
                </c:pt>
                <c:pt idx="1231">
                  <c:v>0.12067789542163854</c:v>
                </c:pt>
                <c:pt idx="1232">
                  <c:v>0.12067789542163854</c:v>
                </c:pt>
                <c:pt idx="1233">
                  <c:v>0.12067789542163854</c:v>
                </c:pt>
                <c:pt idx="1234">
                  <c:v>0.12067789542163854</c:v>
                </c:pt>
                <c:pt idx="1235">
                  <c:v>0.12067789542163854</c:v>
                </c:pt>
                <c:pt idx="1236">
                  <c:v>0.12067789542163854</c:v>
                </c:pt>
                <c:pt idx="1237">
                  <c:v>0.12067789542163854</c:v>
                </c:pt>
                <c:pt idx="1238">
                  <c:v>0.12067789542163854</c:v>
                </c:pt>
                <c:pt idx="1239">
                  <c:v>0.12067789542163854</c:v>
                </c:pt>
                <c:pt idx="1240">
                  <c:v>0.12149032740073419</c:v>
                </c:pt>
                <c:pt idx="1241">
                  <c:v>0.12149032740073419</c:v>
                </c:pt>
                <c:pt idx="1242">
                  <c:v>0.12149032740073419</c:v>
                </c:pt>
                <c:pt idx="1243">
                  <c:v>0.12149032740073419</c:v>
                </c:pt>
                <c:pt idx="1244">
                  <c:v>0.12149032740073419</c:v>
                </c:pt>
                <c:pt idx="1245">
                  <c:v>0.12149032740073419</c:v>
                </c:pt>
                <c:pt idx="1246">
                  <c:v>0.12149032740073419</c:v>
                </c:pt>
                <c:pt idx="1247">
                  <c:v>0.12149032740073419</c:v>
                </c:pt>
                <c:pt idx="1248">
                  <c:v>0.12149032740073419</c:v>
                </c:pt>
                <c:pt idx="1249">
                  <c:v>0.12149032740073419</c:v>
                </c:pt>
                <c:pt idx="1250">
                  <c:v>0.12149032740073419</c:v>
                </c:pt>
                <c:pt idx="1251">
                  <c:v>0.12231755919536468</c:v>
                </c:pt>
                <c:pt idx="1252">
                  <c:v>0.12231755919536468</c:v>
                </c:pt>
                <c:pt idx="1253">
                  <c:v>0.12231755919536468</c:v>
                </c:pt>
                <c:pt idx="1254">
                  <c:v>0.12231755919536468</c:v>
                </c:pt>
                <c:pt idx="1255">
                  <c:v>0.12231755919536468</c:v>
                </c:pt>
                <c:pt idx="1256">
                  <c:v>0.12231755919536468</c:v>
                </c:pt>
                <c:pt idx="1257">
                  <c:v>0.12231755919536468</c:v>
                </c:pt>
                <c:pt idx="1258">
                  <c:v>0.12231755919536468</c:v>
                </c:pt>
                <c:pt idx="1259">
                  <c:v>0.12231755919536468</c:v>
                </c:pt>
                <c:pt idx="1260">
                  <c:v>0.12231755919536468</c:v>
                </c:pt>
                <c:pt idx="1261">
                  <c:v>0.12231755919536468</c:v>
                </c:pt>
                <c:pt idx="1262">
                  <c:v>0.12231755919536468</c:v>
                </c:pt>
                <c:pt idx="1263">
                  <c:v>0.12231755919536468</c:v>
                </c:pt>
                <c:pt idx="1264">
                  <c:v>0.12316180555188276</c:v>
                </c:pt>
                <c:pt idx="1265">
                  <c:v>0.12316180555188276</c:v>
                </c:pt>
                <c:pt idx="1266">
                  <c:v>0.12316180555188276</c:v>
                </c:pt>
                <c:pt idx="1267">
                  <c:v>0.12316180555188276</c:v>
                </c:pt>
                <c:pt idx="1268">
                  <c:v>0.12316180555188276</c:v>
                </c:pt>
                <c:pt idx="1269">
                  <c:v>0.12316180555188276</c:v>
                </c:pt>
                <c:pt idx="1270">
                  <c:v>0.12316180555188276</c:v>
                </c:pt>
                <c:pt idx="1271">
                  <c:v>0.12316180555188276</c:v>
                </c:pt>
                <c:pt idx="1272">
                  <c:v>0.12316180555188276</c:v>
                </c:pt>
                <c:pt idx="1273">
                  <c:v>0.12316180555188276</c:v>
                </c:pt>
                <c:pt idx="1274">
                  <c:v>0.12316180555188276</c:v>
                </c:pt>
                <c:pt idx="1275">
                  <c:v>0.12316180555188276</c:v>
                </c:pt>
                <c:pt idx="1276">
                  <c:v>0.12316180555188276</c:v>
                </c:pt>
                <c:pt idx="1277">
                  <c:v>0.12316180555188276</c:v>
                </c:pt>
                <c:pt idx="1278">
                  <c:v>0.12316180555188276</c:v>
                </c:pt>
                <c:pt idx="1279">
                  <c:v>0.12316180555188276</c:v>
                </c:pt>
                <c:pt idx="1280">
                  <c:v>0.12316180555188276</c:v>
                </c:pt>
                <c:pt idx="1281">
                  <c:v>0.12316180555188276</c:v>
                </c:pt>
                <c:pt idx="1282">
                  <c:v>0.12316180555188276</c:v>
                </c:pt>
                <c:pt idx="1283">
                  <c:v>0.12316180555188276</c:v>
                </c:pt>
                <c:pt idx="1284">
                  <c:v>0.12316180555188276</c:v>
                </c:pt>
                <c:pt idx="1285">
                  <c:v>0.12316180555188276</c:v>
                </c:pt>
                <c:pt idx="1286">
                  <c:v>0.12316180555188276</c:v>
                </c:pt>
                <c:pt idx="1287">
                  <c:v>0.12316180555188276</c:v>
                </c:pt>
                <c:pt idx="1288">
                  <c:v>0.12316180555188276</c:v>
                </c:pt>
                <c:pt idx="1289">
                  <c:v>0.12316180555188276</c:v>
                </c:pt>
                <c:pt idx="1290">
                  <c:v>0.12316180555188276</c:v>
                </c:pt>
                <c:pt idx="1291">
                  <c:v>0.12316180555188276</c:v>
                </c:pt>
                <c:pt idx="1292">
                  <c:v>0.12316180555188276</c:v>
                </c:pt>
                <c:pt idx="1293">
                  <c:v>0.12316180555188276</c:v>
                </c:pt>
                <c:pt idx="1294">
                  <c:v>0.12316180555188276</c:v>
                </c:pt>
                <c:pt idx="1295">
                  <c:v>0.12316180555188276</c:v>
                </c:pt>
                <c:pt idx="1296">
                  <c:v>0.12316180555188276</c:v>
                </c:pt>
                <c:pt idx="1297">
                  <c:v>0.12316180555188276</c:v>
                </c:pt>
                <c:pt idx="1298">
                  <c:v>0.12316180555188276</c:v>
                </c:pt>
                <c:pt idx="1299">
                  <c:v>0.12316180555188276</c:v>
                </c:pt>
                <c:pt idx="1300">
                  <c:v>0.12316180555188276</c:v>
                </c:pt>
                <c:pt idx="1301">
                  <c:v>0.12316180555188276</c:v>
                </c:pt>
                <c:pt idx="1302">
                  <c:v>0.12316180555188276</c:v>
                </c:pt>
                <c:pt idx="1303">
                  <c:v>0.12316180555188276</c:v>
                </c:pt>
                <c:pt idx="1304">
                  <c:v>0.12316180555188276</c:v>
                </c:pt>
                <c:pt idx="1305">
                  <c:v>0.12316180555188276</c:v>
                </c:pt>
                <c:pt idx="1306">
                  <c:v>0.12316180555188276</c:v>
                </c:pt>
                <c:pt idx="1307">
                  <c:v>0.12405417624287221</c:v>
                </c:pt>
                <c:pt idx="1308">
                  <c:v>0.12405417624287221</c:v>
                </c:pt>
                <c:pt idx="1309">
                  <c:v>0.12405417624287221</c:v>
                </c:pt>
                <c:pt idx="1310">
                  <c:v>0.12405417624287221</c:v>
                </c:pt>
                <c:pt idx="1311">
                  <c:v>0.12405417624287221</c:v>
                </c:pt>
                <c:pt idx="1312">
                  <c:v>0.12405417624287221</c:v>
                </c:pt>
                <c:pt idx="1313">
                  <c:v>0.12405417624287221</c:v>
                </c:pt>
                <c:pt idx="1314">
                  <c:v>0.12405417624287221</c:v>
                </c:pt>
                <c:pt idx="1315">
                  <c:v>0.12405417624287221</c:v>
                </c:pt>
                <c:pt idx="1316">
                  <c:v>0.12405417624287221</c:v>
                </c:pt>
                <c:pt idx="1317">
                  <c:v>0.12405417624287221</c:v>
                </c:pt>
                <c:pt idx="1318">
                  <c:v>0.12405417624287221</c:v>
                </c:pt>
                <c:pt idx="1319">
                  <c:v>0.12496452387391509</c:v>
                </c:pt>
                <c:pt idx="1320">
                  <c:v>0.12496452387391509</c:v>
                </c:pt>
                <c:pt idx="1321">
                  <c:v>0.12496452387391509</c:v>
                </c:pt>
                <c:pt idx="1322">
                  <c:v>0.12496452387391509</c:v>
                </c:pt>
                <c:pt idx="1323">
                  <c:v>0.12496452387391509</c:v>
                </c:pt>
                <c:pt idx="1324">
                  <c:v>0.12496452387391509</c:v>
                </c:pt>
                <c:pt idx="1325">
                  <c:v>0.12496452387391509</c:v>
                </c:pt>
                <c:pt idx="1326">
                  <c:v>0.12496452387391509</c:v>
                </c:pt>
                <c:pt idx="1327">
                  <c:v>0.12496452387391509</c:v>
                </c:pt>
                <c:pt idx="1328">
                  <c:v>0.12496452387391509</c:v>
                </c:pt>
                <c:pt idx="1329">
                  <c:v>0.12496452387391509</c:v>
                </c:pt>
                <c:pt idx="1330">
                  <c:v>0.12496452387391509</c:v>
                </c:pt>
                <c:pt idx="1331">
                  <c:v>0.12496452387391509</c:v>
                </c:pt>
                <c:pt idx="1332">
                  <c:v>0.12496452387391509</c:v>
                </c:pt>
                <c:pt idx="1333">
                  <c:v>0.12496452387391509</c:v>
                </c:pt>
                <c:pt idx="1334">
                  <c:v>0.12496452387391509</c:v>
                </c:pt>
                <c:pt idx="1335">
                  <c:v>0.12496452387391509</c:v>
                </c:pt>
                <c:pt idx="1336">
                  <c:v>0.12588961795686471</c:v>
                </c:pt>
                <c:pt idx="1337">
                  <c:v>0.12588961795686471</c:v>
                </c:pt>
                <c:pt idx="1338">
                  <c:v>0.12588961795686471</c:v>
                </c:pt>
                <c:pt idx="1339">
                  <c:v>0.12588961795686471</c:v>
                </c:pt>
                <c:pt idx="1340">
                  <c:v>0.12588961795686471</c:v>
                </c:pt>
                <c:pt idx="1341">
                  <c:v>0.12588961795686471</c:v>
                </c:pt>
                <c:pt idx="1342">
                  <c:v>0.12588961795686471</c:v>
                </c:pt>
                <c:pt idx="1343">
                  <c:v>0.12588961795686471</c:v>
                </c:pt>
                <c:pt idx="1344">
                  <c:v>0.12588961795686471</c:v>
                </c:pt>
                <c:pt idx="1345">
                  <c:v>0.12682584555722401</c:v>
                </c:pt>
                <c:pt idx="1346">
                  <c:v>0.12682584555722401</c:v>
                </c:pt>
                <c:pt idx="1347">
                  <c:v>0.12682584555722401</c:v>
                </c:pt>
                <c:pt idx="1348">
                  <c:v>0.12682584555722401</c:v>
                </c:pt>
                <c:pt idx="1349">
                  <c:v>0.12682584555722401</c:v>
                </c:pt>
                <c:pt idx="1350">
                  <c:v>0.12682584555722401</c:v>
                </c:pt>
                <c:pt idx="1351">
                  <c:v>0.12682584555722401</c:v>
                </c:pt>
                <c:pt idx="1352">
                  <c:v>0.12682584555722401</c:v>
                </c:pt>
                <c:pt idx="1353">
                  <c:v>0.12682584555722401</c:v>
                </c:pt>
                <c:pt idx="1354">
                  <c:v>0.12682584555722401</c:v>
                </c:pt>
                <c:pt idx="1355">
                  <c:v>0.12682584555722401</c:v>
                </c:pt>
                <c:pt idx="1356">
                  <c:v>0.12682584555722401</c:v>
                </c:pt>
                <c:pt idx="1357">
                  <c:v>0.12682584555722401</c:v>
                </c:pt>
                <c:pt idx="1358">
                  <c:v>0.12682584555722401</c:v>
                </c:pt>
                <c:pt idx="1359">
                  <c:v>0.12682584555722401</c:v>
                </c:pt>
                <c:pt idx="1360">
                  <c:v>0.12777877286951836</c:v>
                </c:pt>
                <c:pt idx="1361">
                  <c:v>0.12777877286951836</c:v>
                </c:pt>
                <c:pt idx="1362">
                  <c:v>0.12777877286951836</c:v>
                </c:pt>
                <c:pt idx="1363">
                  <c:v>0.12777877286951836</c:v>
                </c:pt>
                <c:pt idx="1364">
                  <c:v>0.12777877286951836</c:v>
                </c:pt>
                <c:pt idx="1365">
                  <c:v>0.12777877286951836</c:v>
                </c:pt>
                <c:pt idx="1366">
                  <c:v>0.12777877286951836</c:v>
                </c:pt>
                <c:pt idx="1367">
                  <c:v>0.12777877286951836</c:v>
                </c:pt>
                <c:pt idx="1368">
                  <c:v>0.12777877286951836</c:v>
                </c:pt>
                <c:pt idx="1369">
                  <c:v>0.12777877286951836</c:v>
                </c:pt>
                <c:pt idx="1370">
                  <c:v>0.12777877286951836</c:v>
                </c:pt>
                <c:pt idx="1371">
                  <c:v>0.12777877286951836</c:v>
                </c:pt>
                <c:pt idx="1372">
                  <c:v>0.12777877286951836</c:v>
                </c:pt>
                <c:pt idx="1373">
                  <c:v>0.12777877286951836</c:v>
                </c:pt>
                <c:pt idx="1374">
                  <c:v>0.12777877286951836</c:v>
                </c:pt>
                <c:pt idx="1375">
                  <c:v>0.12777877286951836</c:v>
                </c:pt>
                <c:pt idx="1376">
                  <c:v>0.12777877286951836</c:v>
                </c:pt>
                <c:pt idx="1377">
                  <c:v>0.12777877286951836</c:v>
                </c:pt>
                <c:pt idx="1378">
                  <c:v>0.12777877286951836</c:v>
                </c:pt>
                <c:pt idx="1379">
                  <c:v>0.12777877286951836</c:v>
                </c:pt>
                <c:pt idx="1380">
                  <c:v>0.12777877286951836</c:v>
                </c:pt>
                <c:pt idx="1381">
                  <c:v>0.12777877286951836</c:v>
                </c:pt>
                <c:pt idx="1382">
                  <c:v>0.12777877286951836</c:v>
                </c:pt>
                <c:pt idx="1383">
                  <c:v>0.12777877286951836</c:v>
                </c:pt>
                <c:pt idx="1384">
                  <c:v>0.12777877286951836</c:v>
                </c:pt>
                <c:pt idx="1385">
                  <c:v>0.12777877286951836</c:v>
                </c:pt>
                <c:pt idx="1386">
                  <c:v>0.12777877286951836</c:v>
                </c:pt>
                <c:pt idx="1387">
                  <c:v>0.12777877286951836</c:v>
                </c:pt>
                <c:pt idx="1388">
                  <c:v>0.12777877286951836</c:v>
                </c:pt>
                <c:pt idx="1389">
                  <c:v>0.12777877286951836</c:v>
                </c:pt>
                <c:pt idx="1390">
                  <c:v>0.12878445351947801</c:v>
                </c:pt>
                <c:pt idx="1391">
                  <c:v>0.12878445351947801</c:v>
                </c:pt>
                <c:pt idx="1392">
                  <c:v>0.12878445351947801</c:v>
                </c:pt>
                <c:pt idx="1393">
                  <c:v>0.12878445351947801</c:v>
                </c:pt>
                <c:pt idx="1394">
                  <c:v>0.12878445351947801</c:v>
                </c:pt>
                <c:pt idx="1395">
                  <c:v>0.12878445351947801</c:v>
                </c:pt>
                <c:pt idx="1396">
                  <c:v>0.12878445351947801</c:v>
                </c:pt>
                <c:pt idx="1397">
                  <c:v>0.12979609906059994</c:v>
                </c:pt>
                <c:pt idx="1398">
                  <c:v>0.12979609906059994</c:v>
                </c:pt>
                <c:pt idx="1399">
                  <c:v>0.12979609906059994</c:v>
                </c:pt>
                <c:pt idx="1400">
                  <c:v>0.12979609906059994</c:v>
                </c:pt>
                <c:pt idx="1401">
                  <c:v>0.12979609906059994</c:v>
                </c:pt>
                <c:pt idx="1402">
                  <c:v>0.12979609906059994</c:v>
                </c:pt>
                <c:pt idx="1403">
                  <c:v>0.12979609906059994</c:v>
                </c:pt>
                <c:pt idx="1404">
                  <c:v>0.12979609906059994</c:v>
                </c:pt>
                <c:pt idx="1405">
                  <c:v>0.13081622546254565</c:v>
                </c:pt>
                <c:pt idx="1406">
                  <c:v>0.13081622546254565</c:v>
                </c:pt>
                <c:pt idx="1407">
                  <c:v>0.13081622546254565</c:v>
                </c:pt>
                <c:pt idx="1408">
                  <c:v>0.13081622546254565</c:v>
                </c:pt>
                <c:pt idx="1409">
                  <c:v>0.13081622546254565</c:v>
                </c:pt>
                <c:pt idx="1410">
                  <c:v>0.13081622546254565</c:v>
                </c:pt>
                <c:pt idx="1411">
                  <c:v>0.13081622546254565</c:v>
                </c:pt>
                <c:pt idx="1412">
                  <c:v>0.13081622546254565</c:v>
                </c:pt>
                <c:pt idx="1413">
                  <c:v>0.13081622546254565</c:v>
                </c:pt>
                <c:pt idx="1414">
                  <c:v>0.13081622546254565</c:v>
                </c:pt>
                <c:pt idx="1415">
                  <c:v>0.13081622546254565</c:v>
                </c:pt>
                <c:pt idx="1416">
                  <c:v>0.13081622546254565</c:v>
                </c:pt>
                <c:pt idx="1417">
                  <c:v>0.13081622546254565</c:v>
                </c:pt>
                <c:pt idx="1418">
                  <c:v>0.13081622546254565</c:v>
                </c:pt>
                <c:pt idx="1419">
                  <c:v>0.13081622546254565</c:v>
                </c:pt>
                <c:pt idx="1420">
                  <c:v>0.13081622546254565</c:v>
                </c:pt>
                <c:pt idx="1421">
                  <c:v>0.13081622546254565</c:v>
                </c:pt>
                <c:pt idx="1422">
                  <c:v>0.13081622546254565</c:v>
                </c:pt>
                <c:pt idx="1423">
                  <c:v>0.13081622546254565</c:v>
                </c:pt>
                <c:pt idx="1424">
                  <c:v>0.13081622546254565</c:v>
                </c:pt>
                <c:pt idx="1425">
                  <c:v>0.13081622546254565</c:v>
                </c:pt>
                <c:pt idx="1426">
                  <c:v>0.13081622546254565</c:v>
                </c:pt>
                <c:pt idx="1427">
                  <c:v>0.13081622546254565</c:v>
                </c:pt>
                <c:pt idx="1428">
                  <c:v>0.13081622546254565</c:v>
                </c:pt>
                <c:pt idx="1429">
                  <c:v>0.13081622546254565</c:v>
                </c:pt>
                <c:pt idx="1430">
                  <c:v>0.13081622546254565</c:v>
                </c:pt>
                <c:pt idx="1431">
                  <c:v>0.13081622546254565</c:v>
                </c:pt>
                <c:pt idx="1432">
                  <c:v>0.13081622546254565</c:v>
                </c:pt>
                <c:pt idx="1433">
                  <c:v>0.13081622546254565</c:v>
                </c:pt>
                <c:pt idx="1434">
                  <c:v>0.13081622546254565</c:v>
                </c:pt>
                <c:pt idx="1435">
                  <c:v>0.13081622546254565</c:v>
                </c:pt>
                <c:pt idx="1436">
                  <c:v>0.13081622546254565</c:v>
                </c:pt>
                <c:pt idx="1437">
                  <c:v>0.13081622546254565</c:v>
                </c:pt>
                <c:pt idx="1438">
                  <c:v>0.13081622546254565</c:v>
                </c:pt>
                <c:pt idx="1439">
                  <c:v>0.13081622546254565</c:v>
                </c:pt>
                <c:pt idx="1440">
                  <c:v>0.13081622546254565</c:v>
                </c:pt>
                <c:pt idx="1441">
                  <c:v>0.13081622546254565</c:v>
                </c:pt>
                <c:pt idx="1442">
                  <c:v>0.13081622546254565</c:v>
                </c:pt>
                <c:pt idx="1443">
                  <c:v>0.13081622546254565</c:v>
                </c:pt>
                <c:pt idx="1444">
                  <c:v>0.13193135323363536</c:v>
                </c:pt>
                <c:pt idx="1445">
                  <c:v>0.13193135323363536</c:v>
                </c:pt>
                <c:pt idx="1446">
                  <c:v>0.13193135323363536</c:v>
                </c:pt>
                <c:pt idx="1447">
                  <c:v>0.13193135323363536</c:v>
                </c:pt>
                <c:pt idx="1448">
                  <c:v>0.13193135323363536</c:v>
                </c:pt>
                <c:pt idx="1449">
                  <c:v>0.13193135323363536</c:v>
                </c:pt>
                <c:pt idx="1450">
                  <c:v>0.13193135323363536</c:v>
                </c:pt>
                <c:pt idx="1451">
                  <c:v>0.13193135323363536</c:v>
                </c:pt>
                <c:pt idx="1452">
                  <c:v>0.13306134937500627</c:v>
                </c:pt>
                <c:pt idx="1453">
                  <c:v>0.13306134937500627</c:v>
                </c:pt>
                <c:pt idx="1454">
                  <c:v>0.13306134937500627</c:v>
                </c:pt>
                <c:pt idx="1455">
                  <c:v>0.13306134937500627</c:v>
                </c:pt>
                <c:pt idx="1456">
                  <c:v>0.13306134937500627</c:v>
                </c:pt>
                <c:pt idx="1457">
                  <c:v>0.13306134937500627</c:v>
                </c:pt>
                <c:pt idx="1458">
                  <c:v>0.13306134937500627</c:v>
                </c:pt>
                <c:pt idx="1459">
                  <c:v>0.13306134937500627</c:v>
                </c:pt>
                <c:pt idx="1460">
                  <c:v>0.13306134937500627</c:v>
                </c:pt>
                <c:pt idx="1461">
                  <c:v>0.13422075637485123</c:v>
                </c:pt>
                <c:pt idx="1462">
                  <c:v>0.13422075637485123</c:v>
                </c:pt>
                <c:pt idx="1463">
                  <c:v>0.13422075637485123</c:v>
                </c:pt>
                <c:pt idx="1464">
                  <c:v>0.13422075637485123</c:v>
                </c:pt>
                <c:pt idx="1465">
                  <c:v>0.13539140416278331</c:v>
                </c:pt>
                <c:pt idx="1466">
                  <c:v>0.13539140416278331</c:v>
                </c:pt>
                <c:pt idx="1467">
                  <c:v>0.13539140416278331</c:v>
                </c:pt>
                <c:pt idx="1468">
                  <c:v>0.13539140416278331</c:v>
                </c:pt>
                <c:pt idx="1469">
                  <c:v>0.13539140416278331</c:v>
                </c:pt>
                <c:pt idx="1470">
                  <c:v>0.13539140416278331</c:v>
                </c:pt>
                <c:pt idx="1471">
                  <c:v>0.13539140416278331</c:v>
                </c:pt>
                <c:pt idx="1472">
                  <c:v>0.13539140416278331</c:v>
                </c:pt>
                <c:pt idx="1473">
                  <c:v>0.13539140416278331</c:v>
                </c:pt>
                <c:pt idx="1474">
                  <c:v>0.13539140416278331</c:v>
                </c:pt>
                <c:pt idx="1475">
                  <c:v>0.13539140416278331</c:v>
                </c:pt>
                <c:pt idx="1476">
                  <c:v>0.13539140416278331</c:v>
                </c:pt>
                <c:pt idx="1477">
                  <c:v>0.13539140416278331</c:v>
                </c:pt>
                <c:pt idx="1478">
                  <c:v>0.13539140416278331</c:v>
                </c:pt>
                <c:pt idx="1479">
                  <c:v>0.13539140416278331</c:v>
                </c:pt>
                <c:pt idx="1480">
                  <c:v>0.13539140416278331</c:v>
                </c:pt>
                <c:pt idx="1481">
                  <c:v>0.13539140416278331</c:v>
                </c:pt>
                <c:pt idx="1482">
                  <c:v>0.13539140416278331</c:v>
                </c:pt>
                <c:pt idx="1483">
                  <c:v>0.13539140416278331</c:v>
                </c:pt>
                <c:pt idx="1484">
                  <c:v>0.13539140416278331</c:v>
                </c:pt>
                <c:pt idx="1485">
                  <c:v>0.13539140416278331</c:v>
                </c:pt>
                <c:pt idx="1486">
                  <c:v>0.13539140416278331</c:v>
                </c:pt>
                <c:pt idx="1487">
                  <c:v>0.13539140416278331</c:v>
                </c:pt>
                <c:pt idx="1488">
                  <c:v>0.13539140416278331</c:v>
                </c:pt>
                <c:pt idx="1489">
                  <c:v>0.13539140416278331</c:v>
                </c:pt>
                <c:pt idx="1490">
                  <c:v>0.13539140416278331</c:v>
                </c:pt>
                <c:pt idx="1491">
                  <c:v>0.13539140416278331</c:v>
                </c:pt>
                <c:pt idx="1492">
                  <c:v>0.13539140416278331</c:v>
                </c:pt>
                <c:pt idx="1493">
                  <c:v>0.13539140416278331</c:v>
                </c:pt>
                <c:pt idx="1494">
                  <c:v>0.13664554540364368</c:v>
                </c:pt>
                <c:pt idx="1495">
                  <c:v>0.13664554540364368</c:v>
                </c:pt>
                <c:pt idx="1496">
                  <c:v>0.13664554540364368</c:v>
                </c:pt>
                <c:pt idx="1497">
                  <c:v>0.13664554540364368</c:v>
                </c:pt>
                <c:pt idx="1498">
                  <c:v>0.13664554540364368</c:v>
                </c:pt>
                <c:pt idx="1499">
                  <c:v>0.13664554540364368</c:v>
                </c:pt>
                <c:pt idx="1500">
                  <c:v>0.13664554540364368</c:v>
                </c:pt>
                <c:pt idx="1501">
                  <c:v>0.13791288813124997</c:v>
                </c:pt>
                <c:pt idx="1502">
                  <c:v>0.13791288813124997</c:v>
                </c:pt>
                <c:pt idx="1503">
                  <c:v>0.13791288813124997</c:v>
                </c:pt>
                <c:pt idx="1504">
                  <c:v>0.13791288813124997</c:v>
                </c:pt>
                <c:pt idx="1505">
                  <c:v>0.13791288813124997</c:v>
                </c:pt>
                <c:pt idx="1506">
                  <c:v>0.13919764472839588</c:v>
                </c:pt>
                <c:pt idx="1507">
                  <c:v>0.13919764472839588</c:v>
                </c:pt>
                <c:pt idx="1508">
                  <c:v>0.13919764472839588</c:v>
                </c:pt>
                <c:pt idx="1509">
                  <c:v>0.13919764472839588</c:v>
                </c:pt>
                <c:pt idx="1510">
                  <c:v>0.13919764472839588</c:v>
                </c:pt>
                <c:pt idx="1511">
                  <c:v>0.13919764472839588</c:v>
                </c:pt>
                <c:pt idx="1512">
                  <c:v>0.13919764472839588</c:v>
                </c:pt>
                <c:pt idx="1513">
                  <c:v>0.13919764472839588</c:v>
                </c:pt>
                <c:pt idx="1514">
                  <c:v>0.13919764472839588</c:v>
                </c:pt>
                <c:pt idx="1515">
                  <c:v>0.13919764472839588</c:v>
                </c:pt>
                <c:pt idx="1516">
                  <c:v>0.13919764472839588</c:v>
                </c:pt>
                <c:pt idx="1517">
                  <c:v>0.14051258541482564</c:v>
                </c:pt>
                <c:pt idx="1518">
                  <c:v>0.14051258541482564</c:v>
                </c:pt>
                <c:pt idx="1519">
                  <c:v>0.14051258541482564</c:v>
                </c:pt>
                <c:pt idx="1520">
                  <c:v>0.14051258541482564</c:v>
                </c:pt>
                <c:pt idx="1521">
                  <c:v>0.14184213655332684</c:v>
                </c:pt>
                <c:pt idx="1522">
                  <c:v>0.14184213655332684</c:v>
                </c:pt>
                <c:pt idx="1523">
                  <c:v>0.14184213655332684</c:v>
                </c:pt>
                <c:pt idx="1524">
                  <c:v>0.14184213655332684</c:v>
                </c:pt>
                <c:pt idx="1525">
                  <c:v>0.14184213655332684</c:v>
                </c:pt>
                <c:pt idx="1526">
                  <c:v>0.14184213655332684</c:v>
                </c:pt>
                <c:pt idx="1527">
                  <c:v>0.14184213655332684</c:v>
                </c:pt>
                <c:pt idx="1528">
                  <c:v>0.14184213655332684</c:v>
                </c:pt>
                <c:pt idx="1529">
                  <c:v>0.14184213655332684</c:v>
                </c:pt>
                <c:pt idx="1530">
                  <c:v>0.14184213655332684</c:v>
                </c:pt>
                <c:pt idx="1531">
                  <c:v>0.14184213655332684</c:v>
                </c:pt>
                <c:pt idx="1532">
                  <c:v>0.14184213655332684</c:v>
                </c:pt>
                <c:pt idx="1533">
                  <c:v>0.14184213655332684</c:v>
                </c:pt>
                <c:pt idx="1534">
                  <c:v>0.14184213655332684</c:v>
                </c:pt>
                <c:pt idx="1535">
                  <c:v>0.14184213655332684</c:v>
                </c:pt>
                <c:pt idx="1536">
                  <c:v>0.14184213655332684</c:v>
                </c:pt>
                <c:pt idx="1537">
                  <c:v>0.14184213655332684</c:v>
                </c:pt>
                <c:pt idx="1538">
                  <c:v>0.14184213655332684</c:v>
                </c:pt>
                <c:pt idx="1539">
                  <c:v>0.14184213655332684</c:v>
                </c:pt>
                <c:pt idx="1540">
                  <c:v>0.14184213655332684</c:v>
                </c:pt>
                <c:pt idx="1541">
                  <c:v>0.14184213655332684</c:v>
                </c:pt>
                <c:pt idx="1542">
                  <c:v>0.14184213655332684</c:v>
                </c:pt>
                <c:pt idx="1543">
                  <c:v>0.14184213655332684</c:v>
                </c:pt>
                <c:pt idx="1544">
                  <c:v>0.14184213655332684</c:v>
                </c:pt>
                <c:pt idx="1545">
                  <c:v>0.14184213655332684</c:v>
                </c:pt>
                <c:pt idx="1546">
                  <c:v>0.14184213655332684</c:v>
                </c:pt>
                <c:pt idx="1547">
                  <c:v>0.14184213655332684</c:v>
                </c:pt>
                <c:pt idx="1548">
                  <c:v>0.14184213655332684</c:v>
                </c:pt>
                <c:pt idx="1549">
                  <c:v>0.14184213655332684</c:v>
                </c:pt>
                <c:pt idx="1550">
                  <c:v>0.14184213655332684</c:v>
                </c:pt>
                <c:pt idx="1551">
                  <c:v>0.14184213655332684</c:v>
                </c:pt>
                <c:pt idx="1552">
                  <c:v>0.14184213655332684</c:v>
                </c:pt>
                <c:pt idx="1553">
                  <c:v>0.14184213655332684</c:v>
                </c:pt>
                <c:pt idx="1554">
                  <c:v>0.14184213655332684</c:v>
                </c:pt>
                <c:pt idx="1555">
                  <c:v>0.14184213655332684</c:v>
                </c:pt>
                <c:pt idx="1556">
                  <c:v>0.14184213655332684</c:v>
                </c:pt>
                <c:pt idx="1557">
                  <c:v>0.14184213655332684</c:v>
                </c:pt>
                <c:pt idx="1558">
                  <c:v>0.14184213655332684</c:v>
                </c:pt>
                <c:pt idx="1559">
                  <c:v>0.14184213655332684</c:v>
                </c:pt>
                <c:pt idx="1560">
                  <c:v>0.14184213655332684</c:v>
                </c:pt>
                <c:pt idx="1561">
                  <c:v>0.14184213655332684</c:v>
                </c:pt>
                <c:pt idx="1562">
                  <c:v>0.14184213655332684</c:v>
                </c:pt>
                <c:pt idx="1563">
                  <c:v>0.14184213655332684</c:v>
                </c:pt>
                <c:pt idx="1564">
                  <c:v>0.14184213655332684</c:v>
                </c:pt>
                <c:pt idx="1565">
                  <c:v>0.14184213655332684</c:v>
                </c:pt>
                <c:pt idx="1566">
                  <c:v>0.14184213655332684</c:v>
                </c:pt>
                <c:pt idx="1567">
                  <c:v>0.14184213655332684</c:v>
                </c:pt>
                <c:pt idx="1568">
                  <c:v>0.14184213655332684</c:v>
                </c:pt>
                <c:pt idx="1569">
                  <c:v>0.14184213655332684</c:v>
                </c:pt>
                <c:pt idx="1570">
                  <c:v>0.14184213655332684</c:v>
                </c:pt>
                <c:pt idx="1571">
                  <c:v>0.14184213655332684</c:v>
                </c:pt>
                <c:pt idx="1572">
                  <c:v>0.14184213655332684</c:v>
                </c:pt>
                <c:pt idx="1573">
                  <c:v>0.14184213655332684</c:v>
                </c:pt>
                <c:pt idx="1574">
                  <c:v>0.14184213655332684</c:v>
                </c:pt>
                <c:pt idx="1575">
                  <c:v>0.14184213655332684</c:v>
                </c:pt>
                <c:pt idx="1576">
                  <c:v>0.14184213655332684</c:v>
                </c:pt>
                <c:pt idx="1577">
                  <c:v>0.14184213655332684</c:v>
                </c:pt>
                <c:pt idx="1578">
                  <c:v>0.14184213655332684</c:v>
                </c:pt>
                <c:pt idx="1579">
                  <c:v>0.14184213655332684</c:v>
                </c:pt>
                <c:pt idx="1580">
                  <c:v>0.14184213655332684</c:v>
                </c:pt>
                <c:pt idx="1581">
                  <c:v>0.14184213655332684</c:v>
                </c:pt>
                <c:pt idx="1582">
                  <c:v>0.14184213655332684</c:v>
                </c:pt>
                <c:pt idx="1583">
                  <c:v>0.14184213655332684</c:v>
                </c:pt>
                <c:pt idx="1584">
                  <c:v>0.14184213655332684</c:v>
                </c:pt>
                <c:pt idx="1585">
                  <c:v>0.14184213655332684</c:v>
                </c:pt>
                <c:pt idx="1586">
                  <c:v>0.14184213655332684</c:v>
                </c:pt>
                <c:pt idx="1587">
                  <c:v>0.14184213655332684</c:v>
                </c:pt>
                <c:pt idx="1588">
                  <c:v>0.14184213655332684</c:v>
                </c:pt>
                <c:pt idx="1589">
                  <c:v>0.14184213655332684</c:v>
                </c:pt>
                <c:pt idx="1590">
                  <c:v>0.14184213655332684</c:v>
                </c:pt>
                <c:pt idx="1591">
                  <c:v>0.14184213655332684</c:v>
                </c:pt>
                <c:pt idx="1592">
                  <c:v>0.14184213655332684</c:v>
                </c:pt>
                <c:pt idx="1593">
                  <c:v>0.14184213655332684</c:v>
                </c:pt>
                <c:pt idx="1594">
                  <c:v>0.14184213655332684</c:v>
                </c:pt>
                <c:pt idx="1595">
                  <c:v>0.14184213655332684</c:v>
                </c:pt>
                <c:pt idx="1596">
                  <c:v>0.14184213655332684</c:v>
                </c:pt>
                <c:pt idx="1597">
                  <c:v>0.14184213655332684</c:v>
                </c:pt>
                <c:pt idx="1598">
                  <c:v>0.14184213655332684</c:v>
                </c:pt>
                <c:pt idx="1599">
                  <c:v>0.14184213655332684</c:v>
                </c:pt>
                <c:pt idx="1600">
                  <c:v>0.14184213655332684</c:v>
                </c:pt>
                <c:pt idx="1601">
                  <c:v>0.14184213655332684</c:v>
                </c:pt>
                <c:pt idx="1602">
                  <c:v>0.14184213655332684</c:v>
                </c:pt>
                <c:pt idx="1603">
                  <c:v>0.14184213655332684</c:v>
                </c:pt>
                <c:pt idx="1604">
                  <c:v>0.14184213655332684</c:v>
                </c:pt>
                <c:pt idx="1605">
                  <c:v>0.14184213655332684</c:v>
                </c:pt>
                <c:pt idx="1606">
                  <c:v>0.14184213655332684</c:v>
                </c:pt>
                <c:pt idx="1607">
                  <c:v>0.14184213655332684</c:v>
                </c:pt>
                <c:pt idx="1608">
                  <c:v>0.14184213655332684</c:v>
                </c:pt>
                <c:pt idx="1609">
                  <c:v>0.14184213655332684</c:v>
                </c:pt>
                <c:pt idx="1610">
                  <c:v>0.14184213655332684</c:v>
                </c:pt>
                <c:pt idx="1611">
                  <c:v>0.14184213655332684</c:v>
                </c:pt>
                <c:pt idx="1612">
                  <c:v>0.14184213655332684</c:v>
                </c:pt>
                <c:pt idx="1613">
                  <c:v>0.14184213655332684</c:v>
                </c:pt>
                <c:pt idx="1614">
                  <c:v>0.14184213655332684</c:v>
                </c:pt>
                <c:pt idx="1615">
                  <c:v>0.14184213655332684</c:v>
                </c:pt>
                <c:pt idx="1616">
                  <c:v>0.14184213655332684</c:v>
                </c:pt>
                <c:pt idx="1617">
                  <c:v>0.14184213655332684</c:v>
                </c:pt>
                <c:pt idx="1618">
                  <c:v>0.14184213655332684</c:v>
                </c:pt>
                <c:pt idx="1619">
                  <c:v>0.14184213655332684</c:v>
                </c:pt>
                <c:pt idx="1620">
                  <c:v>0.14184213655332684</c:v>
                </c:pt>
                <c:pt idx="1621">
                  <c:v>0.14350829363904261</c:v>
                </c:pt>
                <c:pt idx="1622">
                  <c:v>0.14350829363904261</c:v>
                </c:pt>
                <c:pt idx="1623">
                  <c:v>0.14350829363904261</c:v>
                </c:pt>
                <c:pt idx="1624">
                  <c:v>0.14350829363904261</c:v>
                </c:pt>
                <c:pt idx="1625">
                  <c:v>0.14518452828777681</c:v>
                </c:pt>
                <c:pt idx="1626">
                  <c:v>0.14518452828777681</c:v>
                </c:pt>
                <c:pt idx="1627">
                  <c:v>0.14518452828777681</c:v>
                </c:pt>
                <c:pt idx="1628">
                  <c:v>0.14518452828777681</c:v>
                </c:pt>
                <c:pt idx="1629">
                  <c:v>0.14518452828777681</c:v>
                </c:pt>
                <c:pt idx="1630">
                  <c:v>0.14518452828777681</c:v>
                </c:pt>
                <c:pt idx="1631">
                  <c:v>0.14518452828777681</c:v>
                </c:pt>
                <c:pt idx="1632">
                  <c:v>0.14518452828777681</c:v>
                </c:pt>
                <c:pt idx="1633">
                  <c:v>0.14518452828777681</c:v>
                </c:pt>
                <c:pt idx="1634">
                  <c:v>0.14518452828777681</c:v>
                </c:pt>
                <c:pt idx="1635">
                  <c:v>0.14518452828777681</c:v>
                </c:pt>
                <c:pt idx="1636">
                  <c:v>0.14518452828777681</c:v>
                </c:pt>
                <c:pt idx="1637">
                  <c:v>0.14518452828777681</c:v>
                </c:pt>
                <c:pt idx="1638">
                  <c:v>0.14518452828777681</c:v>
                </c:pt>
                <c:pt idx="1639">
                  <c:v>0.14518452828777681</c:v>
                </c:pt>
                <c:pt idx="1640">
                  <c:v>0.1469574687816303</c:v>
                </c:pt>
                <c:pt idx="1641">
                  <c:v>0.1469574687816303</c:v>
                </c:pt>
                <c:pt idx="1642">
                  <c:v>0.1469574687816303</c:v>
                </c:pt>
                <c:pt idx="1643">
                  <c:v>0.1469574687816303</c:v>
                </c:pt>
                <c:pt idx="1644">
                  <c:v>0.1469574687816303</c:v>
                </c:pt>
                <c:pt idx="1645">
                  <c:v>0.1469574687816303</c:v>
                </c:pt>
                <c:pt idx="1646">
                  <c:v>0.1469574687816303</c:v>
                </c:pt>
                <c:pt idx="1647">
                  <c:v>0.1469574687816303</c:v>
                </c:pt>
                <c:pt idx="1648">
                  <c:v>0.1469574687816303</c:v>
                </c:pt>
                <c:pt idx="1649">
                  <c:v>0.1469574687816303</c:v>
                </c:pt>
                <c:pt idx="1650">
                  <c:v>0.1469574687816303</c:v>
                </c:pt>
                <c:pt idx="1651">
                  <c:v>0.1469574687816303</c:v>
                </c:pt>
                <c:pt idx="1652">
                  <c:v>0.1469574687816303</c:v>
                </c:pt>
                <c:pt idx="1653">
                  <c:v>0.1469574687816303</c:v>
                </c:pt>
                <c:pt idx="1654">
                  <c:v>0.1469574687816303</c:v>
                </c:pt>
                <c:pt idx="1655">
                  <c:v>0.1469574687816303</c:v>
                </c:pt>
                <c:pt idx="1656">
                  <c:v>0.1469574687816303</c:v>
                </c:pt>
                <c:pt idx="1657">
                  <c:v>0.1469574687816303</c:v>
                </c:pt>
                <c:pt idx="1658">
                  <c:v>0.1469574687816303</c:v>
                </c:pt>
                <c:pt idx="1659">
                  <c:v>0.14880973547207679</c:v>
                </c:pt>
                <c:pt idx="1660">
                  <c:v>0.14880973547207679</c:v>
                </c:pt>
                <c:pt idx="1661">
                  <c:v>0.14880973547207679</c:v>
                </c:pt>
                <c:pt idx="1662">
                  <c:v>0.14880973547207679</c:v>
                </c:pt>
                <c:pt idx="1663">
                  <c:v>0.14880973547207679</c:v>
                </c:pt>
                <c:pt idx="1664">
                  <c:v>0.14880973547207679</c:v>
                </c:pt>
                <c:pt idx="1665">
                  <c:v>0.14880973547207679</c:v>
                </c:pt>
                <c:pt idx="1666">
                  <c:v>0.15069583351759994</c:v>
                </c:pt>
                <c:pt idx="1667">
                  <c:v>0.15069583351759994</c:v>
                </c:pt>
                <c:pt idx="1668">
                  <c:v>0.15069583351759994</c:v>
                </c:pt>
                <c:pt idx="1669">
                  <c:v>0.15069583351759994</c:v>
                </c:pt>
                <c:pt idx="1670">
                  <c:v>0.15069583351759994</c:v>
                </c:pt>
                <c:pt idx="1671">
                  <c:v>0.15069583351759994</c:v>
                </c:pt>
                <c:pt idx="1672">
                  <c:v>0.15069583351759994</c:v>
                </c:pt>
                <c:pt idx="1673">
                  <c:v>0.15069583351759994</c:v>
                </c:pt>
                <c:pt idx="1674">
                  <c:v>0.15069583351759994</c:v>
                </c:pt>
                <c:pt idx="1675">
                  <c:v>0.15069583351759994</c:v>
                </c:pt>
                <c:pt idx="1676">
                  <c:v>0.15069583351759994</c:v>
                </c:pt>
                <c:pt idx="1677">
                  <c:v>0.15069583351759994</c:v>
                </c:pt>
                <c:pt idx="1678">
                  <c:v>0.15069583351759994</c:v>
                </c:pt>
                <c:pt idx="1679">
                  <c:v>0.15069583351759994</c:v>
                </c:pt>
                <c:pt idx="1680">
                  <c:v>0.15069583351759994</c:v>
                </c:pt>
                <c:pt idx="1681">
                  <c:v>0.15069583351759994</c:v>
                </c:pt>
                <c:pt idx="1682">
                  <c:v>0.15069583351759994</c:v>
                </c:pt>
                <c:pt idx="1683">
                  <c:v>0.15069583351759994</c:v>
                </c:pt>
                <c:pt idx="1684">
                  <c:v>0.15069583351759994</c:v>
                </c:pt>
                <c:pt idx="1685">
                  <c:v>0.15069583351759994</c:v>
                </c:pt>
                <c:pt idx="1686">
                  <c:v>0.15069583351759994</c:v>
                </c:pt>
                <c:pt idx="1687">
                  <c:v>0.15069583351759994</c:v>
                </c:pt>
                <c:pt idx="1688">
                  <c:v>0.15069583351759994</c:v>
                </c:pt>
                <c:pt idx="1689">
                  <c:v>0.15069583351759994</c:v>
                </c:pt>
                <c:pt idx="1690">
                  <c:v>0.15069583351759994</c:v>
                </c:pt>
                <c:pt idx="1691">
                  <c:v>0.15069583351759994</c:v>
                </c:pt>
                <c:pt idx="1692">
                  <c:v>0.15266295725481618</c:v>
                </c:pt>
                <c:pt idx="1693">
                  <c:v>0.15266295725481618</c:v>
                </c:pt>
                <c:pt idx="1694">
                  <c:v>0.15266295725481618</c:v>
                </c:pt>
                <c:pt idx="1695">
                  <c:v>0.15266295725481618</c:v>
                </c:pt>
                <c:pt idx="1696">
                  <c:v>0.15266295725481618</c:v>
                </c:pt>
                <c:pt idx="1697">
                  <c:v>0.15266295725481618</c:v>
                </c:pt>
                <c:pt idx="1698">
                  <c:v>0.15266295725481618</c:v>
                </c:pt>
                <c:pt idx="1699">
                  <c:v>0.15266295725481618</c:v>
                </c:pt>
                <c:pt idx="1700">
                  <c:v>0.15266295725481618</c:v>
                </c:pt>
                <c:pt idx="1701">
                  <c:v>0.15266295725481618</c:v>
                </c:pt>
                <c:pt idx="1702">
                  <c:v>0.15266295725481618</c:v>
                </c:pt>
                <c:pt idx="1703">
                  <c:v>0.15266295725481618</c:v>
                </c:pt>
                <c:pt idx="1704">
                  <c:v>0.15266295725481618</c:v>
                </c:pt>
                <c:pt idx="1705">
                  <c:v>0.15266295725481618</c:v>
                </c:pt>
                <c:pt idx="1706">
                  <c:v>0.15266295725481618</c:v>
                </c:pt>
                <c:pt idx="1707">
                  <c:v>0.15266295725481618</c:v>
                </c:pt>
                <c:pt idx="1708">
                  <c:v>0.15266295725481618</c:v>
                </c:pt>
                <c:pt idx="1709">
                  <c:v>0.15266295725481618</c:v>
                </c:pt>
                <c:pt idx="1710">
                  <c:v>0.15266295725481618</c:v>
                </c:pt>
                <c:pt idx="1711">
                  <c:v>0.15266295725481618</c:v>
                </c:pt>
                <c:pt idx="1712">
                  <c:v>0.15266295725481618</c:v>
                </c:pt>
                <c:pt idx="1713">
                  <c:v>0.15266295725481618</c:v>
                </c:pt>
                <c:pt idx="1714">
                  <c:v>0.15266295725481618</c:v>
                </c:pt>
                <c:pt idx="1715">
                  <c:v>0.15266295725481618</c:v>
                </c:pt>
                <c:pt idx="1716">
                  <c:v>0.15266295725481618</c:v>
                </c:pt>
                <c:pt idx="1717">
                  <c:v>0.15475541231757661</c:v>
                </c:pt>
                <c:pt idx="1718">
                  <c:v>0.15475541231757661</c:v>
                </c:pt>
                <c:pt idx="1719">
                  <c:v>0.15475541231757661</c:v>
                </c:pt>
                <c:pt idx="1720">
                  <c:v>0.15475541231757661</c:v>
                </c:pt>
                <c:pt idx="1721">
                  <c:v>0.15475541231757661</c:v>
                </c:pt>
                <c:pt idx="1722">
                  <c:v>0.15475541231757661</c:v>
                </c:pt>
                <c:pt idx="1723">
                  <c:v>0.15475541231757661</c:v>
                </c:pt>
                <c:pt idx="1724">
                  <c:v>0.15475541231757661</c:v>
                </c:pt>
                <c:pt idx="1725">
                  <c:v>0.15686949482284621</c:v>
                </c:pt>
                <c:pt idx="1726">
                  <c:v>0.15686949482284621</c:v>
                </c:pt>
                <c:pt idx="1727">
                  <c:v>0.15686949482284621</c:v>
                </c:pt>
                <c:pt idx="1728">
                  <c:v>0.15686949482284621</c:v>
                </c:pt>
                <c:pt idx="1729">
                  <c:v>0.15686949482284621</c:v>
                </c:pt>
                <c:pt idx="1730">
                  <c:v>0.15686949482284621</c:v>
                </c:pt>
                <c:pt idx="1731">
                  <c:v>0.15686949482284621</c:v>
                </c:pt>
                <c:pt idx="1732">
                  <c:v>0.15686949482284621</c:v>
                </c:pt>
                <c:pt idx="1733">
                  <c:v>0.15686949482284621</c:v>
                </c:pt>
                <c:pt idx="1734">
                  <c:v>0.15686949482284621</c:v>
                </c:pt>
                <c:pt idx="1735">
                  <c:v>0.15686949482284621</c:v>
                </c:pt>
                <c:pt idx="1736">
                  <c:v>0.15686949482284621</c:v>
                </c:pt>
                <c:pt idx="1737">
                  <c:v>0.15905140885234903</c:v>
                </c:pt>
                <c:pt idx="1738">
                  <c:v>0.16124508522163356</c:v>
                </c:pt>
                <c:pt idx="1739">
                  <c:v>0.16124508522163356</c:v>
                </c:pt>
                <c:pt idx="1740">
                  <c:v>0.16124508522163356</c:v>
                </c:pt>
                <c:pt idx="1741">
                  <c:v>0.16124508522163356</c:v>
                </c:pt>
                <c:pt idx="1742">
                  <c:v>0.16124508522163356</c:v>
                </c:pt>
                <c:pt idx="1743">
                  <c:v>0.16124508522163356</c:v>
                </c:pt>
                <c:pt idx="1744">
                  <c:v>0.16124508522163356</c:v>
                </c:pt>
                <c:pt idx="1745">
                  <c:v>0.16350597730139754</c:v>
                </c:pt>
                <c:pt idx="1746">
                  <c:v>0.16350597730139754</c:v>
                </c:pt>
                <c:pt idx="1747">
                  <c:v>0.16350597730139754</c:v>
                </c:pt>
                <c:pt idx="1748">
                  <c:v>0.16350597730139754</c:v>
                </c:pt>
                <c:pt idx="1749">
                  <c:v>0.16350597730139754</c:v>
                </c:pt>
                <c:pt idx="1750">
                  <c:v>0.16350597730139754</c:v>
                </c:pt>
                <c:pt idx="1751">
                  <c:v>0.16350597730139754</c:v>
                </c:pt>
                <c:pt idx="1752">
                  <c:v>0.16350597730139754</c:v>
                </c:pt>
                <c:pt idx="1753">
                  <c:v>0.16350597730139754</c:v>
                </c:pt>
                <c:pt idx="1754">
                  <c:v>0.16350597730139754</c:v>
                </c:pt>
                <c:pt idx="1755">
                  <c:v>0.16350597730139754</c:v>
                </c:pt>
                <c:pt idx="1756">
                  <c:v>0.16350597730139754</c:v>
                </c:pt>
                <c:pt idx="1757">
                  <c:v>0.16350597730139754</c:v>
                </c:pt>
                <c:pt idx="1758">
                  <c:v>0.16350597730139754</c:v>
                </c:pt>
                <c:pt idx="1759">
                  <c:v>0.16350597730139754</c:v>
                </c:pt>
                <c:pt idx="1760">
                  <c:v>0.16350597730139754</c:v>
                </c:pt>
                <c:pt idx="1761">
                  <c:v>0.16350597730139754</c:v>
                </c:pt>
                <c:pt idx="1762">
                  <c:v>0.16350597730139754</c:v>
                </c:pt>
                <c:pt idx="1763">
                  <c:v>0.16350597730139754</c:v>
                </c:pt>
                <c:pt idx="1764">
                  <c:v>0.16350597730139754</c:v>
                </c:pt>
                <c:pt idx="1765">
                  <c:v>0.16350597730139754</c:v>
                </c:pt>
                <c:pt idx="1766">
                  <c:v>0.16350597730139754</c:v>
                </c:pt>
                <c:pt idx="1767">
                  <c:v>0.16350597730139754</c:v>
                </c:pt>
                <c:pt idx="1768">
                  <c:v>0.16350597730139754</c:v>
                </c:pt>
                <c:pt idx="1769">
                  <c:v>0.16350597730139754</c:v>
                </c:pt>
                <c:pt idx="1770">
                  <c:v>0.16350597730139754</c:v>
                </c:pt>
                <c:pt idx="1771">
                  <c:v>0.16350597730139754</c:v>
                </c:pt>
                <c:pt idx="1772">
                  <c:v>0.16350597730139754</c:v>
                </c:pt>
                <c:pt idx="1773">
                  <c:v>0.16350597730139754</c:v>
                </c:pt>
                <c:pt idx="1774">
                  <c:v>0.16350597730139754</c:v>
                </c:pt>
                <c:pt idx="1775">
                  <c:v>0.16350597730139754</c:v>
                </c:pt>
                <c:pt idx="1776">
                  <c:v>0.16350597730139754</c:v>
                </c:pt>
                <c:pt idx="1777">
                  <c:v>0.16350597730139754</c:v>
                </c:pt>
                <c:pt idx="1778">
                  <c:v>0.16350597730139754</c:v>
                </c:pt>
                <c:pt idx="1779">
                  <c:v>0.16350597730139754</c:v>
                </c:pt>
                <c:pt idx="1780">
                  <c:v>0.16350597730139754</c:v>
                </c:pt>
                <c:pt idx="1781">
                  <c:v>0.16350597730139754</c:v>
                </c:pt>
                <c:pt idx="1782">
                  <c:v>0.16350597730139754</c:v>
                </c:pt>
                <c:pt idx="1783">
                  <c:v>0.16350597730139754</c:v>
                </c:pt>
                <c:pt idx="1784">
                  <c:v>0.16350597730139754</c:v>
                </c:pt>
                <c:pt idx="1785">
                  <c:v>0.16350597730139754</c:v>
                </c:pt>
                <c:pt idx="1786">
                  <c:v>0.16350597730139754</c:v>
                </c:pt>
                <c:pt idx="1787">
                  <c:v>0.16350597730139754</c:v>
                </c:pt>
                <c:pt idx="1788">
                  <c:v>0.16350597730139754</c:v>
                </c:pt>
                <c:pt idx="1789">
                  <c:v>0.16350597730139754</c:v>
                </c:pt>
                <c:pt idx="1790">
                  <c:v>0.16350597730139754</c:v>
                </c:pt>
                <c:pt idx="1791">
                  <c:v>0.16350597730139754</c:v>
                </c:pt>
                <c:pt idx="1792">
                  <c:v>0.16350597730139754</c:v>
                </c:pt>
                <c:pt idx="1793">
                  <c:v>0.16350597730139754</c:v>
                </c:pt>
                <c:pt idx="1794">
                  <c:v>0.16350597730139754</c:v>
                </c:pt>
                <c:pt idx="1795">
                  <c:v>0.16350597730139754</c:v>
                </c:pt>
                <c:pt idx="1796">
                  <c:v>0.16350597730139754</c:v>
                </c:pt>
                <c:pt idx="1797">
                  <c:v>0.16350597730139754</c:v>
                </c:pt>
                <c:pt idx="1798">
                  <c:v>0.16350597730139754</c:v>
                </c:pt>
                <c:pt idx="1799">
                  <c:v>0.16350597730139754</c:v>
                </c:pt>
                <c:pt idx="1800">
                  <c:v>0.16350597730139754</c:v>
                </c:pt>
                <c:pt idx="1801">
                  <c:v>0.16350597730139754</c:v>
                </c:pt>
                <c:pt idx="1802">
                  <c:v>0.16350597730139754</c:v>
                </c:pt>
                <c:pt idx="1803">
                  <c:v>0.16350597730139754</c:v>
                </c:pt>
                <c:pt idx="1804">
                  <c:v>0.16350597730139754</c:v>
                </c:pt>
                <c:pt idx="1805">
                  <c:v>0.16350597730139754</c:v>
                </c:pt>
                <c:pt idx="1806">
                  <c:v>0.16350597730139754</c:v>
                </c:pt>
                <c:pt idx="1807">
                  <c:v>0.16350597730139754</c:v>
                </c:pt>
                <c:pt idx="1808">
                  <c:v>0.16350597730139754</c:v>
                </c:pt>
                <c:pt idx="1809">
                  <c:v>0.16350597730139754</c:v>
                </c:pt>
                <c:pt idx="1810">
                  <c:v>0.16350597730139754</c:v>
                </c:pt>
                <c:pt idx="1811">
                  <c:v>0.16350597730139754</c:v>
                </c:pt>
                <c:pt idx="1812">
                  <c:v>0.16350597730139754</c:v>
                </c:pt>
                <c:pt idx="1813">
                  <c:v>0.16350597730139754</c:v>
                </c:pt>
                <c:pt idx="1814">
                  <c:v>0.16350597730139754</c:v>
                </c:pt>
                <c:pt idx="1815">
                  <c:v>0.16350597730139754</c:v>
                </c:pt>
                <c:pt idx="1816">
                  <c:v>0.16350597730139754</c:v>
                </c:pt>
                <c:pt idx="1817">
                  <c:v>0.16350597730139754</c:v>
                </c:pt>
                <c:pt idx="1818">
                  <c:v>0.16350597730139754</c:v>
                </c:pt>
                <c:pt idx="1819">
                  <c:v>0.16350597730139754</c:v>
                </c:pt>
                <c:pt idx="1820">
                  <c:v>0.16350597730139754</c:v>
                </c:pt>
                <c:pt idx="1821">
                  <c:v>0.16350597730139754</c:v>
                </c:pt>
                <c:pt idx="1822">
                  <c:v>0.16350597730139754</c:v>
                </c:pt>
                <c:pt idx="1823">
                  <c:v>0.16350597730139754</c:v>
                </c:pt>
                <c:pt idx="1824">
                  <c:v>0.16350597730139754</c:v>
                </c:pt>
                <c:pt idx="1825">
                  <c:v>0.16350597730139754</c:v>
                </c:pt>
                <c:pt idx="1826">
                  <c:v>0.16350597730139754</c:v>
                </c:pt>
                <c:pt idx="1827">
                  <c:v>0.16350597730139754</c:v>
                </c:pt>
                <c:pt idx="1828">
                  <c:v>0.16350597730139754</c:v>
                </c:pt>
                <c:pt idx="1829">
                  <c:v>0.16350597730139754</c:v>
                </c:pt>
                <c:pt idx="1830">
                  <c:v>0.16350597730139754</c:v>
                </c:pt>
                <c:pt idx="1831">
                  <c:v>0.16350597730139754</c:v>
                </c:pt>
                <c:pt idx="1832">
                  <c:v>0.16350597730139754</c:v>
                </c:pt>
                <c:pt idx="1833">
                  <c:v>0.16350597730139754</c:v>
                </c:pt>
                <c:pt idx="1834">
                  <c:v>0.16350597730139754</c:v>
                </c:pt>
                <c:pt idx="1835">
                  <c:v>0.16350597730139754</c:v>
                </c:pt>
                <c:pt idx="1836">
                  <c:v>0.16350597730139754</c:v>
                </c:pt>
                <c:pt idx="1837">
                  <c:v>0.16350597730139754</c:v>
                </c:pt>
                <c:pt idx="1838">
                  <c:v>0.16350597730139754</c:v>
                </c:pt>
                <c:pt idx="1839">
                  <c:v>0.16671161626244571</c:v>
                </c:pt>
                <c:pt idx="1840">
                  <c:v>0.16671161626244571</c:v>
                </c:pt>
                <c:pt idx="1841">
                  <c:v>0.16671161626244571</c:v>
                </c:pt>
                <c:pt idx="1842">
                  <c:v>0.16671161626244571</c:v>
                </c:pt>
                <c:pt idx="1843">
                  <c:v>0.16993012927554629</c:v>
                </c:pt>
                <c:pt idx="1844">
                  <c:v>0.16993012927554629</c:v>
                </c:pt>
                <c:pt idx="1845">
                  <c:v>0.16993012927554629</c:v>
                </c:pt>
                <c:pt idx="1846">
                  <c:v>0.16993012927554629</c:v>
                </c:pt>
                <c:pt idx="1847">
                  <c:v>0.16993012927554629</c:v>
                </c:pt>
                <c:pt idx="1848">
                  <c:v>0.16993012927554629</c:v>
                </c:pt>
                <c:pt idx="1849">
                  <c:v>0.16993012927554629</c:v>
                </c:pt>
                <c:pt idx="1850">
                  <c:v>0.16993012927554629</c:v>
                </c:pt>
                <c:pt idx="1851">
                  <c:v>0.16993012927554629</c:v>
                </c:pt>
                <c:pt idx="1852">
                  <c:v>0.16993012927554629</c:v>
                </c:pt>
                <c:pt idx="1853">
                  <c:v>0.16993012927554629</c:v>
                </c:pt>
                <c:pt idx="1854">
                  <c:v>0.16993012927554629</c:v>
                </c:pt>
                <c:pt idx="1855">
                  <c:v>0.16993012927554629</c:v>
                </c:pt>
                <c:pt idx="1856">
                  <c:v>0.16993012927554629</c:v>
                </c:pt>
                <c:pt idx="1857">
                  <c:v>0.16993012927554629</c:v>
                </c:pt>
                <c:pt idx="1858">
                  <c:v>0.16993012927554629</c:v>
                </c:pt>
                <c:pt idx="1859">
                  <c:v>0.16993012927554629</c:v>
                </c:pt>
                <c:pt idx="1860">
                  <c:v>0.16993012927554629</c:v>
                </c:pt>
                <c:pt idx="1861">
                  <c:v>0.16993012927554629</c:v>
                </c:pt>
                <c:pt idx="1862">
                  <c:v>0.16993012927554629</c:v>
                </c:pt>
                <c:pt idx="1863">
                  <c:v>0.16993012927554629</c:v>
                </c:pt>
                <c:pt idx="1864">
                  <c:v>0.16993012927554629</c:v>
                </c:pt>
                <c:pt idx="1865">
                  <c:v>0.16993012927554629</c:v>
                </c:pt>
                <c:pt idx="1866">
                  <c:v>0.16993012927554629</c:v>
                </c:pt>
                <c:pt idx="1867">
                  <c:v>0.16993012927554629</c:v>
                </c:pt>
                <c:pt idx="1868">
                  <c:v>0.16993012927554629</c:v>
                </c:pt>
                <c:pt idx="1869">
                  <c:v>0.16993012927554629</c:v>
                </c:pt>
                <c:pt idx="1870">
                  <c:v>0.16993012927554629</c:v>
                </c:pt>
                <c:pt idx="1871">
                  <c:v>0.16993012927554629</c:v>
                </c:pt>
                <c:pt idx="1872">
                  <c:v>0.16993012927554629</c:v>
                </c:pt>
                <c:pt idx="1873">
                  <c:v>0.16993012927554629</c:v>
                </c:pt>
                <c:pt idx="1874">
                  <c:v>0.16993012927554629</c:v>
                </c:pt>
                <c:pt idx="1875">
                  <c:v>0.16993012927554629</c:v>
                </c:pt>
                <c:pt idx="1876">
                  <c:v>0.16993012927554629</c:v>
                </c:pt>
                <c:pt idx="1877">
                  <c:v>0.16993012927554629</c:v>
                </c:pt>
                <c:pt idx="1878">
                  <c:v>0.16993012927554629</c:v>
                </c:pt>
                <c:pt idx="1879">
                  <c:v>0.16993012927554629</c:v>
                </c:pt>
                <c:pt idx="1880">
                  <c:v>0.16993012927554629</c:v>
                </c:pt>
                <c:pt idx="1881">
                  <c:v>0.16993012927554629</c:v>
                </c:pt>
                <c:pt idx="1882">
                  <c:v>0.16993012927554629</c:v>
                </c:pt>
                <c:pt idx="1883">
                  <c:v>0.16993012927554629</c:v>
                </c:pt>
                <c:pt idx="1884">
                  <c:v>0.16993012927554629</c:v>
                </c:pt>
                <c:pt idx="1885">
                  <c:v>0.16993012927554629</c:v>
                </c:pt>
                <c:pt idx="1886">
                  <c:v>0.16993012927554629</c:v>
                </c:pt>
                <c:pt idx="1887">
                  <c:v>0.16993012927554629</c:v>
                </c:pt>
                <c:pt idx="1888">
                  <c:v>0.16993012927554629</c:v>
                </c:pt>
                <c:pt idx="1889">
                  <c:v>0.16993012927554629</c:v>
                </c:pt>
                <c:pt idx="1890">
                  <c:v>0.16993012927554629</c:v>
                </c:pt>
                <c:pt idx="1891">
                  <c:v>0.16993012927554629</c:v>
                </c:pt>
                <c:pt idx="1892">
                  <c:v>0.16993012927554629</c:v>
                </c:pt>
                <c:pt idx="1893">
                  <c:v>0.16993012927554629</c:v>
                </c:pt>
                <c:pt idx="1894">
                  <c:v>0.16993012927554629</c:v>
                </c:pt>
                <c:pt idx="1895">
                  <c:v>0.16993012927554629</c:v>
                </c:pt>
                <c:pt idx="1896">
                  <c:v>0.16993012927554629</c:v>
                </c:pt>
                <c:pt idx="1897">
                  <c:v>0.16993012927554629</c:v>
                </c:pt>
                <c:pt idx="1898">
                  <c:v>0.16993012927554629</c:v>
                </c:pt>
                <c:pt idx="1899">
                  <c:v>0.16993012927554629</c:v>
                </c:pt>
                <c:pt idx="1900">
                  <c:v>0.16993012927554629</c:v>
                </c:pt>
                <c:pt idx="1901">
                  <c:v>0.16993012927554629</c:v>
                </c:pt>
                <c:pt idx="1902">
                  <c:v>0.16993012927554629</c:v>
                </c:pt>
                <c:pt idx="1903">
                  <c:v>0.16993012927554629</c:v>
                </c:pt>
                <c:pt idx="1904">
                  <c:v>0.16993012927554629</c:v>
                </c:pt>
                <c:pt idx="1905">
                  <c:v>0.16993012927554629</c:v>
                </c:pt>
                <c:pt idx="1906">
                  <c:v>0.16993012927554629</c:v>
                </c:pt>
                <c:pt idx="1907">
                  <c:v>0.16993012927554629</c:v>
                </c:pt>
                <c:pt idx="1908">
                  <c:v>0.16993012927554629</c:v>
                </c:pt>
                <c:pt idx="1909">
                  <c:v>0.16993012927554629</c:v>
                </c:pt>
                <c:pt idx="1910">
                  <c:v>0.16993012927554629</c:v>
                </c:pt>
                <c:pt idx="1911">
                  <c:v>0.16993012927554629</c:v>
                </c:pt>
                <c:pt idx="1912">
                  <c:v>0.16993012927554629</c:v>
                </c:pt>
                <c:pt idx="1913">
                  <c:v>0.16993012927554629</c:v>
                </c:pt>
                <c:pt idx="1914">
                  <c:v>0.16993012927554629</c:v>
                </c:pt>
                <c:pt idx="1915">
                  <c:v>0.16993012927554629</c:v>
                </c:pt>
                <c:pt idx="1916">
                  <c:v>0.16993012927554629</c:v>
                </c:pt>
                <c:pt idx="1917">
                  <c:v>0.16993012927554629</c:v>
                </c:pt>
                <c:pt idx="1918">
                  <c:v>0.16993012927554629</c:v>
                </c:pt>
                <c:pt idx="1919">
                  <c:v>0.16993012927554629</c:v>
                </c:pt>
                <c:pt idx="1920">
                  <c:v>0.16993012927554629</c:v>
                </c:pt>
                <c:pt idx="1921">
                  <c:v>0.16993012927554629</c:v>
                </c:pt>
                <c:pt idx="1922">
                  <c:v>0.16993012927554629</c:v>
                </c:pt>
                <c:pt idx="1923">
                  <c:v>0.16993012927554629</c:v>
                </c:pt>
                <c:pt idx="1924">
                  <c:v>0.16993012927554629</c:v>
                </c:pt>
                <c:pt idx="1925">
                  <c:v>0.16993012927554629</c:v>
                </c:pt>
                <c:pt idx="1926">
                  <c:v>0.16993012927554629</c:v>
                </c:pt>
                <c:pt idx="1927">
                  <c:v>0.16993012927554629</c:v>
                </c:pt>
                <c:pt idx="1928">
                  <c:v>0.16993012927554629</c:v>
                </c:pt>
                <c:pt idx="1929">
                  <c:v>0.16993012927554629</c:v>
                </c:pt>
                <c:pt idx="1930">
                  <c:v>0.16993012927554629</c:v>
                </c:pt>
                <c:pt idx="1931">
                  <c:v>0.16993012927554629</c:v>
                </c:pt>
                <c:pt idx="1932">
                  <c:v>0.16993012927554629</c:v>
                </c:pt>
                <c:pt idx="1933">
                  <c:v>0.16993012927554629</c:v>
                </c:pt>
                <c:pt idx="1934">
                  <c:v>0.16993012927554629</c:v>
                </c:pt>
                <c:pt idx="1935">
                  <c:v>0.16993012927554629</c:v>
                </c:pt>
                <c:pt idx="1936">
                  <c:v>0.16993012927554629</c:v>
                </c:pt>
                <c:pt idx="1937">
                  <c:v>0.16993012927554629</c:v>
                </c:pt>
                <c:pt idx="1938">
                  <c:v>0.16993012927554629</c:v>
                </c:pt>
                <c:pt idx="1939">
                  <c:v>0.16993012927554629</c:v>
                </c:pt>
                <c:pt idx="1940">
                  <c:v>0.16993012927554629</c:v>
                </c:pt>
                <c:pt idx="1941">
                  <c:v>0.16993012927554629</c:v>
                </c:pt>
                <c:pt idx="1942">
                  <c:v>0.16993012927554629</c:v>
                </c:pt>
                <c:pt idx="1943">
                  <c:v>0.16993012927554629</c:v>
                </c:pt>
                <c:pt idx="1944">
                  <c:v>0.16993012927554629</c:v>
                </c:pt>
                <c:pt idx="1945">
                  <c:v>0.16993012927554629</c:v>
                </c:pt>
                <c:pt idx="1946">
                  <c:v>0.16993012927554629</c:v>
                </c:pt>
                <c:pt idx="1947">
                  <c:v>0.16993012927554629</c:v>
                </c:pt>
                <c:pt idx="1948">
                  <c:v>0.16993012927554629</c:v>
                </c:pt>
                <c:pt idx="1949">
                  <c:v>0.16993012927554629</c:v>
                </c:pt>
                <c:pt idx="1950">
                  <c:v>0.16993012927554629</c:v>
                </c:pt>
                <c:pt idx="1951">
                  <c:v>0.16993012927554629</c:v>
                </c:pt>
                <c:pt idx="1952">
                  <c:v>0.16993012927554629</c:v>
                </c:pt>
                <c:pt idx="1953">
                  <c:v>0.16993012927554629</c:v>
                </c:pt>
                <c:pt idx="1954">
                  <c:v>0.16993012927554629</c:v>
                </c:pt>
                <c:pt idx="1955">
                  <c:v>0.16993012927554629</c:v>
                </c:pt>
                <c:pt idx="1956">
                  <c:v>0.16993012927554629</c:v>
                </c:pt>
                <c:pt idx="1957">
                  <c:v>0.16993012927554629</c:v>
                </c:pt>
                <c:pt idx="1958">
                  <c:v>0.16993012927554629</c:v>
                </c:pt>
                <c:pt idx="1959">
                  <c:v>0.16993012927554629</c:v>
                </c:pt>
                <c:pt idx="1960">
                  <c:v>0.16993012927554629</c:v>
                </c:pt>
                <c:pt idx="1961">
                  <c:v>0.16993012927554629</c:v>
                </c:pt>
                <c:pt idx="1962">
                  <c:v>0.16993012927554629</c:v>
                </c:pt>
                <c:pt idx="1963">
                  <c:v>0.16993012927554629</c:v>
                </c:pt>
                <c:pt idx="1964">
                  <c:v>0.16993012927554629</c:v>
                </c:pt>
                <c:pt idx="1965">
                  <c:v>0.16993012927554629</c:v>
                </c:pt>
                <c:pt idx="1966">
                  <c:v>0.16993012927554629</c:v>
                </c:pt>
                <c:pt idx="1967">
                  <c:v>0.16993012927554629</c:v>
                </c:pt>
                <c:pt idx="1968">
                  <c:v>0.16993012927554629</c:v>
                </c:pt>
                <c:pt idx="1969">
                  <c:v>0.16993012927554629</c:v>
                </c:pt>
                <c:pt idx="1970">
                  <c:v>0.16993012927554629</c:v>
                </c:pt>
                <c:pt idx="1971">
                  <c:v>0.16993012927554629</c:v>
                </c:pt>
                <c:pt idx="1972">
                  <c:v>0.16993012927554629</c:v>
                </c:pt>
                <c:pt idx="1973">
                  <c:v>0.16993012927554629</c:v>
                </c:pt>
                <c:pt idx="1974">
                  <c:v>0.16993012927554629</c:v>
                </c:pt>
                <c:pt idx="1975">
                  <c:v>0.16993012927554629</c:v>
                </c:pt>
                <c:pt idx="1976">
                  <c:v>0.16993012927554629</c:v>
                </c:pt>
                <c:pt idx="1977">
                  <c:v>0.16993012927554629</c:v>
                </c:pt>
                <c:pt idx="1978">
                  <c:v>0.16993012927554629</c:v>
                </c:pt>
                <c:pt idx="1979">
                  <c:v>0.16993012927554629</c:v>
                </c:pt>
                <c:pt idx="1980">
                  <c:v>0.16993012927554629</c:v>
                </c:pt>
                <c:pt idx="1981">
                  <c:v>0.16993012927554629</c:v>
                </c:pt>
                <c:pt idx="1982">
                  <c:v>0.16993012927554629</c:v>
                </c:pt>
                <c:pt idx="1983">
                  <c:v>0.16993012927554629</c:v>
                </c:pt>
                <c:pt idx="1984">
                  <c:v>0.16993012927554629</c:v>
                </c:pt>
                <c:pt idx="1985">
                  <c:v>0.16993012927554629</c:v>
                </c:pt>
                <c:pt idx="1986">
                  <c:v>0.16993012927554629</c:v>
                </c:pt>
                <c:pt idx="1987">
                  <c:v>0.16993012927554629</c:v>
                </c:pt>
                <c:pt idx="1988">
                  <c:v>0.16993012927554629</c:v>
                </c:pt>
                <c:pt idx="1989">
                  <c:v>0.16993012927554629</c:v>
                </c:pt>
                <c:pt idx="1990">
                  <c:v>0.16993012927554629</c:v>
                </c:pt>
                <c:pt idx="1991">
                  <c:v>0.16993012927554629</c:v>
                </c:pt>
                <c:pt idx="1992">
                  <c:v>0.16993012927554629</c:v>
                </c:pt>
                <c:pt idx="1993">
                  <c:v>0.16993012927554629</c:v>
                </c:pt>
                <c:pt idx="1994">
                  <c:v>0.16993012927554629</c:v>
                </c:pt>
                <c:pt idx="1995">
                  <c:v>0.16993012927554629</c:v>
                </c:pt>
                <c:pt idx="1996">
                  <c:v>0.16993012927554629</c:v>
                </c:pt>
                <c:pt idx="1997">
                  <c:v>0.16993012927554629</c:v>
                </c:pt>
                <c:pt idx="1998">
                  <c:v>0.16993012927554629</c:v>
                </c:pt>
                <c:pt idx="1999">
                  <c:v>0.16993012927554629</c:v>
                </c:pt>
                <c:pt idx="2000">
                  <c:v>0.16993012927554629</c:v>
                </c:pt>
                <c:pt idx="2001">
                  <c:v>0.16993012927554629</c:v>
                </c:pt>
                <c:pt idx="2002">
                  <c:v>0.16993012927554629</c:v>
                </c:pt>
                <c:pt idx="2003">
                  <c:v>0.16993012927554629</c:v>
                </c:pt>
                <c:pt idx="2004">
                  <c:v>0.16993012927554629</c:v>
                </c:pt>
                <c:pt idx="2005">
                  <c:v>0.16993012927554629</c:v>
                </c:pt>
                <c:pt idx="2006">
                  <c:v>0.16993012927554629</c:v>
                </c:pt>
                <c:pt idx="2007">
                  <c:v>0.16993012927554629</c:v>
                </c:pt>
                <c:pt idx="2008">
                  <c:v>0.16993012927554629</c:v>
                </c:pt>
                <c:pt idx="2009">
                  <c:v>0.16993012927554629</c:v>
                </c:pt>
                <c:pt idx="2010">
                  <c:v>0.16993012927554629</c:v>
                </c:pt>
                <c:pt idx="2011">
                  <c:v>0.16993012927554629</c:v>
                </c:pt>
                <c:pt idx="2012">
                  <c:v>0.16993012927554629</c:v>
                </c:pt>
                <c:pt idx="2013">
                  <c:v>0.16993012927554629</c:v>
                </c:pt>
                <c:pt idx="2014">
                  <c:v>0.17645551412870086</c:v>
                </c:pt>
                <c:pt idx="2015">
                  <c:v>0.17645551412870086</c:v>
                </c:pt>
                <c:pt idx="2016">
                  <c:v>0.17645551412870086</c:v>
                </c:pt>
                <c:pt idx="2017">
                  <c:v>0.17645551412870086</c:v>
                </c:pt>
                <c:pt idx="2018">
                  <c:v>0.17645551412870086</c:v>
                </c:pt>
                <c:pt idx="2019">
                  <c:v>0.17645551412870086</c:v>
                </c:pt>
                <c:pt idx="2020">
                  <c:v>0.17645551412870086</c:v>
                </c:pt>
                <c:pt idx="2021">
                  <c:v>0.17645551412870086</c:v>
                </c:pt>
                <c:pt idx="2022">
                  <c:v>0.17645551412870086</c:v>
                </c:pt>
                <c:pt idx="2023">
                  <c:v>0.17645551412870086</c:v>
                </c:pt>
                <c:pt idx="2024">
                  <c:v>0.17645551412870086</c:v>
                </c:pt>
                <c:pt idx="2025">
                  <c:v>0.17645551412870086</c:v>
                </c:pt>
                <c:pt idx="2026">
                  <c:v>0.18338873553517759</c:v>
                </c:pt>
                <c:pt idx="2027">
                  <c:v>0.18338873553517759</c:v>
                </c:pt>
                <c:pt idx="2028">
                  <c:v>0.18338873553517759</c:v>
                </c:pt>
                <c:pt idx="2029">
                  <c:v>0.18338873553517759</c:v>
                </c:pt>
                <c:pt idx="2030">
                  <c:v>0.18338873553517759</c:v>
                </c:pt>
                <c:pt idx="2031">
                  <c:v>0.18338873553517759</c:v>
                </c:pt>
                <c:pt idx="2032">
                  <c:v>0.18338873553517759</c:v>
                </c:pt>
                <c:pt idx="2033">
                  <c:v>0.18338873553517759</c:v>
                </c:pt>
                <c:pt idx="2034">
                  <c:v>0.18338873553517759</c:v>
                </c:pt>
                <c:pt idx="2035">
                  <c:v>0.18338873553517759</c:v>
                </c:pt>
                <c:pt idx="2036">
                  <c:v>0.18338873553517759</c:v>
                </c:pt>
                <c:pt idx="2037">
                  <c:v>0.18338873553517759</c:v>
                </c:pt>
                <c:pt idx="2038">
                  <c:v>0.18338873553517759</c:v>
                </c:pt>
                <c:pt idx="2039">
                  <c:v>0.18338873553517759</c:v>
                </c:pt>
                <c:pt idx="2040">
                  <c:v>0.18338873553517759</c:v>
                </c:pt>
                <c:pt idx="2041">
                  <c:v>0.18338873553517759</c:v>
                </c:pt>
                <c:pt idx="2042">
                  <c:v>0.18338873553517759</c:v>
                </c:pt>
                <c:pt idx="2043">
                  <c:v>0.18338873553517759</c:v>
                </c:pt>
                <c:pt idx="2044">
                  <c:v>0.18338873553517759</c:v>
                </c:pt>
                <c:pt idx="2045">
                  <c:v>0.18338873553517759</c:v>
                </c:pt>
                <c:pt idx="2046">
                  <c:v>0.18338873553517759</c:v>
                </c:pt>
                <c:pt idx="2047">
                  <c:v>0.18338873553517759</c:v>
                </c:pt>
                <c:pt idx="2048">
                  <c:v>0.18338873553517759</c:v>
                </c:pt>
                <c:pt idx="2049">
                  <c:v>0.18338873553517759</c:v>
                </c:pt>
                <c:pt idx="2050">
                  <c:v>0.18338873553517759</c:v>
                </c:pt>
                <c:pt idx="2051">
                  <c:v>0.18338873553517759</c:v>
                </c:pt>
                <c:pt idx="2052">
                  <c:v>0.18338873553517759</c:v>
                </c:pt>
                <c:pt idx="2053">
                  <c:v>0.18338873553517759</c:v>
                </c:pt>
                <c:pt idx="2054">
                  <c:v>0.18338873553517759</c:v>
                </c:pt>
                <c:pt idx="2055">
                  <c:v>0.18338873553517759</c:v>
                </c:pt>
                <c:pt idx="2056">
                  <c:v>0.18338873553517759</c:v>
                </c:pt>
                <c:pt idx="2057">
                  <c:v>0.18338873553517759</c:v>
                </c:pt>
                <c:pt idx="2058">
                  <c:v>0.18338873553517759</c:v>
                </c:pt>
                <c:pt idx="2059">
                  <c:v>0.18338873553517759</c:v>
                </c:pt>
                <c:pt idx="2060">
                  <c:v>0.18338873553517759</c:v>
                </c:pt>
                <c:pt idx="2061">
                  <c:v>0.18338873553517759</c:v>
                </c:pt>
                <c:pt idx="2062">
                  <c:v>0.18338873553517759</c:v>
                </c:pt>
                <c:pt idx="2063">
                  <c:v>0.18338873553517759</c:v>
                </c:pt>
                <c:pt idx="2064">
                  <c:v>0.18338873553517759</c:v>
                </c:pt>
                <c:pt idx="2065">
                  <c:v>0.18338873553517759</c:v>
                </c:pt>
                <c:pt idx="2066">
                  <c:v>0.18338873553517759</c:v>
                </c:pt>
                <c:pt idx="2067">
                  <c:v>0.18338873553517759</c:v>
                </c:pt>
                <c:pt idx="2068">
                  <c:v>0.18338873553517759</c:v>
                </c:pt>
                <c:pt idx="2069">
                  <c:v>0.18338873553517759</c:v>
                </c:pt>
                <c:pt idx="2070">
                  <c:v>0.18338873553517759</c:v>
                </c:pt>
                <c:pt idx="2071">
                  <c:v>0.18338873553517759</c:v>
                </c:pt>
                <c:pt idx="2072">
                  <c:v>0.18338873553517759</c:v>
                </c:pt>
                <c:pt idx="2073">
                  <c:v>0.18338873553517759</c:v>
                </c:pt>
                <c:pt idx="2074">
                  <c:v>0.18338873553517759</c:v>
                </c:pt>
                <c:pt idx="2075">
                  <c:v>0.18338873553517759</c:v>
                </c:pt>
                <c:pt idx="2076">
                  <c:v>0.18338873553517759</c:v>
                </c:pt>
                <c:pt idx="2077">
                  <c:v>0.18338873553517759</c:v>
                </c:pt>
                <c:pt idx="2078">
                  <c:v>0.18338873553517759</c:v>
                </c:pt>
                <c:pt idx="2079">
                  <c:v>0.18338873553517759</c:v>
                </c:pt>
                <c:pt idx="2080">
                  <c:v>0.18338873553517759</c:v>
                </c:pt>
                <c:pt idx="2081">
                  <c:v>0.18338873553517759</c:v>
                </c:pt>
                <c:pt idx="2082">
                  <c:v>0.18338873553517759</c:v>
                </c:pt>
                <c:pt idx="2083">
                  <c:v>0.18338873553517759</c:v>
                </c:pt>
                <c:pt idx="2084">
                  <c:v>0.18338873553517759</c:v>
                </c:pt>
                <c:pt idx="2085">
                  <c:v>0.18338873553517759</c:v>
                </c:pt>
                <c:pt idx="2086">
                  <c:v>0.18338873553517759</c:v>
                </c:pt>
                <c:pt idx="2087">
                  <c:v>0.18338873553517759</c:v>
                </c:pt>
                <c:pt idx="2088">
                  <c:v>0.18338873553517759</c:v>
                </c:pt>
                <c:pt idx="2089">
                  <c:v>0.18338873553517759</c:v>
                </c:pt>
                <c:pt idx="2090">
                  <c:v>0.18338873553517759</c:v>
                </c:pt>
                <c:pt idx="2091">
                  <c:v>0.18338873553517759</c:v>
                </c:pt>
                <c:pt idx="2092">
                  <c:v>0.18338873553517759</c:v>
                </c:pt>
                <c:pt idx="2093">
                  <c:v>0.18338873553517759</c:v>
                </c:pt>
                <c:pt idx="2094">
                  <c:v>0.18338873553517759</c:v>
                </c:pt>
                <c:pt idx="2095">
                  <c:v>0.18338873553517759</c:v>
                </c:pt>
                <c:pt idx="2096">
                  <c:v>0.18338873553517759</c:v>
                </c:pt>
                <c:pt idx="2097">
                  <c:v>0.18338873553517759</c:v>
                </c:pt>
                <c:pt idx="2098">
                  <c:v>0.18338873553517759</c:v>
                </c:pt>
                <c:pt idx="2099">
                  <c:v>0.18338873553517759</c:v>
                </c:pt>
                <c:pt idx="2100">
                  <c:v>0.18338873553517759</c:v>
                </c:pt>
                <c:pt idx="2101">
                  <c:v>0.18338873553517759</c:v>
                </c:pt>
                <c:pt idx="2102">
                  <c:v>0.18338873553517759</c:v>
                </c:pt>
                <c:pt idx="2103">
                  <c:v>0.18338873553517759</c:v>
                </c:pt>
                <c:pt idx="2104">
                  <c:v>0.18338873553517759</c:v>
                </c:pt>
                <c:pt idx="2105">
                  <c:v>0.18338873553517759</c:v>
                </c:pt>
                <c:pt idx="2106">
                  <c:v>0.18338873553517759</c:v>
                </c:pt>
                <c:pt idx="2107">
                  <c:v>0.18338873553517759</c:v>
                </c:pt>
                <c:pt idx="2108">
                  <c:v>0.18338873553517759</c:v>
                </c:pt>
                <c:pt idx="2109">
                  <c:v>0.18338873553517759</c:v>
                </c:pt>
                <c:pt idx="2110">
                  <c:v>0.18338873553517759</c:v>
                </c:pt>
                <c:pt idx="2111">
                  <c:v>0.18338873553517759</c:v>
                </c:pt>
                <c:pt idx="2112">
                  <c:v>0.18338873553517759</c:v>
                </c:pt>
                <c:pt idx="2113">
                  <c:v>0.18338873553517759</c:v>
                </c:pt>
                <c:pt idx="2114">
                  <c:v>0.18338873553517759</c:v>
                </c:pt>
                <c:pt idx="2115">
                  <c:v>0.18338873553517759</c:v>
                </c:pt>
                <c:pt idx="2116">
                  <c:v>0.18338873553517759</c:v>
                </c:pt>
                <c:pt idx="2117">
                  <c:v>0.18338873553517759</c:v>
                </c:pt>
                <c:pt idx="2118">
                  <c:v>0.18338873553517759</c:v>
                </c:pt>
                <c:pt idx="2119">
                  <c:v>0.18338873553517759</c:v>
                </c:pt>
                <c:pt idx="2120">
                  <c:v>0.18338873553517759</c:v>
                </c:pt>
                <c:pt idx="2121">
                  <c:v>0.18338873553517759</c:v>
                </c:pt>
                <c:pt idx="2122">
                  <c:v>0.18338873553517759</c:v>
                </c:pt>
                <c:pt idx="2123">
                  <c:v>0.18338873553517759</c:v>
                </c:pt>
                <c:pt idx="2124">
                  <c:v>0.18338873553517759</c:v>
                </c:pt>
                <c:pt idx="2125">
                  <c:v>0.18338873553517759</c:v>
                </c:pt>
                <c:pt idx="2126">
                  <c:v>0.18338873553517759</c:v>
                </c:pt>
                <c:pt idx="2127">
                  <c:v>0.18338873553517759</c:v>
                </c:pt>
                <c:pt idx="2128">
                  <c:v>0.18338873553517759</c:v>
                </c:pt>
                <c:pt idx="2129">
                  <c:v>0.18338873553517759</c:v>
                </c:pt>
                <c:pt idx="2130">
                  <c:v>0.18338873553517759</c:v>
                </c:pt>
                <c:pt idx="2131">
                  <c:v>0.18338873553517759</c:v>
                </c:pt>
                <c:pt idx="2132">
                  <c:v>0.18338873553517759</c:v>
                </c:pt>
                <c:pt idx="2133">
                  <c:v>0.18338873553517759</c:v>
                </c:pt>
                <c:pt idx="2134">
                  <c:v>0.18338873553517759</c:v>
                </c:pt>
                <c:pt idx="2135">
                  <c:v>0.18338873553517759</c:v>
                </c:pt>
                <c:pt idx="2136">
                  <c:v>0.18338873553517759</c:v>
                </c:pt>
                <c:pt idx="2137">
                  <c:v>0.18338873553517759</c:v>
                </c:pt>
                <c:pt idx="2138">
                  <c:v>0.18338873553517759</c:v>
                </c:pt>
                <c:pt idx="2139">
                  <c:v>0.18338873553517759</c:v>
                </c:pt>
                <c:pt idx="2140">
                  <c:v>0.18338873553517759</c:v>
                </c:pt>
                <c:pt idx="2141">
                  <c:v>0.18338873553517759</c:v>
                </c:pt>
                <c:pt idx="2142">
                  <c:v>0.18338873553517759</c:v>
                </c:pt>
                <c:pt idx="2143">
                  <c:v>0.18338873553517759</c:v>
                </c:pt>
                <c:pt idx="2144">
                  <c:v>0.18338873553517759</c:v>
                </c:pt>
                <c:pt idx="2145">
                  <c:v>0.18338873553517759</c:v>
                </c:pt>
                <c:pt idx="2146">
                  <c:v>0.18338873553517759</c:v>
                </c:pt>
                <c:pt idx="2147">
                  <c:v>0.18338873553517759</c:v>
                </c:pt>
                <c:pt idx="2148">
                  <c:v>0.18338873553517759</c:v>
                </c:pt>
                <c:pt idx="2149">
                  <c:v>0.18338873553517759</c:v>
                </c:pt>
                <c:pt idx="2150">
                  <c:v>0.18338873553517759</c:v>
                </c:pt>
                <c:pt idx="2151">
                  <c:v>0.18338873553517759</c:v>
                </c:pt>
                <c:pt idx="2152">
                  <c:v>0.18338873553517759</c:v>
                </c:pt>
                <c:pt idx="2153">
                  <c:v>0.18338873553517759</c:v>
                </c:pt>
                <c:pt idx="2154">
                  <c:v>0.18338873553517759</c:v>
                </c:pt>
                <c:pt idx="2155">
                  <c:v>0.18338873553517759</c:v>
                </c:pt>
                <c:pt idx="2156">
                  <c:v>0.18338873553517759</c:v>
                </c:pt>
                <c:pt idx="2157">
                  <c:v>0.18338873553517759</c:v>
                </c:pt>
                <c:pt idx="2158">
                  <c:v>0.18338873553517759</c:v>
                </c:pt>
                <c:pt idx="2159">
                  <c:v>0.18338873553517759</c:v>
                </c:pt>
                <c:pt idx="2160">
                  <c:v>0.18338873553517759</c:v>
                </c:pt>
                <c:pt idx="2161">
                  <c:v>0.18338873553517759</c:v>
                </c:pt>
                <c:pt idx="2162">
                  <c:v>0.18338873553517759</c:v>
                </c:pt>
                <c:pt idx="2163">
                  <c:v>0.18338873553517759</c:v>
                </c:pt>
                <c:pt idx="2164">
                  <c:v>0.18338873553517759</c:v>
                </c:pt>
                <c:pt idx="2165">
                  <c:v>0.18338873553517759</c:v>
                </c:pt>
                <c:pt idx="2166">
                  <c:v>0.18338873553517759</c:v>
                </c:pt>
                <c:pt idx="2167">
                  <c:v>0.18338873553517759</c:v>
                </c:pt>
                <c:pt idx="2168">
                  <c:v>0.18338873553517759</c:v>
                </c:pt>
                <c:pt idx="2169">
                  <c:v>0.18338873553517759</c:v>
                </c:pt>
                <c:pt idx="2170">
                  <c:v>0.18338873553517759</c:v>
                </c:pt>
                <c:pt idx="2171">
                  <c:v>0.18338873553517759</c:v>
                </c:pt>
                <c:pt idx="2172">
                  <c:v>0.18338873553517759</c:v>
                </c:pt>
                <c:pt idx="2173">
                  <c:v>0.18338873553517759</c:v>
                </c:pt>
                <c:pt idx="2174">
                  <c:v>0.18338873553517759</c:v>
                </c:pt>
                <c:pt idx="2175">
                  <c:v>0.18338873553517759</c:v>
                </c:pt>
                <c:pt idx="2176">
                  <c:v>0.18338873553517759</c:v>
                </c:pt>
                <c:pt idx="2177">
                  <c:v>0.18338873553517759</c:v>
                </c:pt>
                <c:pt idx="2178">
                  <c:v>0.18338873553517759</c:v>
                </c:pt>
                <c:pt idx="2179">
                  <c:v>0.18338873553517759</c:v>
                </c:pt>
                <c:pt idx="2180">
                  <c:v>0.18338873553517759</c:v>
                </c:pt>
                <c:pt idx="2181">
                  <c:v>0.18338873553517759</c:v>
                </c:pt>
                <c:pt idx="2182">
                  <c:v>0.18338873553517759</c:v>
                </c:pt>
                <c:pt idx="2183">
                  <c:v>0.18338873553517759</c:v>
                </c:pt>
                <c:pt idx="2184">
                  <c:v>0.18338873553517759</c:v>
                </c:pt>
                <c:pt idx="2185">
                  <c:v>0.18338873553517759</c:v>
                </c:pt>
                <c:pt idx="2186">
                  <c:v>0.18338873553517759</c:v>
                </c:pt>
                <c:pt idx="2187">
                  <c:v>0.18338873553517759</c:v>
                </c:pt>
                <c:pt idx="2188">
                  <c:v>0.18338873553517759</c:v>
                </c:pt>
                <c:pt idx="2189">
                  <c:v>0.18338873553517759</c:v>
                </c:pt>
                <c:pt idx="2190">
                  <c:v>0.18338873553517759</c:v>
                </c:pt>
                <c:pt idx="2191">
                  <c:v>0.18338873553517759</c:v>
                </c:pt>
                <c:pt idx="2192">
                  <c:v>0.18338873553517759</c:v>
                </c:pt>
                <c:pt idx="2193">
                  <c:v>0.18338873553517759</c:v>
                </c:pt>
                <c:pt idx="2194">
                  <c:v>0.18338873553517759</c:v>
                </c:pt>
                <c:pt idx="2195">
                  <c:v>0.18338873553517759</c:v>
                </c:pt>
                <c:pt idx="2196">
                  <c:v>0.18338873553517759</c:v>
                </c:pt>
                <c:pt idx="2197">
                  <c:v>0.18338873553517759</c:v>
                </c:pt>
                <c:pt idx="2198">
                  <c:v>0.18338873553517759</c:v>
                </c:pt>
                <c:pt idx="2199">
                  <c:v>0.18338873553517759</c:v>
                </c:pt>
                <c:pt idx="2200">
                  <c:v>0.18338873553517759</c:v>
                </c:pt>
              </c:numCache>
            </c:numRef>
          </c:yVal>
          <c:smooth val="1"/>
          <c:extLst>
            <c:ext xmlns:c16="http://schemas.microsoft.com/office/drawing/2014/chart" uri="{C3380CC4-5D6E-409C-BE32-E72D297353CC}">
              <c16:uniqueId val="{00000000-3002-6F49-9402-615D3AA64732}"/>
            </c:ext>
          </c:extLst>
        </c:ser>
        <c:dLbls>
          <c:showLegendKey val="0"/>
          <c:showVal val="0"/>
          <c:showCatName val="0"/>
          <c:showSerName val="0"/>
          <c:showPercent val="0"/>
          <c:showBubbleSize val="0"/>
        </c:dLbls>
        <c:axId val="662556968"/>
        <c:axId val="1"/>
      </c:scatterChart>
      <c:valAx>
        <c:axId val="662556968"/>
        <c:scaling>
          <c:orientation val="minMax"/>
          <c:max val="5"/>
        </c:scaling>
        <c:delete val="1"/>
        <c:axPos val="b"/>
        <c:numFmt formatCode="#,##0;\-#,##0" sourceLinked="0"/>
        <c:majorTickMark val="none"/>
        <c:minorTickMark val="none"/>
        <c:tickLblPos val="nextTo"/>
        <c:crossAx val="1"/>
        <c:crosses val="autoZero"/>
        <c:crossBetween val="midCat"/>
        <c:majorUnit val="1"/>
      </c:valAx>
      <c:valAx>
        <c:axId val="1"/>
        <c:scaling>
          <c:orientation val="minMax"/>
          <c:max val="0.30000000000000004"/>
          <c:min val="0"/>
        </c:scaling>
        <c:delete val="1"/>
        <c:axPos val="l"/>
        <c:numFmt formatCode="0%" sourceLinked="0"/>
        <c:majorTickMark val="none"/>
        <c:minorTickMark val="none"/>
        <c:tickLblPos val="nextTo"/>
        <c:crossAx val="66255696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2"/>
              </a:solidFill>
            </a:ln>
          </c:spPr>
          <c:dPt>
            <c:idx val="0"/>
            <c:bubble3D val="0"/>
            <c:spPr>
              <a:solidFill>
                <a:srgbClr val="087F3A"/>
              </a:solidFill>
              <a:ln w="19050">
                <a:solidFill>
                  <a:schemeClr val="bg2"/>
                </a:solidFill>
              </a:ln>
              <a:effectLst/>
            </c:spPr>
            <c:extLst>
              <c:ext xmlns:c16="http://schemas.microsoft.com/office/drawing/2014/chart" uri="{C3380CC4-5D6E-409C-BE32-E72D297353CC}">
                <c16:uniqueId val="{00000002-E160-0F4C-AA64-932F0565618D}"/>
              </c:ext>
            </c:extLst>
          </c:dPt>
          <c:dPt>
            <c:idx val="1"/>
            <c:bubble3D val="0"/>
            <c:spPr>
              <a:solidFill>
                <a:srgbClr val="7030A0"/>
              </a:solidFill>
              <a:ln w="19050">
                <a:solidFill>
                  <a:schemeClr val="bg2"/>
                </a:solidFill>
              </a:ln>
              <a:effectLst/>
            </c:spPr>
            <c:extLst>
              <c:ext xmlns:c16="http://schemas.microsoft.com/office/drawing/2014/chart" uri="{C3380CC4-5D6E-409C-BE32-E72D297353CC}">
                <c16:uniqueId val="{00000003-E160-0F4C-AA64-932F0565618D}"/>
              </c:ext>
            </c:extLst>
          </c:dPt>
          <c:dPt>
            <c:idx val="2"/>
            <c:bubble3D val="0"/>
            <c:spPr>
              <a:solidFill>
                <a:srgbClr val="FF0000"/>
              </a:solidFill>
              <a:ln w="19050">
                <a:solidFill>
                  <a:schemeClr val="bg2"/>
                </a:solidFill>
              </a:ln>
              <a:effectLst/>
            </c:spPr>
            <c:extLst>
              <c:ext xmlns:c16="http://schemas.microsoft.com/office/drawing/2014/chart" uri="{C3380CC4-5D6E-409C-BE32-E72D297353CC}">
                <c16:uniqueId val="{00000004-E160-0F4C-AA64-932F0565618D}"/>
              </c:ext>
            </c:extLst>
          </c:dPt>
          <c:dPt>
            <c:idx val="3"/>
            <c:bubble3D val="0"/>
            <c:spPr>
              <a:solidFill>
                <a:srgbClr val="0070C0"/>
              </a:solidFill>
              <a:ln w="19050">
                <a:solidFill>
                  <a:schemeClr val="bg2"/>
                </a:solidFill>
              </a:ln>
              <a:effectLst/>
            </c:spPr>
            <c:extLst>
              <c:ext xmlns:c16="http://schemas.microsoft.com/office/drawing/2014/chart" uri="{C3380CC4-5D6E-409C-BE32-E72D297353CC}">
                <c16:uniqueId val="{00000001-CC29-F244-9173-F890B2C6F423}"/>
              </c:ext>
            </c:extLst>
          </c:dPt>
          <c:dLbls>
            <c:dLbl>
              <c:idx val="0"/>
              <c:layout>
                <c:manualLayout>
                  <c:x val="-0.22946981873629735"/>
                  <c:y val="-0.10972054609724699"/>
                </c:manualLayout>
              </c:layout>
              <c:tx>
                <c:rich>
                  <a:bodyPr/>
                  <a:lstStyle/>
                  <a:p>
                    <a:fld id="{9DD4A8EB-B938-BB4C-A55A-606A52BC3BA1}"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60-0F4C-AA64-932F0565618D}"/>
                </c:ext>
              </c:extLst>
            </c:dLbl>
            <c:dLbl>
              <c:idx val="1"/>
              <c:layout>
                <c:manualLayout>
                  <c:x val="0.21160894421883816"/>
                  <c:y val="-7.3398264479031791E-2"/>
                </c:manualLayout>
              </c:layout>
              <c:tx>
                <c:rich>
                  <a:bodyPr/>
                  <a:lstStyle/>
                  <a:p>
                    <a:fld id="{886B04AF-65D1-B441-8714-6325B1CC2051}" type="VALUE">
                      <a:rPr lang="en-US" smtClean="0"/>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60-0F4C-AA64-932F0565618D}"/>
                </c:ext>
              </c:extLst>
            </c:dLbl>
            <c:dLbl>
              <c:idx val="2"/>
              <c:layout>
                <c:manualLayout>
                  <c:x val="0.14128356553740837"/>
                  <c:y val="6.2037331829959338E-2"/>
                </c:manualLayout>
              </c:layout>
              <c:tx>
                <c:rich>
                  <a:bodyPr/>
                  <a:lstStyle/>
                  <a:p>
                    <a:fld id="{506B5E04-19A6-694C-915A-846DC5B53EA2}"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60-0F4C-AA64-932F0565618D}"/>
                </c:ext>
              </c:extLst>
            </c:dLbl>
            <c:dLbl>
              <c:idx val="3"/>
              <c:layout>
                <c:manualLayout>
                  <c:x val="0.13369996566167805"/>
                  <c:y val="0.14096220130194537"/>
                </c:manualLayout>
              </c:layout>
              <c:tx>
                <c:rich>
                  <a:bodyPr/>
                  <a:lstStyle/>
                  <a:p>
                    <a:fld id="{BB54BDE0-6585-1044-BA1B-C8674972923D}" type="VALUE">
                      <a:rPr lang="en-US" smtClean="0"/>
                      <a:pPr/>
                      <a:t>[VALUE]</a:t>
                    </a:fld>
                    <a:r>
                      <a:rPr lang="en-US" dirty="0"/>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29-F244-9173-F890B2C6F4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PCI</c:v>
                </c:pt>
                <c:pt idx="1">
                  <c:v>CABG</c:v>
                </c:pt>
                <c:pt idx="2">
                  <c:v>Hybrid</c:v>
                </c:pt>
                <c:pt idx="3">
                  <c:v>Med Rx only</c:v>
                </c:pt>
              </c:strCache>
            </c:strRef>
          </c:cat>
          <c:val>
            <c:numRef>
              <c:f>Sheet1!$B$2:$B$5</c:f>
              <c:numCache>
                <c:formatCode>General</c:formatCode>
                <c:ptCount val="4"/>
                <c:pt idx="0">
                  <c:v>59.5</c:v>
                </c:pt>
                <c:pt idx="1">
                  <c:v>22.5</c:v>
                </c:pt>
                <c:pt idx="2">
                  <c:v>1.2</c:v>
                </c:pt>
                <c:pt idx="3">
                  <c:v>16.8</c:v>
                </c:pt>
              </c:numCache>
            </c:numRef>
          </c:val>
          <c:extLst>
            <c:ext xmlns:c16="http://schemas.microsoft.com/office/drawing/2014/chart" uri="{C3380CC4-5D6E-409C-BE32-E72D297353CC}">
              <c16:uniqueId val="{00000000-E160-0F4C-AA64-932F0565618D}"/>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accent1"/>
            </a:solidFill>
            <a:ln>
              <a:solidFill>
                <a:schemeClr val="bg2"/>
              </a:solidFill>
            </a:ln>
            <a:effectLst/>
          </c:spPr>
          <c:invertIfNegative val="0"/>
          <c:dPt>
            <c:idx val="0"/>
            <c:invertIfNegative val="0"/>
            <c:bubble3D val="0"/>
            <c:spPr>
              <a:solidFill>
                <a:srgbClr val="0070C0"/>
              </a:solidFill>
              <a:ln>
                <a:solidFill>
                  <a:schemeClr val="bg2"/>
                </a:solidFill>
              </a:ln>
              <a:effectLst/>
            </c:spPr>
            <c:extLst>
              <c:ext xmlns:c16="http://schemas.microsoft.com/office/drawing/2014/chart" uri="{C3380CC4-5D6E-409C-BE32-E72D297353CC}">
                <c16:uniqueId val="{00000005-85BF-544C-90C6-70F51BD31958}"/>
              </c:ext>
            </c:extLst>
          </c:dPt>
          <c:dPt>
            <c:idx val="1"/>
            <c:invertIfNegative val="0"/>
            <c:bubble3D val="0"/>
            <c:spPr>
              <a:solidFill>
                <a:srgbClr val="FF0000"/>
              </a:solidFill>
              <a:ln>
                <a:solidFill>
                  <a:schemeClr val="bg2"/>
                </a:solidFill>
              </a:ln>
              <a:effectLst/>
            </c:spPr>
            <c:extLst>
              <c:ext xmlns:c16="http://schemas.microsoft.com/office/drawing/2014/chart" uri="{C3380CC4-5D6E-409C-BE32-E72D297353CC}">
                <c16:uniqueId val="{00000006-85BF-544C-90C6-70F51BD31958}"/>
              </c:ext>
            </c:extLst>
          </c:dPt>
          <c:dPt>
            <c:idx val="2"/>
            <c:invertIfNegative val="0"/>
            <c:bubble3D val="0"/>
            <c:spPr>
              <a:solidFill>
                <a:srgbClr val="7030A0"/>
              </a:solidFill>
              <a:ln>
                <a:solidFill>
                  <a:schemeClr val="bg2"/>
                </a:solidFill>
              </a:ln>
              <a:effectLst/>
            </c:spPr>
            <c:extLst>
              <c:ext xmlns:c16="http://schemas.microsoft.com/office/drawing/2014/chart" uri="{C3380CC4-5D6E-409C-BE32-E72D297353CC}">
                <c16:uniqueId val="{00000007-85BF-544C-90C6-70F51BD31958}"/>
              </c:ext>
            </c:extLst>
          </c:dPt>
          <c:dPt>
            <c:idx val="3"/>
            <c:invertIfNegative val="0"/>
            <c:bubble3D val="0"/>
            <c:spPr>
              <a:solidFill>
                <a:srgbClr val="007B3B"/>
              </a:solidFill>
              <a:ln>
                <a:solidFill>
                  <a:schemeClr val="bg2"/>
                </a:solidFill>
              </a:ln>
              <a:effectLst/>
            </c:spPr>
            <c:extLst>
              <c:ext xmlns:c16="http://schemas.microsoft.com/office/drawing/2014/chart" uri="{C3380CC4-5D6E-409C-BE32-E72D297353CC}">
                <c16:uniqueId val="{00000008-85BF-544C-90C6-70F51BD31958}"/>
              </c:ext>
            </c:extLst>
          </c:dPt>
          <c:dPt>
            <c:idx val="4"/>
            <c:invertIfNegative val="0"/>
            <c:bubble3D val="0"/>
            <c:spPr>
              <a:solidFill>
                <a:srgbClr val="FFC000"/>
              </a:solidFill>
              <a:ln>
                <a:solidFill>
                  <a:schemeClr val="bg2"/>
                </a:solidFill>
              </a:ln>
              <a:effectLst/>
            </c:spPr>
            <c:extLst>
              <c:ext xmlns:c16="http://schemas.microsoft.com/office/drawing/2014/chart" uri="{C3380CC4-5D6E-409C-BE32-E72D297353CC}">
                <c16:uniqueId val="{00000001-C868-C145-A167-D091C2012F1E}"/>
              </c:ext>
            </c:extLst>
          </c:dPt>
          <c:dPt>
            <c:idx val="5"/>
            <c:invertIfNegative val="0"/>
            <c:bubble3D val="0"/>
            <c:spPr>
              <a:solidFill>
                <a:srgbClr val="FF0000"/>
              </a:solidFill>
              <a:ln>
                <a:solidFill>
                  <a:schemeClr val="bg2"/>
                </a:solidFill>
              </a:ln>
              <a:effectLst/>
            </c:spPr>
            <c:extLst>
              <c:ext xmlns:c16="http://schemas.microsoft.com/office/drawing/2014/chart" uri="{C3380CC4-5D6E-409C-BE32-E72D297353CC}">
                <c16:uniqueId val="{0000000A-85BF-544C-90C6-70F51BD31958}"/>
              </c:ext>
            </c:extLst>
          </c:dPt>
          <c:dPt>
            <c:idx val="6"/>
            <c:invertIfNegative val="0"/>
            <c:bubble3D val="0"/>
            <c:spPr>
              <a:solidFill>
                <a:srgbClr val="0070C0"/>
              </a:solidFill>
              <a:ln>
                <a:solidFill>
                  <a:schemeClr val="bg2"/>
                </a:solidFill>
              </a:ln>
              <a:effectLst/>
            </c:spPr>
            <c:extLst>
              <c:ext xmlns:c16="http://schemas.microsoft.com/office/drawing/2014/chart" uri="{C3380CC4-5D6E-409C-BE32-E72D297353CC}">
                <c16:uniqueId val="{0000000C-85BF-544C-90C6-70F51BD31958}"/>
              </c:ext>
            </c:extLst>
          </c:dPt>
          <c:dPt>
            <c:idx val="7"/>
            <c:invertIfNegative val="0"/>
            <c:bubble3D val="0"/>
            <c:spPr>
              <a:solidFill>
                <a:srgbClr val="FF0000"/>
              </a:solidFill>
              <a:ln>
                <a:solidFill>
                  <a:schemeClr val="bg2"/>
                </a:solidFill>
              </a:ln>
              <a:effectLst/>
            </c:spPr>
            <c:extLst>
              <c:ext xmlns:c16="http://schemas.microsoft.com/office/drawing/2014/chart" uri="{C3380CC4-5D6E-409C-BE32-E72D297353CC}">
                <c16:uniqueId val="{0000000B-85BF-544C-90C6-70F51BD31958}"/>
              </c:ext>
            </c:extLst>
          </c:dPt>
          <c:dPt>
            <c:idx val="8"/>
            <c:invertIfNegative val="0"/>
            <c:bubble3D val="0"/>
            <c:spPr>
              <a:solidFill>
                <a:srgbClr val="7030A0"/>
              </a:solidFill>
              <a:ln>
                <a:solidFill>
                  <a:schemeClr val="bg2"/>
                </a:solidFill>
              </a:ln>
              <a:effectLst/>
            </c:spPr>
            <c:extLst>
              <c:ext xmlns:c16="http://schemas.microsoft.com/office/drawing/2014/chart" uri="{C3380CC4-5D6E-409C-BE32-E72D297353CC}">
                <c16:uniqueId val="{00000009-85BF-544C-90C6-70F51BD31958}"/>
              </c:ext>
            </c:extLst>
          </c:dPt>
          <c:dPt>
            <c:idx val="9"/>
            <c:invertIfNegative val="0"/>
            <c:bubble3D val="0"/>
            <c:spPr>
              <a:solidFill>
                <a:srgbClr val="007B3B"/>
              </a:solidFill>
              <a:ln>
                <a:solidFill>
                  <a:schemeClr val="bg2"/>
                </a:solidFill>
              </a:ln>
              <a:effectLst/>
            </c:spPr>
            <c:extLst>
              <c:ext xmlns:c16="http://schemas.microsoft.com/office/drawing/2014/chart" uri="{C3380CC4-5D6E-409C-BE32-E72D297353CC}">
                <c16:uniqueId val="{00000012-9726-A045-B462-C2F602CB6701}"/>
              </c:ext>
            </c:extLst>
          </c:dPt>
          <c:dPt>
            <c:idx val="10"/>
            <c:invertIfNegative val="0"/>
            <c:bubble3D val="0"/>
            <c:spPr>
              <a:solidFill>
                <a:srgbClr val="FFC000"/>
              </a:solidFill>
              <a:ln>
                <a:solidFill>
                  <a:schemeClr val="bg2"/>
                </a:solidFill>
              </a:ln>
              <a:effectLst/>
            </c:spPr>
            <c:extLst>
              <c:ext xmlns:c16="http://schemas.microsoft.com/office/drawing/2014/chart" uri="{C3380CC4-5D6E-409C-BE32-E72D297353CC}">
                <c16:uniqueId val="{00000011-9726-A045-B462-C2F602CB6701}"/>
              </c:ext>
            </c:extLst>
          </c:dPt>
          <c:dLbls>
            <c:dLbl>
              <c:idx val="0"/>
              <c:tx>
                <c:rich>
                  <a:bodyPr/>
                  <a:lstStyle/>
                  <a:p>
                    <a:fld id="{08F8EDE4-AEB4-AD4C-9E26-BB4FDF79DBC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5BF-544C-90C6-70F51BD31958}"/>
                </c:ext>
              </c:extLst>
            </c:dLbl>
            <c:dLbl>
              <c:idx val="1"/>
              <c:tx>
                <c:rich>
                  <a:bodyPr/>
                  <a:lstStyle/>
                  <a:p>
                    <a:fld id="{621963AF-4806-D24C-B860-A52A846FBAF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5BF-544C-90C6-70F51BD31958}"/>
                </c:ext>
              </c:extLst>
            </c:dLbl>
            <c:dLbl>
              <c:idx val="2"/>
              <c:tx>
                <c:rich>
                  <a:bodyPr/>
                  <a:lstStyle/>
                  <a:p>
                    <a:fld id="{2F9A4F82-E483-C945-B35E-2227958C2AD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5BF-544C-90C6-70F51BD31958}"/>
                </c:ext>
              </c:extLst>
            </c:dLbl>
            <c:dLbl>
              <c:idx val="3"/>
              <c:tx>
                <c:rich>
                  <a:bodyPr/>
                  <a:lstStyle/>
                  <a:p>
                    <a:fld id="{812006D7-B875-8D47-BEC4-0A0729B78B9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5BF-544C-90C6-70F51BD31958}"/>
                </c:ext>
              </c:extLst>
            </c:dLbl>
            <c:dLbl>
              <c:idx val="4"/>
              <c:delete val="1"/>
              <c:extLst>
                <c:ext xmlns:c15="http://schemas.microsoft.com/office/drawing/2012/chart" uri="{CE6537A1-D6FC-4f65-9D91-7224C49458BB}"/>
                <c:ext xmlns:c16="http://schemas.microsoft.com/office/drawing/2014/chart" uri="{C3380CC4-5D6E-409C-BE32-E72D297353CC}">
                  <c16:uniqueId val="{00000001-C868-C145-A167-D091C2012F1E}"/>
                </c:ext>
              </c:extLst>
            </c:dLbl>
            <c:dLbl>
              <c:idx val="5"/>
              <c:delete val="1"/>
              <c:extLst>
                <c:ext xmlns:c15="http://schemas.microsoft.com/office/drawing/2012/chart" uri="{CE6537A1-D6FC-4f65-9D91-7224C49458BB}"/>
                <c:ext xmlns:c16="http://schemas.microsoft.com/office/drawing/2014/chart" uri="{C3380CC4-5D6E-409C-BE32-E72D297353CC}">
                  <c16:uniqueId val="{0000000A-85BF-544C-90C6-70F51BD31958}"/>
                </c:ext>
              </c:extLst>
            </c:dLbl>
            <c:dLbl>
              <c:idx val="6"/>
              <c:tx>
                <c:rich>
                  <a:bodyPr/>
                  <a:lstStyle/>
                  <a:p>
                    <a:fld id="{A8280B66-65F6-CC47-9541-70AFE7D72FD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5BF-544C-90C6-70F51BD31958}"/>
                </c:ext>
              </c:extLst>
            </c:dLbl>
            <c:dLbl>
              <c:idx val="7"/>
              <c:tx>
                <c:rich>
                  <a:bodyPr/>
                  <a:lstStyle/>
                  <a:p>
                    <a:fld id="{7289AB2F-2C75-4444-8FC5-B41450BD634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5BF-544C-90C6-70F51BD31958}"/>
                </c:ext>
              </c:extLst>
            </c:dLbl>
            <c:dLbl>
              <c:idx val="8"/>
              <c:tx>
                <c:rich>
                  <a:bodyPr/>
                  <a:lstStyle/>
                  <a:p>
                    <a:fld id="{CC3FDF1F-3AA5-6241-888E-FBF7A1D315F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5BF-544C-90C6-70F51BD31958}"/>
                </c:ext>
              </c:extLst>
            </c:dLbl>
            <c:dLbl>
              <c:idx val="9"/>
              <c:tx>
                <c:rich>
                  <a:bodyPr/>
                  <a:lstStyle/>
                  <a:p>
                    <a:fld id="{12423A60-D5E9-644F-A6FA-10217DBF0B1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9726-A045-B462-C2F602CB6701}"/>
                </c:ext>
              </c:extLst>
            </c:dLbl>
            <c:dLbl>
              <c:idx val="10"/>
              <c:tx>
                <c:rich>
                  <a:bodyPr/>
                  <a:lstStyle/>
                  <a:p>
                    <a:fld id="{570419F2-A308-8044-821F-A9AAE67EE0B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726-A045-B462-C2F602CB670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 Rx</c:v>
                </c:pt>
                <c:pt idx="1">
                  <c:v>Hybrid</c:v>
                </c:pt>
                <c:pt idx="2">
                  <c:v>CABG</c:v>
                </c:pt>
                <c:pt idx="3">
                  <c:v>PCI</c:v>
                </c:pt>
                <c:pt idx="4">
                  <c:v>All</c:v>
                </c:pt>
                <c:pt idx="6">
                  <c:v>Med Rx</c:v>
                </c:pt>
                <c:pt idx="7">
                  <c:v>Hybrid</c:v>
                </c:pt>
                <c:pt idx="8">
                  <c:v>CABG</c:v>
                </c:pt>
                <c:pt idx="9">
                  <c:v>PCI</c:v>
                </c:pt>
                <c:pt idx="10">
                  <c:v>All</c:v>
                </c:pt>
              </c:strCache>
            </c:strRef>
          </c:cat>
          <c:val>
            <c:numRef>
              <c:f>Sheet1!$B$2:$B$12</c:f>
              <c:numCache>
                <c:formatCode>General</c:formatCode>
                <c:ptCount val="11"/>
                <c:pt idx="0">
                  <c:v>57.1</c:v>
                </c:pt>
                <c:pt idx="1">
                  <c:v>59.3</c:v>
                </c:pt>
                <c:pt idx="2">
                  <c:v>48.5</c:v>
                </c:pt>
                <c:pt idx="3">
                  <c:v>62.7</c:v>
                </c:pt>
                <c:pt idx="4">
                  <c:v>58.5</c:v>
                </c:pt>
                <c:pt idx="5">
                  <c:v>0</c:v>
                </c:pt>
                <c:pt idx="6">
                  <c:v>45.7</c:v>
                </c:pt>
                <c:pt idx="7">
                  <c:v>37</c:v>
                </c:pt>
                <c:pt idx="8">
                  <c:v>34</c:v>
                </c:pt>
                <c:pt idx="9">
                  <c:v>46.7</c:v>
                </c:pt>
                <c:pt idx="10">
                  <c:v>43.6</c:v>
                </c:pt>
              </c:numCache>
            </c:numRef>
          </c:val>
          <c:extLst>
            <c:ext xmlns:c16="http://schemas.microsoft.com/office/drawing/2014/chart" uri="{C3380CC4-5D6E-409C-BE32-E72D297353CC}">
              <c16:uniqueId val="{00000000-85BF-544C-90C6-70F51BD31958}"/>
            </c:ext>
          </c:extLst>
        </c:ser>
        <c:dLbls>
          <c:dLblPos val="outEnd"/>
          <c:showLegendKey val="0"/>
          <c:showVal val="1"/>
          <c:showCatName val="0"/>
          <c:showSerName val="0"/>
          <c:showPercent val="0"/>
          <c:showBubbleSize val="0"/>
        </c:dLbls>
        <c:gapWidth val="72"/>
        <c:axId val="1663489791"/>
        <c:axId val="1716040671"/>
      </c:barChart>
      <c:catAx>
        <c:axId val="1663489791"/>
        <c:scaling>
          <c:orientation val="minMax"/>
        </c:scaling>
        <c:delete val="0"/>
        <c:axPos val="l"/>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716040671"/>
        <c:crosses val="autoZero"/>
        <c:auto val="1"/>
        <c:lblAlgn val="ctr"/>
        <c:lblOffset val="100"/>
        <c:noMultiLvlLbl val="0"/>
      </c:catAx>
      <c:valAx>
        <c:axId val="171604067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197"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66348979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0.12879</cdr:x>
      <cdr:y>0</cdr:y>
    </cdr:from>
    <cdr:to>
      <cdr:x>0.88265</cdr:x>
      <cdr:y>0.07971</cdr:y>
    </cdr:to>
    <cdr:sp macro="" textlink="">
      <cdr:nvSpPr>
        <cdr:cNvPr id="2" name="TextBox 2">
          <a:extLst xmlns:a="http://schemas.openxmlformats.org/drawingml/2006/main">
            <a:ext uri="{FF2B5EF4-FFF2-40B4-BE49-F238E27FC236}">
              <a16:creationId xmlns:a16="http://schemas.microsoft.com/office/drawing/2014/main" id="{B1D38A0E-FA4F-4AD6-BFF4-C73379E5B51B}"/>
            </a:ext>
          </a:extLst>
        </cdr:cNvPr>
        <cdr:cNvSpPr txBox="1"/>
      </cdr:nvSpPr>
      <cdr:spPr>
        <a:xfrm xmlns:a="http://schemas.openxmlformats.org/drawingml/2006/main">
          <a:off x="1537603" y="-958270"/>
          <a:ext cx="900041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C207B-D1C2-7A4B-9308-F084D48115D2}" type="datetimeFigureOut">
              <a:rPr lang="en-US" smtClean="0"/>
              <a:t>5/6/21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49480-C14B-784A-8401-4D8EF4AB4424}" type="slidenum">
              <a:rPr lang="en-US" smtClean="0"/>
              <a:t>‹#›</a:t>
            </a:fld>
            <a:endParaRPr lang="en-US"/>
          </a:p>
        </p:txBody>
      </p:sp>
    </p:spTree>
    <p:extLst>
      <p:ext uri="{BB962C8B-B14F-4D97-AF65-F5344CB8AC3E}">
        <p14:creationId xmlns:p14="http://schemas.microsoft.com/office/powerpoint/2010/main" val="396343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77613" name="Rectangle 13"/>
          <p:cNvSpPr>
            <a:spLocks noGrp="1" noChangeArrowheads="1"/>
          </p:cNvSpPr>
          <p:nvPr>
            <p:ph type="subTitle" idx="1"/>
          </p:nvPr>
        </p:nvSpPr>
        <p:spPr>
          <a:xfrm>
            <a:off x="914400" y="3111500"/>
            <a:ext cx="9855200" cy="285078"/>
          </a:xfrm>
        </p:spPr>
        <p:txBody>
          <a:bodyPr lIns="0" tIns="0" rIns="0" bIns="0"/>
          <a:lstStyle>
            <a:lvl1pPr marL="0" indent="0">
              <a:buFont typeface="Monotype Sorts" pitchFamily="1" charset="2"/>
              <a:buNone/>
              <a:defRPr>
                <a:solidFill>
                  <a:schemeClr val="folHlink"/>
                </a:solidFill>
              </a:defRPr>
            </a:lvl1pPr>
          </a:lstStyle>
          <a:p>
            <a:pPr lvl="0"/>
            <a:r>
              <a:rPr lang="en-US" noProof="0" dirty="0"/>
              <a:t>Click to edit Master subtitle style</a:t>
            </a:r>
          </a:p>
        </p:txBody>
      </p:sp>
      <p:sp>
        <p:nvSpPr>
          <p:cNvPr id="1177614" name="Rectangle 14"/>
          <p:cNvSpPr>
            <a:spLocks noGrp="1" noChangeArrowheads="1"/>
          </p:cNvSpPr>
          <p:nvPr>
            <p:ph type="ctrTitle"/>
          </p:nvPr>
        </p:nvSpPr>
        <p:spPr>
          <a:xfrm>
            <a:off x="914409" y="2405766"/>
            <a:ext cx="9834033" cy="373949"/>
          </a:xfrm>
        </p:spPr>
        <p:txBody>
          <a:bodyPr anchor="b">
            <a:spAutoFit/>
          </a:bodyPr>
          <a:lstStyle>
            <a:lvl1pPr>
              <a:defRPr sz="2700"/>
            </a:lvl1pPr>
          </a:lstStyle>
          <a:p>
            <a:pPr lvl="0"/>
            <a:r>
              <a:rPr lang="en-US" noProof="0" dirty="0"/>
              <a:t>Click to edit Master title style</a:t>
            </a:r>
          </a:p>
        </p:txBody>
      </p:sp>
    </p:spTree>
    <p:extLst>
      <p:ext uri="{BB962C8B-B14F-4D97-AF65-F5344CB8AC3E}">
        <p14:creationId xmlns:p14="http://schemas.microsoft.com/office/powerpoint/2010/main" val="45675852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390527" y="1143002"/>
            <a:ext cx="7077579" cy="1711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62485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7382" y="227021"/>
            <a:ext cx="2893484" cy="4452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98808" y="227021"/>
            <a:ext cx="1785361" cy="4452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85087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150"/>
            </a:lvl1pPr>
          </a:lstStyle>
          <a:p>
            <a:r>
              <a:rPr lang="en-US" dirty="0"/>
              <a:t>Click to edit Master title style</a:t>
            </a:r>
          </a:p>
        </p:txBody>
      </p:sp>
    </p:spTree>
    <p:extLst>
      <p:ext uri="{BB962C8B-B14F-4D97-AF65-F5344CB8AC3E}">
        <p14:creationId xmlns:p14="http://schemas.microsoft.com/office/powerpoint/2010/main" val="181785248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981203"/>
            <a:ext cx="10363200" cy="599267"/>
          </a:xfrm>
        </p:spPr>
        <p:txBody>
          <a:bodyPr/>
          <a:lstStyle>
            <a:lvl1pPr>
              <a:buClr>
                <a:srgbClr val="C00000"/>
              </a:buClr>
              <a:defRPr/>
            </a:lvl1pPr>
          </a:lstStyle>
          <a:p>
            <a:pPr lvl="0"/>
            <a:endParaRPr lang="en-US" noProof="0"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097616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6D174424-E7CD-DE47-95D8-A48B7725D491}"/>
              </a:ext>
            </a:extLst>
          </p:cNvPr>
          <p:cNvSpPr>
            <a:spLocks noGrp="1"/>
          </p:cNvSpPr>
          <p:nvPr>
            <p:ph type="dt" sz="half" idx="10"/>
          </p:nvPr>
        </p:nvSpPr>
        <p:spPr/>
        <p:txBody>
          <a:bodyPr/>
          <a:lstStyle>
            <a:lvl1pPr>
              <a:defRPr/>
            </a:lvl1pPr>
          </a:lstStyle>
          <a:p>
            <a:pPr>
              <a:defRPr/>
            </a:pPr>
            <a:fld id="{F0289BBA-822A-4A3D-BF85-943E66753C1D}" type="datetimeFigureOut">
              <a:rPr lang="en-US"/>
              <a:pPr>
                <a:defRPr/>
              </a:pPr>
              <a:t>5/6/21</a:t>
            </a:fld>
            <a:endParaRPr lang="en-US"/>
          </a:p>
        </p:txBody>
      </p:sp>
      <p:sp>
        <p:nvSpPr>
          <p:cNvPr id="4" name="Footer Placeholder 2">
            <a:extLst>
              <a:ext uri="{FF2B5EF4-FFF2-40B4-BE49-F238E27FC236}">
                <a16:creationId xmlns:a16="http://schemas.microsoft.com/office/drawing/2014/main" id="{E130C851-1705-A145-8B2E-0EB9239BA85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4AD4E8E-3726-8D48-851A-55681E43ED87}"/>
              </a:ext>
            </a:extLst>
          </p:cNvPr>
          <p:cNvSpPr>
            <a:spLocks noGrp="1"/>
          </p:cNvSpPr>
          <p:nvPr>
            <p:ph type="sldNum" sz="quarter" idx="12"/>
          </p:nvPr>
        </p:nvSpPr>
        <p:spPr/>
        <p:txBody>
          <a:bodyPr/>
          <a:lstStyle>
            <a:lvl1pPr>
              <a:defRPr/>
            </a:lvl1pPr>
          </a:lstStyle>
          <a:p>
            <a:pPr>
              <a:defRPr/>
            </a:pPr>
            <a:fld id="{0BD16014-0B22-4C27-A1EB-2D07B88AE65D}" type="slidenum">
              <a:rPr lang="en-US"/>
              <a:pPr>
                <a:defRPr/>
              </a:pPr>
              <a:t>‹#›</a:t>
            </a:fld>
            <a:endParaRPr lang="en-US"/>
          </a:p>
        </p:txBody>
      </p:sp>
    </p:spTree>
    <p:extLst>
      <p:ext uri="{BB962C8B-B14F-4D97-AF65-F5344CB8AC3E}">
        <p14:creationId xmlns:p14="http://schemas.microsoft.com/office/powerpoint/2010/main" val="221881303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17" y="1048512"/>
            <a:ext cx="10970953" cy="418576"/>
          </a:xfrm>
          <a:prstGeom prst="rect">
            <a:avLst/>
          </a:prstGeom>
        </p:spPr>
        <p:txBody>
          <a:bodyPr rtlCol="0">
            <a:noAutofit/>
          </a:bodyPr>
          <a:lstStyle/>
          <a:p>
            <a:pPr lvl="0"/>
            <a:r>
              <a:rPr lang="en-US"/>
              <a:t>Click to edit Master title style</a:t>
            </a:r>
            <a:endParaRPr lang="en-US" dirty="0"/>
          </a:p>
        </p:txBody>
      </p:sp>
      <p:sp>
        <p:nvSpPr>
          <p:cNvPr id="3" name="Footer Placeholder 3">
            <a:extLst>
              <a:ext uri="{FF2B5EF4-FFF2-40B4-BE49-F238E27FC236}">
                <a16:creationId xmlns:a16="http://schemas.microsoft.com/office/drawing/2014/main" id="{00575D27-FB5D-BB40-B53E-74A795119AFD}"/>
              </a:ext>
            </a:extLst>
          </p:cNvPr>
          <p:cNvSpPr>
            <a:spLocks noGrp="1"/>
          </p:cNvSpPr>
          <p:nvPr>
            <p:ph type="ftr" sz="quarter" idx="10"/>
          </p:nvPr>
        </p:nvSpPr>
        <p:spPr>
          <a:xfrm>
            <a:off x="1020763" y="6457950"/>
            <a:ext cx="7304087" cy="163513"/>
          </a:xfrm>
        </p:spPr>
        <p:txBody>
          <a:bodyPr/>
          <a:lstStyle>
            <a:lvl1pPr algn="l" defTabSz="913955" eaLnBrk="0" fontAlgn="base" hangingPunct="0">
              <a:spcBef>
                <a:spcPct val="0"/>
              </a:spcBef>
              <a:spcAft>
                <a:spcPct val="0"/>
              </a:spcAft>
              <a:defRPr sz="800">
                <a:solidFill>
                  <a:srgbClr val="FFFFFF"/>
                </a:solidFill>
                <a:effectLst>
                  <a:outerShdw blurRad="38100" dist="38100" dir="2700000" algn="tl">
                    <a:srgbClr val="000000">
                      <a:alpha val="43137"/>
                    </a:srgbClr>
                  </a:outerShdw>
                </a:effectLst>
                <a:latin typeface="Arial" pitchFamily="34" charset="0"/>
                <a:ea typeface="MS PGothic" pitchFamily="34" charset="-128"/>
              </a:defRPr>
            </a:lvl1pPr>
          </a:lstStyle>
          <a:p>
            <a:pPr>
              <a:defRPr/>
            </a:pPr>
            <a:endParaRPr lang="en-US"/>
          </a:p>
        </p:txBody>
      </p:sp>
      <p:sp>
        <p:nvSpPr>
          <p:cNvPr id="4" name="Slide Number Placeholder 4">
            <a:extLst>
              <a:ext uri="{FF2B5EF4-FFF2-40B4-BE49-F238E27FC236}">
                <a16:creationId xmlns:a16="http://schemas.microsoft.com/office/drawing/2014/main" id="{5D385009-A668-7443-98D3-79B44F02B75E}"/>
              </a:ext>
            </a:extLst>
          </p:cNvPr>
          <p:cNvSpPr>
            <a:spLocks noGrp="1"/>
          </p:cNvSpPr>
          <p:nvPr>
            <p:ph type="sldNum" sz="quarter" idx="11"/>
          </p:nvPr>
        </p:nvSpPr>
        <p:spPr>
          <a:xfrm>
            <a:off x="609600" y="6457950"/>
            <a:ext cx="315913" cy="163513"/>
          </a:xfrm>
        </p:spPr>
        <p:txBody>
          <a:bodyPr/>
          <a:lstStyle>
            <a:lvl1pPr defTabSz="912813" eaLnBrk="0" hangingPunct="0">
              <a:defRPr>
                <a:effectLst>
                  <a:outerShdw blurRad="38100" dist="38100" dir="2700000" algn="tl">
                    <a:srgbClr val="C0C0C0"/>
                  </a:outerShdw>
                </a:effectLst>
              </a:defRPr>
            </a:lvl1pPr>
          </a:lstStyle>
          <a:p>
            <a:pPr>
              <a:defRPr/>
            </a:pPr>
            <a:endParaRPr lang="en-US" altLang="en-US"/>
          </a:p>
        </p:txBody>
      </p:sp>
    </p:spTree>
    <p:extLst>
      <p:ext uri="{BB962C8B-B14F-4D97-AF65-F5344CB8AC3E}">
        <p14:creationId xmlns:p14="http://schemas.microsoft.com/office/powerpoint/2010/main" val="2724428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77613" name="Rectangle 13"/>
          <p:cNvSpPr>
            <a:spLocks noGrp="1" noChangeArrowheads="1"/>
          </p:cNvSpPr>
          <p:nvPr>
            <p:ph type="subTitle" idx="1"/>
          </p:nvPr>
        </p:nvSpPr>
        <p:spPr>
          <a:xfrm>
            <a:off x="914400" y="3111501"/>
            <a:ext cx="9855200" cy="277768"/>
          </a:xfrm>
        </p:spPr>
        <p:txBody>
          <a:bodyPr lIns="0" tIns="0" rIns="0" bIns="0"/>
          <a:lstStyle>
            <a:lvl1pPr marL="0" indent="0">
              <a:buFont typeface="Monotype Sorts" pitchFamily="1" charset="2"/>
              <a:buNone/>
              <a:defRPr>
                <a:solidFill>
                  <a:schemeClr val="folHlink"/>
                </a:solidFill>
              </a:defRPr>
            </a:lvl1pPr>
          </a:lstStyle>
          <a:p>
            <a:pPr lvl="0"/>
            <a:r>
              <a:rPr lang="en-US" noProof="0" dirty="0"/>
              <a:t>Click to edit Master subtitle style</a:t>
            </a:r>
          </a:p>
        </p:txBody>
      </p:sp>
      <p:sp>
        <p:nvSpPr>
          <p:cNvPr id="1177614" name="Rectangle 14"/>
          <p:cNvSpPr>
            <a:spLocks noGrp="1" noChangeArrowheads="1"/>
          </p:cNvSpPr>
          <p:nvPr>
            <p:ph type="ctrTitle"/>
          </p:nvPr>
        </p:nvSpPr>
        <p:spPr>
          <a:xfrm>
            <a:off x="914412" y="2405770"/>
            <a:ext cx="9834033" cy="373949"/>
          </a:xfrm>
        </p:spPr>
        <p:txBody>
          <a:bodyPr anchor="b">
            <a:spAutoFit/>
          </a:bodyPr>
          <a:lstStyle>
            <a:lvl1pPr>
              <a:defRPr sz="2700"/>
            </a:lvl1pPr>
          </a:lstStyle>
          <a:p>
            <a:pPr lvl="0"/>
            <a:r>
              <a:rPr lang="en-US" noProof="0" dirty="0"/>
              <a:t>Click to edit Master title style</a:t>
            </a:r>
          </a:p>
        </p:txBody>
      </p:sp>
    </p:spTree>
    <p:extLst>
      <p:ext uri="{BB962C8B-B14F-4D97-AF65-F5344CB8AC3E}">
        <p14:creationId xmlns:p14="http://schemas.microsoft.com/office/powerpoint/2010/main" val="161643632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7798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3873426"/>
            <a:ext cx="10363200" cy="533479"/>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dirty="0"/>
              <a:t>Click to edit Master text styles</a:t>
            </a:r>
          </a:p>
        </p:txBody>
      </p:sp>
    </p:spTree>
    <p:extLst>
      <p:ext uri="{BB962C8B-B14F-4D97-AF65-F5344CB8AC3E}">
        <p14:creationId xmlns:p14="http://schemas.microsoft.com/office/powerpoint/2010/main" val="247144608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2320" y="2417777"/>
            <a:ext cx="5389033" cy="1660198"/>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4551" y="2417777"/>
            <a:ext cx="5391151" cy="1660198"/>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94137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119485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97551"/>
            <a:ext cx="5386917" cy="577338"/>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4" y="2174881"/>
            <a:ext cx="5386917" cy="1485791"/>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6" y="1597551"/>
            <a:ext cx="5389033" cy="577338"/>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86" y="2174881"/>
            <a:ext cx="5389033" cy="1485791"/>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98029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7834"/>
          <a:stretch/>
        </p:blipFill>
        <p:spPr>
          <a:xfrm>
            <a:off x="10928840" y="6172279"/>
            <a:ext cx="1169377" cy="641761"/>
          </a:xfrm>
          <a:prstGeom prst="rect">
            <a:avLst/>
          </a:prstGeom>
        </p:spPr>
      </p:pic>
    </p:spTree>
    <p:extLst>
      <p:ext uri="{BB962C8B-B14F-4D97-AF65-F5344CB8AC3E}">
        <p14:creationId xmlns:p14="http://schemas.microsoft.com/office/powerpoint/2010/main" val="1258403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33058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43" y="273054"/>
            <a:ext cx="6815668" cy="185845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1" y="1435104"/>
            <a:ext cx="4011084" cy="467820"/>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edit Master text styles</a:t>
            </a:r>
          </a:p>
        </p:txBody>
      </p:sp>
    </p:spTree>
    <p:extLst>
      <p:ext uri="{BB962C8B-B14F-4D97-AF65-F5344CB8AC3E}">
        <p14:creationId xmlns:p14="http://schemas.microsoft.com/office/powerpoint/2010/main" val="334000945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612779"/>
            <a:ext cx="7315200" cy="665054"/>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467820"/>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edit Master text styles</a:t>
            </a:r>
          </a:p>
        </p:txBody>
      </p:sp>
    </p:spTree>
    <p:extLst>
      <p:ext uri="{BB962C8B-B14F-4D97-AF65-F5344CB8AC3E}">
        <p14:creationId xmlns:p14="http://schemas.microsoft.com/office/powerpoint/2010/main" val="39578360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390530" y="1143002"/>
            <a:ext cx="7077579" cy="1711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37473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7383" y="227025"/>
            <a:ext cx="2893484" cy="4452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98810" y="227025"/>
            <a:ext cx="1785361" cy="4452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03485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151"/>
            </a:lvl1pPr>
          </a:lstStyle>
          <a:p>
            <a:r>
              <a:rPr lang="en-US" dirty="0"/>
              <a:t>Click to edit Master title style</a:t>
            </a:r>
          </a:p>
        </p:txBody>
      </p:sp>
    </p:spTree>
    <p:extLst>
      <p:ext uri="{BB962C8B-B14F-4D97-AF65-F5344CB8AC3E}">
        <p14:creationId xmlns:p14="http://schemas.microsoft.com/office/powerpoint/2010/main" val="364400939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981207"/>
            <a:ext cx="10363200" cy="591957"/>
          </a:xfrm>
        </p:spPr>
        <p:txBody>
          <a:bodyPr/>
          <a:lstStyle>
            <a:lvl1pPr>
              <a:buClr>
                <a:srgbClr val="C00000"/>
              </a:buClr>
              <a:defRPr/>
            </a:lvl1pPr>
          </a:lstStyle>
          <a:p>
            <a:pPr lvl="0"/>
            <a:endParaRPr lang="en-US" noProof="0"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95973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6D174424-E7CD-DE47-95D8-A48B7725D491}"/>
              </a:ext>
            </a:extLst>
          </p:cNvPr>
          <p:cNvSpPr>
            <a:spLocks noGrp="1"/>
          </p:cNvSpPr>
          <p:nvPr>
            <p:ph type="dt" sz="half" idx="10"/>
          </p:nvPr>
        </p:nvSpPr>
        <p:spPr/>
        <p:txBody>
          <a:bodyPr/>
          <a:lstStyle>
            <a:lvl1pPr>
              <a:defRPr/>
            </a:lvl1pPr>
          </a:lstStyle>
          <a:p>
            <a:pPr>
              <a:defRPr/>
            </a:pPr>
            <a:fld id="{F0289BBA-822A-4A3D-BF85-943E66753C1D}" type="datetimeFigureOut">
              <a:rPr lang="en-US"/>
              <a:pPr>
                <a:defRPr/>
              </a:pPr>
              <a:t>5/6/21</a:t>
            </a:fld>
            <a:endParaRPr lang="en-US"/>
          </a:p>
        </p:txBody>
      </p:sp>
      <p:sp>
        <p:nvSpPr>
          <p:cNvPr id="4" name="Footer Placeholder 2">
            <a:extLst>
              <a:ext uri="{FF2B5EF4-FFF2-40B4-BE49-F238E27FC236}">
                <a16:creationId xmlns:a16="http://schemas.microsoft.com/office/drawing/2014/main" id="{E130C851-1705-A145-8B2E-0EB9239BA85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4AD4E8E-3726-8D48-851A-55681E43ED87}"/>
              </a:ext>
            </a:extLst>
          </p:cNvPr>
          <p:cNvSpPr>
            <a:spLocks noGrp="1"/>
          </p:cNvSpPr>
          <p:nvPr>
            <p:ph type="sldNum" sz="quarter" idx="12"/>
          </p:nvPr>
        </p:nvSpPr>
        <p:spPr/>
        <p:txBody>
          <a:bodyPr/>
          <a:lstStyle>
            <a:lvl1pPr>
              <a:defRPr/>
            </a:lvl1pPr>
          </a:lstStyle>
          <a:p>
            <a:pPr>
              <a:defRPr/>
            </a:pPr>
            <a:fld id="{0BD16014-0B22-4C27-A1EB-2D07B88AE65D}" type="slidenum">
              <a:rPr lang="en-US"/>
              <a:pPr>
                <a:defRPr/>
              </a:pPr>
              <a:t>‹#›</a:t>
            </a:fld>
            <a:endParaRPr lang="en-US"/>
          </a:p>
        </p:txBody>
      </p:sp>
    </p:spTree>
    <p:extLst>
      <p:ext uri="{BB962C8B-B14F-4D97-AF65-F5344CB8AC3E}">
        <p14:creationId xmlns:p14="http://schemas.microsoft.com/office/powerpoint/2010/main" val="283554495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3873422"/>
            <a:ext cx="10363200" cy="53347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Tree>
    <p:extLst>
      <p:ext uri="{BB962C8B-B14F-4D97-AF65-F5344CB8AC3E}">
        <p14:creationId xmlns:p14="http://schemas.microsoft.com/office/powerpoint/2010/main" val="340945953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20" y="1048512"/>
            <a:ext cx="10970953" cy="418576"/>
          </a:xfrm>
          <a:prstGeom prst="rect">
            <a:avLst/>
          </a:prstGeom>
        </p:spPr>
        <p:txBody>
          <a:bodyPr rtlCol="0">
            <a:noAutofit/>
          </a:bodyPr>
          <a:lstStyle/>
          <a:p>
            <a:pPr lvl="0"/>
            <a:r>
              <a:rPr lang="en-US"/>
              <a:t>Click to edit Master title style</a:t>
            </a:r>
            <a:endParaRPr lang="en-US" dirty="0"/>
          </a:p>
        </p:txBody>
      </p:sp>
      <p:sp>
        <p:nvSpPr>
          <p:cNvPr id="3" name="Footer Placeholder 3">
            <a:extLst>
              <a:ext uri="{FF2B5EF4-FFF2-40B4-BE49-F238E27FC236}">
                <a16:creationId xmlns:a16="http://schemas.microsoft.com/office/drawing/2014/main" id="{00575D27-FB5D-BB40-B53E-74A795119AFD}"/>
              </a:ext>
            </a:extLst>
          </p:cNvPr>
          <p:cNvSpPr>
            <a:spLocks noGrp="1"/>
          </p:cNvSpPr>
          <p:nvPr>
            <p:ph type="ftr" sz="quarter" idx="10"/>
          </p:nvPr>
        </p:nvSpPr>
        <p:spPr>
          <a:xfrm>
            <a:off x="1020766" y="6457954"/>
            <a:ext cx="7304087" cy="163513"/>
          </a:xfrm>
        </p:spPr>
        <p:txBody>
          <a:bodyPr/>
          <a:lstStyle>
            <a:lvl1pPr algn="l" defTabSz="913932" eaLnBrk="0" fontAlgn="base" hangingPunct="0">
              <a:spcBef>
                <a:spcPct val="0"/>
              </a:spcBef>
              <a:spcAft>
                <a:spcPct val="0"/>
              </a:spcAft>
              <a:defRPr sz="800">
                <a:solidFill>
                  <a:srgbClr val="FFFFFF"/>
                </a:solidFill>
                <a:effectLst>
                  <a:outerShdw blurRad="38100" dist="38100" dir="2700000" algn="tl">
                    <a:srgbClr val="000000">
                      <a:alpha val="43137"/>
                    </a:srgbClr>
                  </a:outerShdw>
                </a:effectLst>
                <a:latin typeface="Arial" pitchFamily="34" charset="0"/>
                <a:ea typeface="MS PGothic" pitchFamily="34" charset="-128"/>
              </a:defRPr>
            </a:lvl1pPr>
          </a:lstStyle>
          <a:p>
            <a:pPr>
              <a:defRPr/>
            </a:pPr>
            <a:endParaRPr lang="en-US"/>
          </a:p>
        </p:txBody>
      </p:sp>
      <p:sp>
        <p:nvSpPr>
          <p:cNvPr id="4" name="Slide Number Placeholder 4">
            <a:extLst>
              <a:ext uri="{FF2B5EF4-FFF2-40B4-BE49-F238E27FC236}">
                <a16:creationId xmlns:a16="http://schemas.microsoft.com/office/drawing/2014/main" id="{5D385009-A668-7443-98D3-79B44F02B75E}"/>
              </a:ext>
            </a:extLst>
          </p:cNvPr>
          <p:cNvSpPr>
            <a:spLocks noGrp="1"/>
          </p:cNvSpPr>
          <p:nvPr>
            <p:ph type="sldNum" sz="quarter" idx="11"/>
          </p:nvPr>
        </p:nvSpPr>
        <p:spPr>
          <a:xfrm>
            <a:off x="609602" y="6457954"/>
            <a:ext cx="315913" cy="163513"/>
          </a:xfrm>
        </p:spPr>
        <p:txBody>
          <a:bodyPr/>
          <a:lstStyle>
            <a:lvl1pPr defTabSz="912791" eaLnBrk="0" hangingPunct="0">
              <a:defRPr>
                <a:effectLst>
                  <a:outerShdw blurRad="38100" dist="38100" dir="2700000" algn="tl">
                    <a:srgbClr val="C0C0C0"/>
                  </a:outerShdw>
                </a:effectLst>
              </a:defRPr>
            </a:lvl1pPr>
          </a:lstStyle>
          <a:p>
            <a:pPr>
              <a:defRPr/>
            </a:pPr>
            <a:endParaRPr lang="en-US" altLang="en-US"/>
          </a:p>
        </p:txBody>
      </p:sp>
    </p:spTree>
    <p:extLst>
      <p:ext uri="{BB962C8B-B14F-4D97-AF65-F5344CB8AC3E}">
        <p14:creationId xmlns:p14="http://schemas.microsoft.com/office/powerpoint/2010/main" val="1847800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77613" name="Rectangle 13"/>
          <p:cNvSpPr>
            <a:spLocks noGrp="1" noChangeArrowheads="1"/>
          </p:cNvSpPr>
          <p:nvPr>
            <p:ph type="subTitle" idx="1"/>
          </p:nvPr>
        </p:nvSpPr>
        <p:spPr>
          <a:xfrm>
            <a:off x="914400" y="3111500"/>
            <a:ext cx="9855200" cy="285078"/>
          </a:xfrm>
        </p:spPr>
        <p:txBody>
          <a:bodyPr lIns="0" tIns="0" rIns="0" bIns="0"/>
          <a:lstStyle>
            <a:lvl1pPr marL="0" indent="0">
              <a:buFont typeface="Monotype Sorts" pitchFamily="1" charset="2"/>
              <a:buNone/>
              <a:defRPr>
                <a:solidFill>
                  <a:schemeClr val="folHlink"/>
                </a:solidFill>
              </a:defRPr>
            </a:lvl1pPr>
          </a:lstStyle>
          <a:p>
            <a:pPr lvl="0"/>
            <a:r>
              <a:rPr lang="en-US" noProof="0" dirty="0"/>
              <a:t>Click to edit Master subtitle style</a:t>
            </a:r>
          </a:p>
        </p:txBody>
      </p:sp>
      <p:sp>
        <p:nvSpPr>
          <p:cNvPr id="1177614" name="Rectangle 14"/>
          <p:cNvSpPr>
            <a:spLocks noGrp="1" noChangeArrowheads="1"/>
          </p:cNvSpPr>
          <p:nvPr>
            <p:ph type="ctrTitle"/>
          </p:nvPr>
        </p:nvSpPr>
        <p:spPr>
          <a:xfrm>
            <a:off x="914409" y="2405766"/>
            <a:ext cx="9834033" cy="373949"/>
          </a:xfrm>
        </p:spPr>
        <p:txBody>
          <a:bodyPr anchor="b">
            <a:spAutoFit/>
          </a:bodyPr>
          <a:lstStyle>
            <a:lvl1pPr>
              <a:defRPr sz="2700"/>
            </a:lvl1pPr>
          </a:lstStyle>
          <a:p>
            <a:pPr lvl="0"/>
            <a:r>
              <a:rPr lang="en-US" noProof="0" dirty="0"/>
              <a:t>Click to edit Master title style</a:t>
            </a:r>
          </a:p>
        </p:txBody>
      </p:sp>
    </p:spTree>
    <p:extLst>
      <p:ext uri="{BB962C8B-B14F-4D97-AF65-F5344CB8AC3E}">
        <p14:creationId xmlns:p14="http://schemas.microsoft.com/office/powerpoint/2010/main" val="357776987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66971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3873422"/>
            <a:ext cx="10363200" cy="53347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Tree>
    <p:extLst>
      <p:ext uri="{BB962C8B-B14F-4D97-AF65-F5344CB8AC3E}">
        <p14:creationId xmlns:p14="http://schemas.microsoft.com/office/powerpoint/2010/main" val="159661589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2317" y="2417775"/>
            <a:ext cx="5389033" cy="16599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4549" y="2417775"/>
            <a:ext cx="5391151" cy="16599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22993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97551"/>
            <a:ext cx="5386917" cy="57733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4" y="2174877"/>
            <a:ext cx="5386917" cy="14856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4" y="1597551"/>
            <a:ext cx="5389033" cy="57733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84" y="2174877"/>
            <a:ext cx="5389033" cy="14856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452524"/>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5126871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07236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1"/>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42" y="273051"/>
            <a:ext cx="6815668" cy="185845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0" y="1435104"/>
            <a:ext cx="4011084" cy="46769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8812253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612778"/>
            <a:ext cx="7315200" cy="6650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46769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6130838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2317" y="2417775"/>
            <a:ext cx="5389033" cy="16599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4549" y="2417775"/>
            <a:ext cx="5391151" cy="165994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01990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390527" y="1143002"/>
            <a:ext cx="7077579" cy="1711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42589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7382" y="227021"/>
            <a:ext cx="2893484" cy="4452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98808" y="227021"/>
            <a:ext cx="1785361" cy="4452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56885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150"/>
            </a:lvl1pPr>
          </a:lstStyle>
          <a:p>
            <a:r>
              <a:rPr lang="en-US" dirty="0"/>
              <a:t>Click to edit Master title style</a:t>
            </a:r>
          </a:p>
        </p:txBody>
      </p:sp>
    </p:spTree>
    <p:extLst>
      <p:ext uri="{BB962C8B-B14F-4D97-AF65-F5344CB8AC3E}">
        <p14:creationId xmlns:p14="http://schemas.microsoft.com/office/powerpoint/2010/main" val="182712048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981203"/>
            <a:ext cx="10363200" cy="599267"/>
          </a:xfrm>
        </p:spPr>
        <p:txBody>
          <a:bodyPr/>
          <a:lstStyle>
            <a:lvl1pPr>
              <a:buClr>
                <a:srgbClr val="C00000"/>
              </a:buClr>
              <a:defRPr/>
            </a:lvl1pPr>
          </a:lstStyle>
          <a:p>
            <a:pPr lvl="0"/>
            <a:endParaRPr lang="en-US" noProof="0"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3753479"/>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6D174424-E7CD-DE47-95D8-A48B7725D491}"/>
              </a:ext>
            </a:extLst>
          </p:cNvPr>
          <p:cNvSpPr>
            <a:spLocks noGrp="1"/>
          </p:cNvSpPr>
          <p:nvPr>
            <p:ph type="dt" sz="half" idx="10"/>
          </p:nvPr>
        </p:nvSpPr>
        <p:spPr/>
        <p:txBody>
          <a:bodyPr/>
          <a:lstStyle>
            <a:lvl1pPr>
              <a:defRPr/>
            </a:lvl1pPr>
          </a:lstStyle>
          <a:p>
            <a:pPr>
              <a:defRPr/>
            </a:pPr>
            <a:fld id="{F0289BBA-822A-4A3D-BF85-943E66753C1D}" type="datetimeFigureOut">
              <a:rPr lang="en-US"/>
              <a:pPr>
                <a:defRPr/>
              </a:pPr>
              <a:t>5/6/21</a:t>
            </a:fld>
            <a:endParaRPr lang="en-US"/>
          </a:p>
        </p:txBody>
      </p:sp>
      <p:sp>
        <p:nvSpPr>
          <p:cNvPr id="4" name="Footer Placeholder 2">
            <a:extLst>
              <a:ext uri="{FF2B5EF4-FFF2-40B4-BE49-F238E27FC236}">
                <a16:creationId xmlns:a16="http://schemas.microsoft.com/office/drawing/2014/main" id="{E130C851-1705-A145-8B2E-0EB9239BA85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B4AD4E8E-3726-8D48-851A-55681E43ED87}"/>
              </a:ext>
            </a:extLst>
          </p:cNvPr>
          <p:cNvSpPr>
            <a:spLocks noGrp="1"/>
          </p:cNvSpPr>
          <p:nvPr>
            <p:ph type="sldNum" sz="quarter" idx="12"/>
          </p:nvPr>
        </p:nvSpPr>
        <p:spPr/>
        <p:txBody>
          <a:bodyPr/>
          <a:lstStyle>
            <a:lvl1pPr>
              <a:defRPr/>
            </a:lvl1pPr>
          </a:lstStyle>
          <a:p>
            <a:pPr>
              <a:defRPr/>
            </a:pPr>
            <a:fld id="{0BD16014-0B22-4C27-A1EB-2D07B88AE65D}" type="slidenum">
              <a:rPr lang="en-US"/>
              <a:pPr>
                <a:defRPr/>
              </a:pPr>
              <a:t>‹#›</a:t>
            </a:fld>
            <a:endParaRPr lang="en-US"/>
          </a:p>
        </p:txBody>
      </p:sp>
    </p:spTree>
    <p:extLst>
      <p:ext uri="{BB962C8B-B14F-4D97-AF65-F5344CB8AC3E}">
        <p14:creationId xmlns:p14="http://schemas.microsoft.com/office/powerpoint/2010/main" val="353378168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17" y="1048512"/>
            <a:ext cx="10970953" cy="418576"/>
          </a:xfrm>
          <a:prstGeom prst="rect">
            <a:avLst/>
          </a:prstGeom>
        </p:spPr>
        <p:txBody>
          <a:bodyPr rtlCol="0">
            <a:noAutofit/>
          </a:bodyPr>
          <a:lstStyle/>
          <a:p>
            <a:pPr lvl="0"/>
            <a:r>
              <a:rPr lang="en-US"/>
              <a:t>Click to edit Master title style</a:t>
            </a:r>
            <a:endParaRPr lang="en-US" dirty="0"/>
          </a:p>
        </p:txBody>
      </p:sp>
      <p:sp>
        <p:nvSpPr>
          <p:cNvPr id="3" name="Footer Placeholder 3">
            <a:extLst>
              <a:ext uri="{FF2B5EF4-FFF2-40B4-BE49-F238E27FC236}">
                <a16:creationId xmlns:a16="http://schemas.microsoft.com/office/drawing/2014/main" id="{00575D27-FB5D-BB40-B53E-74A795119AFD}"/>
              </a:ext>
            </a:extLst>
          </p:cNvPr>
          <p:cNvSpPr>
            <a:spLocks noGrp="1"/>
          </p:cNvSpPr>
          <p:nvPr>
            <p:ph type="ftr" sz="quarter" idx="10"/>
          </p:nvPr>
        </p:nvSpPr>
        <p:spPr>
          <a:xfrm>
            <a:off x="1020763" y="6457950"/>
            <a:ext cx="7304087" cy="163513"/>
          </a:xfrm>
        </p:spPr>
        <p:txBody>
          <a:bodyPr/>
          <a:lstStyle>
            <a:lvl1pPr algn="l" defTabSz="913955" eaLnBrk="0" fontAlgn="base" hangingPunct="0">
              <a:spcBef>
                <a:spcPct val="0"/>
              </a:spcBef>
              <a:spcAft>
                <a:spcPct val="0"/>
              </a:spcAft>
              <a:defRPr sz="800">
                <a:solidFill>
                  <a:srgbClr val="FFFFFF"/>
                </a:solidFill>
                <a:effectLst>
                  <a:outerShdw blurRad="38100" dist="38100" dir="2700000" algn="tl">
                    <a:srgbClr val="000000">
                      <a:alpha val="43137"/>
                    </a:srgbClr>
                  </a:outerShdw>
                </a:effectLst>
                <a:latin typeface="Arial" pitchFamily="34" charset="0"/>
                <a:ea typeface="MS PGothic" pitchFamily="34" charset="-128"/>
              </a:defRPr>
            </a:lvl1pPr>
          </a:lstStyle>
          <a:p>
            <a:pPr>
              <a:defRPr/>
            </a:pPr>
            <a:endParaRPr lang="en-US"/>
          </a:p>
        </p:txBody>
      </p:sp>
      <p:sp>
        <p:nvSpPr>
          <p:cNvPr id="4" name="Slide Number Placeholder 4">
            <a:extLst>
              <a:ext uri="{FF2B5EF4-FFF2-40B4-BE49-F238E27FC236}">
                <a16:creationId xmlns:a16="http://schemas.microsoft.com/office/drawing/2014/main" id="{5D385009-A668-7443-98D3-79B44F02B75E}"/>
              </a:ext>
            </a:extLst>
          </p:cNvPr>
          <p:cNvSpPr>
            <a:spLocks noGrp="1"/>
          </p:cNvSpPr>
          <p:nvPr>
            <p:ph type="sldNum" sz="quarter" idx="11"/>
          </p:nvPr>
        </p:nvSpPr>
        <p:spPr>
          <a:xfrm>
            <a:off x="609600" y="6457950"/>
            <a:ext cx="315913" cy="163513"/>
          </a:xfrm>
        </p:spPr>
        <p:txBody>
          <a:bodyPr/>
          <a:lstStyle>
            <a:lvl1pPr defTabSz="912813" eaLnBrk="0" hangingPunct="0">
              <a:defRPr>
                <a:effectLst>
                  <a:outerShdw blurRad="38100" dist="38100" dir="2700000" algn="tl">
                    <a:srgbClr val="C0C0C0"/>
                  </a:outerShdw>
                </a:effectLst>
              </a:defRPr>
            </a:lvl1pPr>
          </a:lstStyle>
          <a:p>
            <a:pPr>
              <a:defRPr/>
            </a:pPr>
            <a:endParaRPr lang="en-US" altLang="en-US"/>
          </a:p>
        </p:txBody>
      </p:sp>
    </p:spTree>
    <p:extLst>
      <p:ext uri="{BB962C8B-B14F-4D97-AF65-F5344CB8AC3E}">
        <p14:creationId xmlns:p14="http://schemas.microsoft.com/office/powerpoint/2010/main" val="23492295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19F9-C870-144C-9F7F-207C1A7974E8}"/>
              </a:ext>
            </a:extLst>
          </p:cNvPr>
          <p:cNvSpPr>
            <a:spLocks noGrp="1"/>
          </p:cNvSpPr>
          <p:nvPr>
            <p:ph type="title"/>
          </p:nvPr>
        </p:nvSpPr>
        <p:spPr>
          <a:xfrm>
            <a:off x="328245" y="365125"/>
            <a:ext cx="11347939" cy="96251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AF2BB229-52A8-A441-A0C1-A83D70AB709A}"/>
              </a:ext>
            </a:extLst>
          </p:cNvPr>
          <p:cNvSpPr>
            <a:spLocks noGrp="1"/>
          </p:cNvSpPr>
          <p:nvPr>
            <p:ph idx="1"/>
          </p:nvPr>
        </p:nvSpPr>
        <p:spPr>
          <a:xfrm>
            <a:off x="328245" y="1649779"/>
            <a:ext cx="4938347" cy="337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27E01BD-CD9A-1342-A639-2A4E48DB83B1}"/>
              </a:ext>
            </a:extLst>
          </p:cNvPr>
          <p:cNvPicPr>
            <a:picLocks noChangeAspect="1"/>
          </p:cNvPicPr>
          <p:nvPr userDrawn="1"/>
        </p:nvPicPr>
        <p:blipFill rotWithShape="1">
          <a:blip r:embed="rId2"/>
          <a:srcRect t="95443" b="3164"/>
          <a:stretch/>
        </p:blipFill>
        <p:spPr>
          <a:xfrm>
            <a:off x="-6350" y="6044058"/>
            <a:ext cx="12198350" cy="76240"/>
          </a:xfrm>
          <a:prstGeom prst="rect">
            <a:avLst/>
          </a:prstGeom>
        </p:spPr>
      </p:pic>
      <p:sp>
        <p:nvSpPr>
          <p:cNvPr id="8" name="Rectangle 7">
            <a:extLst>
              <a:ext uri="{FF2B5EF4-FFF2-40B4-BE49-F238E27FC236}">
                <a16:creationId xmlns:a16="http://schemas.microsoft.com/office/drawing/2014/main" id="{9AB65388-091C-AA4D-8A46-4066724BAB6D}"/>
              </a:ext>
            </a:extLst>
          </p:cNvPr>
          <p:cNvSpPr/>
          <p:nvPr userDrawn="1"/>
        </p:nvSpPr>
        <p:spPr>
          <a:xfrm>
            <a:off x="-6350" y="6119446"/>
            <a:ext cx="7110535" cy="741827"/>
          </a:xfrm>
          <a:prstGeom prst="rect">
            <a:avLst/>
          </a:prstGeom>
          <a:gradFill>
            <a:gsLst>
              <a:gs pos="0">
                <a:schemeClr val="bg1"/>
              </a:gs>
              <a:gs pos="63000">
                <a:srgbClr val="D51F3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7834"/>
          <a:stretch/>
        </p:blipFill>
        <p:spPr>
          <a:xfrm>
            <a:off x="9742388" y="6044058"/>
            <a:ext cx="1169377" cy="641761"/>
          </a:xfrm>
          <a:prstGeom prst="rect">
            <a:avLst/>
          </a:prstGeom>
        </p:spPr>
      </p:pic>
      <p:sp>
        <p:nvSpPr>
          <p:cNvPr id="11" name="TextBox 10">
            <a:extLst>
              <a:ext uri="{FF2B5EF4-FFF2-40B4-BE49-F238E27FC236}">
                <a16:creationId xmlns:a16="http://schemas.microsoft.com/office/drawing/2014/main" id="{ECF6F588-6322-9E43-82CC-FA06ECD7B4C9}"/>
              </a:ext>
            </a:extLst>
          </p:cNvPr>
          <p:cNvSpPr txBox="1"/>
          <p:nvPr userDrawn="1"/>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12" name="TextBox 11">
            <a:extLst>
              <a:ext uri="{FF2B5EF4-FFF2-40B4-BE49-F238E27FC236}">
                <a16:creationId xmlns:a16="http://schemas.microsoft.com/office/drawing/2014/main" id="{61805177-1638-8343-A567-8C252AD3A475}"/>
              </a:ext>
            </a:extLst>
          </p:cNvPr>
          <p:cNvSpPr txBox="1"/>
          <p:nvPr userDrawn="1"/>
        </p:nvSpPr>
        <p:spPr>
          <a:xfrm>
            <a:off x="3042146" y="6414118"/>
            <a:ext cx="1327632" cy="323165"/>
          </a:xfrm>
          <a:prstGeom prst="rect">
            <a:avLst/>
          </a:prstGeom>
          <a:noFill/>
        </p:spPr>
        <p:txBody>
          <a:bodyPr wrap="square" rtlCol="0">
            <a:spAutoFit/>
          </a:bodyPr>
          <a:lstStyle/>
          <a:p>
            <a:pPr algn="l">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Content Placeholder 2">
            <a:extLst>
              <a:ext uri="{FF2B5EF4-FFF2-40B4-BE49-F238E27FC236}">
                <a16:creationId xmlns:a16="http://schemas.microsoft.com/office/drawing/2014/main" id="{AF2BB229-52A8-A441-A0C1-A83D70AB709A}"/>
              </a:ext>
            </a:extLst>
          </p:cNvPr>
          <p:cNvSpPr>
            <a:spLocks noGrp="1"/>
          </p:cNvSpPr>
          <p:nvPr>
            <p:ph idx="10"/>
          </p:nvPr>
        </p:nvSpPr>
        <p:spPr>
          <a:xfrm>
            <a:off x="6172200" y="1649779"/>
            <a:ext cx="4938347" cy="337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90601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97551"/>
            <a:ext cx="5386917" cy="57733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4" y="2174877"/>
            <a:ext cx="5386917" cy="14856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4" y="1597551"/>
            <a:ext cx="5389033" cy="57733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84" y="2174877"/>
            <a:ext cx="5389033" cy="14856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13589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8921802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53568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1"/>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42" y="273051"/>
            <a:ext cx="6815668" cy="185845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10" y="1435104"/>
            <a:ext cx="4011084" cy="46769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07431967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612778"/>
            <a:ext cx="7315200" cy="6650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46769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7102781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143000"/>
            <a:ext cx="11163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5100" tIns="155575" rIns="165100" bIns="155575"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7" name="Rectangle 3"/>
          <p:cNvSpPr>
            <a:spLocks noGrp="1" noChangeArrowheads="1"/>
          </p:cNvSpPr>
          <p:nvPr>
            <p:ph type="title"/>
          </p:nvPr>
        </p:nvSpPr>
        <p:spPr bwMode="auto">
          <a:xfrm>
            <a:off x="303213" y="227013"/>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 name="TextBox 4">
            <a:extLst>
              <a:ext uri="{FF2B5EF4-FFF2-40B4-BE49-F238E27FC236}">
                <a16:creationId xmlns:a16="http://schemas.microsoft.com/office/drawing/2014/main" id="{A343D9D9-374E-7D48-8205-1335F3D5D8A3}"/>
              </a:ext>
            </a:extLst>
          </p:cNvPr>
          <p:cNvSpPr txBox="1">
            <a:spLocks noChangeArrowheads="1"/>
          </p:cNvSpPr>
          <p:nvPr userDrawn="1"/>
        </p:nvSpPr>
        <p:spPr bwMode="auto">
          <a:xfrm>
            <a:off x="-7938" y="6677493"/>
            <a:ext cx="12192001" cy="207962"/>
          </a:xfrm>
          <a:prstGeom prst="rect">
            <a:avLst/>
          </a:prstGeom>
          <a:solidFill>
            <a:schemeClr val="bg1">
              <a:lumMod val="75000"/>
            </a:schemeClr>
          </a:solidFill>
          <a:ln>
            <a:noFill/>
          </a:ln>
        </p:spPr>
        <p:txBody>
          <a:bodyPr>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r" eaLnBrk="1" hangingPunct="1">
              <a:defRPr/>
            </a:pPr>
            <a:endParaRPr kumimoji="0" lang="en-US" sz="750" b="1" dirty="0">
              <a:solidFill>
                <a:schemeClr val="tx1"/>
              </a:solidFill>
            </a:endParaRPr>
          </a:p>
        </p:txBody>
      </p:sp>
      <p:pic>
        <p:nvPicPr>
          <p:cNvPr id="1029" name="Picture 3"/>
          <p:cNvPicPr>
            <a:picLocks noChangeAspect="1" noChangeArrowheads="1"/>
          </p:cNvPicPr>
          <p:nvPr userDrawn="1"/>
        </p:nvPicPr>
        <p:blipFill>
          <a:blip r:embed="rId1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078598" y="6096000"/>
            <a:ext cx="104990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Date Placeholder 1">
            <a:extLst>
              <a:ext uri="{FF2B5EF4-FFF2-40B4-BE49-F238E27FC236}">
                <a16:creationId xmlns:a16="http://schemas.microsoft.com/office/drawing/2014/main" id="{6D174424-E7CD-DE47-95D8-A48B7725D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599458-68E7-42A7-90F5-CB76CD40E359}" type="datetimeFigureOut">
              <a:rPr lang="en-US"/>
              <a:pPr>
                <a:defRPr/>
              </a:pPr>
              <a:t>5/6/21</a:t>
            </a:fld>
            <a:endParaRPr lang="en-US" dirty="0"/>
          </a:p>
        </p:txBody>
      </p:sp>
      <p:sp>
        <p:nvSpPr>
          <p:cNvPr id="3" name="Footer Placeholder 2">
            <a:extLst>
              <a:ext uri="{FF2B5EF4-FFF2-40B4-BE49-F238E27FC236}">
                <a16:creationId xmlns:a16="http://schemas.microsoft.com/office/drawing/2014/main" id="{E130C851-1705-A145-8B2E-0EB9239BA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4" name="Slide Number Placeholder 3">
            <a:extLst>
              <a:ext uri="{FF2B5EF4-FFF2-40B4-BE49-F238E27FC236}">
                <a16:creationId xmlns:a16="http://schemas.microsoft.com/office/drawing/2014/main" id="{B4AD4E8E-3726-8D48-851A-55681E43E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3869CF-1CBD-4D23-92E9-1234F92626CE}" type="slidenum">
              <a:rPr lang="en-US"/>
              <a:pPr>
                <a:defRPr/>
              </a:pPr>
              <a:t>‹#›</a:t>
            </a:fld>
            <a:endParaRPr lang="en-US"/>
          </a:p>
        </p:txBody>
      </p:sp>
      <p:sp>
        <p:nvSpPr>
          <p:cNvPr id="11" name="Rectangle 10">
            <a:extLst>
              <a:ext uri="{FF2B5EF4-FFF2-40B4-BE49-F238E27FC236}">
                <a16:creationId xmlns:a16="http://schemas.microsoft.com/office/drawing/2014/main" id="{3E395157-2EE9-9B48-A7EF-EDE53CA8A319}"/>
              </a:ext>
            </a:extLst>
          </p:cNvPr>
          <p:cNvSpPr/>
          <p:nvPr userDrawn="1"/>
        </p:nvSpPr>
        <p:spPr>
          <a:xfrm>
            <a:off x="-7938" y="4819650"/>
            <a:ext cx="9144001" cy="358775"/>
          </a:xfrm>
          <a:prstGeom prst="rect">
            <a:avLst/>
          </a:prstGeom>
          <a:noFill/>
          <a:ln w="9525" cap="flat" cmpd="sng" algn="ctr">
            <a:noFill/>
            <a:prstDash val="solid"/>
          </a:ln>
          <a:effectLst/>
        </p:spPr>
        <p:txBody>
          <a:bodyPr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Footer Placeholder 3">
            <a:extLst>
              <a:ext uri="{FF2B5EF4-FFF2-40B4-BE49-F238E27FC236}">
                <a16:creationId xmlns:a16="http://schemas.microsoft.com/office/drawing/2014/main" id="{7F4519AE-ACE1-9C48-AA38-07E1246B277A}"/>
              </a:ext>
            </a:extLst>
          </p:cNvPr>
          <p:cNvSpPr txBox="1">
            <a:spLocks/>
          </p:cNvSpPr>
          <p:nvPr userDrawn="1"/>
        </p:nvSpPr>
        <p:spPr>
          <a:xfrm>
            <a:off x="1595718" y="6669554"/>
            <a:ext cx="2185988" cy="139700"/>
          </a:xfrm>
          <a:prstGeom prst="rect">
            <a:avLst/>
          </a:prstGeom>
        </p:spPr>
        <p:txBody>
          <a:bodyPr/>
          <a:lstStyle>
            <a:defPPr>
              <a:defRPr lang="en-US"/>
            </a:defPPr>
            <a:lvl1pPr marL="0" algn="l" defTabSz="914400" rtl="0" eaLnBrk="1" latinLnBrk="0" hangingPunct="1">
              <a:defRPr sz="900" b="1" kern="1200">
                <a:solidFill>
                  <a:schemeClr val="bg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a:solidFill>
                  <a:schemeClr val="tx1"/>
                </a:solidFill>
              </a:rPr>
              <a:t>Cardiovascular Clinical Research Center</a:t>
            </a:r>
            <a:endParaRPr lang="en-US" dirty="0">
              <a:solidFill>
                <a:schemeClr val="tx1"/>
              </a:solidFill>
            </a:endParaRPr>
          </a:p>
        </p:txBody>
      </p:sp>
      <p:sp>
        <p:nvSpPr>
          <p:cNvPr id="16" name="Freeform 5"/>
          <p:cNvSpPr>
            <a:spLocks noEditPoints="1"/>
          </p:cNvSpPr>
          <p:nvPr userDrawn="1"/>
        </p:nvSpPr>
        <p:spPr bwMode="auto">
          <a:xfrm>
            <a:off x="916564" y="6599581"/>
            <a:ext cx="673245" cy="290223"/>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ndParaRPr>
          </a:p>
        </p:txBody>
      </p:sp>
    </p:spTree>
    <p:extLst>
      <p:ext uri="{BB962C8B-B14F-4D97-AF65-F5344CB8AC3E}">
        <p14:creationId xmlns:p14="http://schemas.microsoft.com/office/powerpoint/2010/main" val="3374923829"/>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10" r:id="rId14"/>
    <p:sldLayoutId id="2147483811" r:id="rId15"/>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9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8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7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6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p:titleStyle>
    <p:bodyStyle>
      <a:lvl1pPr marL="255588" indent="-255588" algn="l" rtl="0" eaLnBrk="0" fontAlgn="base" hangingPunct="0">
        <a:lnSpc>
          <a:spcPct val="95000"/>
        </a:lnSpc>
        <a:spcBef>
          <a:spcPct val="40000"/>
        </a:spcBef>
        <a:spcAft>
          <a:spcPct val="0"/>
        </a:spcAft>
        <a:buClr>
          <a:srgbClr val="CC0000"/>
        </a:buClr>
        <a:buSzPct val="100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1pPr>
      <a:lvl2pPr marL="595313" indent="-254000" algn="l" rtl="0" eaLnBrk="0" fontAlgn="base" hangingPunct="0">
        <a:lnSpc>
          <a:spcPct val="95000"/>
        </a:lnSpc>
        <a:spcBef>
          <a:spcPct val="20000"/>
        </a:spcBef>
        <a:spcAft>
          <a:spcPct val="0"/>
        </a:spcAft>
        <a:buClr>
          <a:schemeClr val="bg1"/>
        </a:buClr>
        <a:buSzPct val="68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2pPr>
      <a:lvl3pPr marL="1112838" indent="-342900" algn="l" rtl="0" eaLnBrk="0" fontAlgn="base" hangingPunct="0">
        <a:lnSpc>
          <a:spcPct val="95000"/>
        </a:lnSpc>
        <a:spcBef>
          <a:spcPct val="10000"/>
        </a:spcBef>
        <a:spcAft>
          <a:spcPct val="0"/>
        </a:spcAft>
        <a:buClr>
          <a:schemeClr val="tx1"/>
        </a:buClr>
        <a:buSzPct val="44000"/>
        <a:buFont typeface="Wingdings" panose="05000000000000000000" pitchFamily="2" charset="2"/>
        <a:buChar char="§"/>
        <a:defRPr sz="1900" i="1">
          <a:solidFill>
            <a:schemeClr val="bg2"/>
          </a:solidFill>
          <a:latin typeface="Arial" panose="020B0604020202020204" pitchFamily="34" charset="0"/>
          <a:ea typeface="Ebrima" panose="02000000000000000000" pitchFamily="2" charset="0"/>
          <a:cs typeface="Arial" panose="020B0604020202020204" pitchFamily="34" charset="0"/>
        </a:defRPr>
      </a:lvl3pPr>
      <a:lvl4pPr marL="1157288" indent="-128588"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4pPr>
      <a:lvl5pPr marL="1500188" indent="-128588"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5pPr>
      <a:lvl6pPr marL="1843088" indent="-128588" algn="l" rtl="0" eaLnBrk="1" fontAlgn="base" hangingPunct="1">
        <a:lnSpc>
          <a:spcPct val="95000"/>
        </a:lnSpc>
        <a:spcBef>
          <a:spcPct val="20000"/>
        </a:spcBef>
        <a:spcAft>
          <a:spcPct val="0"/>
        </a:spcAft>
        <a:buChar char="»"/>
        <a:defRPr sz="1500">
          <a:solidFill>
            <a:schemeClr val="tx1"/>
          </a:solidFill>
          <a:latin typeface="+mn-lt"/>
        </a:defRPr>
      </a:lvl6pPr>
      <a:lvl7pPr marL="2185988" indent="-128588" algn="l" rtl="0" eaLnBrk="1" fontAlgn="base" hangingPunct="1">
        <a:lnSpc>
          <a:spcPct val="95000"/>
        </a:lnSpc>
        <a:spcBef>
          <a:spcPct val="20000"/>
        </a:spcBef>
        <a:spcAft>
          <a:spcPct val="0"/>
        </a:spcAft>
        <a:buChar char="»"/>
        <a:defRPr sz="1500">
          <a:solidFill>
            <a:schemeClr val="tx1"/>
          </a:solidFill>
          <a:latin typeface="+mn-lt"/>
        </a:defRPr>
      </a:lvl7pPr>
      <a:lvl8pPr marL="2528888" indent="-128588" algn="l" rtl="0" eaLnBrk="1" fontAlgn="base" hangingPunct="1">
        <a:lnSpc>
          <a:spcPct val="95000"/>
        </a:lnSpc>
        <a:spcBef>
          <a:spcPct val="20000"/>
        </a:spcBef>
        <a:spcAft>
          <a:spcPct val="0"/>
        </a:spcAft>
        <a:buChar char="»"/>
        <a:defRPr sz="1500">
          <a:solidFill>
            <a:schemeClr val="tx1"/>
          </a:solidFill>
          <a:latin typeface="+mn-lt"/>
        </a:defRPr>
      </a:lvl8pPr>
      <a:lvl9pPr marL="2871788" indent="-128588" algn="l" rtl="0" eaLnBrk="1" fontAlgn="base" hangingPunct="1">
        <a:lnSpc>
          <a:spcPct val="95000"/>
        </a:lnSpc>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2" y="1143003"/>
            <a:ext cx="11163300" cy="176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5100" tIns="155575" rIns="165100" bIns="155575"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7" name="Rectangle 3"/>
          <p:cNvSpPr>
            <a:spLocks noGrp="1" noChangeArrowheads="1"/>
          </p:cNvSpPr>
          <p:nvPr>
            <p:ph type="title"/>
          </p:nvPr>
        </p:nvSpPr>
        <p:spPr bwMode="auto">
          <a:xfrm>
            <a:off x="303215" y="227015"/>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 name="TextBox 4">
            <a:extLst>
              <a:ext uri="{FF2B5EF4-FFF2-40B4-BE49-F238E27FC236}">
                <a16:creationId xmlns:a16="http://schemas.microsoft.com/office/drawing/2014/main" id="{A343D9D9-374E-7D48-8205-1335F3D5D8A3}"/>
              </a:ext>
            </a:extLst>
          </p:cNvPr>
          <p:cNvSpPr txBox="1">
            <a:spLocks noChangeArrowheads="1"/>
          </p:cNvSpPr>
          <p:nvPr userDrawn="1"/>
        </p:nvSpPr>
        <p:spPr bwMode="auto">
          <a:xfrm>
            <a:off x="-4761" y="6650041"/>
            <a:ext cx="12192001" cy="207877"/>
          </a:xfrm>
          <a:prstGeom prst="rect">
            <a:avLst/>
          </a:prstGeom>
          <a:solidFill>
            <a:schemeClr val="bg1">
              <a:lumMod val="75000"/>
            </a:schemeClr>
          </a:solidFill>
          <a:ln>
            <a:noFill/>
          </a:ln>
        </p:spPr>
        <p:txBody>
          <a:bodyPr>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r" eaLnBrk="1" hangingPunct="1">
              <a:defRPr/>
            </a:pPr>
            <a:endParaRPr kumimoji="0" lang="en-US" sz="751" b="1" dirty="0"/>
          </a:p>
        </p:txBody>
      </p:sp>
      <p:pic>
        <p:nvPicPr>
          <p:cNvPr id="1029" name="Picture 3"/>
          <p:cNvPicPr>
            <a:picLocks noChangeAspect="1" noChangeArrowheads="1"/>
          </p:cNvPicPr>
          <p:nvPr userDrawn="1"/>
        </p:nvPicPr>
        <p:blipFill>
          <a:blip r:embed="rId1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23566" y="6096000"/>
            <a:ext cx="1404937"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Date Placeholder 1">
            <a:extLst>
              <a:ext uri="{FF2B5EF4-FFF2-40B4-BE49-F238E27FC236}">
                <a16:creationId xmlns:a16="http://schemas.microsoft.com/office/drawing/2014/main" id="{6D174424-E7CD-DE47-95D8-A48B7725D49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599458-68E7-42A7-90F5-CB76CD40E359}" type="datetimeFigureOut">
              <a:rPr lang="en-US"/>
              <a:pPr>
                <a:defRPr/>
              </a:pPr>
              <a:t>5/6/21</a:t>
            </a:fld>
            <a:endParaRPr lang="en-US"/>
          </a:p>
        </p:txBody>
      </p:sp>
      <p:sp>
        <p:nvSpPr>
          <p:cNvPr id="3" name="Footer Placeholder 2">
            <a:extLst>
              <a:ext uri="{FF2B5EF4-FFF2-40B4-BE49-F238E27FC236}">
                <a16:creationId xmlns:a16="http://schemas.microsoft.com/office/drawing/2014/main" id="{E130C851-1705-A145-8B2E-0EB9239BA85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4" name="Slide Number Placeholder 3">
            <a:extLst>
              <a:ext uri="{FF2B5EF4-FFF2-40B4-BE49-F238E27FC236}">
                <a16:creationId xmlns:a16="http://schemas.microsoft.com/office/drawing/2014/main" id="{B4AD4E8E-3726-8D48-851A-55681E43ED8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3869CF-1CBD-4D23-92E9-1234F92626CE}" type="slidenum">
              <a:rPr lang="en-US"/>
              <a:pPr>
                <a:defRPr/>
              </a:pPr>
              <a:t>‹#›</a:t>
            </a:fld>
            <a:endParaRPr lang="en-US"/>
          </a:p>
        </p:txBody>
      </p:sp>
      <p:sp>
        <p:nvSpPr>
          <p:cNvPr id="9" name="Footer Placeholder 3">
            <a:extLst>
              <a:ext uri="{FF2B5EF4-FFF2-40B4-BE49-F238E27FC236}">
                <a16:creationId xmlns:a16="http://schemas.microsoft.com/office/drawing/2014/main" id="{7F4519AE-ACE1-9C48-AA38-07E1246B277A}"/>
              </a:ext>
            </a:extLst>
          </p:cNvPr>
          <p:cNvSpPr txBox="1">
            <a:spLocks/>
          </p:cNvSpPr>
          <p:nvPr userDrawn="1"/>
        </p:nvSpPr>
        <p:spPr>
          <a:xfrm>
            <a:off x="1595718" y="6632610"/>
            <a:ext cx="2185988" cy="139700"/>
          </a:xfrm>
          <a:prstGeom prst="rect">
            <a:avLst/>
          </a:prstGeom>
        </p:spPr>
        <p:txBody>
          <a:bodyPr/>
          <a:lstStyle>
            <a:defPPr>
              <a:defRPr lang="en-US"/>
            </a:defPPr>
            <a:lvl1pPr marL="0" algn="l" defTabSz="914400" rtl="0" eaLnBrk="1" latinLnBrk="0" hangingPunct="1">
              <a:defRPr sz="900" b="1" kern="1200">
                <a:solidFill>
                  <a:schemeClr val="bg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a:solidFill>
                  <a:schemeClr val="tx1"/>
                </a:solidFill>
              </a:rPr>
              <a:t>Cardiovascular Clinical Research Center</a:t>
            </a:r>
            <a:endParaRPr lang="en-US" dirty="0">
              <a:solidFill>
                <a:schemeClr val="tx1"/>
              </a:solidFill>
            </a:endParaRPr>
          </a:p>
        </p:txBody>
      </p:sp>
      <p:sp>
        <p:nvSpPr>
          <p:cNvPr id="10" name="Freeform 5"/>
          <p:cNvSpPr>
            <a:spLocks noEditPoints="1"/>
          </p:cNvSpPr>
          <p:nvPr userDrawn="1"/>
        </p:nvSpPr>
        <p:spPr bwMode="auto">
          <a:xfrm>
            <a:off x="916564" y="6562637"/>
            <a:ext cx="673245" cy="290223"/>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ndParaRPr>
          </a:p>
        </p:txBody>
      </p:sp>
    </p:spTree>
    <p:extLst>
      <p:ext uri="{BB962C8B-B14F-4D97-AF65-F5344CB8AC3E}">
        <p14:creationId xmlns:p14="http://schemas.microsoft.com/office/powerpoint/2010/main" val="3098258247"/>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8" r:id="rId14"/>
    <p:sldLayoutId id="2147483829" r:id="rId15"/>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p:titleStyle>
    <p:bodyStyle>
      <a:lvl1pPr marL="255582" indent="-255582" algn="l" rtl="0" eaLnBrk="0" fontAlgn="base" hangingPunct="0">
        <a:lnSpc>
          <a:spcPct val="95000"/>
        </a:lnSpc>
        <a:spcBef>
          <a:spcPct val="40000"/>
        </a:spcBef>
        <a:spcAft>
          <a:spcPct val="0"/>
        </a:spcAft>
        <a:buClr>
          <a:srgbClr val="CC0000"/>
        </a:buClr>
        <a:buSzPct val="100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1pPr>
      <a:lvl2pPr marL="595298" indent="-253994" algn="l" rtl="0" eaLnBrk="0" fontAlgn="base" hangingPunct="0">
        <a:lnSpc>
          <a:spcPct val="95000"/>
        </a:lnSpc>
        <a:spcBef>
          <a:spcPct val="20000"/>
        </a:spcBef>
        <a:spcAft>
          <a:spcPct val="0"/>
        </a:spcAft>
        <a:buClr>
          <a:schemeClr val="bg1"/>
        </a:buClr>
        <a:buSzPct val="68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2pPr>
      <a:lvl3pPr marL="1112811" indent="-342891" algn="l" rtl="0" eaLnBrk="0" fontAlgn="base" hangingPunct="0">
        <a:lnSpc>
          <a:spcPct val="95000"/>
        </a:lnSpc>
        <a:spcBef>
          <a:spcPct val="10000"/>
        </a:spcBef>
        <a:spcAft>
          <a:spcPct val="0"/>
        </a:spcAft>
        <a:buClr>
          <a:schemeClr val="tx1"/>
        </a:buClr>
        <a:buSzPct val="44000"/>
        <a:buFont typeface="Wingdings" panose="05000000000000000000" pitchFamily="2" charset="2"/>
        <a:buChar char="§"/>
        <a:defRPr sz="1900" i="1">
          <a:solidFill>
            <a:schemeClr val="bg2"/>
          </a:solidFill>
          <a:latin typeface="Arial" panose="020B0604020202020204" pitchFamily="34" charset="0"/>
          <a:ea typeface="Ebrima" panose="02000000000000000000" pitchFamily="2" charset="0"/>
          <a:cs typeface="Arial" panose="020B0604020202020204" pitchFamily="34" charset="0"/>
        </a:defRPr>
      </a:lvl3pPr>
      <a:lvl4pPr marL="1157259" indent="-128585"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4pPr>
      <a:lvl5pPr marL="1500150" indent="-128585"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5pPr>
      <a:lvl6pPr marL="1843042" indent="-128585" algn="l" rtl="0" eaLnBrk="1" fontAlgn="base" hangingPunct="1">
        <a:lnSpc>
          <a:spcPct val="95000"/>
        </a:lnSpc>
        <a:spcBef>
          <a:spcPct val="20000"/>
        </a:spcBef>
        <a:spcAft>
          <a:spcPct val="0"/>
        </a:spcAft>
        <a:buChar char="»"/>
        <a:defRPr sz="1500">
          <a:solidFill>
            <a:schemeClr val="tx1"/>
          </a:solidFill>
          <a:latin typeface="+mn-lt"/>
        </a:defRPr>
      </a:lvl6pPr>
      <a:lvl7pPr marL="2185933" indent="-128585" algn="l" rtl="0" eaLnBrk="1" fontAlgn="base" hangingPunct="1">
        <a:lnSpc>
          <a:spcPct val="95000"/>
        </a:lnSpc>
        <a:spcBef>
          <a:spcPct val="20000"/>
        </a:spcBef>
        <a:spcAft>
          <a:spcPct val="0"/>
        </a:spcAft>
        <a:buChar char="»"/>
        <a:defRPr sz="1500">
          <a:solidFill>
            <a:schemeClr val="tx1"/>
          </a:solidFill>
          <a:latin typeface="+mn-lt"/>
        </a:defRPr>
      </a:lvl7pPr>
      <a:lvl8pPr marL="2528825" indent="-128585" algn="l" rtl="0" eaLnBrk="1" fontAlgn="base" hangingPunct="1">
        <a:lnSpc>
          <a:spcPct val="95000"/>
        </a:lnSpc>
        <a:spcBef>
          <a:spcPct val="20000"/>
        </a:spcBef>
        <a:spcAft>
          <a:spcPct val="0"/>
        </a:spcAft>
        <a:buChar char="»"/>
        <a:defRPr sz="1500">
          <a:solidFill>
            <a:schemeClr val="tx1"/>
          </a:solidFill>
          <a:latin typeface="+mn-lt"/>
        </a:defRPr>
      </a:lvl8pPr>
      <a:lvl9pPr marL="2871716" indent="-128585" algn="l" rtl="0" eaLnBrk="1" fontAlgn="base" hangingPunct="1">
        <a:lnSpc>
          <a:spcPct val="95000"/>
        </a:lnSpc>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1143000"/>
            <a:ext cx="11163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5100" tIns="155575" rIns="165100" bIns="155575"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03213" y="227013"/>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5" name="TextBox 4">
            <a:extLst>
              <a:ext uri="{FF2B5EF4-FFF2-40B4-BE49-F238E27FC236}">
                <a16:creationId xmlns:a16="http://schemas.microsoft.com/office/drawing/2014/main" id="{A343D9D9-374E-7D48-8205-1335F3D5D8A3}"/>
              </a:ext>
            </a:extLst>
          </p:cNvPr>
          <p:cNvSpPr txBox="1">
            <a:spLocks noChangeArrowheads="1"/>
          </p:cNvSpPr>
          <p:nvPr userDrawn="1"/>
        </p:nvSpPr>
        <p:spPr bwMode="auto">
          <a:xfrm>
            <a:off x="-4763" y="6650038"/>
            <a:ext cx="12192001" cy="207962"/>
          </a:xfrm>
          <a:prstGeom prst="rect">
            <a:avLst/>
          </a:prstGeom>
          <a:solidFill>
            <a:schemeClr val="bg1">
              <a:lumMod val="75000"/>
            </a:schemeClr>
          </a:solidFill>
          <a:ln>
            <a:noFill/>
          </a:ln>
        </p:spPr>
        <p:txBody>
          <a:bodyPr>
            <a:spAutoFit/>
          </a:bodyPr>
          <a:lstStyle>
            <a:lvl1pPr eaLnBrk="0" hangingPunct="0">
              <a:defRPr kumimoji="1" sz="2600">
                <a:solidFill>
                  <a:schemeClr val="tx1"/>
                </a:solidFill>
                <a:latin typeface="Arial" charset="0"/>
                <a:ea typeface="ＭＳ Ｐゴシック" charset="0"/>
                <a:cs typeface="ＭＳ Ｐゴシック" charset="0"/>
              </a:defRPr>
            </a:lvl1pPr>
            <a:lvl2pPr marL="742950" indent="-285750" eaLnBrk="0" hangingPunct="0">
              <a:defRPr kumimoji="1" sz="2600">
                <a:solidFill>
                  <a:schemeClr val="tx1"/>
                </a:solidFill>
                <a:latin typeface="Arial" charset="0"/>
                <a:ea typeface="ＭＳ Ｐゴシック" charset="0"/>
              </a:defRPr>
            </a:lvl2pPr>
            <a:lvl3pPr marL="1143000" indent="-228600" eaLnBrk="0" hangingPunct="0">
              <a:defRPr kumimoji="1" sz="2600">
                <a:solidFill>
                  <a:schemeClr val="tx1"/>
                </a:solidFill>
                <a:latin typeface="Arial" charset="0"/>
                <a:ea typeface="ＭＳ Ｐゴシック" charset="0"/>
              </a:defRPr>
            </a:lvl3pPr>
            <a:lvl4pPr marL="1600200" indent="-228600" eaLnBrk="0" hangingPunct="0">
              <a:defRPr kumimoji="1" sz="2600">
                <a:solidFill>
                  <a:schemeClr val="tx1"/>
                </a:solidFill>
                <a:latin typeface="Arial" charset="0"/>
                <a:ea typeface="ＭＳ Ｐゴシック" charset="0"/>
              </a:defRPr>
            </a:lvl4pPr>
            <a:lvl5pPr marL="2057400" indent="-228600" eaLnBrk="0" hangingPunct="0">
              <a:defRPr kumimoji="1" sz="26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6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6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6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600">
                <a:solidFill>
                  <a:schemeClr val="tx1"/>
                </a:solidFill>
                <a:latin typeface="Arial" charset="0"/>
                <a:ea typeface="ＭＳ Ｐゴシック" charset="0"/>
              </a:defRPr>
            </a:lvl9pPr>
          </a:lstStyle>
          <a:p>
            <a:pPr algn="r" eaLnBrk="1" hangingPunct="1">
              <a:defRPr/>
            </a:pPr>
            <a:endParaRPr kumimoji="0" lang="en-US" sz="750" b="1" dirty="0"/>
          </a:p>
        </p:txBody>
      </p:sp>
      <p:pic>
        <p:nvPicPr>
          <p:cNvPr id="1029" name="Picture 3"/>
          <p:cNvPicPr>
            <a:picLocks noChangeAspect="1" noChangeArrowheads="1"/>
          </p:cNvPicPr>
          <p:nvPr userDrawn="1"/>
        </p:nvPicPr>
        <p:blipFill>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033256" y="6096000"/>
            <a:ext cx="1095244"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Date Placeholder 1">
            <a:extLst>
              <a:ext uri="{FF2B5EF4-FFF2-40B4-BE49-F238E27FC236}">
                <a16:creationId xmlns:a16="http://schemas.microsoft.com/office/drawing/2014/main" id="{6D174424-E7CD-DE47-95D8-A48B7725D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8599458-68E7-42A7-90F5-CB76CD40E359}" type="datetimeFigureOut">
              <a:rPr lang="en-US"/>
              <a:pPr>
                <a:defRPr/>
              </a:pPr>
              <a:t>5/6/21</a:t>
            </a:fld>
            <a:endParaRPr lang="en-US"/>
          </a:p>
        </p:txBody>
      </p:sp>
      <p:sp>
        <p:nvSpPr>
          <p:cNvPr id="3" name="Footer Placeholder 2">
            <a:extLst>
              <a:ext uri="{FF2B5EF4-FFF2-40B4-BE49-F238E27FC236}">
                <a16:creationId xmlns:a16="http://schemas.microsoft.com/office/drawing/2014/main" id="{E130C851-1705-A145-8B2E-0EB9239BA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4" name="Slide Number Placeholder 3">
            <a:extLst>
              <a:ext uri="{FF2B5EF4-FFF2-40B4-BE49-F238E27FC236}">
                <a16:creationId xmlns:a16="http://schemas.microsoft.com/office/drawing/2014/main" id="{B4AD4E8E-3726-8D48-851A-55681E43E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3869CF-1CBD-4D23-92E9-1234F92626CE}" type="slidenum">
              <a:rPr lang="en-US"/>
              <a:pPr>
                <a:defRPr/>
              </a:pPr>
              <a:t>‹#›</a:t>
            </a:fld>
            <a:endParaRPr lang="en-US"/>
          </a:p>
        </p:txBody>
      </p:sp>
      <p:sp>
        <p:nvSpPr>
          <p:cNvPr id="10" name="Footer Placeholder 3">
            <a:extLst>
              <a:ext uri="{FF2B5EF4-FFF2-40B4-BE49-F238E27FC236}">
                <a16:creationId xmlns:a16="http://schemas.microsoft.com/office/drawing/2014/main" id="{7F4519AE-ACE1-9C48-AA38-07E1246B277A}"/>
              </a:ext>
            </a:extLst>
          </p:cNvPr>
          <p:cNvSpPr txBox="1">
            <a:spLocks/>
          </p:cNvSpPr>
          <p:nvPr userDrawn="1"/>
        </p:nvSpPr>
        <p:spPr>
          <a:xfrm>
            <a:off x="1505678" y="6616699"/>
            <a:ext cx="2185988" cy="139700"/>
          </a:xfrm>
          <a:prstGeom prst="rect">
            <a:avLst/>
          </a:prstGeom>
        </p:spPr>
        <p:txBody>
          <a:bodyPr/>
          <a:lstStyle>
            <a:defPPr>
              <a:defRPr lang="en-US"/>
            </a:defPPr>
            <a:lvl1pPr marL="0" algn="l" defTabSz="914400" rtl="0" eaLnBrk="1" latinLnBrk="0" hangingPunct="1">
              <a:defRPr sz="900" b="1" kern="1200">
                <a:solidFill>
                  <a:schemeClr val="bg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dirty="0">
                <a:solidFill>
                  <a:schemeClr val="tx1"/>
                </a:solidFill>
              </a:rPr>
              <a:t>Cardiovascular Clinical Research Center</a:t>
            </a:r>
            <a:endParaRPr lang="en-US" dirty="0">
              <a:solidFill>
                <a:schemeClr val="tx1"/>
              </a:solidFill>
            </a:endParaRPr>
          </a:p>
        </p:txBody>
      </p:sp>
      <p:sp>
        <p:nvSpPr>
          <p:cNvPr id="11" name="Freeform 5"/>
          <p:cNvSpPr>
            <a:spLocks noEditPoints="1"/>
          </p:cNvSpPr>
          <p:nvPr userDrawn="1"/>
        </p:nvSpPr>
        <p:spPr bwMode="auto">
          <a:xfrm>
            <a:off x="838200" y="6566612"/>
            <a:ext cx="673245" cy="290223"/>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3565A"/>
              </a:solidFill>
              <a:effectLst/>
              <a:uLnTx/>
              <a:uFillTx/>
              <a:latin typeface="Arial"/>
            </a:endParaRPr>
          </a:p>
        </p:txBody>
      </p:sp>
    </p:spTree>
    <p:extLst>
      <p:ext uri="{BB962C8B-B14F-4D97-AF65-F5344CB8AC3E}">
        <p14:creationId xmlns:p14="http://schemas.microsoft.com/office/powerpoint/2010/main" val="3157150661"/>
      </p:ext>
    </p:extLst>
  </p:cSld>
  <p:clrMap bg1="dk2" tx1="lt1" bg2="dk1"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2" r:id="rId14"/>
    <p:sldLayoutId id="2147483853" r:id="rId15"/>
    <p:sldLayoutId id="2147483854" r:id="rId16"/>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9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8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7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6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p:titleStyle>
    <p:bodyStyle>
      <a:lvl1pPr marL="255588" indent="-255588" algn="l" rtl="0" eaLnBrk="0" fontAlgn="base" hangingPunct="0">
        <a:lnSpc>
          <a:spcPct val="95000"/>
        </a:lnSpc>
        <a:spcBef>
          <a:spcPct val="40000"/>
        </a:spcBef>
        <a:spcAft>
          <a:spcPct val="0"/>
        </a:spcAft>
        <a:buClr>
          <a:srgbClr val="CC0000"/>
        </a:buClr>
        <a:buSzPct val="100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1pPr>
      <a:lvl2pPr marL="595313" indent="-254000" algn="l" rtl="0" eaLnBrk="0" fontAlgn="base" hangingPunct="0">
        <a:lnSpc>
          <a:spcPct val="95000"/>
        </a:lnSpc>
        <a:spcBef>
          <a:spcPct val="20000"/>
        </a:spcBef>
        <a:spcAft>
          <a:spcPct val="0"/>
        </a:spcAft>
        <a:buClr>
          <a:schemeClr val="tx1"/>
        </a:buClr>
        <a:buSzPct val="68000"/>
        <a:buFont typeface="Wingdings" panose="05000000000000000000" pitchFamily="2" charset="2"/>
        <a:buChar char="§"/>
        <a:defRPr sz="1900">
          <a:solidFill>
            <a:schemeClr val="bg2"/>
          </a:solidFill>
          <a:latin typeface="Arial" panose="020B0604020202020204" pitchFamily="34" charset="0"/>
          <a:ea typeface="Ebrima" panose="02000000000000000000" pitchFamily="2" charset="0"/>
          <a:cs typeface="Arial" panose="020B0604020202020204" pitchFamily="34" charset="0"/>
        </a:defRPr>
      </a:lvl2pPr>
      <a:lvl3pPr marL="1112838" indent="-342900" algn="l" rtl="0" eaLnBrk="0" fontAlgn="base" hangingPunct="0">
        <a:lnSpc>
          <a:spcPct val="95000"/>
        </a:lnSpc>
        <a:spcBef>
          <a:spcPct val="10000"/>
        </a:spcBef>
        <a:spcAft>
          <a:spcPct val="0"/>
        </a:spcAft>
        <a:buClr>
          <a:schemeClr val="tx1"/>
        </a:buClr>
        <a:buSzPct val="44000"/>
        <a:buFont typeface="Wingdings" panose="05000000000000000000" pitchFamily="2" charset="2"/>
        <a:buChar char="§"/>
        <a:defRPr sz="1900" i="1">
          <a:solidFill>
            <a:schemeClr val="bg2"/>
          </a:solidFill>
          <a:latin typeface="Arial" panose="020B0604020202020204" pitchFamily="34" charset="0"/>
          <a:ea typeface="Ebrima" panose="02000000000000000000" pitchFamily="2" charset="0"/>
          <a:cs typeface="Arial" panose="020B0604020202020204" pitchFamily="34" charset="0"/>
        </a:defRPr>
      </a:lvl3pPr>
      <a:lvl4pPr marL="1157288" indent="-128588"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4pPr>
      <a:lvl5pPr marL="1500188" indent="-128588" algn="l" rtl="0" eaLnBrk="0" fontAlgn="base" hangingPunct="0">
        <a:lnSpc>
          <a:spcPct val="95000"/>
        </a:lnSpc>
        <a:spcBef>
          <a:spcPct val="20000"/>
        </a:spcBef>
        <a:spcAft>
          <a:spcPct val="0"/>
        </a:spcAft>
        <a:buChar char="»"/>
        <a:defRPr sz="1500">
          <a:solidFill>
            <a:schemeClr val="bg2"/>
          </a:solidFill>
          <a:latin typeface="Arial" panose="020B0604020202020204" pitchFamily="34" charset="0"/>
          <a:ea typeface="Ebrima" panose="02000000000000000000" pitchFamily="2" charset="0"/>
          <a:cs typeface="Arial" panose="020B0604020202020204" pitchFamily="34" charset="0"/>
        </a:defRPr>
      </a:lvl5pPr>
      <a:lvl6pPr marL="1843088" indent="-128588" algn="l" rtl="0" eaLnBrk="1" fontAlgn="base" hangingPunct="1">
        <a:lnSpc>
          <a:spcPct val="95000"/>
        </a:lnSpc>
        <a:spcBef>
          <a:spcPct val="20000"/>
        </a:spcBef>
        <a:spcAft>
          <a:spcPct val="0"/>
        </a:spcAft>
        <a:buChar char="»"/>
        <a:defRPr sz="1500">
          <a:solidFill>
            <a:schemeClr val="tx1"/>
          </a:solidFill>
          <a:latin typeface="+mn-lt"/>
        </a:defRPr>
      </a:lvl6pPr>
      <a:lvl7pPr marL="2185988" indent="-128588" algn="l" rtl="0" eaLnBrk="1" fontAlgn="base" hangingPunct="1">
        <a:lnSpc>
          <a:spcPct val="95000"/>
        </a:lnSpc>
        <a:spcBef>
          <a:spcPct val="20000"/>
        </a:spcBef>
        <a:spcAft>
          <a:spcPct val="0"/>
        </a:spcAft>
        <a:buChar char="»"/>
        <a:defRPr sz="1500">
          <a:solidFill>
            <a:schemeClr val="tx1"/>
          </a:solidFill>
          <a:latin typeface="+mn-lt"/>
        </a:defRPr>
      </a:lvl7pPr>
      <a:lvl8pPr marL="2528888" indent="-128588" algn="l" rtl="0" eaLnBrk="1" fontAlgn="base" hangingPunct="1">
        <a:lnSpc>
          <a:spcPct val="95000"/>
        </a:lnSpc>
        <a:spcBef>
          <a:spcPct val="20000"/>
        </a:spcBef>
        <a:spcAft>
          <a:spcPct val="0"/>
        </a:spcAft>
        <a:buChar char="»"/>
        <a:defRPr sz="1500">
          <a:solidFill>
            <a:schemeClr val="tx1"/>
          </a:solidFill>
          <a:latin typeface="+mn-lt"/>
        </a:defRPr>
      </a:lvl8pPr>
      <a:lvl9pPr marL="2871788" indent="-128588" algn="l" rtl="0" eaLnBrk="1" fontAlgn="base" hangingPunct="1">
        <a:lnSpc>
          <a:spcPct val="95000"/>
        </a:lnSpc>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3" name="Rectangle 2">
            <a:extLst>
              <a:ext uri="{FF2B5EF4-FFF2-40B4-BE49-F238E27FC236}">
                <a16:creationId xmlns:a16="http://schemas.microsoft.com/office/drawing/2014/main" id="{01D0EC5B-F87A-224E-8884-BC097452BCED}"/>
              </a:ext>
            </a:extLst>
          </p:cNvPr>
          <p:cNvSpPr txBox="1">
            <a:spLocks noChangeArrowheads="1"/>
          </p:cNvSpPr>
          <p:nvPr/>
        </p:nvSpPr>
        <p:spPr>
          <a:xfrm>
            <a:off x="77822" y="426466"/>
            <a:ext cx="12003932" cy="2171428"/>
          </a:xfrm>
          <a:prstGeom prst="rect">
            <a:avLst/>
          </a:prstGeom>
        </p:spPr>
        <p:txBody>
          <a:bodyPr/>
          <a:lstStyle>
            <a:lvl1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9pPr>
          </a:lstStyle>
          <a:p>
            <a:pPr>
              <a:lnSpc>
                <a:spcPct val="150000"/>
              </a:lnSpc>
              <a:spcBef>
                <a:spcPts val="600"/>
              </a:spcBef>
              <a:defRPr/>
            </a:pPr>
            <a:r>
              <a:rPr lang="en-US" sz="3400" b="0" kern="0" dirty="0">
                <a:solidFill>
                  <a:srgbClr val="002060"/>
                </a:solidFill>
                <a:effectLst/>
                <a:latin typeface="Arial" panose="020B0604020202020204" pitchFamily="34" charset="0"/>
                <a:cs typeface="Arial" panose="020B0604020202020204" pitchFamily="34" charset="0"/>
              </a:rPr>
              <a:t>Impact of </a:t>
            </a:r>
            <a:r>
              <a:rPr lang="en-US" sz="3400" kern="0" dirty="0">
                <a:solidFill>
                  <a:srgbClr val="C00000"/>
                </a:solidFill>
                <a:effectLst/>
                <a:latin typeface="Arial" panose="020B0604020202020204" pitchFamily="34" charset="0"/>
                <a:cs typeface="Arial" panose="020B0604020202020204" pitchFamily="34" charset="0"/>
              </a:rPr>
              <a:t>Completeness of Revascularization </a:t>
            </a:r>
            <a:r>
              <a:rPr lang="en-US" sz="3400" b="0" kern="0" dirty="0">
                <a:solidFill>
                  <a:srgbClr val="002060"/>
                </a:solidFill>
                <a:effectLst/>
                <a:latin typeface="Arial" panose="020B0604020202020204" pitchFamily="34" charset="0"/>
                <a:cs typeface="Arial" panose="020B0604020202020204" pitchFamily="34" charset="0"/>
              </a:rPr>
              <a:t>on Clinical Outcomes in Patients With Stable Ischemic Heart Disease Treated With an Invasive Versus Conservative Strategy:                  </a:t>
            </a:r>
            <a:r>
              <a:rPr lang="en-US" sz="4400" kern="0" dirty="0">
                <a:solidFill>
                  <a:srgbClr val="C00000"/>
                </a:solidFill>
                <a:effectLst/>
                <a:latin typeface="Arial" panose="020B0604020202020204" pitchFamily="34" charset="0"/>
                <a:cs typeface="Arial" panose="020B0604020202020204" pitchFamily="34" charset="0"/>
              </a:rPr>
              <a:t>The ISCHEMIA Trial</a:t>
            </a:r>
            <a:endParaRPr kumimoji="0" lang="en-US"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Rectangle 3">
            <a:extLst>
              <a:ext uri="{FF2B5EF4-FFF2-40B4-BE49-F238E27FC236}">
                <a16:creationId xmlns:a16="http://schemas.microsoft.com/office/drawing/2014/main" id="{D80EC1DC-DD00-A74A-8901-9B57EF2C280F}"/>
              </a:ext>
            </a:extLst>
          </p:cNvPr>
          <p:cNvSpPr>
            <a:spLocks noChangeArrowheads="1"/>
          </p:cNvSpPr>
          <p:nvPr/>
        </p:nvSpPr>
        <p:spPr bwMode="auto">
          <a:xfrm>
            <a:off x="2081247" y="4321087"/>
            <a:ext cx="81851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p>
            <a:pPr marL="0" marR="0" lvl="0" indent="0" algn="ctr" defTabSz="914400" rtl="0" eaLnBrk="1" fontAlgn="base" latinLnBrk="0" hangingPunct="1">
              <a:lnSpc>
                <a:spcPct val="70000"/>
              </a:lnSpc>
              <a:spcBef>
                <a:spcPct val="30000"/>
              </a:spcBef>
              <a:spcAft>
                <a:spcPct val="0"/>
              </a:spcAft>
              <a:buClr>
                <a:srgbClr val="FDE25E"/>
              </a:buClr>
              <a:buSzTx/>
              <a:buFontTx/>
              <a:buNone/>
              <a:tabLst/>
              <a:defRPr/>
            </a:pPr>
            <a:r>
              <a:rPr kumimoji="0" lang="en-US" sz="4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Gregg W. Stone, MD</a:t>
            </a:r>
          </a:p>
        </p:txBody>
      </p:sp>
      <p:sp>
        <p:nvSpPr>
          <p:cNvPr id="5" name="Text Box 4">
            <a:extLst>
              <a:ext uri="{FF2B5EF4-FFF2-40B4-BE49-F238E27FC236}">
                <a16:creationId xmlns:a16="http://schemas.microsoft.com/office/drawing/2014/main" id="{FB358A63-AA57-4741-AD0F-91C30C608BFD}"/>
              </a:ext>
            </a:extLst>
          </p:cNvPr>
          <p:cNvSpPr txBox="1">
            <a:spLocks noChangeArrowheads="1"/>
          </p:cNvSpPr>
          <p:nvPr/>
        </p:nvSpPr>
        <p:spPr bwMode="auto">
          <a:xfrm>
            <a:off x="1005293" y="4869218"/>
            <a:ext cx="10337062" cy="707886"/>
          </a:xfrm>
          <a:prstGeom prst="rect">
            <a:avLst/>
          </a:prstGeom>
          <a:noFill/>
          <a:ln w="9525">
            <a:noFill/>
            <a:miter lim="800000"/>
            <a:headEnd/>
            <a:tailEnd/>
          </a:ln>
          <a:effectLst/>
        </p:spPr>
        <p:txBody>
          <a:bodyPr wrap="none">
            <a:spAutoFit/>
          </a:bodyPr>
          <a:lstStyle/>
          <a:p>
            <a:pPr lvl="0" algn="ctr" fontAlgn="base">
              <a:spcBef>
                <a:spcPct val="0"/>
              </a:spcBef>
              <a:spcAft>
                <a:spcPct val="0"/>
              </a:spcAft>
              <a:defRPr/>
            </a:pPr>
            <a:r>
              <a:rPr lang="en-US" sz="4000" dirty="0">
                <a:solidFill>
                  <a:prstClr val="black"/>
                </a:solidFill>
                <a:latin typeface="Arial" panose="020B0604020202020204" pitchFamily="34" charset="0"/>
                <a:cs typeface="Arial" panose="020B0604020202020204" pitchFamily="34" charset="0"/>
              </a:rPr>
              <a:t>On behalf of the ISCHEMIA Research Group</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071449"/>
      </p:ext>
    </p:extLst>
  </p:cSld>
  <p:clrMapOvr>
    <a:masterClrMapping/>
  </p:clrMapOvr>
  <mc:AlternateContent xmlns:mc="http://schemas.openxmlformats.org/markup-compatibility/2006" xmlns:p14="http://schemas.microsoft.com/office/powerpoint/2010/main">
    <mc:Choice Requires="p14">
      <p:transition p14:dur="250" advTm="13626">
        <p:wipe dir="r"/>
      </p:transition>
    </mc:Choice>
    <mc:Fallback xmlns="">
      <p:transition advTm="13626">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812D4F5-B003-2043-94C2-320FC7836610}"/>
              </a:ext>
            </a:extLst>
          </p:cNvPr>
          <p:cNvPicPr>
            <a:picLocks noChangeAspect="1"/>
          </p:cNvPicPr>
          <p:nvPr/>
        </p:nvPicPr>
        <p:blipFill rotWithShape="1">
          <a:blip r:embed="rId2"/>
          <a:srcRect l="16294" t="14635" r="2435" b="15270"/>
          <a:stretch/>
        </p:blipFill>
        <p:spPr>
          <a:xfrm>
            <a:off x="1152144" y="2322576"/>
            <a:ext cx="4654296" cy="2734056"/>
          </a:xfrm>
          <a:prstGeom prst="rect">
            <a:avLst/>
          </a:prstGeom>
        </p:spPr>
      </p:pic>
      <p:sp>
        <p:nvSpPr>
          <p:cNvPr id="10" name="Rectangle 9">
            <a:extLst>
              <a:ext uri="{FF2B5EF4-FFF2-40B4-BE49-F238E27FC236}">
                <a16:creationId xmlns:a16="http://schemas.microsoft.com/office/drawing/2014/main" id="{4910094E-8976-584F-9A0E-92547065C84C}"/>
              </a:ext>
            </a:extLst>
          </p:cNvPr>
          <p:cNvSpPr/>
          <p:nvPr/>
        </p:nvSpPr>
        <p:spPr bwMode="auto">
          <a:xfrm>
            <a:off x="1704796" y="2118732"/>
            <a:ext cx="3378044" cy="18898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6" name="Rectangle 15">
            <a:extLst>
              <a:ext uri="{FF2B5EF4-FFF2-40B4-BE49-F238E27FC236}">
                <a16:creationId xmlns:a16="http://schemas.microsoft.com/office/drawing/2014/main" id="{0A175B42-0ADC-E147-B2DF-970D6484864B}"/>
              </a:ext>
            </a:extLst>
          </p:cNvPr>
          <p:cNvSpPr/>
          <p:nvPr/>
        </p:nvSpPr>
        <p:spPr>
          <a:xfrm>
            <a:off x="1541796" y="1878312"/>
            <a:ext cx="3967754" cy="461665"/>
          </a:xfrm>
          <a:prstGeom prst="rect">
            <a:avLst/>
          </a:prstGeom>
        </p:spPr>
        <p:txBody>
          <a:bodyPr wrap="none">
            <a:spAutoFit/>
          </a:bodyPr>
          <a:lstStyle/>
          <a:p>
            <a:pPr algn="ctr"/>
            <a:r>
              <a:rPr lang="en-US" sz="2400" b="1" kern="0" dirty="0">
                <a:solidFill>
                  <a:schemeClr val="bg2"/>
                </a:solidFill>
                <a:latin typeface="Arial" panose="020B0604020202020204" pitchFamily="34" charset="0"/>
                <a:cs typeface="Arial" panose="020B0604020202020204" pitchFamily="34" charset="0"/>
              </a:rPr>
              <a:t>Anatomic CR assessment</a:t>
            </a:r>
            <a:endParaRPr lang="en-US" sz="2400" b="1" dirty="0">
              <a:solidFill>
                <a:schemeClr val="bg2"/>
              </a:solidFill>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Relationship Between CR and Outcomes (INV) - Unadjusted</a:t>
            </a:r>
          </a:p>
          <a:p>
            <a:pPr eaLnBrk="1" hangingPunct="1">
              <a:lnSpc>
                <a:spcPct val="100000"/>
              </a:lnSpc>
              <a:defRPr/>
            </a:pPr>
            <a:r>
              <a:rPr lang="en-US" sz="2800" b="0" u="sng" kern="0" dirty="0">
                <a:solidFill>
                  <a:srgbClr val="002060"/>
                </a:solidFill>
                <a:latin typeface="Arial" panose="020B0604020202020204" pitchFamily="34" charset="0"/>
                <a:cs typeface="Arial" panose="020B0604020202020204" pitchFamily="34" charset="0"/>
              </a:rPr>
              <a:t>Primary endpoint</a:t>
            </a:r>
            <a:r>
              <a:rPr lang="en-US" sz="2800" b="0" kern="0" dirty="0">
                <a:solidFill>
                  <a:srgbClr val="002060"/>
                </a:solidFill>
                <a:latin typeface="Arial" panose="020B0604020202020204" pitchFamily="34" charset="0"/>
                <a:cs typeface="Arial" panose="020B0604020202020204" pitchFamily="34" charset="0"/>
              </a:rPr>
              <a:t>: </a:t>
            </a:r>
            <a:r>
              <a:rPr lang="en-US" sz="2800" b="0" dirty="0">
                <a:solidFill>
                  <a:srgbClr val="002060"/>
                </a:solidFill>
                <a:latin typeface="Arial" panose="020B0604020202020204" pitchFamily="34" charset="0"/>
                <a:cs typeface="Arial" panose="020B0604020202020204" pitchFamily="34" charset="0"/>
              </a:rPr>
              <a:t>CV death, MI or hospitalization for arrest, HF or UA</a:t>
            </a:r>
            <a:r>
              <a:rPr lang="en-US" sz="2800" b="0" kern="0" dirty="0">
                <a:solidFill>
                  <a:srgbClr val="002060"/>
                </a:solidFill>
                <a:latin typeface="Arial" panose="020B0604020202020204" pitchFamily="34" charset="0"/>
                <a:cs typeface="Arial" panose="020B0604020202020204" pitchFamily="34" charset="0"/>
              </a:rPr>
              <a:t> </a:t>
            </a:r>
            <a:endParaRPr lang="en-US" sz="2400" b="0" kern="0" dirty="0">
              <a:solidFill>
                <a:srgbClr val="002060"/>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3"/>
          <a:stretch>
            <a:fillRect/>
          </a:stretch>
        </p:blipFill>
        <p:spPr>
          <a:xfrm>
            <a:off x="-1" y="6625020"/>
            <a:ext cx="12192001" cy="254000"/>
          </a:xfrm>
          <a:prstGeom prst="rect">
            <a:avLst/>
          </a:prstGeom>
        </p:spPr>
      </p:pic>
      <p:cxnSp>
        <p:nvCxnSpPr>
          <p:cNvPr id="5" name="Straight Connector 4">
            <a:extLst>
              <a:ext uri="{FF2B5EF4-FFF2-40B4-BE49-F238E27FC236}">
                <a16:creationId xmlns:a16="http://schemas.microsoft.com/office/drawing/2014/main" id="{F73546CE-C80B-9B49-8924-0AB80C8E9BDC}"/>
              </a:ext>
            </a:extLst>
          </p:cNvPr>
          <p:cNvCxnSpPr>
            <a:cxnSpLocks/>
          </p:cNvCxnSpPr>
          <p:nvPr/>
        </p:nvCxnSpPr>
        <p:spPr bwMode="auto">
          <a:xfrm>
            <a:off x="6405202" y="1577897"/>
            <a:ext cx="476655" cy="0"/>
          </a:xfrm>
          <a:prstGeom prst="line">
            <a:avLst/>
          </a:prstGeom>
          <a:solidFill>
            <a:schemeClr val="bg2"/>
          </a:solidFill>
          <a:ln w="38100" cap="flat" cmpd="sng" algn="ctr">
            <a:solidFill>
              <a:srgbClr val="B348FF"/>
            </a:solidFill>
            <a:prstDash val="solid"/>
            <a:round/>
            <a:headEnd type="none" w="med" len="med"/>
            <a:tailEnd type="non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2D280EB3-D3D0-8046-9BA9-DB7C0BD2BB36}"/>
              </a:ext>
            </a:extLst>
          </p:cNvPr>
          <p:cNvCxnSpPr>
            <a:cxnSpLocks/>
          </p:cNvCxnSpPr>
          <p:nvPr/>
        </p:nvCxnSpPr>
        <p:spPr bwMode="auto">
          <a:xfrm>
            <a:off x="2852057" y="1577897"/>
            <a:ext cx="476655" cy="0"/>
          </a:xfrm>
          <a:prstGeom prst="line">
            <a:avLst/>
          </a:prstGeom>
          <a:solidFill>
            <a:schemeClr val="bg2"/>
          </a:solidFill>
          <a:ln w="38100" cap="flat" cmpd="sng" algn="ctr">
            <a:solidFill>
              <a:srgbClr val="087F3A"/>
            </a:solidFill>
            <a:prstDash val="solid"/>
            <a:round/>
            <a:headEnd type="none" w="med" len="med"/>
            <a:tailEnd type="non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17" name="Rectangle 16">
            <a:extLst>
              <a:ext uri="{FF2B5EF4-FFF2-40B4-BE49-F238E27FC236}">
                <a16:creationId xmlns:a16="http://schemas.microsoft.com/office/drawing/2014/main" id="{D8139AFF-D5F4-B448-83FA-94D6F2E1FDAE}"/>
              </a:ext>
            </a:extLst>
          </p:cNvPr>
          <p:cNvSpPr/>
          <p:nvPr/>
        </p:nvSpPr>
        <p:spPr>
          <a:xfrm>
            <a:off x="3331031" y="1393231"/>
            <a:ext cx="6724918" cy="369332"/>
          </a:xfrm>
          <a:prstGeom prst="rect">
            <a:avLst/>
          </a:prstGeom>
        </p:spPr>
        <p:txBody>
          <a:bodyPr wrap="none">
            <a:spAutoFit/>
          </a:bodyPr>
          <a:lstStyle/>
          <a:p>
            <a:r>
              <a:rPr lang="en-US" kern="0" dirty="0">
                <a:solidFill>
                  <a:schemeClr val="bg2"/>
                </a:solidFill>
                <a:latin typeface="Arial" panose="020B0604020202020204" pitchFamily="34" charset="0"/>
                <a:cs typeface="Arial" panose="020B0604020202020204" pitchFamily="34" charset="0"/>
              </a:rPr>
              <a:t>Complete revascularization             Incomplete revascularization</a:t>
            </a:r>
          </a:p>
        </p:txBody>
      </p:sp>
      <p:cxnSp>
        <p:nvCxnSpPr>
          <p:cNvPr id="26" name="Straight Connector 25">
            <a:extLst>
              <a:ext uri="{FF2B5EF4-FFF2-40B4-BE49-F238E27FC236}">
                <a16:creationId xmlns:a16="http://schemas.microsoft.com/office/drawing/2014/main" id="{7BBB181C-1435-EA4C-AE36-2B3780270B4E}"/>
              </a:ext>
            </a:extLst>
          </p:cNvPr>
          <p:cNvCxnSpPr/>
          <p:nvPr/>
        </p:nvCxnSpPr>
        <p:spPr bwMode="auto">
          <a:xfrm flipV="1">
            <a:off x="4764343" y="3211551"/>
            <a:ext cx="0" cy="1771187"/>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25" name="Rectangle 24">
            <a:extLst>
              <a:ext uri="{FF2B5EF4-FFF2-40B4-BE49-F238E27FC236}">
                <a16:creationId xmlns:a16="http://schemas.microsoft.com/office/drawing/2014/main" id="{76DAAE9C-6D2C-3D40-AD3D-5FDC1CBB29CC}"/>
              </a:ext>
            </a:extLst>
          </p:cNvPr>
          <p:cNvSpPr/>
          <p:nvPr/>
        </p:nvSpPr>
        <p:spPr>
          <a:xfrm>
            <a:off x="3808743" y="4381758"/>
            <a:ext cx="1876411" cy="523220"/>
          </a:xfrm>
          <a:prstGeom prst="rect">
            <a:avLst/>
          </a:prstGeom>
          <a:solidFill>
            <a:schemeClr val="tx1"/>
          </a:solidFill>
          <a:ln>
            <a:noFill/>
          </a:ln>
        </p:spPr>
        <p:txBody>
          <a:bodyPr wrap="none" lIns="27432" rIns="27432" anchor="ctr" anchorCtr="0">
            <a:spAutoFit/>
          </a:bodyPr>
          <a:lstStyle/>
          <a:p>
            <a:pPr algn="ctr"/>
            <a:r>
              <a:rPr lang="en-US" sz="1400" b="1" kern="0" dirty="0">
                <a:solidFill>
                  <a:schemeClr val="bg2"/>
                </a:solidFill>
                <a:latin typeface="Arial" panose="020B0604020202020204" pitchFamily="34" charset="0"/>
                <a:cs typeface="Arial" panose="020B0604020202020204" pitchFamily="34" charset="0"/>
              </a:rPr>
              <a:t>4-year difference</a:t>
            </a:r>
          </a:p>
          <a:p>
            <a:pPr algn="ctr"/>
            <a:r>
              <a:rPr lang="en-US" sz="1400" kern="0" dirty="0">
                <a:solidFill>
                  <a:schemeClr val="bg2"/>
                </a:solidFill>
                <a:latin typeface="Arial" panose="020B0604020202020204" pitchFamily="34" charset="0"/>
                <a:cs typeface="Arial" panose="020B0604020202020204" pitchFamily="34" charset="0"/>
              </a:rPr>
              <a:t>-4.5% (-7.9% to -1.2%)</a:t>
            </a:r>
          </a:p>
        </p:txBody>
      </p:sp>
      <p:sp>
        <p:nvSpPr>
          <p:cNvPr id="23" name="Rectangle 22">
            <a:extLst>
              <a:ext uri="{FF2B5EF4-FFF2-40B4-BE49-F238E27FC236}">
                <a16:creationId xmlns:a16="http://schemas.microsoft.com/office/drawing/2014/main" id="{A6839763-D515-C246-98C0-9A86204AF27F}"/>
              </a:ext>
            </a:extLst>
          </p:cNvPr>
          <p:cNvSpPr/>
          <p:nvPr/>
        </p:nvSpPr>
        <p:spPr bwMode="auto">
          <a:xfrm>
            <a:off x="345688" y="1992351"/>
            <a:ext cx="802888" cy="3378820"/>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2" name="TextBox 21">
            <a:extLst>
              <a:ext uri="{FF2B5EF4-FFF2-40B4-BE49-F238E27FC236}">
                <a16:creationId xmlns:a16="http://schemas.microsoft.com/office/drawing/2014/main" id="{5A221CBB-0468-5B44-B5F6-39BE8729567B}"/>
              </a:ext>
            </a:extLst>
          </p:cNvPr>
          <p:cNvSpPr txBox="1"/>
          <p:nvPr/>
        </p:nvSpPr>
        <p:spPr>
          <a:xfrm>
            <a:off x="821474" y="2282282"/>
            <a:ext cx="44114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20</a:t>
            </a:r>
          </a:p>
        </p:txBody>
      </p:sp>
      <p:sp>
        <p:nvSpPr>
          <p:cNvPr id="31" name="TextBox 30">
            <a:extLst>
              <a:ext uri="{FF2B5EF4-FFF2-40B4-BE49-F238E27FC236}">
                <a16:creationId xmlns:a16="http://schemas.microsoft.com/office/drawing/2014/main" id="{231D0361-0AF9-F848-8C19-B0DAE02F0B81}"/>
              </a:ext>
            </a:extLst>
          </p:cNvPr>
          <p:cNvSpPr txBox="1"/>
          <p:nvPr/>
        </p:nvSpPr>
        <p:spPr>
          <a:xfrm>
            <a:off x="821473" y="2880731"/>
            <a:ext cx="441147"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15</a:t>
            </a:r>
          </a:p>
        </p:txBody>
      </p:sp>
      <p:sp>
        <p:nvSpPr>
          <p:cNvPr id="32" name="TextBox 31">
            <a:extLst>
              <a:ext uri="{FF2B5EF4-FFF2-40B4-BE49-F238E27FC236}">
                <a16:creationId xmlns:a16="http://schemas.microsoft.com/office/drawing/2014/main" id="{B54D3838-5125-D44D-911E-737C0E358D15}"/>
              </a:ext>
            </a:extLst>
          </p:cNvPr>
          <p:cNvSpPr txBox="1"/>
          <p:nvPr/>
        </p:nvSpPr>
        <p:spPr>
          <a:xfrm>
            <a:off x="821473" y="3479180"/>
            <a:ext cx="441147"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10</a:t>
            </a:r>
          </a:p>
        </p:txBody>
      </p:sp>
      <p:sp>
        <p:nvSpPr>
          <p:cNvPr id="33" name="TextBox 32">
            <a:extLst>
              <a:ext uri="{FF2B5EF4-FFF2-40B4-BE49-F238E27FC236}">
                <a16:creationId xmlns:a16="http://schemas.microsoft.com/office/drawing/2014/main" id="{6634CFBF-8848-404F-A3F8-BF7225D3E606}"/>
              </a:ext>
            </a:extLst>
          </p:cNvPr>
          <p:cNvSpPr txBox="1"/>
          <p:nvPr/>
        </p:nvSpPr>
        <p:spPr>
          <a:xfrm>
            <a:off x="949714" y="4077629"/>
            <a:ext cx="31290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5</a:t>
            </a:r>
          </a:p>
        </p:txBody>
      </p:sp>
      <p:sp>
        <p:nvSpPr>
          <p:cNvPr id="34" name="TextBox 33">
            <a:extLst>
              <a:ext uri="{FF2B5EF4-FFF2-40B4-BE49-F238E27FC236}">
                <a16:creationId xmlns:a16="http://schemas.microsoft.com/office/drawing/2014/main" id="{A6A0AC8E-CE92-9541-9F73-8C7CDB29A6AB}"/>
              </a:ext>
            </a:extLst>
          </p:cNvPr>
          <p:cNvSpPr txBox="1"/>
          <p:nvPr/>
        </p:nvSpPr>
        <p:spPr>
          <a:xfrm>
            <a:off x="949714" y="4676078"/>
            <a:ext cx="31290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0</a:t>
            </a:r>
          </a:p>
        </p:txBody>
      </p:sp>
      <p:sp>
        <p:nvSpPr>
          <p:cNvPr id="35" name="TextBox 34">
            <a:extLst>
              <a:ext uri="{FF2B5EF4-FFF2-40B4-BE49-F238E27FC236}">
                <a16:creationId xmlns:a16="http://schemas.microsoft.com/office/drawing/2014/main" id="{D88E64DA-F6D3-9D47-9FA4-85208320180C}"/>
              </a:ext>
            </a:extLst>
          </p:cNvPr>
          <p:cNvSpPr txBox="1"/>
          <p:nvPr/>
        </p:nvSpPr>
        <p:spPr>
          <a:xfrm rot="16200000">
            <a:off x="-804005" y="3482897"/>
            <a:ext cx="2980304" cy="369332"/>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Cumulative incidence (%)</a:t>
            </a:r>
          </a:p>
        </p:txBody>
      </p:sp>
      <p:sp>
        <p:nvSpPr>
          <p:cNvPr id="55" name="Rectangle 54">
            <a:extLst>
              <a:ext uri="{FF2B5EF4-FFF2-40B4-BE49-F238E27FC236}">
                <a16:creationId xmlns:a16="http://schemas.microsoft.com/office/drawing/2014/main" id="{A1D15656-362A-804F-B541-81759176A079}"/>
              </a:ext>
            </a:extLst>
          </p:cNvPr>
          <p:cNvSpPr/>
          <p:nvPr/>
        </p:nvSpPr>
        <p:spPr bwMode="auto">
          <a:xfrm>
            <a:off x="910683" y="5040351"/>
            <a:ext cx="5018049" cy="65792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56" name="TextBox 55">
            <a:extLst>
              <a:ext uri="{FF2B5EF4-FFF2-40B4-BE49-F238E27FC236}">
                <a16:creationId xmlns:a16="http://schemas.microsoft.com/office/drawing/2014/main" id="{0CA63C5F-C44A-154A-8401-D3D996DEDAEE}"/>
              </a:ext>
            </a:extLst>
          </p:cNvPr>
          <p:cNvSpPr txBox="1"/>
          <p:nvPr/>
        </p:nvSpPr>
        <p:spPr>
          <a:xfrm>
            <a:off x="1847818" y="5284336"/>
            <a:ext cx="3326616" cy="369332"/>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Years from revascularization</a:t>
            </a:r>
          </a:p>
        </p:txBody>
      </p:sp>
      <p:sp>
        <p:nvSpPr>
          <p:cNvPr id="57" name="TextBox 56">
            <a:extLst>
              <a:ext uri="{FF2B5EF4-FFF2-40B4-BE49-F238E27FC236}">
                <a16:creationId xmlns:a16="http://schemas.microsoft.com/office/drawing/2014/main" id="{7DDD121C-6480-5046-8AA4-61CB46D66AF5}"/>
              </a:ext>
            </a:extLst>
          </p:cNvPr>
          <p:cNvSpPr txBox="1"/>
          <p:nvPr/>
        </p:nvSpPr>
        <p:spPr>
          <a:xfrm>
            <a:off x="1289975"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0</a:t>
            </a:r>
          </a:p>
        </p:txBody>
      </p:sp>
      <p:sp>
        <p:nvSpPr>
          <p:cNvPr id="58" name="TextBox 57">
            <a:extLst>
              <a:ext uri="{FF2B5EF4-FFF2-40B4-BE49-F238E27FC236}">
                <a16:creationId xmlns:a16="http://schemas.microsoft.com/office/drawing/2014/main" id="{0B909107-9E94-FD45-B9E7-7D9B4307C239}"/>
              </a:ext>
            </a:extLst>
          </p:cNvPr>
          <p:cNvSpPr txBox="1"/>
          <p:nvPr/>
        </p:nvSpPr>
        <p:spPr>
          <a:xfrm>
            <a:off x="2117336"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1</a:t>
            </a:r>
          </a:p>
        </p:txBody>
      </p:sp>
      <p:sp>
        <p:nvSpPr>
          <p:cNvPr id="59" name="TextBox 58">
            <a:extLst>
              <a:ext uri="{FF2B5EF4-FFF2-40B4-BE49-F238E27FC236}">
                <a16:creationId xmlns:a16="http://schemas.microsoft.com/office/drawing/2014/main" id="{D48200CD-13CB-AE48-9E0E-D1D35EECD087}"/>
              </a:ext>
            </a:extLst>
          </p:cNvPr>
          <p:cNvSpPr txBox="1"/>
          <p:nvPr/>
        </p:nvSpPr>
        <p:spPr>
          <a:xfrm>
            <a:off x="2944697"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2</a:t>
            </a:r>
          </a:p>
        </p:txBody>
      </p:sp>
      <p:sp>
        <p:nvSpPr>
          <p:cNvPr id="60" name="TextBox 59">
            <a:extLst>
              <a:ext uri="{FF2B5EF4-FFF2-40B4-BE49-F238E27FC236}">
                <a16:creationId xmlns:a16="http://schemas.microsoft.com/office/drawing/2014/main" id="{FF3A14D6-6A1F-EB48-83F2-F26421B50861}"/>
              </a:ext>
            </a:extLst>
          </p:cNvPr>
          <p:cNvSpPr txBox="1"/>
          <p:nvPr/>
        </p:nvSpPr>
        <p:spPr>
          <a:xfrm>
            <a:off x="3772058"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3</a:t>
            </a:r>
          </a:p>
        </p:txBody>
      </p:sp>
      <p:sp>
        <p:nvSpPr>
          <p:cNvPr id="61" name="TextBox 60">
            <a:extLst>
              <a:ext uri="{FF2B5EF4-FFF2-40B4-BE49-F238E27FC236}">
                <a16:creationId xmlns:a16="http://schemas.microsoft.com/office/drawing/2014/main" id="{C24792CF-B4F0-4C40-A0B2-7D55AE79350D}"/>
              </a:ext>
            </a:extLst>
          </p:cNvPr>
          <p:cNvSpPr txBox="1"/>
          <p:nvPr/>
        </p:nvSpPr>
        <p:spPr>
          <a:xfrm>
            <a:off x="4599419"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4</a:t>
            </a:r>
          </a:p>
        </p:txBody>
      </p:sp>
      <p:sp>
        <p:nvSpPr>
          <p:cNvPr id="62" name="TextBox 61">
            <a:extLst>
              <a:ext uri="{FF2B5EF4-FFF2-40B4-BE49-F238E27FC236}">
                <a16:creationId xmlns:a16="http://schemas.microsoft.com/office/drawing/2014/main" id="{6591D3B9-4F50-2E44-9AED-46A5FA228E06}"/>
              </a:ext>
            </a:extLst>
          </p:cNvPr>
          <p:cNvSpPr txBox="1"/>
          <p:nvPr/>
        </p:nvSpPr>
        <p:spPr>
          <a:xfrm>
            <a:off x="5426780"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5</a:t>
            </a:r>
          </a:p>
        </p:txBody>
      </p:sp>
      <p:sp>
        <p:nvSpPr>
          <p:cNvPr id="68" name="TextBox 67">
            <a:extLst>
              <a:ext uri="{FF2B5EF4-FFF2-40B4-BE49-F238E27FC236}">
                <a16:creationId xmlns:a16="http://schemas.microsoft.com/office/drawing/2014/main" id="{380F6FFE-B82D-0C48-99CF-BC40464E5CE0}"/>
              </a:ext>
            </a:extLst>
          </p:cNvPr>
          <p:cNvSpPr txBox="1"/>
          <p:nvPr/>
        </p:nvSpPr>
        <p:spPr>
          <a:xfrm>
            <a:off x="4783860" y="3724507"/>
            <a:ext cx="454933" cy="307777"/>
          </a:xfrm>
          <a:prstGeom prst="rect">
            <a:avLst/>
          </a:prstGeom>
          <a:noFill/>
        </p:spPr>
        <p:txBody>
          <a:bodyPr wrap="none" lIns="0" rIns="45720" rtlCol="0">
            <a:spAutoFit/>
          </a:bodyPr>
          <a:lstStyle/>
          <a:p>
            <a:r>
              <a:rPr lang="en-US" sz="1400" dirty="0">
                <a:solidFill>
                  <a:schemeClr val="bg2"/>
                </a:solidFill>
                <a:latin typeface="Arial" panose="020B0604020202020204" pitchFamily="34" charset="0"/>
                <a:cs typeface="Arial" panose="020B0604020202020204" pitchFamily="34" charset="0"/>
              </a:rPr>
              <a:t>9.3%</a:t>
            </a:r>
          </a:p>
        </p:txBody>
      </p:sp>
      <p:sp>
        <p:nvSpPr>
          <p:cNvPr id="69" name="TextBox 68">
            <a:extLst>
              <a:ext uri="{FF2B5EF4-FFF2-40B4-BE49-F238E27FC236}">
                <a16:creationId xmlns:a16="http://schemas.microsoft.com/office/drawing/2014/main" id="{E418E100-F6B2-DD49-81D2-8EF6029E316F}"/>
              </a:ext>
            </a:extLst>
          </p:cNvPr>
          <p:cNvSpPr txBox="1"/>
          <p:nvPr/>
        </p:nvSpPr>
        <p:spPr>
          <a:xfrm>
            <a:off x="4783860" y="3163228"/>
            <a:ext cx="554319" cy="307777"/>
          </a:xfrm>
          <a:prstGeom prst="rect">
            <a:avLst/>
          </a:prstGeom>
          <a:noFill/>
        </p:spPr>
        <p:txBody>
          <a:bodyPr wrap="none" lIns="0" rIns="45720" rtlCol="0">
            <a:spAutoFit/>
          </a:bodyPr>
          <a:lstStyle/>
          <a:p>
            <a:r>
              <a:rPr lang="en-US" sz="1400" dirty="0">
                <a:solidFill>
                  <a:schemeClr val="bg2"/>
                </a:solidFill>
                <a:latin typeface="Arial" panose="020B0604020202020204" pitchFamily="34" charset="0"/>
                <a:cs typeface="Arial" panose="020B0604020202020204" pitchFamily="34" charset="0"/>
              </a:rPr>
              <a:t>13.8%</a:t>
            </a:r>
          </a:p>
        </p:txBody>
      </p:sp>
      <p:grpSp>
        <p:nvGrpSpPr>
          <p:cNvPr id="20" name="Group 19">
            <a:extLst>
              <a:ext uri="{FF2B5EF4-FFF2-40B4-BE49-F238E27FC236}">
                <a16:creationId xmlns:a16="http://schemas.microsoft.com/office/drawing/2014/main" id="{3EFA14ED-12EB-134E-90B8-75ADE3CB1940}"/>
              </a:ext>
            </a:extLst>
          </p:cNvPr>
          <p:cNvGrpSpPr/>
          <p:nvPr/>
        </p:nvGrpSpPr>
        <p:grpSpPr>
          <a:xfrm>
            <a:off x="6252117" y="1878312"/>
            <a:ext cx="5939883" cy="4721782"/>
            <a:chOff x="6252117" y="1878312"/>
            <a:chExt cx="5939883" cy="4721782"/>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16322"/>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nvGrpSpPr>
            <p:cNvPr id="19" name="Group 18">
              <a:extLst>
                <a:ext uri="{FF2B5EF4-FFF2-40B4-BE49-F238E27FC236}">
                  <a16:creationId xmlns:a16="http://schemas.microsoft.com/office/drawing/2014/main" id="{7B10971D-DF7B-2B45-85A2-F0EC01AF62D1}"/>
                </a:ext>
              </a:extLst>
            </p:cNvPr>
            <p:cNvGrpSpPr/>
            <p:nvPr/>
          </p:nvGrpSpPr>
          <p:grpSpPr>
            <a:xfrm>
              <a:off x="6252117" y="1878312"/>
              <a:ext cx="5590478" cy="4406950"/>
              <a:chOff x="6252117" y="1878312"/>
              <a:chExt cx="5590478" cy="4406950"/>
            </a:xfrm>
          </p:grpSpPr>
          <p:pic>
            <p:nvPicPr>
              <p:cNvPr id="11" name="Picture 10">
                <a:extLst>
                  <a:ext uri="{FF2B5EF4-FFF2-40B4-BE49-F238E27FC236}">
                    <a16:creationId xmlns:a16="http://schemas.microsoft.com/office/drawing/2014/main" id="{2ED23499-881A-5E44-B348-8ECF17CBA9B0}"/>
                  </a:ext>
                </a:extLst>
              </p:cNvPr>
              <p:cNvPicPr>
                <a:picLocks noChangeAspect="1"/>
              </p:cNvPicPr>
              <p:nvPr/>
            </p:nvPicPr>
            <p:blipFill rotWithShape="1">
              <a:blip r:embed="rId4"/>
              <a:srcRect b="8861"/>
              <a:stretch/>
            </p:blipFill>
            <p:spPr>
              <a:xfrm>
                <a:off x="7085484" y="2322576"/>
                <a:ext cx="4676569" cy="2734056"/>
              </a:xfrm>
              <a:prstGeom prst="rect">
                <a:avLst/>
              </a:prstGeom>
            </p:spPr>
          </p:pic>
          <p:pic>
            <p:nvPicPr>
              <p:cNvPr id="3" name="Picture 2">
                <a:extLst>
                  <a:ext uri="{FF2B5EF4-FFF2-40B4-BE49-F238E27FC236}">
                    <a16:creationId xmlns:a16="http://schemas.microsoft.com/office/drawing/2014/main" id="{04DB7006-AB48-F64C-8DC4-DE53A14281F9}"/>
                  </a:ext>
                </a:extLst>
              </p:cNvPr>
              <p:cNvPicPr>
                <a:picLocks noChangeAspect="1"/>
              </p:cNvPicPr>
              <p:nvPr/>
            </p:nvPicPr>
            <p:blipFill rotWithShape="1">
              <a:blip r:embed="rId5"/>
              <a:srcRect t="84871"/>
              <a:stretch/>
            </p:blipFill>
            <p:spPr>
              <a:xfrm>
                <a:off x="6264038" y="5657222"/>
                <a:ext cx="5504214" cy="628040"/>
              </a:xfrm>
              <a:prstGeom prst="rect">
                <a:avLst/>
              </a:prstGeom>
            </p:spPr>
          </p:pic>
          <p:sp>
            <p:nvSpPr>
              <p:cNvPr id="24" name="Rectangle 23">
                <a:extLst>
                  <a:ext uri="{FF2B5EF4-FFF2-40B4-BE49-F238E27FC236}">
                    <a16:creationId xmlns:a16="http://schemas.microsoft.com/office/drawing/2014/main" id="{9297029D-92A1-2A49-89DE-525F9D5C71E5}"/>
                  </a:ext>
                </a:extLst>
              </p:cNvPr>
              <p:cNvSpPr/>
              <p:nvPr/>
            </p:nvSpPr>
            <p:spPr bwMode="auto">
              <a:xfrm>
                <a:off x="7650032" y="2134167"/>
                <a:ext cx="3378044" cy="18898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1" name="Rectangle 20">
                <a:extLst>
                  <a:ext uri="{FF2B5EF4-FFF2-40B4-BE49-F238E27FC236}">
                    <a16:creationId xmlns:a16="http://schemas.microsoft.com/office/drawing/2014/main" id="{8E6C3AA9-25F7-E043-894A-C5157DDFBD22}"/>
                  </a:ext>
                </a:extLst>
              </p:cNvPr>
              <p:cNvSpPr/>
              <p:nvPr/>
            </p:nvSpPr>
            <p:spPr>
              <a:xfrm>
                <a:off x="7358204" y="1878312"/>
                <a:ext cx="4118435" cy="461665"/>
              </a:xfrm>
              <a:prstGeom prst="rect">
                <a:avLst/>
              </a:prstGeom>
            </p:spPr>
            <p:txBody>
              <a:bodyPr wrap="none">
                <a:spAutoFit/>
              </a:bodyPr>
              <a:lstStyle/>
              <a:p>
                <a:pPr algn="ctr"/>
                <a:r>
                  <a:rPr lang="en-US" sz="2400" b="1" kern="0" dirty="0">
                    <a:solidFill>
                      <a:schemeClr val="bg2"/>
                    </a:solidFill>
                    <a:latin typeface="Arial" panose="020B0604020202020204" pitchFamily="34" charset="0"/>
                    <a:cs typeface="Arial" panose="020B0604020202020204" pitchFamily="34" charset="0"/>
                  </a:rPr>
                  <a:t>Functional CR assessment</a:t>
                </a:r>
                <a:endParaRPr lang="en-US" sz="2400" b="1" dirty="0">
                  <a:solidFill>
                    <a:schemeClr val="bg2"/>
                  </a:solidFill>
                </a:endParaRPr>
              </a:p>
            </p:txBody>
          </p:sp>
          <p:cxnSp>
            <p:nvCxnSpPr>
              <p:cNvPr id="30" name="Straight Connector 29">
                <a:extLst>
                  <a:ext uri="{FF2B5EF4-FFF2-40B4-BE49-F238E27FC236}">
                    <a16:creationId xmlns:a16="http://schemas.microsoft.com/office/drawing/2014/main" id="{F4B939B0-96CC-FA47-93A1-039FBB04B1F9}"/>
                  </a:ext>
                </a:extLst>
              </p:cNvPr>
              <p:cNvCxnSpPr/>
              <p:nvPr/>
            </p:nvCxnSpPr>
            <p:spPr bwMode="auto">
              <a:xfrm flipV="1">
                <a:off x="10657603" y="3189249"/>
                <a:ext cx="0" cy="1804109"/>
              </a:xfrm>
              <a:prstGeom prst="line">
                <a:avLst/>
              </a:prstGeom>
              <a:solidFill>
                <a:schemeClr val="bg2"/>
              </a:solidFill>
              <a:ln w="12700" cap="flat" cmpd="sng" algn="ctr">
                <a:solidFill>
                  <a:schemeClr val="bg2"/>
                </a:solidFill>
                <a:prstDash val="sysDash"/>
                <a:round/>
                <a:headEnd type="none" w="med" len="med"/>
                <a:tailEnd type="non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29" name="Rectangle 28">
                <a:extLst>
                  <a:ext uri="{FF2B5EF4-FFF2-40B4-BE49-F238E27FC236}">
                    <a16:creationId xmlns:a16="http://schemas.microsoft.com/office/drawing/2014/main" id="{E0477BF1-773E-AC4C-AB00-B5B73AC0088C}"/>
                  </a:ext>
                </a:extLst>
              </p:cNvPr>
              <p:cNvSpPr/>
              <p:nvPr/>
            </p:nvSpPr>
            <p:spPr>
              <a:xfrm>
                <a:off x="9722298" y="4381758"/>
                <a:ext cx="1876411" cy="523220"/>
              </a:xfrm>
              <a:prstGeom prst="rect">
                <a:avLst/>
              </a:prstGeom>
              <a:solidFill>
                <a:schemeClr val="tx1"/>
              </a:solidFill>
              <a:ln>
                <a:noFill/>
              </a:ln>
            </p:spPr>
            <p:txBody>
              <a:bodyPr wrap="none" lIns="27432" rIns="27432" anchor="ctr" anchorCtr="0">
                <a:spAutoFit/>
              </a:bodyPr>
              <a:lstStyle/>
              <a:p>
                <a:pPr algn="ctr"/>
                <a:r>
                  <a:rPr lang="en-US" sz="1400" b="1" kern="0" dirty="0">
                    <a:solidFill>
                      <a:schemeClr val="bg2"/>
                    </a:solidFill>
                    <a:latin typeface="Arial" panose="020B0604020202020204" pitchFamily="34" charset="0"/>
                    <a:cs typeface="Arial" panose="020B0604020202020204" pitchFamily="34" charset="0"/>
                  </a:rPr>
                  <a:t>4-year difference</a:t>
                </a:r>
              </a:p>
              <a:p>
                <a:pPr algn="ctr"/>
                <a:r>
                  <a:rPr lang="en-US" sz="1400" kern="0" dirty="0">
                    <a:solidFill>
                      <a:schemeClr val="bg2"/>
                    </a:solidFill>
                    <a:latin typeface="Arial" panose="020B0604020202020204" pitchFamily="34" charset="0"/>
                    <a:cs typeface="Arial" panose="020B0604020202020204" pitchFamily="34" charset="0"/>
                  </a:rPr>
                  <a:t>-3.7% (-7.2% to -0.2%)</a:t>
                </a:r>
              </a:p>
            </p:txBody>
          </p:sp>
          <p:sp>
            <p:nvSpPr>
              <p:cNvPr id="38" name="Rectangle 37">
                <a:extLst>
                  <a:ext uri="{FF2B5EF4-FFF2-40B4-BE49-F238E27FC236}">
                    <a16:creationId xmlns:a16="http://schemas.microsoft.com/office/drawing/2014/main" id="{6614E0E2-6C8C-7A44-8080-F26B6A6F0612}"/>
                  </a:ext>
                </a:extLst>
              </p:cNvPr>
              <p:cNvSpPr/>
              <p:nvPr/>
            </p:nvSpPr>
            <p:spPr bwMode="auto">
              <a:xfrm>
                <a:off x="6252117" y="1992351"/>
                <a:ext cx="802888" cy="3378820"/>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9" name="TextBox 38">
                <a:extLst>
                  <a:ext uri="{FF2B5EF4-FFF2-40B4-BE49-F238E27FC236}">
                    <a16:creationId xmlns:a16="http://schemas.microsoft.com/office/drawing/2014/main" id="{3F16876B-DD48-7145-9FF2-2EE15DDA9B2A}"/>
                  </a:ext>
                </a:extLst>
              </p:cNvPr>
              <p:cNvSpPr txBox="1"/>
              <p:nvPr/>
            </p:nvSpPr>
            <p:spPr>
              <a:xfrm>
                <a:off x="6727903" y="2282282"/>
                <a:ext cx="44114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20</a:t>
                </a:r>
              </a:p>
            </p:txBody>
          </p:sp>
          <p:sp>
            <p:nvSpPr>
              <p:cNvPr id="40" name="TextBox 39">
                <a:extLst>
                  <a:ext uri="{FF2B5EF4-FFF2-40B4-BE49-F238E27FC236}">
                    <a16:creationId xmlns:a16="http://schemas.microsoft.com/office/drawing/2014/main" id="{F10C86CD-0FA6-324D-A9DD-B5CE78E5EE2B}"/>
                  </a:ext>
                </a:extLst>
              </p:cNvPr>
              <p:cNvSpPr txBox="1"/>
              <p:nvPr/>
            </p:nvSpPr>
            <p:spPr>
              <a:xfrm>
                <a:off x="6727902" y="2880731"/>
                <a:ext cx="441147"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15</a:t>
                </a:r>
              </a:p>
            </p:txBody>
          </p:sp>
          <p:sp>
            <p:nvSpPr>
              <p:cNvPr id="42" name="TextBox 41">
                <a:extLst>
                  <a:ext uri="{FF2B5EF4-FFF2-40B4-BE49-F238E27FC236}">
                    <a16:creationId xmlns:a16="http://schemas.microsoft.com/office/drawing/2014/main" id="{78F9D732-DB03-8E4D-81BD-C8CE63AD65A7}"/>
                  </a:ext>
                </a:extLst>
              </p:cNvPr>
              <p:cNvSpPr txBox="1"/>
              <p:nvPr/>
            </p:nvSpPr>
            <p:spPr>
              <a:xfrm>
                <a:off x="6727902" y="3479180"/>
                <a:ext cx="441147"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10</a:t>
                </a:r>
              </a:p>
            </p:txBody>
          </p:sp>
          <p:sp>
            <p:nvSpPr>
              <p:cNvPr id="43" name="TextBox 42">
                <a:extLst>
                  <a:ext uri="{FF2B5EF4-FFF2-40B4-BE49-F238E27FC236}">
                    <a16:creationId xmlns:a16="http://schemas.microsoft.com/office/drawing/2014/main" id="{5BE081EA-E1E1-4340-8891-89C698D455CA}"/>
                  </a:ext>
                </a:extLst>
              </p:cNvPr>
              <p:cNvSpPr txBox="1"/>
              <p:nvPr/>
            </p:nvSpPr>
            <p:spPr>
              <a:xfrm>
                <a:off x="6856143" y="4077629"/>
                <a:ext cx="31290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5</a:t>
                </a:r>
              </a:p>
            </p:txBody>
          </p:sp>
          <p:sp>
            <p:nvSpPr>
              <p:cNvPr id="44" name="TextBox 43">
                <a:extLst>
                  <a:ext uri="{FF2B5EF4-FFF2-40B4-BE49-F238E27FC236}">
                    <a16:creationId xmlns:a16="http://schemas.microsoft.com/office/drawing/2014/main" id="{D8CC7218-1638-3344-8DE9-F9C482CFDB20}"/>
                  </a:ext>
                </a:extLst>
              </p:cNvPr>
              <p:cNvSpPr txBox="1"/>
              <p:nvPr/>
            </p:nvSpPr>
            <p:spPr>
              <a:xfrm>
                <a:off x="6856143" y="4676078"/>
                <a:ext cx="312906" cy="369332"/>
              </a:xfrm>
              <a:prstGeom prst="rect">
                <a:avLst/>
              </a:prstGeom>
              <a:noFill/>
            </p:spPr>
            <p:txBody>
              <a:bodyPr wrap="none" rtlCol="0">
                <a:spAutoFit/>
              </a:bodyPr>
              <a:lstStyle/>
              <a:p>
                <a:pPr algn="r"/>
                <a:r>
                  <a:rPr lang="en-US" dirty="0">
                    <a:solidFill>
                      <a:schemeClr val="bg2"/>
                    </a:solidFill>
                    <a:latin typeface="Arial" panose="020B0604020202020204" pitchFamily="34" charset="0"/>
                    <a:cs typeface="Arial" panose="020B0604020202020204" pitchFamily="34" charset="0"/>
                  </a:rPr>
                  <a:t>0</a:t>
                </a:r>
              </a:p>
            </p:txBody>
          </p:sp>
          <p:sp>
            <p:nvSpPr>
              <p:cNvPr id="45" name="TextBox 44">
                <a:extLst>
                  <a:ext uri="{FF2B5EF4-FFF2-40B4-BE49-F238E27FC236}">
                    <a16:creationId xmlns:a16="http://schemas.microsoft.com/office/drawing/2014/main" id="{86E840BE-59CE-7240-8ECF-7E92E694DC12}"/>
                  </a:ext>
                </a:extLst>
              </p:cNvPr>
              <p:cNvSpPr txBox="1"/>
              <p:nvPr/>
            </p:nvSpPr>
            <p:spPr>
              <a:xfrm rot="16200000">
                <a:off x="5102424" y="3482897"/>
                <a:ext cx="2980304" cy="369332"/>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Cumulative incidence (%)</a:t>
                </a:r>
              </a:p>
            </p:txBody>
          </p:sp>
          <p:sp>
            <p:nvSpPr>
              <p:cNvPr id="28" name="Rectangle 27">
                <a:extLst>
                  <a:ext uri="{FF2B5EF4-FFF2-40B4-BE49-F238E27FC236}">
                    <a16:creationId xmlns:a16="http://schemas.microsoft.com/office/drawing/2014/main" id="{047CD12F-8AFA-E04A-A411-87773DC1E845}"/>
                  </a:ext>
                </a:extLst>
              </p:cNvPr>
              <p:cNvSpPr/>
              <p:nvPr/>
            </p:nvSpPr>
            <p:spPr bwMode="auto">
              <a:xfrm>
                <a:off x="6824546" y="5040351"/>
                <a:ext cx="5018049" cy="65792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6" name="TextBox 45">
                <a:extLst>
                  <a:ext uri="{FF2B5EF4-FFF2-40B4-BE49-F238E27FC236}">
                    <a16:creationId xmlns:a16="http://schemas.microsoft.com/office/drawing/2014/main" id="{1CDDF362-F579-3245-8B4D-86628932F27C}"/>
                  </a:ext>
                </a:extLst>
              </p:cNvPr>
              <p:cNvSpPr txBox="1"/>
              <p:nvPr/>
            </p:nvSpPr>
            <p:spPr>
              <a:xfrm>
                <a:off x="7761680" y="5284336"/>
                <a:ext cx="3326616" cy="369332"/>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Years from revascularization</a:t>
                </a:r>
              </a:p>
            </p:txBody>
          </p:sp>
          <p:sp>
            <p:nvSpPr>
              <p:cNvPr id="47" name="TextBox 46">
                <a:extLst>
                  <a:ext uri="{FF2B5EF4-FFF2-40B4-BE49-F238E27FC236}">
                    <a16:creationId xmlns:a16="http://schemas.microsoft.com/office/drawing/2014/main" id="{D057A8CA-489B-6E4C-88A8-84B52C0F555D}"/>
                  </a:ext>
                </a:extLst>
              </p:cNvPr>
              <p:cNvSpPr txBox="1"/>
              <p:nvPr/>
            </p:nvSpPr>
            <p:spPr>
              <a:xfrm>
                <a:off x="7212982"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0</a:t>
                </a:r>
              </a:p>
            </p:txBody>
          </p:sp>
          <p:sp>
            <p:nvSpPr>
              <p:cNvPr id="48" name="TextBox 47">
                <a:extLst>
                  <a:ext uri="{FF2B5EF4-FFF2-40B4-BE49-F238E27FC236}">
                    <a16:creationId xmlns:a16="http://schemas.microsoft.com/office/drawing/2014/main" id="{9142EA3C-CE93-A24B-867D-899BE6834E56}"/>
                  </a:ext>
                </a:extLst>
              </p:cNvPr>
              <p:cNvSpPr txBox="1"/>
              <p:nvPr/>
            </p:nvSpPr>
            <p:spPr>
              <a:xfrm>
                <a:off x="8036685"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1</a:t>
                </a:r>
              </a:p>
            </p:txBody>
          </p:sp>
          <p:sp>
            <p:nvSpPr>
              <p:cNvPr id="49" name="TextBox 48">
                <a:extLst>
                  <a:ext uri="{FF2B5EF4-FFF2-40B4-BE49-F238E27FC236}">
                    <a16:creationId xmlns:a16="http://schemas.microsoft.com/office/drawing/2014/main" id="{BAE2521C-1C70-F740-806C-3201AEA972FC}"/>
                  </a:ext>
                </a:extLst>
              </p:cNvPr>
              <p:cNvSpPr txBox="1"/>
              <p:nvPr/>
            </p:nvSpPr>
            <p:spPr>
              <a:xfrm>
                <a:off x="8860388"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id="{A9CE6D48-89AB-4C44-A5F7-647D9BD6782D}"/>
                  </a:ext>
                </a:extLst>
              </p:cNvPr>
              <p:cNvSpPr txBox="1"/>
              <p:nvPr/>
            </p:nvSpPr>
            <p:spPr>
              <a:xfrm>
                <a:off x="9684091"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3</a:t>
                </a:r>
              </a:p>
            </p:txBody>
          </p:sp>
          <p:sp>
            <p:nvSpPr>
              <p:cNvPr id="51" name="TextBox 50">
                <a:extLst>
                  <a:ext uri="{FF2B5EF4-FFF2-40B4-BE49-F238E27FC236}">
                    <a16:creationId xmlns:a16="http://schemas.microsoft.com/office/drawing/2014/main" id="{6C59DA23-220D-E74B-B392-13083F7D5DF0}"/>
                  </a:ext>
                </a:extLst>
              </p:cNvPr>
              <p:cNvSpPr txBox="1"/>
              <p:nvPr/>
            </p:nvSpPr>
            <p:spPr>
              <a:xfrm>
                <a:off x="10507794"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4</a:t>
                </a:r>
              </a:p>
            </p:txBody>
          </p:sp>
          <p:sp>
            <p:nvSpPr>
              <p:cNvPr id="52" name="TextBox 51">
                <a:extLst>
                  <a:ext uri="{FF2B5EF4-FFF2-40B4-BE49-F238E27FC236}">
                    <a16:creationId xmlns:a16="http://schemas.microsoft.com/office/drawing/2014/main" id="{8F1ECF0F-6246-954C-86E9-EEB7F460A62C}"/>
                  </a:ext>
                </a:extLst>
              </p:cNvPr>
              <p:cNvSpPr txBox="1"/>
              <p:nvPr/>
            </p:nvSpPr>
            <p:spPr>
              <a:xfrm>
                <a:off x="11331499" y="4999463"/>
                <a:ext cx="312906" cy="369332"/>
              </a:xfrm>
              <a:prstGeom prst="rect">
                <a:avLst/>
              </a:prstGeom>
              <a:noFill/>
            </p:spPr>
            <p:txBody>
              <a:bodyPr wrap="none" rtlCol="0">
                <a:spAutoFit/>
              </a:bodyPr>
              <a:lstStyle/>
              <a:p>
                <a:pPr algn="ctr"/>
                <a:r>
                  <a:rPr lang="en-US" dirty="0">
                    <a:solidFill>
                      <a:schemeClr val="bg2"/>
                    </a:solidFill>
                    <a:latin typeface="Arial" panose="020B0604020202020204" pitchFamily="34" charset="0"/>
                    <a:cs typeface="Arial" panose="020B0604020202020204" pitchFamily="34" charset="0"/>
                  </a:rPr>
                  <a:t>5</a:t>
                </a:r>
              </a:p>
            </p:txBody>
          </p:sp>
          <p:sp>
            <p:nvSpPr>
              <p:cNvPr id="70" name="TextBox 69">
                <a:extLst>
                  <a:ext uri="{FF2B5EF4-FFF2-40B4-BE49-F238E27FC236}">
                    <a16:creationId xmlns:a16="http://schemas.microsoft.com/office/drawing/2014/main" id="{13493CDE-8DD5-F742-AACE-499DAF0A0424}"/>
                  </a:ext>
                </a:extLst>
              </p:cNvPr>
              <p:cNvSpPr txBox="1"/>
              <p:nvPr/>
            </p:nvSpPr>
            <p:spPr>
              <a:xfrm>
                <a:off x="10689186" y="3609278"/>
                <a:ext cx="554319" cy="307777"/>
              </a:xfrm>
              <a:prstGeom prst="rect">
                <a:avLst/>
              </a:prstGeom>
              <a:noFill/>
            </p:spPr>
            <p:txBody>
              <a:bodyPr wrap="none" lIns="0" rIns="45720" rtlCol="0">
                <a:spAutoFit/>
              </a:bodyPr>
              <a:lstStyle/>
              <a:p>
                <a:r>
                  <a:rPr lang="en-US" sz="1400" dirty="0">
                    <a:solidFill>
                      <a:schemeClr val="bg2"/>
                    </a:solidFill>
                    <a:latin typeface="Arial" panose="020B0604020202020204" pitchFamily="34" charset="0"/>
                    <a:cs typeface="Arial" panose="020B0604020202020204" pitchFamily="34" charset="0"/>
                  </a:rPr>
                  <a:t>10.3%</a:t>
                </a:r>
              </a:p>
            </p:txBody>
          </p:sp>
          <p:sp>
            <p:nvSpPr>
              <p:cNvPr id="71" name="TextBox 70">
                <a:extLst>
                  <a:ext uri="{FF2B5EF4-FFF2-40B4-BE49-F238E27FC236}">
                    <a16:creationId xmlns:a16="http://schemas.microsoft.com/office/drawing/2014/main" id="{2C934701-B0C8-1143-83F6-F2493C53D288}"/>
                  </a:ext>
                </a:extLst>
              </p:cNvPr>
              <p:cNvSpPr txBox="1"/>
              <p:nvPr/>
            </p:nvSpPr>
            <p:spPr>
              <a:xfrm>
                <a:off x="10689186" y="3148360"/>
                <a:ext cx="554319" cy="307777"/>
              </a:xfrm>
              <a:prstGeom prst="rect">
                <a:avLst/>
              </a:prstGeom>
              <a:noFill/>
            </p:spPr>
            <p:txBody>
              <a:bodyPr wrap="none" lIns="0" rIns="45720" rtlCol="0">
                <a:spAutoFit/>
              </a:bodyPr>
              <a:lstStyle/>
              <a:p>
                <a:r>
                  <a:rPr lang="en-US" sz="1400" dirty="0">
                    <a:solidFill>
                      <a:schemeClr val="bg2"/>
                    </a:solidFill>
                    <a:latin typeface="Arial" panose="020B0604020202020204" pitchFamily="34" charset="0"/>
                    <a:cs typeface="Arial" panose="020B0604020202020204" pitchFamily="34" charset="0"/>
                  </a:rPr>
                  <a:t>14.0%</a:t>
                </a:r>
              </a:p>
            </p:txBody>
          </p:sp>
        </p:grpSp>
      </p:grpSp>
      <p:pic>
        <p:nvPicPr>
          <p:cNvPr id="67" name="Picture 66">
            <a:extLst>
              <a:ext uri="{FF2B5EF4-FFF2-40B4-BE49-F238E27FC236}">
                <a16:creationId xmlns:a16="http://schemas.microsoft.com/office/drawing/2014/main" id="{453E89F7-6F55-7B40-9F11-FDE66CD3200F}"/>
              </a:ext>
            </a:extLst>
          </p:cNvPr>
          <p:cNvPicPr>
            <a:picLocks noChangeAspect="1"/>
          </p:cNvPicPr>
          <p:nvPr/>
        </p:nvPicPr>
        <p:blipFill rotWithShape="1">
          <a:blip r:embed="rId6"/>
          <a:srcRect t="84550"/>
          <a:stretch/>
        </p:blipFill>
        <p:spPr>
          <a:xfrm>
            <a:off x="322868" y="5667270"/>
            <a:ext cx="5595952" cy="648426"/>
          </a:xfrm>
          <a:prstGeom prst="rect">
            <a:avLst/>
          </a:prstGeom>
        </p:spPr>
      </p:pic>
    </p:spTree>
    <p:extLst>
      <p:ext uri="{BB962C8B-B14F-4D97-AF65-F5344CB8AC3E}">
        <p14:creationId xmlns:p14="http://schemas.microsoft.com/office/powerpoint/2010/main" val="3070603194"/>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Relationship Between CR and Long-term Outcomes (INV)</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extLst>
              <p:ext uri="{D42A27DB-BD31-4B8C-83A1-F6EECF244321}">
                <p14:modId xmlns:p14="http://schemas.microsoft.com/office/powerpoint/2010/main" val="4081750638"/>
              </p:ext>
            </p:extLst>
          </p:nvPr>
        </p:nvGraphicFramePr>
        <p:xfrm>
          <a:off x="553554" y="843165"/>
          <a:ext cx="11084892" cy="2742875"/>
        </p:xfrm>
        <a:graphic>
          <a:graphicData uri="http://schemas.openxmlformats.org/drawingml/2006/table">
            <a:tbl>
              <a:tblPr firstRow="1" firstCol="1" bandRow="1">
                <a:tableStyleId>{5C22544A-7EE6-4342-B048-85BDC9FD1C3A}</a:tableStyleId>
              </a:tblPr>
              <a:tblGrid>
                <a:gridCol w="2183456">
                  <a:extLst>
                    <a:ext uri="{9D8B030D-6E8A-4147-A177-3AD203B41FA5}">
                      <a16:colId xmlns:a16="http://schemas.microsoft.com/office/drawing/2014/main" val="3560520490"/>
                    </a:ext>
                  </a:extLst>
                </a:gridCol>
                <a:gridCol w="983656">
                  <a:extLst>
                    <a:ext uri="{9D8B030D-6E8A-4147-A177-3AD203B41FA5}">
                      <a16:colId xmlns:a16="http://schemas.microsoft.com/office/drawing/2014/main" val="170658074"/>
                    </a:ext>
                  </a:extLst>
                </a:gridCol>
                <a:gridCol w="934155">
                  <a:extLst>
                    <a:ext uri="{9D8B030D-6E8A-4147-A177-3AD203B41FA5}">
                      <a16:colId xmlns:a16="http://schemas.microsoft.com/office/drawing/2014/main" val="1789427852"/>
                    </a:ext>
                  </a:extLst>
                </a:gridCol>
                <a:gridCol w="2232957">
                  <a:extLst>
                    <a:ext uri="{9D8B030D-6E8A-4147-A177-3AD203B41FA5}">
                      <a16:colId xmlns:a16="http://schemas.microsoft.com/office/drawing/2014/main" val="2616367933"/>
                    </a:ext>
                  </a:extLst>
                </a:gridCol>
                <a:gridCol w="1275511">
                  <a:extLst>
                    <a:ext uri="{9D8B030D-6E8A-4147-A177-3AD203B41FA5}">
                      <a16:colId xmlns:a16="http://schemas.microsoft.com/office/drawing/2014/main" val="462436789"/>
                    </a:ext>
                  </a:extLst>
                </a:gridCol>
                <a:gridCol w="2459312">
                  <a:extLst>
                    <a:ext uri="{9D8B030D-6E8A-4147-A177-3AD203B41FA5}">
                      <a16:colId xmlns:a16="http://schemas.microsoft.com/office/drawing/2014/main" val="1561297279"/>
                    </a:ext>
                  </a:extLst>
                </a:gridCol>
                <a:gridCol w="1015845">
                  <a:extLst>
                    <a:ext uri="{9D8B030D-6E8A-4147-A177-3AD203B41FA5}">
                      <a16:colId xmlns:a16="http://schemas.microsoft.com/office/drawing/2014/main" val="2854001494"/>
                    </a:ext>
                  </a:extLst>
                </a:gridCol>
              </a:tblGrid>
              <a:tr h="309740">
                <a:tc gridSpan="7">
                  <a:txBody>
                    <a:bodyPr/>
                    <a:lstStyle/>
                    <a:p>
                      <a:pPr marL="0" marR="0" algn="ctr">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 </a:t>
                      </a:r>
                      <a:r>
                        <a:rPr lang="en-US" sz="1800" dirty="0">
                          <a:solidFill>
                            <a:srgbClr val="C00000"/>
                          </a:solidFill>
                          <a:effectLst/>
                          <a:latin typeface="Arial" panose="020B0604020202020204" pitchFamily="34" charset="0"/>
                          <a:cs typeface="Arial" panose="020B0604020202020204" pitchFamily="34" charset="0"/>
                        </a:rPr>
                        <a:t>Anatomic CR Assessment</a:t>
                      </a:r>
                    </a:p>
                  </a:txBody>
                  <a:tcPr marL="65711" marR="65711" marT="0" marB="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lgn="ctr">
                        <a:spcBef>
                          <a:spcPts val="0"/>
                        </a:spcBef>
                        <a:spcAft>
                          <a:spcPts val="0"/>
                        </a:spcAft>
                      </a:pPr>
                      <a:r>
                        <a:rPr lang="en-US" sz="1800" dirty="0">
                          <a:solidFill>
                            <a:srgbClr val="C00000"/>
                          </a:solidFill>
                          <a:effectLst/>
                          <a:latin typeface="Arial" panose="020B0604020202020204" pitchFamily="34" charset="0"/>
                          <a:cs typeface="Arial" panose="020B0604020202020204" pitchFamily="34" charset="0"/>
                        </a:rPr>
                        <a:t>Anatomic CR Assessment</a:t>
                      </a: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pPr marL="0" marR="0" algn="ctr">
                        <a:spcBef>
                          <a:spcPts val="0"/>
                        </a:spcBef>
                        <a:spcAft>
                          <a:spcPts val="0"/>
                        </a:spcAft>
                      </a:pPr>
                      <a:r>
                        <a:rPr lang="en-US" sz="1100" dirty="0">
                          <a:effectLst/>
                        </a:rPr>
                        <a:t>ACR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7980441"/>
                  </a:ext>
                </a:extLst>
              </a:tr>
              <a:tr h="309740">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 </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Unadjusted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endParaRPr lang="en-US"/>
                    </a:p>
                  </a:txBody>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endParaRPr lang="en-US"/>
                    </a:p>
                  </a:txBody>
                  <a:tcPr/>
                </a:tc>
                <a:extLst>
                  <a:ext uri="{0D108BD9-81ED-4DB2-BD59-A6C34878D82A}">
                    <a16:rowId xmlns:a16="http://schemas.microsoft.com/office/drawing/2014/main" val="2339893784"/>
                  </a:ext>
                </a:extLst>
              </a:tr>
              <a:tr h="309740">
                <a:tc>
                  <a:txBody>
                    <a:bodyPr/>
                    <a:lstStyle/>
                    <a:p>
                      <a:pPr marL="0" marR="0">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Endpoint</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084783320"/>
                  </a:ext>
                </a:extLst>
              </a:tr>
              <a:tr h="362731">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Primary endpoint</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0.61 (0.45 - 0.82)</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0.001</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0.79 (0.55 - 1.15)</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0.22</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403394"/>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CV death or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0.60 (0.44 - 0.83)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0.002</a:t>
                      </a:r>
                      <a:endParaRPr lang="en-US" sz="200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0.76 (0.52 - 1.13)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0.18</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767776"/>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CV death</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0.41 (0.22 - 0.79)</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0.007</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0.56 (0.27 - 1.15)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0.11</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231738"/>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0.64 (0.45 - 0.92)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0.80 (0.51 - 1.25)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0.32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18615"/>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5.7%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0.65 (0.42 - 1.02)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0.06</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0.66 (0.39 - 1.14)</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821370"/>
                  </a:ext>
                </a:extLst>
              </a:tr>
            </a:tbl>
          </a:graphicData>
        </a:graphic>
      </p:graphicFrame>
    </p:spTree>
    <p:extLst>
      <p:ext uri="{BB962C8B-B14F-4D97-AF65-F5344CB8AC3E}">
        <p14:creationId xmlns:p14="http://schemas.microsoft.com/office/powerpoint/2010/main" val="1832633180"/>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Relationship Between CR and Long-term Outcomes (INV)</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extLst>
              <p:ext uri="{D42A27DB-BD31-4B8C-83A1-F6EECF244321}">
                <p14:modId xmlns:p14="http://schemas.microsoft.com/office/powerpoint/2010/main" val="3085386104"/>
              </p:ext>
            </p:extLst>
          </p:nvPr>
        </p:nvGraphicFramePr>
        <p:xfrm>
          <a:off x="553554" y="843165"/>
          <a:ext cx="11084892" cy="5644723"/>
        </p:xfrm>
        <a:graphic>
          <a:graphicData uri="http://schemas.openxmlformats.org/drawingml/2006/table">
            <a:tbl>
              <a:tblPr firstRow="1" firstCol="1" bandRow="1">
                <a:tableStyleId>{5C22544A-7EE6-4342-B048-85BDC9FD1C3A}</a:tableStyleId>
              </a:tblPr>
              <a:tblGrid>
                <a:gridCol w="2183456">
                  <a:extLst>
                    <a:ext uri="{9D8B030D-6E8A-4147-A177-3AD203B41FA5}">
                      <a16:colId xmlns:a16="http://schemas.microsoft.com/office/drawing/2014/main" val="3560520490"/>
                    </a:ext>
                  </a:extLst>
                </a:gridCol>
                <a:gridCol w="983656">
                  <a:extLst>
                    <a:ext uri="{9D8B030D-6E8A-4147-A177-3AD203B41FA5}">
                      <a16:colId xmlns:a16="http://schemas.microsoft.com/office/drawing/2014/main" val="170658074"/>
                    </a:ext>
                  </a:extLst>
                </a:gridCol>
                <a:gridCol w="934155">
                  <a:extLst>
                    <a:ext uri="{9D8B030D-6E8A-4147-A177-3AD203B41FA5}">
                      <a16:colId xmlns:a16="http://schemas.microsoft.com/office/drawing/2014/main" val="1789427852"/>
                    </a:ext>
                  </a:extLst>
                </a:gridCol>
                <a:gridCol w="2232957">
                  <a:extLst>
                    <a:ext uri="{9D8B030D-6E8A-4147-A177-3AD203B41FA5}">
                      <a16:colId xmlns:a16="http://schemas.microsoft.com/office/drawing/2014/main" val="2616367933"/>
                    </a:ext>
                  </a:extLst>
                </a:gridCol>
                <a:gridCol w="1275511">
                  <a:extLst>
                    <a:ext uri="{9D8B030D-6E8A-4147-A177-3AD203B41FA5}">
                      <a16:colId xmlns:a16="http://schemas.microsoft.com/office/drawing/2014/main" val="462436789"/>
                    </a:ext>
                  </a:extLst>
                </a:gridCol>
                <a:gridCol w="2459312">
                  <a:extLst>
                    <a:ext uri="{9D8B030D-6E8A-4147-A177-3AD203B41FA5}">
                      <a16:colId xmlns:a16="http://schemas.microsoft.com/office/drawing/2014/main" val="1561297279"/>
                    </a:ext>
                  </a:extLst>
                </a:gridCol>
                <a:gridCol w="1015845">
                  <a:extLst>
                    <a:ext uri="{9D8B030D-6E8A-4147-A177-3AD203B41FA5}">
                      <a16:colId xmlns:a16="http://schemas.microsoft.com/office/drawing/2014/main" val="2854001494"/>
                    </a:ext>
                  </a:extLst>
                </a:gridCol>
              </a:tblGrid>
              <a:tr h="309740">
                <a:tc gridSpan="7">
                  <a:txBody>
                    <a:bodyPr/>
                    <a:lstStyle/>
                    <a:p>
                      <a:pPr marL="0" marR="0" algn="ctr">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 </a:t>
                      </a:r>
                      <a:r>
                        <a:rPr lang="en-US" sz="1800" dirty="0">
                          <a:solidFill>
                            <a:srgbClr val="C00000"/>
                          </a:solidFill>
                          <a:effectLst/>
                          <a:latin typeface="Arial" panose="020B0604020202020204" pitchFamily="34" charset="0"/>
                          <a:cs typeface="Arial" panose="020B0604020202020204" pitchFamily="34" charset="0"/>
                        </a:rPr>
                        <a:t>Anatomic CR Assessment</a:t>
                      </a:r>
                    </a:p>
                  </a:txBody>
                  <a:tcPr marL="65711" marR="65711" marT="0" marB="0"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lgn="ctr">
                        <a:spcBef>
                          <a:spcPts val="0"/>
                        </a:spcBef>
                        <a:spcAft>
                          <a:spcPts val="0"/>
                        </a:spcAft>
                      </a:pPr>
                      <a:r>
                        <a:rPr lang="en-US" sz="1800" dirty="0">
                          <a:solidFill>
                            <a:srgbClr val="C00000"/>
                          </a:solidFill>
                          <a:effectLst/>
                          <a:latin typeface="Arial" panose="020B0604020202020204" pitchFamily="34" charset="0"/>
                          <a:cs typeface="Arial" panose="020B0604020202020204" pitchFamily="34" charset="0"/>
                        </a:rPr>
                        <a:t>Anatomic CR Assessment</a:t>
                      </a: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pPr marL="0" marR="0" algn="ctr">
                        <a:spcBef>
                          <a:spcPts val="0"/>
                        </a:spcBef>
                        <a:spcAft>
                          <a:spcPts val="0"/>
                        </a:spcAft>
                      </a:pPr>
                      <a:r>
                        <a:rPr lang="en-US" sz="1100" dirty="0">
                          <a:effectLst/>
                        </a:rPr>
                        <a:t>ACR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endParaRPr lang="en-US"/>
                    </a:p>
                  </a:txBody>
                  <a:tcPr/>
                </a:tc>
                <a:tc hMerge="1">
                  <a:txBody>
                    <a:bodyPr/>
                    <a:lstStyle/>
                    <a:p>
                      <a:endParaRPr lang="en-US"/>
                    </a:p>
                  </a:txBody>
                  <a:tcPr>
                    <a:lnL w="12700" cap="flat" cmpd="sng" algn="ctr">
                      <a:solidFill>
                        <a:schemeClr val="bg2"/>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7980441"/>
                  </a:ext>
                </a:extLst>
              </a:tr>
              <a:tr h="309740">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 </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Unadjusted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endParaRPr lang="en-US"/>
                    </a:p>
                  </a:txBody>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endParaRPr lang="en-US"/>
                    </a:p>
                  </a:txBody>
                  <a:tcPr/>
                </a:tc>
                <a:extLst>
                  <a:ext uri="{0D108BD9-81ED-4DB2-BD59-A6C34878D82A}">
                    <a16:rowId xmlns:a16="http://schemas.microsoft.com/office/drawing/2014/main" val="2339893784"/>
                  </a:ext>
                </a:extLst>
              </a:tr>
              <a:tr h="309740">
                <a:tc>
                  <a:txBody>
                    <a:bodyPr/>
                    <a:lstStyle/>
                    <a:p>
                      <a:pPr marL="0" marR="0">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Endpoint</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084783320"/>
                  </a:ext>
                </a:extLst>
              </a:tr>
              <a:tr h="362731">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Primary endpoint</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0.61 (0.45 - 0.82)</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0.001</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0.79 (0.55 - 1.15)</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0.22</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403394"/>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CV death or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0.60 (0.44 - 0.83)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0.002</a:t>
                      </a:r>
                      <a:endParaRPr lang="en-US" sz="200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0.76 (0.52 - 1.13)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0.18</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767776"/>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CV death</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0.41 (0.22 - 0.79)</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0.007</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0.56 (0.27 - 1.15)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0.11</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231738"/>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0.64 (0.45 - 0.92)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0.80 (0.51 - 1.25)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0.32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18615"/>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5.7%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0.65 (0.42 - 1.02)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0.06</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0.66 (0.39 - 1.14)</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0.13</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821370"/>
                  </a:ext>
                </a:extLst>
              </a:tr>
              <a:tr h="362731">
                <a:tc gridSpan="7">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latin typeface="Arial" panose="020B0604020202020204" pitchFamily="34" charset="0"/>
                          <a:cs typeface="Arial" panose="020B0604020202020204" pitchFamily="34" charset="0"/>
                        </a:rPr>
                        <a:t>Functional CR Assessment</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latin typeface="Arial" panose="020B0604020202020204" pitchFamily="34" charset="0"/>
                          <a:cs typeface="Arial" panose="020B0604020202020204" pitchFamily="34" charset="0"/>
                        </a:rPr>
                        <a:t>Functional CR Assessment</a:t>
                      </a: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8736018"/>
                  </a:ext>
                </a:extLst>
              </a:tr>
              <a:tr h="362731">
                <a:tc>
                  <a:txBody>
                    <a:bodyPr/>
                    <a:lstStyle/>
                    <a:p>
                      <a:pPr marL="0" marR="0">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Unadjusted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Adjusted</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04588771"/>
                  </a:ext>
                </a:extLst>
              </a:tr>
              <a:tr h="362731">
                <a:tc>
                  <a:txBody>
                    <a:bodyPr/>
                    <a:lstStyle/>
                    <a:p>
                      <a:pPr marL="0" marR="0">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Endpoint</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HR (95% CI)</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solidFill>
                            <a:srgbClr val="002060"/>
                          </a:solidFill>
                          <a:effectLst/>
                          <a:latin typeface="Arial" panose="020B0604020202020204" pitchFamily="34" charset="0"/>
                          <a:cs typeface="Arial" panose="020B0604020202020204" pitchFamily="34" charset="0"/>
                        </a:rPr>
                        <a:t>P value</a:t>
                      </a: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392517472"/>
                  </a:ext>
                </a:extLst>
              </a:tr>
              <a:tr h="362731">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Primary endpoint</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10.3%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0.71 (0.54 - 0.95)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0.96 (0.68 - 1.34)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0.80</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825274"/>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CV death or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0.67 (0.50 - 0.91)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0.85 (0.60 - 1.22)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0.38</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46433"/>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CV death</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0.57 (0.33 - 0.99)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0.83 (0.44 - 1.56)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0.55</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105776"/>
                  </a:ext>
                </a:extLst>
              </a:tr>
              <a:tr h="362731">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10.5%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0.67 (0.48 - 0.94)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0.83 (0.55 - 1.25)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0.37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968133"/>
                  </a:ext>
                </a:extLst>
              </a:tr>
              <a:tr h="362731">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0.80 (0.53 - 1.22)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0.30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0.90 (0.55 - 1.47)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0.68</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453497"/>
                  </a:ext>
                </a:extLst>
              </a:tr>
            </a:tbl>
          </a:graphicData>
        </a:graphic>
      </p:graphicFrame>
    </p:spTree>
    <p:extLst>
      <p:ext uri="{BB962C8B-B14F-4D97-AF65-F5344CB8AC3E}">
        <p14:creationId xmlns:p14="http://schemas.microsoft.com/office/powerpoint/2010/main" val="771468279"/>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F62C7DA-899D-4347-B21C-02D713C2D3E9}"/>
              </a:ext>
            </a:extLst>
          </p:cNvPr>
          <p:cNvSpPr/>
          <p:nvPr/>
        </p:nvSpPr>
        <p:spPr bwMode="auto">
          <a:xfrm>
            <a:off x="10482943" y="580627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3" name="Chart 2">
            <a:extLst>
              <a:ext uri="{FF2B5EF4-FFF2-40B4-BE49-F238E27FC236}">
                <a16:creationId xmlns:a16="http://schemas.microsoft.com/office/drawing/2014/main" id="{3ADE5A83-F09F-A843-8782-04C07353294F}"/>
              </a:ext>
            </a:extLst>
          </p:cNvPr>
          <p:cNvGraphicFramePr>
            <a:graphicFrameLocks noGrp="1"/>
          </p:cNvGraphicFramePr>
          <p:nvPr>
            <p:extLst>
              <p:ext uri="{D42A27DB-BD31-4B8C-83A1-F6EECF244321}">
                <p14:modId xmlns:p14="http://schemas.microsoft.com/office/powerpoint/2010/main" val="3144403847"/>
              </p:ext>
            </p:extLst>
          </p:nvPr>
        </p:nvGraphicFramePr>
        <p:xfrm>
          <a:off x="79917" y="1225691"/>
          <a:ext cx="11939047" cy="4633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B868DFF-27D4-484A-A05F-9BDBF06E6CB0}"/>
              </a:ext>
            </a:extLst>
          </p:cNvPr>
          <p:cNvGraphicFramePr>
            <a:graphicFrameLocks noGrp="1"/>
          </p:cNvGraphicFramePr>
          <p:nvPr>
            <p:extLst>
              <p:ext uri="{D42A27DB-BD31-4B8C-83A1-F6EECF244321}">
                <p14:modId xmlns:p14="http://schemas.microsoft.com/office/powerpoint/2010/main" val="1868483131"/>
              </p:ext>
            </p:extLst>
          </p:nvPr>
        </p:nvGraphicFramePr>
        <p:xfrm>
          <a:off x="93821" y="1229576"/>
          <a:ext cx="11939047" cy="463324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4176827-5847-7F4D-AF0C-1590773923FC}"/>
              </a:ext>
            </a:extLst>
          </p:cNvPr>
          <p:cNvSpPr txBox="1"/>
          <p:nvPr/>
        </p:nvSpPr>
        <p:spPr>
          <a:xfrm>
            <a:off x="11136040" y="2629797"/>
            <a:ext cx="729049"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CON</a:t>
            </a:r>
          </a:p>
        </p:txBody>
      </p:sp>
      <p:sp>
        <p:nvSpPr>
          <p:cNvPr id="6" name="TextBox 5">
            <a:extLst>
              <a:ext uri="{FF2B5EF4-FFF2-40B4-BE49-F238E27FC236}">
                <a16:creationId xmlns:a16="http://schemas.microsoft.com/office/drawing/2014/main" id="{20F53BE3-38DA-C14A-A7FD-7F6F0B24E011}"/>
              </a:ext>
            </a:extLst>
          </p:cNvPr>
          <p:cNvSpPr txBox="1"/>
          <p:nvPr/>
        </p:nvSpPr>
        <p:spPr>
          <a:xfrm>
            <a:off x="11136040" y="2944130"/>
            <a:ext cx="729049"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1282E"/>
                </a:solidFill>
                <a:effectLst/>
                <a:uLnTx/>
                <a:uFillTx/>
                <a:latin typeface="Arial" panose="020B0604020202020204" pitchFamily="34" charset="0"/>
                <a:ea typeface="+mn-ea"/>
                <a:cs typeface="Arial" panose="020B0604020202020204" pitchFamily="34" charset="0"/>
              </a:rPr>
              <a:t>INV</a:t>
            </a:r>
          </a:p>
        </p:txBody>
      </p:sp>
      <p:sp>
        <p:nvSpPr>
          <p:cNvPr id="7" name="TextBox 6">
            <a:extLst>
              <a:ext uri="{FF2B5EF4-FFF2-40B4-BE49-F238E27FC236}">
                <a16:creationId xmlns:a16="http://schemas.microsoft.com/office/drawing/2014/main" id="{D3D2BE3D-8FFE-7443-A34B-3BF44AE971C2}"/>
              </a:ext>
            </a:extLst>
          </p:cNvPr>
          <p:cNvSpPr txBox="1"/>
          <p:nvPr/>
        </p:nvSpPr>
        <p:spPr>
          <a:xfrm>
            <a:off x="3677986" y="2189676"/>
            <a:ext cx="4836029"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Adjusted HR (95% CI) = 0.93 (0.80, 1.08)</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P-value = 0.34 </a:t>
            </a:r>
          </a:p>
        </p:txBody>
      </p:sp>
      <p:sp>
        <p:nvSpPr>
          <p:cNvPr id="8" name="TextBox 7">
            <a:extLst>
              <a:ext uri="{FF2B5EF4-FFF2-40B4-BE49-F238E27FC236}">
                <a16:creationId xmlns:a16="http://schemas.microsoft.com/office/drawing/2014/main" id="{065D0BA3-A19D-B147-AAD5-9ACC7F2AB2CA}"/>
              </a:ext>
            </a:extLst>
          </p:cNvPr>
          <p:cNvSpPr txBox="1"/>
          <p:nvPr/>
        </p:nvSpPr>
        <p:spPr>
          <a:xfrm>
            <a:off x="637161" y="5626685"/>
            <a:ext cx="3348681"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Subjects at Risk</a:t>
            </a:r>
          </a:p>
        </p:txBody>
      </p:sp>
      <p:graphicFrame>
        <p:nvGraphicFramePr>
          <p:cNvPr id="9" name="Table 8">
            <a:extLst>
              <a:ext uri="{FF2B5EF4-FFF2-40B4-BE49-F238E27FC236}">
                <a16:creationId xmlns:a16="http://schemas.microsoft.com/office/drawing/2014/main" id="{EB0DC2C0-A6CB-AA47-96FD-C3FD1669BD84}"/>
              </a:ext>
            </a:extLst>
          </p:cNvPr>
          <p:cNvGraphicFramePr>
            <a:graphicFrameLocks noGrp="1"/>
          </p:cNvGraphicFramePr>
          <p:nvPr>
            <p:extLst>
              <p:ext uri="{D42A27DB-BD31-4B8C-83A1-F6EECF244321}">
                <p14:modId xmlns:p14="http://schemas.microsoft.com/office/powerpoint/2010/main" val="2003268565"/>
              </p:ext>
            </p:extLst>
          </p:nvPr>
        </p:nvGraphicFramePr>
        <p:xfrm>
          <a:off x="711200" y="5860585"/>
          <a:ext cx="11131551" cy="529258"/>
        </p:xfrm>
        <a:graphic>
          <a:graphicData uri="http://schemas.openxmlformats.org/drawingml/2006/table">
            <a:tbl>
              <a:tblPr/>
              <a:tblGrid>
                <a:gridCol w="987879">
                  <a:extLst>
                    <a:ext uri="{9D8B030D-6E8A-4147-A177-3AD203B41FA5}">
                      <a16:colId xmlns:a16="http://schemas.microsoft.com/office/drawing/2014/main" val="1986891642"/>
                    </a:ext>
                  </a:extLst>
                </a:gridCol>
                <a:gridCol w="1843240">
                  <a:extLst>
                    <a:ext uri="{9D8B030D-6E8A-4147-A177-3AD203B41FA5}">
                      <a16:colId xmlns:a16="http://schemas.microsoft.com/office/drawing/2014/main" val="1168710538"/>
                    </a:ext>
                  </a:extLst>
                </a:gridCol>
                <a:gridCol w="1795050">
                  <a:extLst>
                    <a:ext uri="{9D8B030D-6E8A-4147-A177-3AD203B41FA5}">
                      <a16:colId xmlns:a16="http://schemas.microsoft.com/office/drawing/2014/main" val="156058910"/>
                    </a:ext>
                  </a:extLst>
                </a:gridCol>
                <a:gridCol w="1861310">
                  <a:extLst>
                    <a:ext uri="{9D8B030D-6E8A-4147-A177-3AD203B41FA5}">
                      <a16:colId xmlns:a16="http://schemas.microsoft.com/office/drawing/2014/main" val="3230164641"/>
                    </a:ext>
                  </a:extLst>
                </a:gridCol>
                <a:gridCol w="1885404">
                  <a:extLst>
                    <a:ext uri="{9D8B030D-6E8A-4147-A177-3AD203B41FA5}">
                      <a16:colId xmlns:a16="http://schemas.microsoft.com/office/drawing/2014/main" val="3019929968"/>
                    </a:ext>
                  </a:extLst>
                </a:gridCol>
                <a:gridCol w="1861310">
                  <a:extLst>
                    <a:ext uri="{9D8B030D-6E8A-4147-A177-3AD203B41FA5}">
                      <a16:colId xmlns:a16="http://schemas.microsoft.com/office/drawing/2014/main" val="959703731"/>
                    </a:ext>
                  </a:extLst>
                </a:gridCol>
                <a:gridCol w="897358">
                  <a:extLst>
                    <a:ext uri="{9D8B030D-6E8A-4147-A177-3AD203B41FA5}">
                      <a16:colId xmlns:a16="http://schemas.microsoft.com/office/drawing/2014/main" val="718617436"/>
                    </a:ext>
                  </a:extLst>
                </a:gridCol>
              </a:tblGrid>
              <a:tr h="281607">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CON</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2591</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2431</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marL="9525" indent="0" algn="l" fontAlgn="b">
                        <a:tabLst/>
                      </a:pPr>
                      <a:r>
                        <a:rPr lang="en-US" sz="1400" b="1" u="none" strike="noStrike" dirty="0">
                          <a:solidFill>
                            <a:srgbClr val="0070C0"/>
                          </a:solidFill>
                          <a:effectLst/>
                          <a:latin typeface="Arial" panose="020B0604020202020204" pitchFamily="34" charset="0"/>
                          <a:cs typeface="Arial" panose="020B0604020202020204" pitchFamily="34" charset="0"/>
                        </a:rPr>
                        <a:t>1907</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1300</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733</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0070C0"/>
                          </a:solidFill>
                          <a:effectLst/>
                          <a:latin typeface="Arial" panose="020B0604020202020204" pitchFamily="34" charset="0"/>
                          <a:cs typeface="Arial" panose="020B0604020202020204" pitchFamily="34" charset="0"/>
                        </a:rPr>
                        <a:t>293</a:t>
                      </a:r>
                      <a:endParaRPr lang="en-US" sz="1400" b="1" i="0" u="none" strike="noStrike" dirty="0">
                        <a:solidFill>
                          <a:srgbClr val="0070C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11862013"/>
                  </a:ext>
                </a:extLst>
              </a:tr>
              <a:tr h="247651">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INV</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2588</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2364</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1908</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1291</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730</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685783" rtl="0" eaLnBrk="1" latinLnBrk="0" hangingPunct="1">
                        <a:defRPr sz="1351" kern="1200">
                          <a:solidFill>
                            <a:schemeClr val="dk1"/>
                          </a:solidFill>
                          <a:latin typeface="Calibri" panose="020F0502020204030204"/>
                        </a:defRPr>
                      </a:lvl1pPr>
                      <a:lvl2pPr marL="342891" algn="l" defTabSz="685783" rtl="0" eaLnBrk="1" latinLnBrk="0" hangingPunct="1">
                        <a:defRPr sz="1351" kern="1200">
                          <a:solidFill>
                            <a:schemeClr val="dk1"/>
                          </a:solidFill>
                          <a:latin typeface="Calibri" panose="020F0502020204030204"/>
                        </a:defRPr>
                      </a:lvl2pPr>
                      <a:lvl3pPr marL="685783" algn="l" defTabSz="685783" rtl="0" eaLnBrk="1" latinLnBrk="0" hangingPunct="1">
                        <a:defRPr sz="1351" kern="1200">
                          <a:solidFill>
                            <a:schemeClr val="dk1"/>
                          </a:solidFill>
                          <a:latin typeface="Calibri" panose="020F0502020204030204"/>
                        </a:defRPr>
                      </a:lvl3pPr>
                      <a:lvl4pPr marL="1028674" algn="l" defTabSz="685783" rtl="0" eaLnBrk="1" latinLnBrk="0" hangingPunct="1">
                        <a:defRPr sz="1351" kern="1200">
                          <a:solidFill>
                            <a:schemeClr val="dk1"/>
                          </a:solidFill>
                          <a:latin typeface="Calibri" panose="020F0502020204030204"/>
                        </a:defRPr>
                      </a:lvl4pPr>
                      <a:lvl5pPr marL="1371566" algn="l" defTabSz="685783" rtl="0" eaLnBrk="1" latinLnBrk="0" hangingPunct="1">
                        <a:defRPr sz="1351" kern="1200">
                          <a:solidFill>
                            <a:schemeClr val="dk1"/>
                          </a:solidFill>
                          <a:latin typeface="Calibri" panose="020F0502020204030204"/>
                        </a:defRPr>
                      </a:lvl5pPr>
                      <a:lvl6pPr marL="1714457" algn="l" defTabSz="685783" rtl="0" eaLnBrk="1" latinLnBrk="0" hangingPunct="1">
                        <a:defRPr sz="1351" kern="1200">
                          <a:solidFill>
                            <a:schemeClr val="dk1"/>
                          </a:solidFill>
                          <a:latin typeface="Calibri" panose="020F0502020204030204"/>
                        </a:defRPr>
                      </a:lvl6pPr>
                      <a:lvl7pPr marL="2057349" algn="l" defTabSz="685783" rtl="0" eaLnBrk="1" latinLnBrk="0" hangingPunct="1">
                        <a:defRPr sz="1351" kern="1200">
                          <a:solidFill>
                            <a:schemeClr val="dk1"/>
                          </a:solidFill>
                          <a:latin typeface="Calibri" panose="020F0502020204030204"/>
                        </a:defRPr>
                      </a:lvl7pPr>
                      <a:lvl8pPr marL="2400240" algn="l" defTabSz="685783" rtl="0" eaLnBrk="1" latinLnBrk="0" hangingPunct="1">
                        <a:defRPr sz="1351" kern="1200">
                          <a:solidFill>
                            <a:schemeClr val="dk1"/>
                          </a:solidFill>
                          <a:latin typeface="Calibri" panose="020F0502020204030204"/>
                        </a:defRPr>
                      </a:lvl8pPr>
                      <a:lvl9pPr marL="2743131" algn="l" defTabSz="685783" rtl="0" eaLnBrk="1" latinLnBrk="0" hangingPunct="1">
                        <a:defRPr sz="1351" kern="1200">
                          <a:solidFill>
                            <a:schemeClr val="dk1"/>
                          </a:solidFill>
                          <a:latin typeface="Calibri" panose="020F0502020204030204"/>
                        </a:defRPr>
                      </a:lvl9pPr>
                    </a:lstStyle>
                    <a:p>
                      <a:pPr algn="l" fontAlgn="b"/>
                      <a:r>
                        <a:rPr lang="en-US" sz="1400" b="1" u="none" strike="noStrike" dirty="0">
                          <a:solidFill>
                            <a:srgbClr val="FF0000"/>
                          </a:solidFill>
                          <a:effectLst/>
                          <a:latin typeface="Arial" panose="020B0604020202020204" pitchFamily="34" charset="0"/>
                          <a:cs typeface="Arial" panose="020B0604020202020204" pitchFamily="34" charset="0"/>
                        </a:rPr>
                        <a:t>271</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3811" marR="3811" marT="381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101985781"/>
                  </a:ext>
                </a:extLst>
              </a:tr>
            </a:tbl>
          </a:graphicData>
        </a:graphic>
      </p:graphicFrame>
      <p:sp>
        <p:nvSpPr>
          <p:cNvPr id="15" name="Title 1">
            <a:extLst>
              <a:ext uri="{FF2B5EF4-FFF2-40B4-BE49-F238E27FC236}">
                <a16:creationId xmlns:a16="http://schemas.microsoft.com/office/drawing/2014/main" id="{9E8B7A49-3039-3B44-916C-E33BB10708AE}"/>
              </a:ext>
            </a:extLst>
          </p:cNvPr>
          <p:cNvSpPr txBox="1">
            <a:spLocks/>
          </p:cNvSpPr>
          <p:nvPr/>
        </p:nvSpPr>
        <p:spPr bwMode="auto">
          <a:xfrm>
            <a:off x="0" y="207795"/>
            <a:ext cx="12288715" cy="53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9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8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7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600"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3200" kern="0" dirty="0">
                <a:solidFill>
                  <a:srgbClr val="C00000"/>
                </a:solidFill>
                <a:latin typeface="Arial" panose="020B0604020202020204" pitchFamily="34" charset="0"/>
                <a:cs typeface="Arial" panose="020B0604020202020204" pitchFamily="34" charset="0"/>
              </a:rPr>
              <a:t>P</a:t>
            </a:r>
            <a:r>
              <a:rPr kumimoji="0" lang="en-US" sz="3200" b="1" i="0" u="none" strike="noStrike" kern="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rincipal</a:t>
            </a:r>
            <a:r>
              <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ISCHEMIA Trial Results</a:t>
            </a:r>
          </a:p>
          <a:p>
            <a:pPr lvl="0" eaLnBrk="1" fontAlgn="auto" hangingPunct="1">
              <a:lnSpc>
                <a:spcPct val="100000"/>
              </a:lnSpc>
              <a:spcBef>
                <a:spcPts val="0"/>
              </a:spcBef>
              <a:spcAft>
                <a:spcPts val="0"/>
              </a:spcAft>
              <a:defRPr/>
            </a:pPr>
            <a:r>
              <a:rPr lang="en-US" sz="2800" b="0" u="sng" kern="0" dirty="0">
                <a:solidFill>
                  <a:srgbClr val="002060"/>
                </a:solidFill>
                <a:latin typeface="Arial" panose="020B0604020202020204" pitchFamily="34" charset="0"/>
                <a:ea typeface="+mn-ea"/>
                <a:cs typeface="Arial" panose="020B0604020202020204" pitchFamily="34" charset="0"/>
              </a:rPr>
              <a:t>Primary endpoint</a:t>
            </a:r>
            <a:r>
              <a:rPr lang="en-US" sz="2800" b="0" kern="0" dirty="0">
                <a:solidFill>
                  <a:srgbClr val="002060"/>
                </a:solidFill>
                <a:latin typeface="Arial" panose="020B0604020202020204" pitchFamily="34" charset="0"/>
                <a:ea typeface="+mn-ea"/>
                <a:cs typeface="Arial" panose="020B0604020202020204" pitchFamily="34" charset="0"/>
              </a:rPr>
              <a:t>: </a:t>
            </a:r>
            <a:r>
              <a:rPr lang="en-US" sz="2800" b="0" dirty="0">
                <a:solidFill>
                  <a:srgbClr val="002060"/>
                </a:solidFill>
                <a:latin typeface="Arial" panose="020B0604020202020204" pitchFamily="34" charset="0"/>
                <a:ea typeface="+mn-ea"/>
                <a:cs typeface="Arial" panose="020B0604020202020204" pitchFamily="34" charset="0"/>
              </a:rPr>
              <a:t>CV death, MI or hospitalization for arrest, HF or UA</a:t>
            </a:r>
            <a:r>
              <a:rPr lang="en-US" sz="2800" b="0" kern="0" dirty="0">
                <a:solidFill>
                  <a:srgbClr val="002060"/>
                </a:solidFill>
                <a:latin typeface="Arial" panose="020B0604020202020204" pitchFamily="34" charset="0"/>
                <a:ea typeface="+mn-ea"/>
                <a:cs typeface="Arial" panose="020B0604020202020204" pitchFamily="34" charset="0"/>
              </a:rPr>
              <a:t> </a:t>
            </a:r>
            <a:endParaRPr lang="en-US" sz="2400" b="0" kern="0" dirty="0">
              <a:solidFill>
                <a:srgbClr val="002060"/>
              </a:solidFill>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07EE14EC-E08D-B343-A658-E312671B1DA5}"/>
              </a:ext>
            </a:extLst>
          </p:cNvPr>
          <p:cNvGrpSpPr/>
          <p:nvPr/>
        </p:nvGrpSpPr>
        <p:grpSpPr>
          <a:xfrm>
            <a:off x="7972414" y="2810203"/>
            <a:ext cx="2490448" cy="2004182"/>
            <a:chOff x="7972414" y="2538897"/>
            <a:chExt cx="2490448" cy="2004182"/>
          </a:xfrm>
        </p:grpSpPr>
        <p:cxnSp>
          <p:nvCxnSpPr>
            <p:cNvPr id="12" name="Straight Arrow Connector 11">
              <a:extLst>
                <a:ext uri="{FF2B5EF4-FFF2-40B4-BE49-F238E27FC236}">
                  <a16:creationId xmlns:a16="http://schemas.microsoft.com/office/drawing/2014/main" id="{58122AB5-EF56-7941-99B7-A544A98B5588}"/>
                </a:ext>
              </a:extLst>
            </p:cNvPr>
            <p:cNvCxnSpPr/>
            <p:nvPr/>
          </p:nvCxnSpPr>
          <p:spPr bwMode="auto">
            <a:xfrm>
              <a:off x="9217638" y="3555116"/>
              <a:ext cx="0" cy="428370"/>
            </a:xfrm>
            <a:prstGeom prst="straightConnector1">
              <a:avLst/>
            </a:prstGeom>
            <a:solidFill>
              <a:srgbClr val="E7E6E6"/>
            </a:solidFill>
            <a:ln w="50800" cap="flat" cmpd="sng" algn="ctr">
              <a:solidFill>
                <a:sysClr val="windowText" lastClr="0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13" name="TextBox 12">
              <a:extLst>
                <a:ext uri="{FF2B5EF4-FFF2-40B4-BE49-F238E27FC236}">
                  <a16:creationId xmlns:a16="http://schemas.microsoft.com/office/drawing/2014/main" id="{74A57CE4-761D-C74D-8126-9988A2FEE845}"/>
                </a:ext>
              </a:extLst>
            </p:cNvPr>
            <p:cNvSpPr txBox="1"/>
            <p:nvPr/>
          </p:nvSpPr>
          <p:spPr>
            <a:xfrm>
              <a:off x="7972414" y="3958304"/>
              <a:ext cx="2490448"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years: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Δ = -2.2% (-4.4%, 0.0%)</a:t>
              </a:r>
            </a:p>
          </p:txBody>
        </p:sp>
        <p:sp>
          <p:nvSpPr>
            <p:cNvPr id="16" name="TextBox 15">
              <a:extLst>
                <a:ext uri="{FF2B5EF4-FFF2-40B4-BE49-F238E27FC236}">
                  <a16:creationId xmlns:a16="http://schemas.microsoft.com/office/drawing/2014/main" id="{DB93BB44-CF9D-B647-A853-74B393B862E7}"/>
                </a:ext>
              </a:extLst>
            </p:cNvPr>
            <p:cNvSpPr txBox="1"/>
            <p:nvPr/>
          </p:nvSpPr>
          <p:spPr>
            <a:xfrm>
              <a:off x="8804693" y="2538897"/>
              <a:ext cx="82589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66CC"/>
                  </a:solidFill>
                  <a:effectLst/>
                  <a:uLnTx/>
                  <a:uFillTx/>
                  <a:latin typeface="Arial" panose="020B0604020202020204" pitchFamily="34" charset="0"/>
                  <a:ea typeface="+mn-ea"/>
                  <a:cs typeface="Arial" panose="020B0604020202020204" pitchFamily="34" charset="0"/>
                </a:rPr>
                <a:t>15.5%</a:t>
              </a:r>
            </a:p>
          </p:txBody>
        </p:sp>
        <p:sp>
          <p:nvSpPr>
            <p:cNvPr id="17" name="TextBox 16">
              <a:extLst>
                <a:ext uri="{FF2B5EF4-FFF2-40B4-BE49-F238E27FC236}">
                  <a16:creationId xmlns:a16="http://schemas.microsoft.com/office/drawing/2014/main" id="{F54E278E-6C86-8A4D-A5D1-D53692EEE95E}"/>
                </a:ext>
              </a:extLst>
            </p:cNvPr>
            <p:cNvSpPr txBox="1"/>
            <p:nvPr/>
          </p:nvSpPr>
          <p:spPr>
            <a:xfrm>
              <a:off x="8804693" y="3276214"/>
              <a:ext cx="82589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13.3%</a:t>
              </a:r>
            </a:p>
          </p:txBody>
        </p:sp>
      </p:grpSp>
      <p:sp>
        <p:nvSpPr>
          <p:cNvPr id="19" name="Rectangle 18">
            <a:extLst>
              <a:ext uri="{FF2B5EF4-FFF2-40B4-BE49-F238E27FC236}">
                <a16:creationId xmlns:a16="http://schemas.microsoft.com/office/drawing/2014/main" id="{6ECDF6D8-08EA-0348-B9CE-6C6C61A69FE3}"/>
              </a:ext>
            </a:extLst>
          </p:cNvPr>
          <p:cNvSpPr/>
          <p:nvPr/>
        </p:nvSpPr>
        <p:spPr>
          <a:xfrm>
            <a:off x="1481751" y="6610511"/>
            <a:ext cx="9228499" cy="307777"/>
          </a:xfrm>
          <a:prstGeom prst="rect">
            <a:avLst/>
          </a:prstGeom>
        </p:spPr>
        <p:txBody>
          <a:bodyPr wrap="square">
            <a:spAutoFit/>
          </a:bodyPr>
          <a:lstStyle/>
          <a:p>
            <a:pPr algn="ctr"/>
            <a:r>
              <a:rPr lang="en-US" sz="1400" b="1" dirty="0">
                <a:latin typeface="Calibri" panose="020F0502020204030204" pitchFamily="34" charset="0"/>
                <a:ea typeface="Times New Roman" panose="02020603050405020304" pitchFamily="18" charset="0"/>
                <a:cs typeface="Calibri" panose="020F0502020204030204" pitchFamily="34" charset="0"/>
              </a:rPr>
              <a:t>Maron DJ et al. N </a:t>
            </a:r>
            <a:r>
              <a:rPr lang="en-US" sz="1400" b="1" dirty="0" err="1">
                <a:latin typeface="Calibri" panose="020F0502020204030204" pitchFamily="34" charset="0"/>
                <a:ea typeface="Times New Roman" panose="02020603050405020304" pitchFamily="18" charset="0"/>
                <a:cs typeface="Calibri" panose="020F0502020204030204" pitchFamily="34" charset="0"/>
              </a:rPr>
              <a:t>Engl</a:t>
            </a:r>
            <a:r>
              <a:rPr lang="en-US" sz="1400" b="1" dirty="0">
                <a:latin typeface="Calibri" panose="020F0502020204030204" pitchFamily="34" charset="0"/>
                <a:ea typeface="Times New Roman" panose="02020603050405020304" pitchFamily="18" charset="0"/>
                <a:cs typeface="Calibri" panose="020F0502020204030204" pitchFamily="34" charset="0"/>
              </a:rPr>
              <a:t> J Med. 2020;382:1395-1407</a:t>
            </a:r>
            <a:endParaRPr lang="en-US" sz="1400" b="1"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B3E5E8D-C390-7248-AA7E-8CF5AE98D11C}"/>
              </a:ext>
            </a:extLst>
          </p:cNvPr>
          <p:cNvGrpSpPr/>
          <p:nvPr/>
        </p:nvGrpSpPr>
        <p:grpSpPr>
          <a:xfrm>
            <a:off x="1596940" y="3116028"/>
            <a:ext cx="2541248" cy="1927004"/>
            <a:chOff x="1596940" y="2844722"/>
            <a:chExt cx="2541248" cy="1927004"/>
          </a:xfrm>
        </p:grpSpPr>
        <p:sp>
          <p:nvSpPr>
            <p:cNvPr id="10" name="TextBox 9">
              <a:extLst>
                <a:ext uri="{FF2B5EF4-FFF2-40B4-BE49-F238E27FC236}">
                  <a16:creationId xmlns:a16="http://schemas.microsoft.com/office/drawing/2014/main" id="{5750376F-D9CC-4141-8FB7-2DBC59F99E6F}"/>
                </a:ext>
              </a:extLst>
            </p:cNvPr>
            <p:cNvSpPr txBox="1"/>
            <p:nvPr/>
          </p:nvSpPr>
          <p:spPr>
            <a:xfrm>
              <a:off x="1596940" y="2844722"/>
              <a:ext cx="2541248"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months: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Δ = 1.9% (0.8%, 3.0%)</a:t>
              </a:r>
            </a:p>
          </p:txBody>
        </p:sp>
        <p:cxnSp>
          <p:nvCxnSpPr>
            <p:cNvPr id="11" name="Straight Arrow Connector 10">
              <a:extLst>
                <a:ext uri="{FF2B5EF4-FFF2-40B4-BE49-F238E27FC236}">
                  <a16:creationId xmlns:a16="http://schemas.microsoft.com/office/drawing/2014/main" id="{17841A26-3AB4-B042-A20A-A93DCFDEBABA}"/>
                </a:ext>
              </a:extLst>
            </p:cNvPr>
            <p:cNvCxnSpPr/>
            <p:nvPr/>
          </p:nvCxnSpPr>
          <p:spPr bwMode="auto">
            <a:xfrm>
              <a:off x="2723185" y="3442195"/>
              <a:ext cx="1" cy="462720"/>
            </a:xfrm>
            <a:prstGeom prst="straightConnector1">
              <a:avLst/>
            </a:prstGeom>
            <a:solidFill>
              <a:srgbClr val="E7E6E6"/>
            </a:solidFill>
            <a:ln w="50800" cap="flat" cmpd="sng" algn="ctr">
              <a:solidFill>
                <a:sysClr val="windowText" lastClr="000000"/>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22" name="TextBox 21">
              <a:extLst>
                <a:ext uri="{FF2B5EF4-FFF2-40B4-BE49-F238E27FC236}">
                  <a16:creationId xmlns:a16="http://schemas.microsoft.com/office/drawing/2014/main" id="{C36F6F25-0991-724E-82BF-981B68AE9209}"/>
                </a:ext>
              </a:extLst>
            </p:cNvPr>
            <p:cNvSpPr txBox="1"/>
            <p:nvPr/>
          </p:nvSpPr>
          <p:spPr>
            <a:xfrm>
              <a:off x="2310240" y="4463949"/>
              <a:ext cx="82589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b="1" dirty="0">
                  <a:solidFill>
                    <a:srgbClr val="3366CC"/>
                  </a:solidFill>
                  <a:latin typeface="Arial" panose="020B0604020202020204" pitchFamily="34" charset="0"/>
                  <a:cs typeface="Arial" panose="020B0604020202020204" pitchFamily="34" charset="0"/>
                </a:rPr>
                <a:t>3.4</a:t>
              </a:r>
              <a:r>
                <a:rPr kumimoji="0" lang="en-US" sz="1400" b="1" i="0" u="none" strike="noStrike" kern="1200" cap="none" spc="0" normalizeH="0" baseline="0" noProof="0" dirty="0">
                  <a:ln>
                    <a:noFill/>
                  </a:ln>
                  <a:solidFill>
                    <a:srgbClr val="3366CC"/>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41B5800E-8AD9-684E-B7DB-CAF5F582B2E0}"/>
                </a:ext>
              </a:extLst>
            </p:cNvPr>
            <p:cNvSpPr txBox="1"/>
            <p:nvPr/>
          </p:nvSpPr>
          <p:spPr>
            <a:xfrm>
              <a:off x="2310240" y="3882604"/>
              <a:ext cx="82589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5.3%</a:t>
              </a:r>
            </a:p>
          </p:txBody>
        </p:sp>
      </p:grpSp>
      <p:sp>
        <p:nvSpPr>
          <p:cNvPr id="26" name="TextBox 25">
            <a:extLst>
              <a:ext uri="{FF2B5EF4-FFF2-40B4-BE49-F238E27FC236}">
                <a16:creationId xmlns:a16="http://schemas.microsoft.com/office/drawing/2014/main" id="{99825D7D-EBA9-7845-82BD-7F93C69145B3}"/>
              </a:ext>
            </a:extLst>
          </p:cNvPr>
          <p:cNvSpPr txBox="1"/>
          <p:nvPr/>
        </p:nvSpPr>
        <p:spPr>
          <a:xfrm>
            <a:off x="10864157" y="3286540"/>
            <a:ext cx="1145337"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352</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007B3B"/>
                </a:solidFill>
                <a:latin typeface="Arial" panose="020B0604020202020204" pitchFamily="34" charset="0"/>
                <a:cs typeface="Arial" panose="020B0604020202020204" pitchFamily="34" charset="0"/>
              </a:rPr>
              <a:t>vs.</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318</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007B3B"/>
                </a:solidFill>
                <a:latin typeface="Arial" panose="020B0604020202020204" pitchFamily="34" charset="0"/>
                <a:cs typeface="Arial" panose="020B0604020202020204" pitchFamily="34" charset="0"/>
              </a:rPr>
              <a:t>events</a:t>
            </a:r>
            <a:endParaRPr kumimoji="0" lang="en-US" sz="1600" i="0" u="none" strike="noStrike" kern="1200" cap="none" spc="0" normalizeH="0" baseline="0" noProof="0" dirty="0">
              <a:ln>
                <a:noFill/>
              </a:ln>
              <a:solidFill>
                <a:srgbClr val="007B3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570104"/>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336536"/>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4000" kern="0" dirty="0">
                <a:solidFill>
                  <a:srgbClr val="002060"/>
                </a:solidFill>
                <a:latin typeface="Arial" panose="020B0604020202020204" pitchFamily="34" charset="0"/>
                <a:cs typeface="Arial" panose="020B0604020202020204" pitchFamily="34" charset="0"/>
              </a:rPr>
              <a:t>Objective 2: Patient Flow</a:t>
            </a:r>
            <a:endParaRPr lang="en-US" sz="3600" kern="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4F93326-14F4-EE41-94F1-CFDC77FEC394}"/>
              </a:ext>
            </a:extLst>
          </p:cNvPr>
          <p:cNvSpPr txBox="1"/>
          <p:nvPr/>
        </p:nvSpPr>
        <p:spPr>
          <a:xfrm>
            <a:off x="333117" y="2018251"/>
            <a:ext cx="2185214" cy="646331"/>
          </a:xfrm>
          <a:prstGeom prst="rect">
            <a:avLst/>
          </a:prstGeom>
          <a:solidFill>
            <a:srgbClr val="B348FF">
              <a:alpha val="21961"/>
            </a:srgbClr>
          </a:solidFill>
          <a:ln>
            <a:solidFill>
              <a:schemeClr val="bg2"/>
            </a:solidFill>
          </a:ln>
        </p:spPr>
        <p:txBody>
          <a:bodyPr wrap="none" rtlCol="0" anchor="ctr" anchorCtr="0">
            <a:spAutoFit/>
          </a:bodyPr>
          <a:lstStyle/>
          <a:p>
            <a:pPr algn="ctr"/>
            <a:r>
              <a:rPr lang="en-US" dirty="0">
                <a:solidFill>
                  <a:srgbClr val="002060"/>
                </a:solidFill>
                <a:latin typeface="Arial" panose="020B0604020202020204" pitchFamily="34" charset="0"/>
                <a:cs typeface="Arial" panose="020B0604020202020204" pitchFamily="34" charset="0"/>
              </a:rPr>
              <a:t>Randomized to INV</a:t>
            </a:r>
          </a:p>
          <a:p>
            <a:pPr algn="ctr"/>
            <a:r>
              <a:rPr lang="en-US" dirty="0">
                <a:solidFill>
                  <a:schemeClr val="bg2"/>
                </a:solidFill>
                <a:latin typeface="Arial" panose="020B0604020202020204" pitchFamily="34" charset="0"/>
                <a:cs typeface="Arial" panose="020B0604020202020204" pitchFamily="34" charset="0"/>
              </a:rPr>
              <a:t>N=2588</a:t>
            </a:r>
          </a:p>
        </p:txBody>
      </p:sp>
      <p:sp>
        <p:nvSpPr>
          <p:cNvPr id="8" name="TextBox 7">
            <a:extLst>
              <a:ext uri="{FF2B5EF4-FFF2-40B4-BE49-F238E27FC236}">
                <a16:creationId xmlns:a16="http://schemas.microsoft.com/office/drawing/2014/main" id="{D1C580AA-CE2A-3F43-BA4C-44094DC9B6FF}"/>
              </a:ext>
            </a:extLst>
          </p:cNvPr>
          <p:cNvSpPr txBox="1"/>
          <p:nvPr/>
        </p:nvSpPr>
        <p:spPr>
          <a:xfrm>
            <a:off x="2336106" y="3051242"/>
            <a:ext cx="1845377" cy="1169551"/>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Prior CABG</a:t>
            </a:r>
          </a:p>
          <a:p>
            <a:pPr algn="ctr"/>
            <a:r>
              <a:rPr lang="en-US" sz="1400" dirty="0">
                <a:solidFill>
                  <a:schemeClr val="bg2"/>
                </a:solidFill>
                <a:latin typeface="Arial" panose="020B0604020202020204" pitchFamily="34" charset="0"/>
                <a:cs typeface="Arial" panose="020B0604020202020204" pitchFamily="34" charset="0"/>
              </a:rPr>
              <a:t>N=110</a:t>
            </a:r>
          </a:p>
          <a:p>
            <a:pPr algn="ctr"/>
            <a:r>
              <a:rPr lang="en-US" sz="1400" dirty="0">
                <a:solidFill>
                  <a:srgbClr val="C00000"/>
                </a:solidFill>
                <a:latin typeface="Arial" panose="020B0604020202020204" pitchFamily="34" charset="0"/>
                <a:cs typeface="Arial" panose="020B0604020202020204" pitchFamily="34" charset="0"/>
              </a:rPr>
              <a:t>Films/reports</a:t>
            </a:r>
          </a:p>
          <a:p>
            <a:pPr algn="ctr"/>
            <a:r>
              <a:rPr lang="en-US" sz="1400" dirty="0">
                <a:solidFill>
                  <a:srgbClr val="C00000"/>
                </a:solidFill>
                <a:latin typeface="Arial" panose="020B0604020202020204" pitchFamily="34" charset="0"/>
                <a:cs typeface="Arial" panose="020B0604020202020204" pitchFamily="34" charset="0"/>
              </a:rPr>
              <a:t>absent or incomplete</a:t>
            </a:r>
          </a:p>
          <a:p>
            <a:pPr algn="ctr"/>
            <a:r>
              <a:rPr lang="en-US" sz="1400" dirty="0">
                <a:solidFill>
                  <a:schemeClr val="bg2"/>
                </a:solidFill>
                <a:latin typeface="Arial" panose="020B0604020202020204" pitchFamily="34" charset="0"/>
                <a:cs typeface="Arial" panose="020B0604020202020204" pitchFamily="34" charset="0"/>
              </a:rPr>
              <a:t>N=182</a:t>
            </a:r>
          </a:p>
        </p:txBody>
      </p:sp>
      <p:sp>
        <p:nvSpPr>
          <p:cNvPr id="12" name="TextBox 11">
            <a:extLst>
              <a:ext uri="{FF2B5EF4-FFF2-40B4-BE49-F238E27FC236}">
                <a16:creationId xmlns:a16="http://schemas.microsoft.com/office/drawing/2014/main" id="{B4C84F6E-1941-3B46-95AA-9E74D5438176}"/>
              </a:ext>
            </a:extLst>
          </p:cNvPr>
          <p:cNvSpPr txBox="1"/>
          <p:nvPr/>
        </p:nvSpPr>
        <p:spPr>
          <a:xfrm>
            <a:off x="3970736" y="2018250"/>
            <a:ext cx="2300631" cy="646331"/>
          </a:xfrm>
          <a:prstGeom prst="rect">
            <a:avLst/>
          </a:prstGeom>
          <a:solidFill>
            <a:srgbClr val="00B0F0">
              <a:alpha val="18039"/>
            </a:srgbClr>
          </a:solidFill>
          <a:ln>
            <a:solidFill>
              <a:schemeClr val="bg2"/>
            </a:solidFill>
          </a:ln>
        </p:spPr>
        <p:txBody>
          <a:bodyPr wrap="none" rtlCol="0" anchor="ctr" anchorCtr="0">
            <a:spAutoFit/>
          </a:bodyPr>
          <a:lstStyle/>
          <a:p>
            <a:pPr algn="ctr"/>
            <a:r>
              <a:rPr lang="en-US" dirty="0">
                <a:solidFill>
                  <a:srgbClr val="002060"/>
                </a:solidFill>
                <a:latin typeface="Arial" panose="020B0604020202020204" pitchFamily="34" charset="0"/>
                <a:cs typeface="Arial" panose="020B0604020202020204" pitchFamily="34" charset="0"/>
              </a:rPr>
              <a:t>Had CR assessment</a:t>
            </a:r>
          </a:p>
          <a:p>
            <a:pPr algn="ctr"/>
            <a:r>
              <a:rPr lang="en-US" dirty="0">
                <a:solidFill>
                  <a:schemeClr val="bg2"/>
                </a:solidFill>
                <a:latin typeface="Arial" panose="020B0604020202020204" pitchFamily="34" charset="0"/>
                <a:cs typeface="Arial" panose="020B0604020202020204" pitchFamily="34" charset="0"/>
              </a:rPr>
              <a:t>N=2296</a:t>
            </a:r>
          </a:p>
        </p:txBody>
      </p:sp>
      <p:sp>
        <p:nvSpPr>
          <p:cNvPr id="13" name="TextBox 12">
            <a:extLst>
              <a:ext uri="{FF2B5EF4-FFF2-40B4-BE49-F238E27FC236}">
                <a16:creationId xmlns:a16="http://schemas.microsoft.com/office/drawing/2014/main" id="{4AD29309-E954-1749-ACB9-33E95EC4E5DB}"/>
              </a:ext>
            </a:extLst>
          </p:cNvPr>
          <p:cNvSpPr txBox="1"/>
          <p:nvPr/>
        </p:nvSpPr>
        <p:spPr>
          <a:xfrm>
            <a:off x="6497991" y="3051243"/>
            <a:ext cx="1854995" cy="1600438"/>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No revasc</a:t>
            </a:r>
          </a:p>
          <a:p>
            <a:pPr algn="ctr"/>
            <a:r>
              <a:rPr lang="en-US" sz="1400" dirty="0">
                <a:solidFill>
                  <a:schemeClr val="bg2"/>
                </a:solidFill>
                <a:latin typeface="Arial" panose="020B0604020202020204" pitchFamily="34" charset="0"/>
                <a:cs typeface="Arial" panose="020B0604020202020204" pitchFamily="34" charset="0"/>
              </a:rPr>
              <a:t>N=384</a:t>
            </a:r>
          </a:p>
          <a:p>
            <a:pPr algn="ctr"/>
            <a:r>
              <a:rPr lang="en-US" sz="1400" dirty="0">
                <a:solidFill>
                  <a:srgbClr val="C00000"/>
                </a:solidFill>
                <a:latin typeface="Arial" panose="020B0604020202020204" pitchFamily="34" charset="0"/>
                <a:cs typeface="Arial" panose="020B0604020202020204" pitchFamily="34" charset="0"/>
              </a:rPr>
              <a:t>1st revasc after 6 </a:t>
            </a:r>
            <a:r>
              <a:rPr lang="en-US" sz="1400" dirty="0" err="1">
                <a:solidFill>
                  <a:srgbClr val="C00000"/>
                </a:solidFill>
                <a:latin typeface="Arial" panose="020B0604020202020204" pitchFamily="34" charset="0"/>
                <a:cs typeface="Arial" panose="020B0604020202020204" pitchFamily="34" charset="0"/>
              </a:rPr>
              <a:t>mo</a:t>
            </a:r>
            <a:endParaRPr lang="en-US" sz="1400" dirty="0">
              <a:solidFill>
                <a:srgbClr val="C00000"/>
              </a:solidFill>
              <a:latin typeface="Arial" panose="020B0604020202020204" pitchFamily="34" charset="0"/>
              <a:cs typeface="Arial" panose="020B0604020202020204" pitchFamily="34" charset="0"/>
            </a:endParaRPr>
          </a:p>
          <a:p>
            <a:pPr algn="ctr"/>
            <a:r>
              <a:rPr lang="en-US" sz="1400" dirty="0">
                <a:solidFill>
                  <a:schemeClr val="bg2"/>
                </a:solidFill>
                <a:latin typeface="Arial" panose="020B0604020202020204" pitchFamily="34" charset="0"/>
                <a:cs typeface="Arial" panose="020B0604020202020204" pitchFamily="34" charset="0"/>
              </a:rPr>
              <a:t>N=54</a:t>
            </a:r>
          </a:p>
          <a:p>
            <a:pPr algn="ctr"/>
            <a:r>
              <a:rPr lang="en-US" sz="1400" dirty="0">
                <a:solidFill>
                  <a:srgbClr val="C00000"/>
                </a:solidFill>
                <a:latin typeface="Arial" panose="020B0604020202020204" pitchFamily="34" charset="0"/>
                <a:cs typeface="Arial" panose="020B0604020202020204" pitchFamily="34" charset="0"/>
              </a:rPr>
              <a:t>Primary endpoint</a:t>
            </a:r>
          </a:p>
          <a:p>
            <a:pPr algn="ctr"/>
            <a:r>
              <a:rPr lang="en-US" sz="1400" dirty="0">
                <a:solidFill>
                  <a:srgbClr val="C00000"/>
                </a:solidFill>
                <a:latin typeface="Arial" panose="020B0604020202020204" pitchFamily="34" charset="0"/>
                <a:cs typeface="Arial" panose="020B0604020202020204" pitchFamily="34" charset="0"/>
              </a:rPr>
              <a:t>before revasc</a:t>
            </a:r>
          </a:p>
          <a:p>
            <a:pPr algn="ctr"/>
            <a:r>
              <a:rPr lang="en-US" sz="1400" dirty="0">
                <a:solidFill>
                  <a:schemeClr val="bg2"/>
                </a:solidFill>
                <a:latin typeface="Arial" panose="020B0604020202020204" pitchFamily="34" charset="0"/>
                <a:cs typeface="Arial" panose="020B0604020202020204" pitchFamily="34" charset="0"/>
              </a:rPr>
              <a:t>N=33</a:t>
            </a:r>
          </a:p>
        </p:txBody>
      </p:sp>
      <p:sp>
        <p:nvSpPr>
          <p:cNvPr id="14" name="TextBox 13">
            <a:extLst>
              <a:ext uri="{FF2B5EF4-FFF2-40B4-BE49-F238E27FC236}">
                <a16:creationId xmlns:a16="http://schemas.microsoft.com/office/drawing/2014/main" id="{740AD8AD-51F7-7648-8F2C-19778A25912D}"/>
              </a:ext>
            </a:extLst>
          </p:cNvPr>
          <p:cNvSpPr txBox="1"/>
          <p:nvPr/>
        </p:nvSpPr>
        <p:spPr>
          <a:xfrm>
            <a:off x="7875515" y="2057162"/>
            <a:ext cx="1082348" cy="584775"/>
          </a:xfrm>
          <a:prstGeom prst="rect">
            <a:avLst/>
          </a:prstGeom>
          <a:noFill/>
          <a:ln>
            <a:noFill/>
          </a:ln>
        </p:spPr>
        <p:txBody>
          <a:bodyPr wrap="none" rtlCol="0" anchor="ctr" anchorCtr="0">
            <a:spAutoFit/>
          </a:bodyPr>
          <a:lstStyle/>
          <a:p>
            <a:pPr algn="ctr"/>
            <a:r>
              <a:rPr lang="en-US" sz="1600" dirty="0">
                <a:solidFill>
                  <a:srgbClr val="002060"/>
                </a:solidFill>
                <a:latin typeface="Arial" panose="020B0604020202020204" pitchFamily="34" charset="0"/>
                <a:cs typeface="Arial" panose="020B0604020202020204" pitchFamily="34" charset="0"/>
              </a:rPr>
              <a:t>Evaluable</a:t>
            </a:r>
          </a:p>
          <a:p>
            <a:pPr algn="ctr"/>
            <a:r>
              <a:rPr lang="en-US" sz="1600" dirty="0">
                <a:solidFill>
                  <a:schemeClr val="bg2"/>
                </a:solidFill>
                <a:latin typeface="Arial" panose="020B0604020202020204" pitchFamily="34" charset="0"/>
                <a:cs typeface="Arial" panose="020B0604020202020204" pitchFamily="34" charset="0"/>
              </a:rPr>
              <a:t>N=1825</a:t>
            </a:r>
          </a:p>
        </p:txBody>
      </p:sp>
      <p:sp>
        <p:nvSpPr>
          <p:cNvPr id="15" name="TextBox 14">
            <a:extLst>
              <a:ext uri="{FF2B5EF4-FFF2-40B4-BE49-F238E27FC236}">
                <a16:creationId xmlns:a16="http://schemas.microsoft.com/office/drawing/2014/main" id="{2D08ACEC-869A-ED44-9551-B8864F873D19}"/>
              </a:ext>
            </a:extLst>
          </p:cNvPr>
          <p:cNvSpPr txBox="1"/>
          <p:nvPr/>
        </p:nvSpPr>
        <p:spPr>
          <a:xfrm>
            <a:off x="8387036" y="3051242"/>
            <a:ext cx="1797288" cy="954107"/>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No anatomic lesions</a:t>
            </a:r>
          </a:p>
          <a:p>
            <a:pPr algn="ctr"/>
            <a:r>
              <a:rPr lang="en-US" sz="1400" dirty="0">
                <a:solidFill>
                  <a:schemeClr val="bg2"/>
                </a:solidFill>
                <a:latin typeface="Arial" panose="020B0604020202020204" pitchFamily="34" charset="0"/>
                <a:cs typeface="Arial" panose="020B0604020202020204" pitchFamily="34" charset="0"/>
              </a:rPr>
              <a:t>N=23</a:t>
            </a:r>
          </a:p>
          <a:p>
            <a:pPr algn="ctr"/>
            <a:r>
              <a:rPr lang="en-US" sz="1400" dirty="0">
                <a:solidFill>
                  <a:srgbClr val="C00000"/>
                </a:solidFill>
                <a:latin typeface="Arial" panose="020B0604020202020204" pitchFamily="34" charset="0"/>
                <a:cs typeface="Arial" panose="020B0604020202020204" pitchFamily="34" charset="0"/>
              </a:rPr>
              <a:t>No ischemic lesions</a:t>
            </a:r>
          </a:p>
          <a:p>
            <a:pPr algn="ctr"/>
            <a:r>
              <a:rPr lang="en-US" sz="1400" dirty="0">
                <a:solidFill>
                  <a:schemeClr val="bg2"/>
                </a:solidFill>
                <a:latin typeface="Arial" panose="020B0604020202020204" pitchFamily="34" charset="0"/>
                <a:cs typeface="Arial" panose="020B0604020202020204" pitchFamily="34" charset="0"/>
              </a:rPr>
              <a:t>N=82</a:t>
            </a:r>
          </a:p>
        </p:txBody>
      </p:sp>
      <p:sp>
        <p:nvSpPr>
          <p:cNvPr id="16" name="TextBox 15">
            <a:extLst>
              <a:ext uri="{FF2B5EF4-FFF2-40B4-BE49-F238E27FC236}">
                <a16:creationId xmlns:a16="http://schemas.microsoft.com/office/drawing/2014/main" id="{4B250C7C-FD2F-C145-B32F-19786B5837F8}"/>
              </a:ext>
            </a:extLst>
          </p:cNvPr>
          <p:cNvSpPr txBox="1"/>
          <p:nvPr/>
        </p:nvSpPr>
        <p:spPr>
          <a:xfrm>
            <a:off x="10077492" y="2015938"/>
            <a:ext cx="1704313" cy="646331"/>
          </a:xfrm>
          <a:prstGeom prst="rect">
            <a:avLst/>
          </a:prstGeom>
          <a:solidFill>
            <a:srgbClr val="00B050">
              <a:alpha val="16078"/>
            </a:srgbClr>
          </a:solidFill>
          <a:ln>
            <a:solidFill>
              <a:schemeClr val="bg2"/>
            </a:solidFill>
          </a:ln>
        </p:spPr>
        <p:txBody>
          <a:bodyPr wrap="none" rtlCol="0" anchor="ctr" anchorCtr="0">
            <a:spAutoFit/>
          </a:bodyPr>
          <a:lstStyle/>
          <a:p>
            <a:pPr algn="ctr"/>
            <a:r>
              <a:rPr lang="en-US" dirty="0">
                <a:solidFill>
                  <a:schemeClr val="bg2"/>
                </a:solidFill>
                <a:latin typeface="Arial" panose="020B0604020202020204" pitchFamily="34" charset="0"/>
                <a:cs typeface="Arial" panose="020B0604020202020204" pitchFamily="34" charset="0"/>
              </a:rPr>
              <a:t>N=1802 (ACR)</a:t>
            </a:r>
          </a:p>
          <a:p>
            <a:pPr algn="ctr"/>
            <a:r>
              <a:rPr lang="en-US" dirty="0">
                <a:solidFill>
                  <a:schemeClr val="bg2"/>
                </a:solidFill>
                <a:latin typeface="Arial" panose="020B0604020202020204" pitchFamily="34" charset="0"/>
                <a:cs typeface="Arial" panose="020B0604020202020204" pitchFamily="34" charset="0"/>
              </a:rPr>
              <a:t>N=1743 (FCR)</a:t>
            </a:r>
          </a:p>
        </p:txBody>
      </p:sp>
      <p:cxnSp>
        <p:nvCxnSpPr>
          <p:cNvPr id="19" name="Straight Arrow Connector 18">
            <a:extLst>
              <a:ext uri="{FF2B5EF4-FFF2-40B4-BE49-F238E27FC236}">
                <a16:creationId xmlns:a16="http://schemas.microsoft.com/office/drawing/2014/main" id="{5BE73D96-86E8-1B4F-9351-1D8CA02A1EDE}"/>
              </a:ext>
            </a:extLst>
          </p:cNvPr>
          <p:cNvCxnSpPr>
            <a:cxnSpLocks/>
          </p:cNvCxnSpPr>
          <p:nvPr/>
        </p:nvCxnSpPr>
        <p:spPr bwMode="auto">
          <a:xfrm flipV="1">
            <a:off x="2544865" y="2341417"/>
            <a:ext cx="1427857" cy="1"/>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A75A7727-00B6-6248-A7C4-1172661B7548}"/>
              </a:ext>
            </a:extLst>
          </p:cNvPr>
          <p:cNvCxnSpPr>
            <a:cxnSpLocks/>
            <a:endCxn id="14" idx="1"/>
          </p:cNvCxnSpPr>
          <p:nvPr/>
        </p:nvCxnSpPr>
        <p:spPr bwMode="auto">
          <a:xfrm>
            <a:off x="6264954" y="2341416"/>
            <a:ext cx="1610561" cy="8134"/>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70BCCFBF-2FAB-EE40-90DA-A643CBB5601E}"/>
              </a:ext>
            </a:extLst>
          </p:cNvPr>
          <p:cNvCxnSpPr>
            <a:cxnSpLocks/>
          </p:cNvCxnSpPr>
          <p:nvPr/>
        </p:nvCxnSpPr>
        <p:spPr bwMode="auto">
          <a:xfrm flipV="1">
            <a:off x="8932341" y="2339104"/>
            <a:ext cx="1122849" cy="2313"/>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F9C6770-EB00-B24A-94F1-4678DB11CE92}"/>
              </a:ext>
            </a:extLst>
          </p:cNvPr>
          <p:cNvCxnSpPr>
            <a:cxnSpLocks/>
          </p:cNvCxnSpPr>
          <p:nvPr/>
        </p:nvCxnSpPr>
        <p:spPr bwMode="auto">
          <a:xfrm rot="5400000">
            <a:off x="2893033" y="2703637"/>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11FEE88D-9690-DE4F-9ADF-DFF868A404BA}"/>
              </a:ext>
            </a:extLst>
          </p:cNvPr>
          <p:cNvCxnSpPr>
            <a:cxnSpLocks/>
          </p:cNvCxnSpPr>
          <p:nvPr/>
        </p:nvCxnSpPr>
        <p:spPr bwMode="auto">
          <a:xfrm rot="5400000">
            <a:off x="8919920" y="2707177"/>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F499826F-241A-B44D-B075-91036C19DBAD}"/>
              </a:ext>
            </a:extLst>
          </p:cNvPr>
          <p:cNvCxnSpPr>
            <a:cxnSpLocks/>
          </p:cNvCxnSpPr>
          <p:nvPr/>
        </p:nvCxnSpPr>
        <p:spPr bwMode="auto">
          <a:xfrm rot="5400000">
            <a:off x="7059727" y="2707177"/>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grpSp>
        <p:nvGrpSpPr>
          <p:cNvPr id="4" name="Group 3">
            <a:extLst>
              <a:ext uri="{FF2B5EF4-FFF2-40B4-BE49-F238E27FC236}">
                <a16:creationId xmlns:a16="http://schemas.microsoft.com/office/drawing/2014/main" id="{ABCC2A2D-56D7-394F-BA3B-5F3186757056}"/>
              </a:ext>
            </a:extLst>
          </p:cNvPr>
          <p:cNvGrpSpPr/>
          <p:nvPr/>
        </p:nvGrpSpPr>
        <p:grpSpPr>
          <a:xfrm>
            <a:off x="145915" y="1160256"/>
            <a:ext cx="6254885" cy="4882566"/>
            <a:chOff x="145915" y="1160256"/>
            <a:chExt cx="6254885" cy="4882566"/>
          </a:xfrm>
        </p:grpSpPr>
        <p:sp>
          <p:nvSpPr>
            <p:cNvPr id="27" name="Rectangle 26">
              <a:extLst>
                <a:ext uri="{FF2B5EF4-FFF2-40B4-BE49-F238E27FC236}">
                  <a16:creationId xmlns:a16="http://schemas.microsoft.com/office/drawing/2014/main" id="{38CB9E6A-33E1-3744-80BB-198CCB63599E}"/>
                </a:ext>
              </a:extLst>
            </p:cNvPr>
            <p:cNvSpPr/>
            <p:nvPr/>
          </p:nvSpPr>
          <p:spPr bwMode="auto">
            <a:xfrm>
              <a:off x="145915" y="1653702"/>
              <a:ext cx="6254885" cy="4389120"/>
            </a:xfrm>
            <a:prstGeom prst="rect">
              <a:avLst/>
            </a:prstGeom>
            <a:noFill/>
            <a:ln w="28575">
              <a:solidFill>
                <a:schemeClr val="bg2"/>
              </a:solidFill>
              <a:prstDash val="sysDash"/>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cxnSp>
          <p:nvCxnSpPr>
            <p:cNvPr id="28" name="Straight Arrow Connector 27">
              <a:extLst>
                <a:ext uri="{FF2B5EF4-FFF2-40B4-BE49-F238E27FC236}">
                  <a16:creationId xmlns:a16="http://schemas.microsoft.com/office/drawing/2014/main" id="{77BDDA37-37B3-3D41-A477-9246F93A57B2}"/>
                </a:ext>
              </a:extLst>
            </p:cNvPr>
            <p:cNvCxnSpPr>
              <a:cxnSpLocks/>
            </p:cNvCxnSpPr>
            <p:nvPr/>
          </p:nvCxnSpPr>
          <p:spPr bwMode="auto">
            <a:xfrm flipV="1">
              <a:off x="2580109" y="4833559"/>
              <a:ext cx="1508922" cy="1"/>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494EA5E9-D1BB-2B4F-BE49-1423653F4CD2}"/>
                </a:ext>
              </a:extLst>
            </p:cNvPr>
            <p:cNvCxnSpPr>
              <a:cxnSpLocks/>
            </p:cNvCxnSpPr>
            <p:nvPr/>
          </p:nvCxnSpPr>
          <p:spPr bwMode="auto">
            <a:xfrm>
              <a:off x="5121051" y="2687202"/>
              <a:ext cx="1" cy="1828800"/>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31" name="Rectangle 30">
              <a:extLst>
                <a:ext uri="{FF2B5EF4-FFF2-40B4-BE49-F238E27FC236}">
                  <a16:creationId xmlns:a16="http://schemas.microsoft.com/office/drawing/2014/main" id="{2932C819-AA78-2846-929E-732C3F1847CE}"/>
                </a:ext>
              </a:extLst>
            </p:cNvPr>
            <p:cNvSpPr/>
            <p:nvPr/>
          </p:nvSpPr>
          <p:spPr>
            <a:xfrm>
              <a:off x="2624451" y="5421022"/>
              <a:ext cx="1420238" cy="523220"/>
            </a:xfrm>
            <a:prstGeom prst="rect">
              <a:avLst/>
            </a:prstGeom>
          </p:spPr>
          <p:txBody>
            <a:bodyPr wrap="square">
              <a:spAutoFit/>
            </a:bodyPr>
            <a:lstStyle/>
            <a:p>
              <a:pPr lvl="0" algn="ctr"/>
              <a:r>
                <a:rPr lang="en-US" sz="1400" dirty="0">
                  <a:solidFill>
                    <a:srgbClr val="C00000"/>
                  </a:solidFill>
                  <a:latin typeface="Arial" panose="020B0604020202020204" pitchFamily="34" charset="0"/>
                  <a:cs typeface="Arial" panose="020B0604020202020204" pitchFamily="34" charset="0"/>
                </a:rPr>
                <a:t>Prior CABG</a:t>
              </a:r>
            </a:p>
            <a:p>
              <a:pPr lvl="0" algn="ctr"/>
              <a:r>
                <a:rPr lang="en-US" sz="1400" dirty="0">
                  <a:solidFill>
                    <a:srgbClr val="000000"/>
                  </a:solidFill>
                  <a:latin typeface="Arial" panose="020B0604020202020204" pitchFamily="34" charset="0"/>
                  <a:cs typeface="Arial" panose="020B0604020202020204" pitchFamily="34" charset="0"/>
                </a:rPr>
                <a:t>N=93</a:t>
              </a:r>
            </a:p>
          </p:txBody>
        </p:sp>
        <p:sp>
          <p:nvSpPr>
            <p:cNvPr id="33" name="TextBox 32">
              <a:extLst>
                <a:ext uri="{FF2B5EF4-FFF2-40B4-BE49-F238E27FC236}">
                  <a16:creationId xmlns:a16="http://schemas.microsoft.com/office/drawing/2014/main" id="{78256683-7B73-5D49-A076-3F61C0516426}"/>
                </a:ext>
              </a:extLst>
            </p:cNvPr>
            <p:cNvSpPr txBox="1"/>
            <p:nvPr/>
          </p:nvSpPr>
          <p:spPr>
            <a:xfrm>
              <a:off x="4092565" y="4516877"/>
              <a:ext cx="2056973" cy="646331"/>
            </a:xfrm>
            <a:prstGeom prst="rect">
              <a:avLst/>
            </a:prstGeom>
            <a:solidFill>
              <a:schemeClr val="accent2">
                <a:lumMod val="20000"/>
                <a:lumOff val="80000"/>
              </a:schemeClr>
            </a:solidFill>
            <a:ln>
              <a:solidFill>
                <a:schemeClr val="bg2"/>
              </a:solidFill>
            </a:ln>
          </p:spPr>
          <p:txBody>
            <a:bodyPr wrap="none" rtlCol="0" anchor="ctr" anchorCtr="0">
              <a:spAutoFit/>
            </a:bodyPr>
            <a:lstStyle/>
            <a:p>
              <a:pPr algn="ctr"/>
              <a:r>
                <a:rPr lang="en-US" u="sng" dirty="0">
                  <a:solidFill>
                    <a:srgbClr val="002060"/>
                  </a:solidFill>
                  <a:latin typeface="Arial" panose="020B0604020202020204" pitchFamily="34" charset="0"/>
                  <a:cs typeface="Arial" panose="020B0604020202020204" pitchFamily="34" charset="0"/>
                </a:rPr>
                <a:t>CON part 2 cohort</a:t>
              </a:r>
            </a:p>
            <a:p>
              <a:pPr algn="ctr"/>
              <a:r>
                <a:rPr lang="en-US" dirty="0">
                  <a:solidFill>
                    <a:schemeClr val="bg2"/>
                  </a:solidFill>
                  <a:latin typeface="Arial" panose="020B0604020202020204" pitchFamily="34" charset="0"/>
                  <a:cs typeface="Arial" panose="020B0604020202020204" pitchFamily="34" charset="0"/>
                </a:rPr>
                <a:t>N=2498</a:t>
              </a:r>
            </a:p>
          </p:txBody>
        </p:sp>
        <p:cxnSp>
          <p:nvCxnSpPr>
            <p:cNvPr id="40" name="Straight Arrow Connector 39">
              <a:extLst>
                <a:ext uri="{FF2B5EF4-FFF2-40B4-BE49-F238E27FC236}">
                  <a16:creationId xmlns:a16="http://schemas.microsoft.com/office/drawing/2014/main" id="{A76E5A87-6CD3-0B4F-898B-AA34F00FD589}"/>
                </a:ext>
              </a:extLst>
            </p:cNvPr>
            <p:cNvCxnSpPr>
              <a:cxnSpLocks/>
            </p:cNvCxnSpPr>
            <p:nvPr/>
          </p:nvCxnSpPr>
          <p:spPr bwMode="auto">
            <a:xfrm flipH="1">
              <a:off x="3334570" y="4833559"/>
              <a:ext cx="1" cy="612648"/>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42" name="TextBox 41">
              <a:extLst>
                <a:ext uri="{FF2B5EF4-FFF2-40B4-BE49-F238E27FC236}">
                  <a16:creationId xmlns:a16="http://schemas.microsoft.com/office/drawing/2014/main" id="{342A16E2-4FE2-0945-8BB4-E91FD992A934}"/>
                </a:ext>
              </a:extLst>
            </p:cNvPr>
            <p:cNvSpPr txBox="1"/>
            <p:nvPr/>
          </p:nvSpPr>
          <p:spPr>
            <a:xfrm>
              <a:off x="5130601" y="3245421"/>
              <a:ext cx="1018227" cy="646331"/>
            </a:xfrm>
            <a:prstGeom prst="rect">
              <a:avLst/>
            </a:prstGeom>
            <a:noFill/>
            <a:ln>
              <a:noFill/>
            </a:ln>
          </p:spPr>
          <p:txBody>
            <a:bodyPr wrap="none" rtlCol="0">
              <a:spAutoFit/>
            </a:bodyPr>
            <a:lstStyle/>
            <a:p>
              <a:r>
                <a:rPr lang="en-US" dirty="0">
                  <a:solidFill>
                    <a:srgbClr val="002060"/>
                  </a:solidFill>
                  <a:latin typeface="Arial" panose="020B0604020202020204" pitchFamily="34" charset="0"/>
                  <a:cs typeface="Arial" panose="020B0604020202020204" pitchFamily="34" charset="0"/>
                </a:rPr>
                <a:t>IPW</a:t>
              </a:r>
            </a:p>
            <a:p>
              <a:r>
                <a:rPr lang="en-US" dirty="0">
                  <a:solidFill>
                    <a:srgbClr val="002060"/>
                  </a:solidFill>
                  <a:latin typeface="Arial" panose="020B0604020202020204" pitchFamily="34" charset="0"/>
                  <a:cs typeface="Arial" panose="020B0604020202020204" pitchFamily="34" charset="0"/>
                </a:rPr>
                <a:t>analysis</a:t>
              </a:r>
              <a:endParaRPr lang="en-US" dirty="0">
                <a:solidFill>
                  <a:schemeClr val="bg2"/>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918B74B-09A9-A549-B62A-DAC132D170A6}"/>
                </a:ext>
              </a:extLst>
            </p:cNvPr>
            <p:cNvSpPr txBox="1"/>
            <p:nvPr/>
          </p:nvSpPr>
          <p:spPr>
            <a:xfrm>
              <a:off x="592934" y="1160256"/>
              <a:ext cx="5313121" cy="430887"/>
            </a:xfrm>
            <a:prstGeom prst="rect">
              <a:avLst/>
            </a:prstGeom>
            <a:noFill/>
            <a:ln>
              <a:noFill/>
            </a:ln>
          </p:spPr>
          <p:txBody>
            <a:bodyPr wrap="none" rtlCol="0">
              <a:spAutoFit/>
            </a:bodyPr>
            <a:lstStyle/>
            <a:p>
              <a:r>
                <a:rPr lang="en-US" sz="2200" dirty="0">
                  <a:solidFill>
                    <a:srgbClr val="002060"/>
                  </a:solidFill>
                  <a:latin typeface="Arial" panose="020B0604020202020204" pitchFamily="34" charset="0"/>
                  <a:cs typeface="Arial" panose="020B0604020202020204" pitchFamily="34" charset="0"/>
                </a:rPr>
                <a:t>Objective 2 analysis: INV-CR vs. all CON</a:t>
              </a:r>
              <a:endParaRPr lang="en-US" sz="2200" dirty="0">
                <a:solidFill>
                  <a:schemeClr val="bg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C7EB969-7DE4-4241-8615-EB191A99A18C}"/>
                </a:ext>
              </a:extLst>
            </p:cNvPr>
            <p:cNvSpPr txBox="1"/>
            <p:nvPr/>
          </p:nvSpPr>
          <p:spPr>
            <a:xfrm>
              <a:off x="268997" y="4510392"/>
              <a:ext cx="2313455" cy="646331"/>
            </a:xfrm>
            <a:prstGeom prst="rect">
              <a:avLst/>
            </a:prstGeom>
            <a:solidFill>
              <a:schemeClr val="accent5">
                <a:lumMod val="20000"/>
                <a:lumOff val="80000"/>
              </a:schemeClr>
            </a:solidFill>
            <a:ln>
              <a:solidFill>
                <a:schemeClr val="bg2"/>
              </a:solidFill>
            </a:ln>
          </p:spPr>
          <p:txBody>
            <a:bodyPr wrap="none" rtlCol="0" anchor="ctr" anchorCtr="0">
              <a:spAutoFit/>
            </a:bodyPr>
            <a:lstStyle/>
            <a:p>
              <a:pPr algn="ctr"/>
              <a:r>
                <a:rPr lang="en-US" dirty="0">
                  <a:solidFill>
                    <a:srgbClr val="002060"/>
                  </a:solidFill>
                  <a:latin typeface="Arial" panose="020B0604020202020204" pitchFamily="34" charset="0"/>
                  <a:cs typeface="Arial" panose="020B0604020202020204" pitchFamily="34" charset="0"/>
                </a:rPr>
                <a:t>Randomized to CON</a:t>
              </a:r>
            </a:p>
            <a:p>
              <a:pPr algn="ctr"/>
              <a:r>
                <a:rPr lang="en-US" dirty="0">
                  <a:solidFill>
                    <a:schemeClr val="bg2"/>
                  </a:solidFill>
                  <a:latin typeface="Arial" panose="020B0604020202020204" pitchFamily="34" charset="0"/>
                  <a:cs typeface="Arial" panose="020B0604020202020204" pitchFamily="34" charset="0"/>
                </a:rPr>
                <a:t>N=2591</a:t>
              </a:r>
            </a:p>
          </p:txBody>
        </p:sp>
      </p:grpSp>
      <p:grpSp>
        <p:nvGrpSpPr>
          <p:cNvPr id="5" name="Group 4">
            <a:extLst>
              <a:ext uri="{FF2B5EF4-FFF2-40B4-BE49-F238E27FC236}">
                <a16:creationId xmlns:a16="http://schemas.microsoft.com/office/drawing/2014/main" id="{24D4DD19-C6B3-3648-BF7B-4C8A07D7D560}"/>
              </a:ext>
            </a:extLst>
          </p:cNvPr>
          <p:cNvGrpSpPr/>
          <p:nvPr/>
        </p:nvGrpSpPr>
        <p:grpSpPr>
          <a:xfrm>
            <a:off x="10096754" y="2731414"/>
            <a:ext cx="1665790" cy="1808082"/>
            <a:chOff x="10096754" y="2731414"/>
            <a:chExt cx="1665790" cy="1808082"/>
          </a:xfrm>
        </p:grpSpPr>
        <p:sp>
          <p:nvSpPr>
            <p:cNvPr id="46" name="TextBox 45">
              <a:extLst>
                <a:ext uri="{FF2B5EF4-FFF2-40B4-BE49-F238E27FC236}">
                  <a16:creationId xmlns:a16="http://schemas.microsoft.com/office/drawing/2014/main" id="{5B83E163-63D7-6C42-8380-63AEBD82C7CB}"/>
                </a:ext>
              </a:extLst>
            </p:cNvPr>
            <p:cNvSpPr txBox="1"/>
            <p:nvPr/>
          </p:nvSpPr>
          <p:spPr>
            <a:xfrm>
              <a:off x="10096754" y="3308390"/>
              <a:ext cx="1665790" cy="1231106"/>
            </a:xfrm>
            <a:prstGeom prst="rect">
              <a:avLst/>
            </a:prstGeom>
            <a:noFill/>
            <a:ln>
              <a:noFill/>
            </a:ln>
          </p:spPr>
          <p:txBody>
            <a:bodyPr wrap="square" rtlCol="0">
              <a:spAutoFit/>
            </a:bodyPr>
            <a:lstStyle/>
            <a:p>
              <a:pPr lvl="0" algn="ctr"/>
              <a:r>
                <a:rPr lang="en-US" dirty="0">
                  <a:solidFill>
                    <a:srgbClr val="002060"/>
                  </a:solidFill>
                  <a:latin typeface="Arial" panose="020B0604020202020204" pitchFamily="34" charset="0"/>
                  <a:cs typeface="Arial" panose="020B0604020202020204" pitchFamily="34" charset="0"/>
                </a:rPr>
                <a:t>CR vs. ICR</a:t>
              </a:r>
            </a:p>
            <a:p>
              <a:pPr lvl="0" algn="ctr"/>
              <a:r>
                <a:rPr lang="en-US" sz="1400" dirty="0">
                  <a:solidFill>
                    <a:srgbClr val="002060"/>
                  </a:solidFill>
                  <a:latin typeface="Arial" panose="020B0604020202020204" pitchFamily="34" charset="0"/>
                  <a:cs typeface="Arial" panose="020B0604020202020204" pitchFamily="34" charset="0"/>
                </a:rPr>
                <a:t>Cox model starting at the time of revasc, stratified by PCI vs CABG</a:t>
              </a:r>
              <a:endParaRPr lang="en-US" sz="1400" dirty="0">
                <a:solidFill>
                  <a:srgbClr val="000000"/>
                </a:solidFill>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47179E56-4594-404A-BDA0-AD3C77550D49}"/>
                </a:ext>
              </a:extLst>
            </p:cNvPr>
            <p:cNvCxnSpPr>
              <a:cxnSpLocks/>
            </p:cNvCxnSpPr>
            <p:nvPr/>
          </p:nvCxnSpPr>
          <p:spPr bwMode="auto">
            <a:xfrm>
              <a:off x="10929649" y="2731414"/>
              <a:ext cx="0" cy="640080"/>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grpSp>
    </p:spTree>
    <p:extLst>
      <p:ext uri="{BB962C8B-B14F-4D97-AF65-F5344CB8AC3E}">
        <p14:creationId xmlns:p14="http://schemas.microsoft.com/office/powerpoint/2010/main" val="2156294888"/>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14870-0925-7D47-A16C-7C7B43AFF2F9}"/>
              </a:ext>
            </a:extLst>
          </p:cNvPr>
          <p:cNvSpPr/>
          <p:nvPr/>
        </p:nvSpPr>
        <p:spPr bwMode="auto">
          <a:xfrm>
            <a:off x="10602930" y="6020656"/>
            <a:ext cx="1589070" cy="585627"/>
          </a:xfrm>
          <a:prstGeom prst="rect">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9" name="Text Box 7">
            <a:extLst>
              <a:ext uri="{FF2B5EF4-FFF2-40B4-BE49-F238E27FC236}">
                <a16:creationId xmlns:a16="http://schemas.microsoft.com/office/drawing/2014/main" id="{460A784C-AB2B-E845-8A00-78A3F6D84372}"/>
              </a:ext>
            </a:extLst>
          </p:cNvPr>
          <p:cNvSpPr txBox="1">
            <a:spLocks noChangeArrowheads="1"/>
          </p:cNvSpPr>
          <p:nvPr/>
        </p:nvSpPr>
        <p:spPr bwMode="auto">
          <a:xfrm>
            <a:off x="282232" y="1026652"/>
            <a:ext cx="11704579" cy="5447645"/>
          </a:xfrm>
          <a:prstGeom prst="rect">
            <a:avLst/>
          </a:prstGeom>
          <a:noFill/>
          <a:ln w="9525">
            <a:noFill/>
            <a:miter lim="800000"/>
            <a:headEnd/>
            <a:tailEnd/>
          </a:ln>
          <a:effectLst/>
        </p:spPr>
        <p:txBody>
          <a:bodyPr wrap="square">
            <a:spAutoFit/>
          </a:bodyPr>
          <a:lstStyle/>
          <a:p>
            <a:pPr marL="234950" indent="-234950">
              <a:spcBef>
                <a:spcPts val="1800"/>
              </a:spcBef>
              <a:buFont typeface="Arial" panose="020B0604020202020204" pitchFamily="34" charset="0"/>
              <a:buChar char="•"/>
              <a:defRPr/>
            </a:pP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Part 2 - INV vs. CON: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Marginal structural </a:t>
            </a:r>
            <a:r>
              <a:rPr lang="en-US" sz="2400" dirty="0">
                <a:solidFill>
                  <a:srgbClr val="000000"/>
                </a:solidFill>
                <a:latin typeface="Arial" panose="020B0604020202020204" pitchFamily="34" charset="0"/>
                <a:cs typeface="Arial" panose="020B0604020202020204" pitchFamily="34" charset="0"/>
              </a:rPr>
              <a:t>modeling with CR as a time-dependent variable was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used to estimate the hypothetical ideal treatment effect had all INV pts received CR at the time of randomization, compared with CON management</a:t>
            </a:r>
          </a:p>
          <a:p>
            <a:pPr marL="685800" lvl="1" indent="-228600">
              <a:spcBef>
                <a:spcPts val="1800"/>
              </a:spcBef>
              <a:buFont typeface="Arial" panose="020B0604020202020204" pitchFamily="34" charset="0"/>
              <a:buChar char="•"/>
              <a:defRPr/>
            </a:pPr>
            <a:r>
              <a:rPr kumimoji="0" lang="en-US" sz="2400" b="0"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INV group</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All INV pts </a:t>
            </a:r>
            <a:r>
              <a:rPr lang="en-US" sz="2400" dirty="0">
                <a:solidFill>
                  <a:srgbClr val="002060"/>
                </a:solidFill>
                <a:latin typeface="Arial" panose="020B0604020202020204" pitchFamily="34" charset="0"/>
                <a:cs typeface="Arial" panose="020B0604020202020204" pitchFamily="34" charset="0"/>
                <a:sym typeface="Wingdings" panose="05000000000000000000" pitchFamily="2" charset="2"/>
              </a:rPr>
              <a:t>without prior CABG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were included; If</a:t>
            </a:r>
            <a:r>
              <a:rPr kumimoji="0" lang="en-US"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rPr>
              <a:t> m</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ed Rx only with      no significant lesions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 count as</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CR, if with significant lesions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 count as</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ICR</a:t>
            </a:r>
          </a:p>
          <a:p>
            <a:pPr marL="1143000" lvl="2" indent="-228600">
              <a:spcBef>
                <a:spcPts val="1800"/>
              </a:spcBef>
              <a:buFont typeface="Arial" panose="020B0604020202020204" pitchFamily="34" charset="0"/>
              <a:buChar char="•"/>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Inverse probability weighting (IPW) was used to construct </a:t>
            </a:r>
            <a:r>
              <a:rPr lang="en-US" sz="2400" dirty="0">
                <a:solidFill>
                  <a:srgbClr val="002060"/>
                </a:solidFill>
                <a:latin typeface="Arial" panose="020B0604020202020204" pitchFamily="34" charset="0"/>
                <a:cs typeface="Arial" panose="020B0604020202020204" pitchFamily="34" charset="0"/>
              </a:rPr>
              <a:t>a propensity weighted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CR group, adjusted so the prevalence of measured risk factors among the weighted CR pts was similar to the overall INV </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group, and by randomization to the CON group</a:t>
            </a:r>
          </a:p>
          <a:p>
            <a:pPr marL="685800" lvl="1" indent="-228600">
              <a:spcBef>
                <a:spcPts val="1800"/>
              </a:spcBef>
              <a:buFont typeface="Arial" panose="020B0604020202020204" pitchFamily="34" charset="0"/>
              <a:buChar char="•"/>
              <a:defRPr/>
            </a:pPr>
            <a:r>
              <a:rPr lang="en-US" sz="2400" u="sng" dirty="0">
                <a:solidFill>
                  <a:srgbClr val="002060"/>
                </a:solidFill>
                <a:latin typeface="Arial" panose="020B0604020202020204" pitchFamily="34" charset="0"/>
                <a:cs typeface="Arial" panose="020B0604020202020204" pitchFamily="34" charset="0"/>
                <a:sym typeface="Wingdings" panose="05000000000000000000" pitchFamily="2" charset="2"/>
              </a:rPr>
              <a:t>CON group</a:t>
            </a:r>
            <a:r>
              <a:rPr lang="en-US" sz="2400" dirty="0">
                <a:solidFill>
                  <a:srgbClr val="002060"/>
                </a:solidFill>
                <a:latin typeface="Arial" panose="020B0604020202020204" pitchFamily="34" charset="0"/>
                <a:cs typeface="Arial" panose="020B0604020202020204" pitchFamily="34" charset="0"/>
                <a:sym typeface="Wingdings" panose="05000000000000000000" pitchFamily="2" charset="2"/>
              </a:rPr>
              <a:t>: Nonparametric Kaplan-Meier analysis of all CON pts without prior CABG, weighted for chance covariate imbalances between INV and CON</a:t>
            </a:r>
            <a:endParaRPr lang="en-US" sz="2400" dirty="0">
              <a:solidFill>
                <a:srgbClr val="002060"/>
              </a:solidFill>
              <a:latin typeface="Arial" panose="020B0604020202020204" pitchFamily="34" charset="0"/>
              <a:cs typeface="Arial" panose="020B0604020202020204" pitchFamily="34" charset="0"/>
            </a:endParaRPr>
          </a:p>
          <a:p>
            <a:pPr marL="685800" lvl="1" indent="-228600">
              <a:spcBef>
                <a:spcPts val="1800"/>
              </a:spcBef>
              <a:buFont typeface="Arial" panose="020B0604020202020204" pitchFamily="34" charset="0"/>
              <a:buChar char="•"/>
              <a:defRPr/>
            </a:pPr>
            <a:r>
              <a:rPr kumimoji="0" lang="en-US" sz="2400" b="0"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Sensitivity analysis</a:t>
            </a:r>
            <a:r>
              <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 Multivariable Cox model</a:t>
            </a:r>
            <a:r>
              <a:rPr kumimoji="0" lang="en-US" sz="2400" b="0" i="0" u="none" strike="noStrike" kern="1200" cap="none" spc="0" normalizeH="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rPr>
              <a:t> adjusted for baseline covariates</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anose="05000000000000000000" pitchFamily="2" charset="2"/>
            </a:endParaRPr>
          </a:p>
        </p:txBody>
      </p:sp>
      <p:sp>
        <p:nvSpPr>
          <p:cNvPr id="10" name="Rectangle 10">
            <a:extLst>
              <a:ext uri="{FF2B5EF4-FFF2-40B4-BE49-F238E27FC236}">
                <a16:creationId xmlns:a16="http://schemas.microsoft.com/office/drawing/2014/main" id="{377B9BAA-59AD-5043-98EE-ED1C777FEE44}"/>
              </a:ext>
            </a:extLst>
          </p:cNvPr>
          <p:cNvSpPr txBox="1">
            <a:spLocks noChangeArrowheads="1"/>
          </p:cNvSpPr>
          <p:nvPr/>
        </p:nvSpPr>
        <p:spPr bwMode="auto">
          <a:xfrm>
            <a:off x="307182" y="35807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Methods Part 2</a:t>
            </a:r>
            <a:endPar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30923486"/>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3400" u="sng" kern="0" dirty="0">
                <a:solidFill>
                  <a:srgbClr val="002060"/>
                </a:solidFill>
                <a:latin typeface="Arial" panose="020B0604020202020204" pitchFamily="34" charset="0"/>
                <a:cs typeface="Arial" panose="020B0604020202020204" pitchFamily="34" charset="0"/>
              </a:rPr>
              <a:t>Objective 2</a:t>
            </a:r>
            <a:r>
              <a:rPr lang="en-US" sz="3400" kern="0" dirty="0">
                <a:solidFill>
                  <a:srgbClr val="002060"/>
                </a:solidFill>
                <a:latin typeface="Arial" panose="020B0604020202020204" pitchFamily="34" charset="0"/>
                <a:cs typeface="Arial" panose="020B0604020202020204" pitchFamily="34" charset="0"/>
              </a:rPr>
              <a:t>: Completeness of Revascularization (INV) </a:t>
            </a:r>
          </a:p>
        </p:txBody>
      </p:sp>
      <p:sp>
        <p:nvSpPr>
          <p:cNvPr id="45" name="TextBox 44">
            <a:extLst>
              <a:ext uri="{FF2B5EF4-FFF2-40B4-BE49-F238E27FC236}">
                <a16:creationId xmlns:a16="http://schemas.microsoft.com/office/drawing/2014/main" id="{D918B74B-09A9-A549-B62A-DAC132D170A6}"/>
              </a:ext>
            </a:extLst>
          </p:cNvPr>
          <p:cNvSpPr txBox="1"/>
          <p:nvPr/>
        </p:nvSpPr>
        <p:spPr>
          <a:xfrm>
            <a:off x="937654" y="711502"/>
            <a:ext cx="10316692" cy="523220"/>
          </a:xfrm>
          <a:prstGeom prst="rect">
            <a:avLst/>
          </a:prstGeom>
          <a:noFill/>
          <a:ln>
            <a:noFill/>
          </a:ln>
        </p:spPr>
        <p:txBody>
          <a:bodyPr wrap="square" rtlCol="0">
            <a:spAutoFit/>
          </a:bodyPr>
          <a:lstStyle/>
          <a:p>
            <a:pPr algn="ctr"/>
            <a:r>
              <a:rPr lang="en-US" sz="2800" dirty="0">
                <a:solidFill>
                  <a:schemeClr val="bg2"/>
                </a:solidFill>
                <a:latin typeface="Arial" panose="020B0604020202020204" pitchFamily="34" charset="0"/>
                <a:cs typeface="Arial" panose="020B0604020202020204" pitchFamily="34" charset="0"/>
              </a:rPr>
              <a:t>Among 2296 pts randomized to INV</a:t>
            </a:r>
          </a:p>
        </p:txBody>
      </p:sp>
      <p:sp>
        <p:nvSpPr>
          <p:cNvPr id="34" name="TextBox 33">
            <a:extLst>
              <a:ext uri="{FF2B5EF4-FFF2-40B4-BE49-F238E27FC236}">
                <a16:creationId xmlns:a16="http://schemas.microsoft.com/office/drawing/2014/main" id="{E5BF745F-C769-0544-8B53-43883CBEE1D7}"/>
              </a:ext>
            </a:extLst>
          </p:cNvPr>
          <p:cNvSpPr txBox="1"/>
          <p:nvPr/>
        </p:nvSpPr>
        <p:spPr>
          <a:xfrm>
            <a:off x="185906" y="1544139"/>
            <a:ext cx="4767094" cy="461665"/>
          </a:xfrm>
          <a:prstGeom prst="rect">
            <a:avLst/>
          </a:prstGeom>
          <a:noFill/>
          <a:ln>
            <a:noFill/>
          </a:ln>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Mode of revascularization </a:t>
            </a:r>
          </a:p>
        </p:txBody>
      </p:sp>
      <p:sp>
        <p:nvSpPr>
          <p:cNvPr id="35" name="TextBox 34">
            <a:extLst>
              <a:ext uri="{FF2B5EF4-FFF2-40B4-BE49-F238E27FC236}">
                <a16:creationId xmlns:a16="http://schemas.microsoft.com/office/drawing/2014/main" id="{81433F00-9FAD-444D-896F-3A66AE204021}"/>
              </a:ext>
            </a:extLst>
          </p:cNvPr>
          <p:cNvSpPr txBox="1"/>
          <p:nvPr/>
        </p:nvSpPr>
        <p:spPr>
          <a:xfrm>
            <a:off x="6087924" y="1544139"/>
            <a:ext cx="5475514" cy="461665"/>
          </a:xfrm>
          <a:prstGeom prst="rect">
            <a:avLst/>
          </a:prstGeom>
          <a:noFill/>
          <a:ln>
            <a:noFill/>
          </a:ln>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Complete revascularization rate (%)</a:t>
            </a:r>
          </a:p>
        </p:txBody>
      </p:sp>
      <p:graphicFrame>
        <p:nvGraphicFramePr>
          <p:cNvPr id="5" name="Chart 4">
            <a:extLst>
              <a:ext uri="{FF2B5EF4-FFF2-40B4-BE49-F238E27FC236}">
                <a16:creationId xmlns:a16="http://schemas.microsoft.com/office/drawing/2014/main" id="{4C7EE606-A4A8-5A47-AA9F-CE62C4D8D2F5}"/>
              </a:ext>
            </a:extLst>
          </p:cNvPr>
          <p:cNvGraphicFramePr/>
          <p:nvPr>
            <p:extLst>
              <p:ext uri="{D42A27DB-BD31-4B8C-83A1-F6EECF244321}">
                <p14:modId xmlns:p14="http://schemas.microsoft.com/office/powerpoint/2010/main" val="396233543"/>
              </p:ext>
            </p:extLst>
          </p:nvPr>
        </p:nvGraphicFramePr>
        <p:xfrm>
          <a:off x="-108857" y="2050213"/>
          <a:ext cx="5127171" cy="3973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806070D-9472-294C-BC04-B479FE6E182D}"/>
              </a:ext>
            </a:extLst>
          </p:cNvPr>
          <p:cNvGraphicFramePr/>
          <p:nvPr>
            <p:extLst>
              <p:ext uri="{D42A27DB-BD31-4B8C-83A1-F6EECF244321}">
                <p14:modId xmlns:p14="http://schemas.microsoft.com/office/powerpoint/2010/main" val="396592124"/>
              </p:ext>
            </p:extLst>
          </p:nvPr>
        </p:nvGraphicFramePr>
        <p:xfrm>
          <a:off x="5302762" y="1945524"/>
          <a:ext cx="6909417" cy="442608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DB6F0D2-8FFD-2246-9A9C-1EA27F2906A0}"/>
              </a:ext>
            </a:extLst>
          </p:cNvPr>
          <p:cNvSpPr txBox="1"/>
          <p:nvPr/>
        </p:nvSpPr>
        <p:spPr>
          <a:xfrm rot="16200000">
            <a:off x="3215115" y="2800470"/>
            <a:ext cx="3880780" cy="369332"/>
          </a:xfrm>
          <a:prstGeom prst="rect">
            <a:avLst/>
          </a:prstGeom>
          <a:noFill/>
          <a:ln>
            <a:noFill/>
          </a:ln>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Anatomic CR (%)</a:t>
            </a:r>
          </a:p>
        </p:txBody>
      </p:sp>
      <p:sp>
        <p:nvSpPr>
          <p:cNvPr id="15" name="TextBox 14">
            <a:extLst>
              <a:ext uri="{FF2B5EF4-FFF2-40B4-BE49-F238E27FC236}">
                <a16:creationId xmlns:a16="http://schemas.microsoft.com/office/drawing/2014/main" id="{45BE9638-3BBF-E748-97BD-8B4206FB4AA8}"/>
              </a:ext>
            </a:extLst>
          </p:cNvPr>
          <p:cNvSpPr txBox="1"/>
          <p:nvPr/>
        </p:nvSpPr>
        <p:spPr>
          <a:xfrm rot="16200000">
            <a:off x="3215115" y="4966724"/>
            <a:ext cx="3880780" cy="369332"/>
          </a:xfrm>
          <a:prstGeom prst="rect">
            <a:avLst/>
          </a:prstGeom>
          <a:noFill/>
          <a:ln>
            <a:noFill/>
          </a:ln>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Functional CR (%)</a:t>
            </a:r>
          </a:p>
        </p:txBody>
      </p:sp>
      <p:pic>
        <p:nvPicPr>
          <p:cNvPr id="16" name="Picture 15">
            <a:extLst>
              <a:ext uri="{FF2B5EF4-FFF2-40B4-BE49-F238E27FC236}">
                <a16:creationId xmlns:a16="http://schemas.microsoft.com/office/drawing/2014/main" id="{C4F23994-C7C1-D44B-B80D-90223E05F87E}"/>
              </a:ext>
            </a:extLst>
          </p:cNvPr>
          <p:cNvPicPr>
            <a:picLocks noChangeAspect="1"/>
          </p:cNvPicPr>
          <p:nvPr/>
        </p:nvPicPr>
        <p:blipFill>
          <a:blip r:embed="rId4"/>
          <a:stretch>
            <a:fillRect/>
          </a:stretch>
        </p:blipFill>
        <p:spPr>
          <a:xfrm>
            <a:off x="-1" y="6625020"/>
            <a:ext cx="12192001" cy="254000"/>
          </a:xfrm>
          <a:prstGeom prst="rect">
            <a:avLst/>
          </a:prstGeom>
        </p:spPr>
      </p:pic>
      <p:sp>
        <p:nvSpPr>
          <p:cNvPr id="2" name="TextBox 1">
            <a:extLst>
              <a:ext uri="{FF2B5EF4-FFF2-40B4-BE49-F238E27FC236}">
                <a16:creationId xmlns:a16="http://schemas.microsoft.com/office/drawing/2014/main" id="{3AA21476-4744-D748-8993-4A92BF13415D}"/>
              </a:ext>
            </a:extLst>
          </p:cNvPr>
          <p:cNvSpPr txBox="1"/>
          <p:nvPr/>
        </p:nvSpPr>
        <p:spPr>
          <a:xfrm>
            <a:off x="9553749" y="4212068"/>
            <a:ext cx="838691" cy="369332"/>
          </a:xfrm>
          <a:prstGeom prst="rect">
            <a:avLst/>
          </a:prstGeom>
          <a:noFill/>
        </p:spPr>
        <p:txBody>
          <a:bodyPr wrap="none" rtlCol="0">
            <a:spAutoFit/>
          </a:bodyPr>
          <a:lstStyle/>
          <a:p>
            <a:r>
              <a:rPr lang="en-US" dirty="0">
                <a:solidFill>
                  <a:schemeClr val="bg2"/>
                </a:solidFill>
                <a:latin typeface="Arial" panose="020B0604020202020204" pitchFamily="34" charset="0"/>
                <a:cs typeface="Arial" panose="020B0604020202020204" pitchFamily="34" charset="0"/>
              </a:rPr>
              <a:t>58.5%</a:t>
            </a:r>
          </a:p>
        </p:txBody>
      </p:sp>
      <p:grpSp>
        <p:nvGrpSpPr>
          <p:cNvPr id="18" name="Group 17">
            <a:extLst>
              <a:ext uri="{FF2B5EF4-FFF2-40B4-BE49-F238E27FC236}">
                <a16:creationId xmlns:a16="http://schemas.microsoft.com/office/drawing/2014/main" id="{BE3A87E2-2F48-8E41-B049-90DFEC3F9066}"/>
              </a:ext>
            </a:extLst>
          </p:cNvPr>
          <p:cNvGrpSpPr/>
          <p:nvPr/>
        </p:nvGrpSpPr>
        <p:grpSpPr>
          <a:xfrm>
            <a:off x="8590712" y="2013625"/>
            <a:ext cx="1796375" cy="2613497"/>
            <a:chOff x="8589524" y="2266544"/>
            <a:chExt cx="1796375" cy="2613497"/>
          </a:xfrm>
        </p:grpSpPr>
        <p:sp>
          <p:nvSpPr>
            <p:cNvPr id="19" name="Oval 18">
              <a:extLst>
                <a:ext uri="{FF2B5EF4-FFF2-40B4-BE49-F238E27FC236}">
                  <a16:creationId xmlns:a16="http://schemas.microsoft.com/office/drawing/2014/main" id="{DD717411-CCD4-8B47-B7D6-4FB6C7253B3F}"/>
                </a:ext>
              </a:extLst>
            </p:cNvPr>
            <p:cNvSpPr/>
            <p:nvPr/>
          </p:nvSpPr>
          <p:spPr bwMode="auto">
            <a:xfrm>
              <a:off x="8589524" y="2266544"/>
              <a:ext cx="914400" cy="4766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20" name="Oval 19">
              <a:extLst>
                <a:ext uri="{FF2B5EF4-FFF2-40B4-BE49-F238E27FC236}">
                  <a16:creationId xmlns:a16="http://schemas.microsoft.com/office/drawing/2014/main" id="{44810908-219F-D047-99B4-58FF6D749607}"/>
                </a:ext>
              </a:extLst>
            </p:cNvPr>
            <p:cNvSpPr/>
            <p:nvPr/>
          </p:nvSpPr>
          <p:spPr bwMode="auto">
            <a:xfrm>
              <a:off x="9471499" y="4403386"/>
              <a:ext cx="914400" cy="4766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2785115850"/>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A3927-DB46-804E-90C3-25032063645D}"/>
              </a:ext>
            </a:extLst>
          </p:cNvPr>
          <p:cNvPicPr>
            <a:picLocks noChangeAspect="1"/>
          </p:cNvPicPr>
          <p:nvPr/>
        </p:nvPicPr>
        <p:blipFill>
          <a:blip r:embed="rId2"/>
          <a:stretch>
            <a:fillRect/>
          </a:stretch>
        </p:blipFill>
        <p:spPr>
          <a:xfrm>
            <a:off x="1341178" y="1748070"/>
            <a:ext cx="4456118" cy="3997775"/>
          </a:xfrm>
          <a:prstGeom prst="rect">
            <a:avLst/>
          </a:prstGeom>
        </p:spPr>
      </p:pic>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Outcomes for INV-CR versus CON: Primary endpoint</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3"/>
          <a:stretch>
            <a:fillRect/>
          </a:stretch>
        </p:blipFill>
        <p:spPr>
          <a:xfrm>
            <a:off x="-1" y="6625020"/>
            <a:ext cx="12192001" cy="254000"/>
          </a:xfrm>
          <a:prstGeom prst="rect">
            <a:avLst/>
          </a:prstGeom>
        </p:spPr>
      </p:pic>
      <p:sp>
        <p:nvSpPr>
          <p:cNvPr id="13" name="Rectangle 12">
            <a:extLst>
              <a:ext uri="{FF2B5EF4-FFF2-40B4-BE49-F238E27FC236}">
                <a16:creationId xmlns:a16="http://schemas.microsoft.com/office/drawing/2014/main" id="{8DB67038-BC35-E948-80F5-4DD40B851AFD}"/>
              </a:ext>
            </a:extLst>
          </p:cNvPr>
          <p:cNvSpPr/>
          <p:nvPr/>
        </p:nvSpPr>
        <p:spPr>
          <a:xfrm>
            <a:off x="1843753" y="1274021"/>
            <a:ext cx="352051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Anatomic CR achieved</a:t>
            </a:r>
          </a:p>
        </p:txBody>
      </p:sp>
      <p:sp>
        <p:nvSpPr>
          <p:cNvPr id="26" name="TextBox 25">
            <a:extLst>
              <a:ext uri="{FF2B5EF4-FFF2-40B4-BE49-F238E27FC236}">
                <a16:creationId xmlns:a16="http://schemas.microsoft.com/office/drawing/2014/main" id="{EC2479D7-8FA8-A348-B28C-2DAEBEF39346}"/>
              </a:ext>
            </a:extLst>
          </p:cNvPr>
          <p:cNvSpPr txBox="1"/>
          <p:nvPr/>
        </p:nvSpPr>
        <p:spPr>
          <a:xfrm>
            <a:off x="1521254" y="751114"/>
            <a:ext cx="914949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 IPW-adjusted, marginal structural model using natural splines </a:t>
            </a:r>
          </a:p>
        </p:txBody>
      </p:sp>
      <p:cxnSp>
        <p:nvCxnSpPr>
          <p:cNvPr id="33" name="Straight Arrow Connector 32">
            <a:extLst>
              <a:ext uri="{FF2B5EF4-FFF2-40B4-BE49-F238E27FC236}">
                <a16:creationId xmlns:a16="http://schemas.microsoft.com/office/drawing/2014/main" id="{EF618FE4-E9C9-FD42-9B28-72229159ABA5}"/>
              </a:ext>
            </a:extLst>
          </p:cNvPr>
          <p:cNvCxnSpPr>
            <a:cxnSpLocks/>
          </p:cNvCxnSpPr>
          <p:nvPr/>
        </p:nvCxnSpPr>
        <p:spPr bwMode="auto">
          <a:xfrm>
            <a:off x="2005850" y="2575995"/>
            <a:ext cx="0" cy="170295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14" name="TextBox 13">
            <a:extLst>
              <a:ext uri="{FF2B5EF4-FFF2-40B4-BE49-F238E27FC236}">
                <a16:creationId xmlns:a16="http://schemas.microsoft.com/office/drawing/2014/main" id="{68879D43-423A-464D-A03B-F3BBCCFBB643}"/>
              </a:ext>
            </a:extLst>
          </p:cNvPr>
          <p:cNvSpPr txBox="1"/>
          <p:nvPr/>
        </p:nvSpPr>
        <p:spPr>
          <a:xfrm>
            <a:off x="1561163" y="1890195"/>
            <a:ext cx="1688283" cy="646331"/>
          </a:xfrm>
          <a:prstGeom prst="rect">
            <a:avLst/>
          </a:prstGeom>
          <a:solidFill>
            <a:schemeClr val="tx1"/>
          </a:solidFill>
          <a:ln>
            <a:solidFill>
              <a:schemeClr val="bg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6-month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INV-ACR vs.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 (-0.9% to 4.1%) </a:t>
            </a:r>
          </a:p>
        </p:txBody>
      </p:sp>
      <p:cxnSp>
        <p:nvCxnSpPr>
          <p:cNvPr id="38" name="Straight Arrow Connector 37">
            <a:extLst>
              <a:ext uri="{FF2B5EF4-FFF2-40B4-BE49-F238E27FC236}">
                <a16:creationId xmlns:a16="http://schemas.microsoft.com/office/drawing/2014/main" id="{C2708403-F241-9241-BBBC-4621224E734A}"/>
              </a:ext>
            </a:extLst>
          </p:cNvPr>
          <p:cNvCxnSpPr>
            <a:cxnSpLocks/>
          </p:cNvCxnSpPr>
          <p:nvPr/>
        </p:nvCxnSpPr>
        <p:spPr bwMode="auto">
          <a:xfrm flipV="1">
            <a:off x="4791000" y="3643326"/>
            <a:ext cx="0" cy="1262213"/>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36" name="TextBox 35">
            <a:extLst>
              <a:ext uri="{FF2B5EF4-FFF2-40B4-BE49-F238E27FC236}">
                <a16:creationId xmlns:a16="http://schemas.microsoft.com/office/drawing/2014/main" id="{5413FBE9-C8CC-2045-99BB-29C488C5A62A}"/>
              </a:ext>
            </a:extLst>
          </p:cNvPr>
          <p:cNvSpPr txBox="1"/>
          <p:nvPr/>
        </p:nvSpPr>
        <p:spPr>
          <a:xfrm>
            <a:off x="3919486" y="4898900"/>
            <a:ext cx="1739579" cy="646331"/>
          </a:xfrm>
          <a:prstGeom prst="rect">
            <a:avLst/>
          </a:prstGeom>
          <a:solidFill>
            <a:schemeClr val="tx1"/>
          </a:solidFill>
          <a:ln>
            <a:solidFill>
              <a:schemeClr val="bg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4-year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INV-ACR vs.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-3.5% (-7.4% to 0.1%) </a:t>
            </a:r>
          </a:p>
        </p:txBody>
      </p:sp>
      <p:sp>
        <p:nvSpPr>
          <p:cNvPr id="40" name="Rectangle 39">
            <a:extLst>
              <a:ext uri="{FF2B5EF4-FFF2-40B4-BE49-F238E27FC236}">
                <a16:creationId xmlns:a16="http://schemas.microsoft.com/office/drawing/2014/main" id="{5EF671ED-2642-6745-A834-6D5BE5FB1460}"/>
              </a:ext>
            </a:extLst>
          </p:cNvPr>
          <p:cNvSpPr/>
          <p:nvPr/>
        </p:nvSpPr>
        <p:spPr>
          <a:xfrm>
            <a:off x="5184768" y="3218644"/>
            <a:ext cx="57419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7F3A"/>
                </a:solidFill>
                <a:effectLst/>
                <a:uLnTx/>
                <a:uFillTx/>
                <a:latin typeface="Arial" panose="020B0604020202020204" pitchFamily="34" charset="0"/>
                <a:ea typeface="+mn-ea"/>
                <a:cs typeface="Arial" panose="020B0604020202020204" pitchFamily="34" charset="0"/>
              </a:rPr>
              <a:t>INV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7F3A"/>
                </a:solidFill>
                <a:effectLst/>
                <a:uLnTx/>
                <a:uFillTx/>
                <a:latin typeface="Arial" panose="020B0604020202020204" pitchFamily="34" charset="0"/>
                <a:ea typeface="+mn-ea"/>
                <a:cs typeface="Arial" panose="020B0604020202020204" pitchFamily="34" charset="0"/>
              </a:rPr>
              <a:t>ACR</a:t>
            </a:r>
            <a:endParaRPr kumimoji="0" lang="en-US" sz="1400" b="0" i="0" u="none" strike="noStrike" kern="1200" cap="none" spc="0" normalizeH="0" baseline="0" noProof="0" dirty="0">
              <a:ln>
                <a:noFill/>
              </a:ln>
              <a:solidFill>
                <a:srgbClr val="087F3A"/>
              </a:solidFill>
              <a:effectLst/>
              <a:uLnTx/>
              <a:uFillTx/>
              <a:latin typeface="Rockwell"/>
              <a:ea typeface="+mn-ea"/>
              <a:cs typeface="+mn-cs"/>
            </a:endParaRPr>
          </a:p>
        </p:txBody>
      </p:sp>
      <p:sp>
        <p:nvSpPr>
          <p:cNvPr id="42" name="Rectangle 41">
            <a:extLst>
              <a:ext uri="{FF2B5EF4-FFF2-40B4-BE49-F238E27FC236}">
                <a16:creationId xmlns:a16="http://schemas.microsoft.com/office/drawing/2014/main" id="{8FB4FD8B-E766-3C43-9B14-8FCAF429C0C1}"/>
              </a:ext>
            </a:extLst>
          </p:cNvPr>
          <p:cNvSpPr/>
          <p:nvPr/>
        </p:nvSpPr>
        <p:spPr>
          <a:xfrm>
            <a:off x="5062473" y="2129808"/>
            <a:ext cx="5838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8CF0"/>
                </a:solidFill>
                <a:effectLst/>
                <a:uLnTx/>
                <a:uFillTx/>
                <a:latin typeface="Arial" panose="020B0604020202020204" pitchFamily="34" charset="0"/>
                <a:ea typeface="+mn-ea"/>
                <a:cs typeface="Arial" panose="020B0604020202020204" pitchFamily="34" charset="0"/>
              </a:rPr>
              <a:t>CON</a:t>
            </a:r>
            <a:endParaRPr kumimoji="0" lang="en-US" sz="1400" b="0" i="0" u="none" strike="noStrike" kern="1200" cap="none" spc="0" normalizeH="0" baseline="0" noProof="0" dirty="0">
              <a:ln>
                <a:noFill/>
              </a:ln>
              <a:solidFill>
                <a:srgbClr val="008CF0"/>
              </a:solidFill>
              <a:effectLst/>
              <a:uLnTx/>
              <a:uFillTx/>
              <a:latin typeface="Rockwell"/>
              <a:ea typeface="+mn-ea"/>
              <a:cs typeface="+mn-cs"/>
            </a:endParaRPr>
          </a:p>
        </p:txBody>
      </p:sp>
      <p:sp>
        <p:nvSpPr>
          <p:cNvPr id="22" name="TextBox 21">
            <a:extLst>
              <a:ext uri="{FF2B5EF4-FFF2-40B4-BE49-F238E27FC236}">
                <a16:creationId xmlns:a16="http://schemas.microsoft.com/office/drawing/2014/main" id="{53AF2059-3B1B-E149-9F77-FE45A6BD1533}"/>
              </a:ext>
            </a:extLst>
          </p:cNvPr>
          <p:cNvSpPr txBox="1"/>
          <p:nvPr/>
        </p:nvSpPr>
        <p:spPr>
          <a:xfrm rot="16200000">
            <a:off x="-684463" y="3516945"/>
            <a:ext cx="2980304" cy="369332"/>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incidence (%)</a:t>
            </a:r>
          </a:p>
        </p:txBody>
      </p:sp>
      <p:sp>
        <p:nvSpPr>
          <p:cNvPr id="23" name="TextBox 22">
            <a:extLst>
              <a:ext uri="{FF2B5EF4-FFF2-40B4-BE49-F238E27FC236}">
                <a16:creationId xmlns:a16="http://schemas.microsoft.com/office/drawing/2014/main" id="{EDD2043D-C93E-CA42-B483-800556A8861F}"/>
              </a:ext>
            </a:extLst>
          </p:cNvPr>
          <p:cNvSpPr txBox="1"/>
          <p:nvPr/>
        </p:nvSpPr>
        <p:spPr>
          <a:xfrm>
            <a:off x="2094591" y="6017195"/>
            <a:ext cx="3018840" cy="369332"/>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Years from randomization</a:t>
            </a:r>
          </a:p>
        </p:txBody>
      </p:sp>
      <p:sp>
        <p:nvSpPr>
          <p:cNvPr id="8" name="Rectangle 7">
            <a:extLst>
              <a:ext uri="{FF2B5EF4-FFF2-40B4-BE49-F238E27FC236}">
                <a16:creationId xmlns:a16="http://schemas.microsoft.com/office/drawing/2014/main" id="{9EDE9EB2-46A2-1C4E-872C-BEDDC7154B58}"/>
              </a:ext>
            </a:extLst>
          </p:cNvPr>
          <p:cNvSpPr/>
          <p:nvPr/>
        </p:nvSpPr>
        <p:spPr bwMode="auto">
          <a:xfrm>
            <a:off x="1248937" y="5728604"/>
            <a:ext cx="4616604" cy="323386"/>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6" name="Rectangle 5">
            <a:extLst>
              <a:ext uri="{FF2B5EF4-FFF2-40B4-BE49-F238E27FC236}">
                <a16:creationId xmlns:a16="http://schemas.microsoft.com/office/drawing/2014/main" id="{43007247-5787-BB47-AFA6-3E3FBCA8A6F4}"/>
              </a:ext>
            </a:extLst>
          </p:cNvPr>
          <p:cNvSpPr/>
          <p:nvPr/>
        </p:nvSpPr>
        <p:spPr bwMode="auto">
          <a:xfrm>
            <a:off x="1014761" y="1714165"/>
            <a:ext cx="323385" cy="403674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2" name="TextBox 31">
            <a:extLst>
              <a:ext uri="{FF2B5EF4-FFF2-40B4-BE49-F238E27FC236}">
                <a16:creationId xmlns:a16="http://schemas.microsoft.com/office/drawing/2014/main" id="{F71453CB-F54D-D14A-8F89-CABDE7C93FDF}"/>
              </a:ext>
            </a:extLst>
          </p:cNvPr>
          <p:cNvSpPr txBox="1"/>
          <p:nvPr/>
        </p:nvSpPr>
        <p:spPr>
          <a:xfrm>
            <a:off x="1011046" y="1725317"/>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34" name="TextBox 33">
            <a:extLst>
              <a:ext uri="{FF2B5EF4-FFF2-40B4-BE49-F238E27FC236}">
                <a16:creationId xmlns:a16="http://schemas.microsoft.com/office/drawing/2014/main" id="{5D2D549F-EE11-5D48-A1F2-E7378BBCBF92}"/>
              </a:ext>
            </a:extLst>
          </p:cNvPr>
          <p:cNvSpPr txBox="1"/>
          <p:nvPr/>
        </p:nvSpPr>
        <p:spPr>
          <a:xfrm>
            <a:off x="1011046" y="2619273"/>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35" name="TextBox 34">
            <a:extLst>
              <a:ext uri="{FF2B5EF4-FFF2-40B4-BE49-F238E27FC236}">
                <a16:creationId xmlns:a16="http://schemas.microsoft.com/office/drawing/2014/main" id="{477FEB11-66AD-2D4C-8ABF-F9EC2B263FE0}"/>
              </a:ext>
            </a:extLst>
          </p:cNvPr>
          <p:cNvSpPr txBox="1"/>
          <p:nvPr/>
        </p:nvSpPr>
        <p:spPr>
          <a:xfrm>
            <a:off x="1011046" y="3513229"/>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37" name="TextBox 36">
            <a:extLst>
              <a:ext uri="{FF2B5EF4-FFF2-40B4-BE49-F238E27FC236}">
                <a16:creationId xmlns:a16="http://schemas.microsoft.com/office/drawing/2014/main" id="{D9CC8A90-D848-D945-B87C-0776ED3AC806}"/>
              </a:ext>
            </a:extLst>
          </p:cNvPr>
          <p:cNvSpPr txBox="1"/>
          <p:nvPr/>
        </p:nvSpPr>
        <p:spPr>
          <a:xfrm>
            <a:off x="1139286" y="4407185"/>
            <a:ext cx="22057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39" name="TextBox 38">
            <a:extLst>
              <a:ext uri="{FF2B5EF4-FFF2-40B4-BE49-F238E27FC236}">
                <a16:creationId xmlns:a16="http://schemas.microsoft.com/office/drawing/2014/main" id="{EC41135B-A655-5D44-9DBE-C16BE93FC3F4}"/>
              </a:ext>
            </a:extLst>
          </p:cNvPr>
          <p:cNvSpPr txBox="1"/>
          <p:nvPr/>
        </p:nvSpPr>
        <p:spPr>
          <a:xfrm>
            <a:off x="1139286" y="5301143"/>
            <a:ext cx="22057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45" name="TextBox 44">
            <a:extLst>
              <a:ext uri="{FF2B5EF4-FFF2-40B4-BE49-F238E27FC236}">
                <a16:creationId xmlns:a16="http://schemas.microsoft.com/office/drawing/2014/main" id="{C2C976C7-4D5E-8542-AAD7-D6B9301055FA}"/>
              </a:ext>
            </a:extLst>
          </p:cNvPr>
          <p:cNvSpPr txBox="1"/>
          <p:nvPr/>
        </p:nvSpPr>
        <p:spPr>
          <a:xfrm>
            <a:off x="1479098"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46" name="TextBox 45">
            <a:extLst>
              <a:ext uri="{FF2B5EF4-FFF2-40B4-BE49-F238E27FC236}">
                <a16:creationId xmlns:a16="http://schemas.microsoft.com/office/drawing/2014/main" id="{FF0802FA-5E5B-2741-952E-854549FF383F}"/>
              </a:ext>
            </a:extLst>
          </p:cNvPr>
          <p:cNvSpPr txBox="1"/>
          <p:nvPr/>
        </p:nvSpPr>
        <p:spPr>
          <a:xfrm>
            <a:off x="2280499"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49" name="TextBox 48">
            <a:extLst>
              <a:ext uri="{FF2B5EF4-FFF2-40B4-BE49-F238E27FC236}">
                <a16:creationId xmlns:a16="http://schemas.microsoft.com/office/drawing/2014/main" id="{86643A2C-1C3F-9C44-A5AE-B67261C47124}"/>
              </a:ext>
            </a:extLst>
          </p:cNvPr>
          <p:cNvSpPr txBox="1"/>
          <p:nvPr/>
        </p:nvSpPr>
        <p:spPr>
          <a:xfrm>
            <a:off x="3081900"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52" name="TextBox 51">
            <a:extLst>
              <a:ext uri="{FF2B5EF4-FFF2-40B4-BE49-F238E27FC236}">
                <a16:creationId xmlns:a16="http://schemas.microsoft.com/office/drawing/2014/main" id="{88FE2802-E99B-DB4F-AE52-F7E5FC4504FA}"/>
              </a:ext>
            </a:extLst>
          </p:cNvPr>
          <p:cNvSpPr txBox="1"/>
          <p:nvPr/>
        </p:nvSpPr>
        <p:spPr>
          <a:xfrm>
            <a:off x="3883301"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53" name="TextBox 52">
            <a:extLst>
              <a:ext uri="{FF2B5EF4-FFF2-40B4-BE49-F238E27FC236}">
                <a16:creationId xmlns:a16="http://schemas.microsoft.com/office/drawing/2014/main" id="{34D01E4D-11D1-3047-86A2-A579862BA86A}"/>
              </a:ext>
            </a:extLst>
          </p:cNvPr>
          <p:cNvSpPr txBox="1"/>
          <p:nvPr/>
        </p:nvSpPr>
        <p:spPr>
          <a:xfrm>
            <a:off x="4684702"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54" name="TextBox 53">
            <a:extLst>
              <a:ext uri="{FF2B5EF4-FFF2-40B4-BE49-F238E27FC236}">
                <a16:creationId xmlns:a16="http://schemas.microsoft.com/office/drawing/2014/main" id="{EAE59542-5CF6-FE4E-913F-7734E4CE64E6}"/>
              </a:ext>
            </a:extLst>
          </p:cNvPr>
          <p:cNvSpPr txBox="1"/>
          <p:nvPr/>
        </p:nvSpPr>
        <p:spPr>
          <a:xfrm>
            <a:off x="5486104"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11" name="Rectangle 10">
            <a:extLst>
              <a:ext uri="{FF2B5EF4-FFF2-40B4-BE49-F238E27FC236}">
                <a16:creationId xmlns:a16="http://schemas.microsoft.com/office/drawing/2014/main" id="{EF478191-BD22-2F4A-8968-7735DEA8E68F}"/>
              </a:ext>
            </a:extLst>
          </p:cNvPr>
          <p:cNvSpPr/>
          <p:nvPr/>
        </p:nvSpPr>
        <p:spPr>
          <a:xfrm>
            <a:off x="4481460" y="2393718"/>
            <a:ext cx="61908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15.4%</a:t>
            </a:r>
          </a:p>
        </p:txBody>
      </p:sp>
      <p:sp>
        <p:nvSpPr>
          <p:cNvPr id="69" name="Rectangle 68">
            <a:extLst>
              <a:ext uri="{FF2B5EF4-FFF2-40B4-BE49-F238E27FC236}">
                <a16:creationId xmlns:a16="http://schemas.microsoft.com/office/drawing/2014/main" id="{96A16088-B691-FE49-B5A6-FA04FA1A0F19}"/>
              </a:ext>
            </a:extLst>
          </p:cNvPr>
          <p:cNvSpPr/>
          <p:nvPr/>
        </p:nvSpPr>
        <p:spPr>
          <a:xfrm>
            <a:off x="4487167" y="3393611"/>
            <a:ext cx="607667"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11.9%</a:t>
            </a:r>
          </a:p>
        </p:txBody>
      </p:sp>
      <p:sp>
        <p:nvSpPr>
          <p:cNvPr id="15" name="Rectangle 14">
            <a:extLst>
              <a:ext uri="{FF2B5EF4-FFF2-40B4-BE49-F238E27FC236}">
                <a16:creationId xmlns:a16="http://schemas.microsoft.com/office/drawing/2014/main" id="{A6B6F602-98BB-1B46-BCE3-225FD9DDCBA6}"/>
              </a:ext>
            </a:extLst>
          </p:cNvPr>
          <p:cNvSpPr/>
          <p:nvPr/>
        </p:nvSpPr>
        <p:spPr>
          <a:xfrm>
            <a:off x="1738790" y="4245924"/>
            <a:ext cx="53412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a:t>
            </a:r>
          </a:p>
        </p:txBody>
      </p:sp>
      <p:sp>
        <p:nvSpPr>
          <p:cNvPr id="70" name="Rectangle 69">
            <a:extLst>
              <a:ext uri="{FF2B5EF4-FFF2-40B4-BE49-F238E27FC236}">
                <a16:creationId xmlns:a16="http://schemas.microsoft.com/office/drawing/2014/main" id="{44F048A3-3D8D-A745-A4F9-B7CF186A3CB7}"/>
              </a:ext>
            </a:extLst>
          </p:cNvPr>
          <p:cNvSpPr/>
          <p:nvPr/>
        </p:nvSpPr>
        <p:spPr>
          <a:xfrm>
            <a:off x="1738790" y="4977086"/>
            <a:ext cx="53412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a:t>
            </a:r>
          </a:p>
        </p:txBody>
      </p:sp>
      <p:grpSp>
        <p:nvGrpSpPr>
          <p:cNvPr id="25" name="Group 24">
            <a:extLst>
              <a:ext uri="{FF2B5EF4-FFF2-40B4-BE49-F238E27FC236}">
                <a16:creationId xmlns:a16="http://schemas.microsoft.com/office/drawing/2014/main" id="{83697E0D-DAB9-7047-BB4C-9DD7EAD447FC}"/>
              </a:ext>
            </a:extLst>
          </p:cNvPr>
          <p:cNvGrpSpPr/>
          <p:nvPr/>
        </p:nvGrpSpPr>
        <p:grpSpPr>
          <a:xfrm>
            <a:off x="6285247" y="1274021"/>
            <a:ext cx="5906753" cy="5329689"/>
            <a:chOff x="6285247" y="1274021"/>
            <a:chExt cx="5906753" cy="5329689"/>
          </a:xfrm>
        </p:grpSpPr>
        <p:pic>
          <p:nvPicPr>
            <p:cNvPr id="18" name="Picture 17">
              <a:extLst>
                <a:ext uri="{FF2B5EF4-FFF2-40B4-BE49-F238E27FC236}">
                  <a16:creationId xmlns:a16="http://schemas.microsoft.com/office/drawing/2014/main" id="{9EA6FE2C-A84F-9545-9C5A-2BFBDD2E4290}"/>
                </a:ext>
              </a:extLst>
            </p:cNvPr>
            <p:cNvPicPr>
              <a:picLocks noChangeAspect="1"/>
            </p:cNvPicPr>
            <p:nvPr/>
          </p:nvPicPr>
          <p:blipFill>
            <a:blip r:embed="rId4"/>
            <a:stretch>
              <a:fillRect/>
            </a:stretch>
          </p:blipFill>
          <p:spPr>
            <a:xfrm>
              <a:off x="6969686" y="1737086"/>
              <a:ext cx="4469457" cy="4005346"/>
            </a:xfrm>
            <a:prstGeom prst="rect">
              <a:avLst/>
            </a:prstGeom>
          </p:spPr>
        </p:pic>
        <p:sp>
          <p:nvSpPr>
            <p:cNvPr id="9" name="Rectangle 8">
              <a:extLst>
                <a:ext uri="{FF2B5EF4-FFF2-40B4-BE49-F238E27FC236}">
                  <a16:creationId xmlns:a16="http://schemas.microsoft.com/office/drawing/2014/main" id="{D2FCD691-C7AD-CF43-8607-91F1D231F879}"/>
                </a:ext>
              </a:extLst>
            </p:cNvPr>
            <p:cNvSpPr/>
            <p:nvPr/>
          </p:nvSpPr>
          <p:spPr bwMode="auto">
            <a:xfrm>
              <a:off x="10482943" y="5819938"/>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6" name="Rectangle 15">
              <a:extLst>
                <a:ext uri="{FF2B5EF4-FFF2-40B4-BE49-F238E27FC236}">
                  <a16:creationId xmlns:a16="http://schemas.microsoft.com/office/drawing/2014/main" id="{BDDEDA60-8C0E-4845-9FB4-9950B4429F2B}"/>
                </a:ext>
              </a:extLst>
            </p:cNvPr>
            <p:cNvSpPr/>
            <p:nvPr/>
          </p:nvSpPr>
          <p:spPr>
            <a:xfrm>
              <a:off x="7421616" y="1274021"/>
              <a:ext cx="367119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Functional CR achieved</a:t>
              </a:r>
            </a:p>
          </p:txBody>
        </p:sp>
        <p:sp>
          <p:nvSpPr>
            <p:cNvPr id="43" name="Rectangle 42">
              <a:extLst>
                <a:ext uri="{FF2B5EF4-FFF2-40B4-BE49-F238E27FC236}">
                  <a16:creationId xmlns:a16="http://schemas.microsoft.com/office/drawing/2014/main" id="{384B141D-E262-F846-949C-F9EC18E886B2}"/>
                </a:ext>
              </a:extLst>
            </p:cNvPr>
            <p:cNvSpPr/>
            <p:nvPr/>
          </p:nvSpPr>
          <p:spPr>
            <a:xfrm>
              <a:off x="10689856" y="2140959"/>
              <a:ext cx="5838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8CF0"/>
                  </a:solidFill>
                  <a:effectLst/>
                  <a:uLnTx/>
                  <a:uFillTx/>
                  <a:latin typeface="Arial" panose="020B0604020202020204" pitchFamily="34" charset="0"/>
                  <a:ea typeface="+mn-ea"/>
                  <a:cs typeface="Arial" panose="020B0604020202020204" pitchFamily="34" charset="0"/>
                </a:rPr>
                <a:t>CON</a:t>
              </a:r>
              <a:endParaRPr kumimoji="0" lang="en-US" sz="1400" b="0" i="0" u="none" strike="noStrike" kern="1200" cap="none" spc="0" normalizeH="0" baseline="0" noProof="0" dirty="0">
                <a:ln>
                  <a:noFill/>
                </a:ln>
                <a:solidFill>
                  <a:srgbClr val="008CF0"/>
                </a:solidFill>
                <a:effectLst/>
                <a:uLnTx/>
                <a:uFillTx/>
                <a:latin typeface="Rockwell"/>
                <a:ea typeface="+mn-ea"/>
                <a:cs typeface="+mn-cs"/>
              </a:endParaRPr>
            </a:p>
          </p:txBody>
        </p:sp>
        <p:sp>
          <p:nvSpPr>
            <p:cNvPr id="44" name="Rectangle 43">
              <a:extLst>
                <a:ext uri="{FF2B5EF4-FFF2-40B4-BE49-F238E27FC236}">
                  <a16:creationId xmlns:a16="http://schemas.microsoft.com/office/drawing/2014/main" id="{7798F44B-47C4-EA49-8972-0F8A4ADC4FB1}"/>
                </a:ext>
              </a:extLst>
            </p:cNvPr>
            <p:cNvSpPr/>
            <p:nvPr/>
          </p:nvSpPr>
          <p:spPr>
            <a:xfrm>
              <a:off x="10780355" y="3055359"/>
              <a:ext cx="5533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7F3A"/>
                  </a:solidFill>
                  <a:effectLst/>
                  <a:uLnTx/>
                  <a:uFillTx/>
                  <a:latin typeface="Arial" panose="020B0604020202020204" pitchFamily="34" charset="0"/>
                  <a:ea typeface="+mn-ea"/>
                  <a:cs typeface="Arial" panose="020B0604020202020204" pitchFamily="34" charset="0"/>
                </a:rPr>
                <a:t>INV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7F3A"/>
                  </a:solidFill>
                  <a:effectLst/>
                  <a:uLnTx/>
                  <a:uFillTx/>
                  <a:latin typeface="Arial" panose="020B0604020202020204" pitchFamily="34" charset="0"/>
                  <a:ea typeface="+mn-ea"/>
                  <a:cs typeface="Arial" panose="020B0604020202020204" pitchFamily="34" charset="0"/>
                </a:rPr>
                <a:t>FCR</a:t>
              </a:r>
              <a:endParaRPr kumimoji="0" lang="en-US" sz="1400" b="0" i="0" u="none" strike="noStrike" kern="1200" cap="none" spc="0" normalizeH="0" baseline="0" noProof="0" dirty="0">
                <a:ln>
                  <a:noFill/>
                </a:ln>
                <a:solidFill>
                  <a:srgbClr val="087F3A"/>
                </a:solidFill>
                <a:effectLst/>
                <a:uLnTx/>
                <a:uFillTx/>
                <a:latin typeface="Rockwell"/>
                <a:ea typeface="+mn-ea"/>
                <a:cs typeface="+mn-cs"/>
              </a:endParaRPr>
            </a:p>
          </p:txBody>
        </p:sp>
        <p:cxnSp>
          <p:nvCxnSpPr>
            <p:cNvPr id="47" name="Straight Arrow Connector 46">
              <a:extLst>
                <a:ext uri="{FF2B5EF4-FFF2-40B4-BE49-F238E27FC236}">
                  <a16:creationId xmlns:a16="http://schemas.microsoft.com/office/drawing/2014/main" id="{CA2A9B2C-888A-1C47-81B2-A59C670855F7}"/>
                </a:ext>
              </a:extLst>
            </p:cNvPr>
            <p:cNvCxnSpPr>
              <a:cxnSpLocks/>
            </p:cNvCxnSpPr>
            <p:nvPr/>
          </p:nvCxnSpPr>
          <p:spPr bwMode="auto">
            <a:xfrm flipV="1">
              <a:off x="10425021" y="3442604"/>
              <a:ext cx="0" cy="1441163"/>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48" name="TextBox 47">
              <a:extLst>
                <a:ext uri="{FF2B5EF4-FFF2-40B4-BE49-F238E27FC236}">
                  <a16:creationId xmlns:a16="http://schemas.microsoft.com/office/drawing/2014/main" id="{601F59AD-6385-9641-A5FC-DAD75A273643}"/>
                </a:ext>
              </a:extLst>
            </p:cNvPr>
            <p:cNvSpPr txBox="1"/>
            <p:nvPr/>
          </p:nvSpPr>
          <p:spPr>
            <a:xfrm>
              <a:off x="9547400" y="4898900"/>
              <a:ext cx="1739579" cy="646331"/>
            </a:xfrm>
            <a:prstGeom prst="rect">
              <a:avLst/>
            </a:prstGeom>
            <a:solidFill>
              <a:schemeClr val="tx1"/>
            </a:solidFill>
            <a:ln>
              <a:solidFill>
                <a:schemeClr val="bg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4-year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INV-FCR vs.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 (-5.4% to 0.8%) </a:t>
              </a:r>
            </a:p>
          </p:txBody>
        </p:sp>
        <p:cxnSp>
          <p:nvCxnSpPr>
            <p:cNvPr id="50" name="Straight Arrow Connector 49">
              <a:extLst>
                <a:ext uri="{FF2B5EF4-FFF2-40B4-BE49-F238E27FC236}">
                  <a16:creationId xmlns:a16="http://schemas.microsoft.com/office/drawing/2014/main" id="{F973EFF6-5B86-3C42-BC1D-044588B9C11E}"/>
                </a:ext>
              </a:extLst>
            </p:cNvPr>
            <p:cNvCxnSpPr>
              <a:cxnSpLocks/>
            </p:cNvCxnSpPr>
            <p:nvPr/>
          </p:nvCxnSpPr>
          <p:spPr bwMode="auto">
            <a:xfrm>
              <a:off x="7626066" y="2347396"/>
              <a:ext cx="0" cy="1708526"/>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sp>
          <p:nvSpPr>
            <p:cNvPr id="51" name="TextBox 50">
              <a:extLst>
                <a:ext uri="{FF2B5EF4-FFF2-40B4-BE49-F238E27FC236}">
                  <a16:creationId xmlns:a16="http://schemas.microsoft.com/office/drawing/2014/main" id="{C1B43EDA-9B45-4849-9C53-D6D6C06981D8}"/>
                </a:ext>
              </a:extLst>
            </p:cNvPr>
            <p:cNvSpPr txBox="1"/>
            <p:nvPr/>
          </p:nvSpPr>
          <p:spPr>
            <a:xfrm>
              <a:off x="7214594" y="1890195"/>
              <a:ext cx="1593706" cy="646331"/>
            </a:xfrm>
            <a:prstGeom prst="rect">
              <a:avLst/>
            </a:prstGeom>
            <a:solidFill>
              <a:schemeClr val="tx1"/>
            </a:solidFill>
            <a:ln>
              <a:solidFill>
                <a:schemeClr val="bg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6-month difference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INV-FCR vs.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 (0.6% to 5.2%)</a:t>
              </a:r>
            </a:p>
          </p:txBody>
        </p:sp>
        <p:sp>
          <p:nvSpPr>
            <p:cNvPr id="30" name="TextBox 29">
              <a:extLst>
                <a:ext uri="{FF2B5EF4-FFF2-40B4-BE49-F238E27FC236}">
                  <a16:creationId xmlns:a16="http://schemas.microsoft.com/office/drawing/2014/main" id="{398DE531-3B67-314A-8F96-202CB7126E81}"/>
                </a:ext>
              </a:extLst>
            </p:cNvPr>
            <p:cNvSpPr txBox="1"/>
            <p:nvPr/>
          </p:nvSpPr>
          <p:spPr>
            <a:xfrm rot="16200000">
              <a:off x="4979761" y="3516945"/>
              <a:ext cx="2980304" cy="369332"/>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incidence (%)</a:t>
              </a:r>
            </a:p>
          </p:txBody>
        </p:sp>
        <p:sp>
          <p:nvSpPr>
            <p:cNvPr id="31" name="TextBox 30">
              <a:extLst>
                <a:ext uri="{FF2B5EF4-FFF2-40B4-BE49-F238E27FC236}">
                  <a16:creationId xmlns:a16="http://schemas.microsoft.com/office/drawing/2014/main" id="{9629A418-1DBF-6246-8B89-494C1CC27DB8}"/>
                </a:ext>
              </a:extLst>
            </p:cNvPr>
            <p:cNvSpPr txBox="1"/>
            <p:nvPr/>
          </p:nvSpPr>
          <p:spPr>
            <a:xfrm>
              <a:off x="7747795" y="6017195"/>
              <a:ext cx="3018840" cy="369332"/>
            </a:xfrm>
            <a:prstGeom prst="rect">
              <a:avLst/>
            </a:prstGeom>
            <a:solidFill>
              <a:schemeClr val="tx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Years from randomization</a:t>
              </a:r>
            </a:p>
          </p:txBody>
        </p:sp>
        <p:sp>
          <p:nvSpPr>
            <p:cNvPr id="56" name="Rectangle 55">
              <a:extLst>
                <a:ext uri="{FF2B5EF4-FFF2-40B4-BE49-F238E27FC236}">
                  <a16:creationId xmlns:a16="http://schemas.microsoft.com/office/drawing/2014/main" id="{603A77D6-51E5-FA4D-8366-8FF6F3DDAE71}"/>
                </a:ext>
              </a:extLst>
            </p:cNvPr>
            <p:cNvSpPr/>
            <p:nvPr/>
          </p:nvSpPr>
          <p:spPr bwMode="auto">
            <a:xfrm>
              <a:off x="6887737" y="5728604"/>
              <a:ext cx="4616604" cy="323386"/>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7" name="Rectangle 56">
              <a:extLst>
                <a:ext uri="{FF2B5EF4-FFF2-40B4-BE49-F238E27FC236}">
                  <a16:creationId xmlns:a16="http://schemas.microsoft.com/office/drawing/2014/main" id="{F386EEBB-ED27-2946-8458-06A5F63124EC}"/>
                </a:ext>
              </a:extLst>
            </p:cNvPr>
            <p:cNvSpPr/>
            <p:nvPr/>
          </p:nvSpPr>
          <p:spPr bwMode="auto">
            <a:xfrm>
              <a:off x="6653561" y="1714165"/>
              <a:ext cx="323385" cy="403674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58" name="TextBox 57">
              <a:extLst>
                <a:ext uri="{FF2B5EF4-FFF2-40B4-BE49-F238E27FC236}">
                  <a16:creationId xmlns:a16="http://schemas.microsoft.com/office/drawing/2014/main" id="{4227B88C-4162-B24D-AE4E-CBE8EACF7FD9}"/>
                </a:ext>
              </a:extLst>
            </p:cNvPr>
            <p:cNvSpPr txBox="1"/>
            <p:nvPr/>
          </p:nvSpPr>
          <p:spPr>
            <a:xfrm>
              <a:off x="6668134" y="1743605"/>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59" name="TextBox 58">
              <a:extLst>
                <a:ext uri="{FF2B5EF4-FFF2-40B4-BE49-F238E27FC236}">
                  <a16:creationId xmlns:a16="http://schemas.microsoft.com/office/drawing/2014/main" id="{5C3F9BD7-92E9-0B47-A8AE-303405F6DD7D}"/>
                </a:ext>
              </a:extLst>
            </p:cNvPr>
            <p:cNvSpPr txBox="1"/>
            <p:nvPr/>
          </p:nvSpPr>
          <p:spPr>
            <a:xfrm>
              <a:off x="6668134" y="2632990"/>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60" name="TextBox 59">
              <a:extLst>
                <a:ext uri="{FF2B5EF4-FFF2-40B4-BE49-F238E27FC236}">
                  <a16:creationId xmlns:a16="http://schemas.microsoft.com/office/drawing/2014/main" id="{1AD79232-9B10-7748-B84F-A759645C661A}"/>
                </a:ext>
              </a:extLst>
            </p:cNvPr>
            <p:cNvSpPr txBox="1"/>
            <p:nvPr/>
          </p:nvSpPr>
          <p:spPr>
            <a:xfrm>
              <a:off x="6668134" y="3522375"/>
              <a:ext cx="34881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61" name="TextBox 60">
              <a:extLst>
                <a:ext uri="{FF2B5EF4-FFF2-40B4-BE49-F238E27FC236}">
                  <a16:creationId xmlns:a16="http://schemas.microsoft.com/office/drawing/2014/main" id="{E8D1B741-9792-7344-BE8D-8DAE867B6140}"/>
                </a:ext>
              </a:extLst>
            </p:cNvPr>
            <p:cNvSpPr txBox="1"/>
            <p:nvPr/>
          </p:nvSpPr>
          <p:spPr>
            <a:xfrm>
              <a:off x="6796374" y="4411760"/>
              <a:ext cx="22057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62" name="TextBox 61">
              <a:extLst>
                <a:ext uri="{FF2B5EF4-FFF2-40B4-BE49-F238E27FC236}">
                  <a16:creationId xmlns:a16="http://schemas.microsoft.com/office/drawing/2014/main" id="{543B08D5-58B2-C243-8DD9-3AFE6DCD434D}"/>
                </a:ext>
              </a:extLst>
            </p:cNvPr>
            <p:cNvSpPr txBox="1"/>
            <p:nvPr/>
          </p:nvSpPr>
          <p:spPr>
            <a:xfrm>
              <a:off x="6796374" y="5301143"/>
              <a:ext cx="220573" cy="369332"/>
            </a:xfrm>
            <a:prstGeom prst="rect">
              <a:avLst/>
            </a:prstGeom>
            <a:solidFill>
              <a:schemeClr val="tx1"/>
            </a:solidFill>
          </p:spPr>
          <p:txBody>
            <a:bodyPr wrap="none" lIns="45720" r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63" name="TextBox 62">
              <a:extLst>
                <a:ext uri="{FF2B5EF4-FFF2-40B4-BE49-F238E27FC236}">
                  <a16:creationId xmlns:a16="http://schemas.microsoft.com/office/drawing/2014/main" id="{2703FDFD-7707-5F4B-A0C1-84F9122BB65F}"/>
                </a:ext>
              </a:extLst>
            </p:cNvPr>
            <p:cNvSpPr txBox="1"/>
            <p:nvPr/>
          </p:nvSpPr>
          <p:spPr>
            <a:xfrm>
              <a:off x="7117898"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64" name="TextBox 63">
              <a:extLst>
                <a:ext uri="{FF2B5EF4-FFF2-40B4-BE49-F238E27FC236}">
                  <a16:creationId xmlns:a16="http://schemas.microsoft.com/office/drawing/2014/main" id="{C82A8956-2EE3-754B-9DA6-41F76958B0E9}"/>
                </a:ext>
              </a:extLst>
            </p:cNvPr>
            <p:cNvSpPr txBox="1"/>
            <p:nvPr/>
          </p:nvSpPr>
          <p:spPr>
            <a:xfrm>
              <a:off x="7919299"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65" name="TextBox 64">
              <a:extLst>
                <a:ext uri="{FF2B5EF4-FFF2-40B4-BE49-F238E27FC236}">
                  <a16:creationId xmlns:a16="http://schemas.microsoft.com/office/drawing/2014/main" id="{5C638857-57AB-1A4E-9483-FBE7D2779685}"/>
                </a:ext>
              </a:extLst>
            </p:cNvPr>
            <p:cNvSpPr txBox="1"/>
            <p:nvPr/>
          </p:nvSpPr>
          <p:spPr>
            <a:xfrm>
              <a:off x="8720700"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66" name="TextBox 65">
              <a:extLst>
                <a:ext uri="{FF2B5EF4-FFF2-40B4-BE49-F238E27FC236}">
                  <a16:creationId xmlns:a16="http://schemas.microsoft.com/office/drawing/2014/main" id="{02A38857-1B1C-4440-B037-0DEB7AAB6AE1}"/>
                </a:ext>
              </a:extLst>
            </p:cNvPr>
            <p:cNvSpPr txBox="1"/>
            <p:nvPr/>
          </p:nvSpPr>
          <p:spPr>
            <a:xfrm>
              <a:off x="9522101"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67" name="TextBox 66">
              <a:extLst>
                <a:ext uri="{FF2B5EF4-FFF2-40B4-BE49-F238E27FC236}">
                  <a16:creationId xmlns:a16="http://schemas.microsoft.com/office/drawing/2014/main" id="{7E8E05BF-E665-814C-A533-C1EF85A643A4}"/>
                </a:ext>
              </a:extLst>
            </p:cNvPr>
            <p:cNvSpPr txBox="1"/>
            <p:nvPr/>
          </p:nvSpPr>
          <p:spPr>
            <a:xfrm>
              <a:off x="10323502"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68" name="TextBox 67">
              <a:extLst>
                <a:ext uri="{FF2B5EF4-FFF2-40B4-BE49-F238E27FC236}">
                  <a16:creationId xmlns:a16="http://schemas.microsoft.com/office/drawing/2014/main" id="{02C0FACF-C9CA-E74C-A9A2-DED45F97F2A8}"/>
                </a:ext>
              </a:extLst>
            </p:cNvPr>
            <p:cNvSpPr txBox="1"/>
            <p:nvPr/>
          </p:nvSpPr>
          <p:spPr>
            <a:xfrm>
              <a:off x="11124904" y="5710021"/>
              <a:ext cx="220573" cy="369332"/>
            </a:xfrm>
            <a:prstGeom prst="rect">
              <a:avLst/>
            </a:prstGeom>
            <a:noFill/>
          </p:spPr>
          <p:txBody>
            <a:bodyPr wrap="none" lIns="45720" tIns="45720" r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19" name="Rectangle 18">
              <a:extLst>
                <a:ext uri="{FF2B5EF4-FFF2-40B4-BE49-F238E27FC236}">
                  <a16:creationId xmlns:a16="http://schemas.microsoft.com/office/drawing/2014/main" id="{8528CDD7-0873-BA4E-B602-02C95FE6F7A7}"/>
                </a:ext>
              </a:extLst>
            </p:cNvPr>
            <p:cNvSpPr/>
            <p:nvPr/>
          </p:nvSpPr>
          <p:spPr>
            <a:xfrm>
              <a:off x="7359006" y="4969650"/>
              <a:ext cx="53412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a:t>
              </a:r>
            </a:p>
          </p:txBody>
        </p:sp>
        <p:sp>
          <p:nvSpPr>
            <p:cNvPr id="71" name="Rectangle 70">
              <a:extLst>
                <a:ext uri="{FF2B5EF4-FFF2-40B4-BE49-F238E27FC236}">
                  <a16:creationId xmlns:a16="http://schemas.microsoft.com/office/drawing/2014/main" id="{0AFCBC31-C253-8E4E-A1BE-108A9BF54CD8}"/>
                </a:ext>
              </a:extLst>
            </p:cNvPr>
            <p:cNvSpPr/>
            <p:nvPr/>
          </p:nvSpPr>
          <p:spPr>
            <a:xfrm>
              <a:off x="7359006" y="4029231"/>
              <a:ext cx="53412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6.5%</a:t>
              </a:r>
            </a:p>
          </p:txBody>
        </p:sp>
        <p:sp>
          <p:nvSpPr>
            <p:cNvPr id="21" name="Rectangle 20">
              <a:extLst>
                <a:ext uri="{FF2B5EF4-FFF2-40B4-BE49-F238E27FC236}">
                  <a16:creationId xmlns:a16="http://schemas.microsoft.com/office/drawing/2014/main" id="{015B1F86-316C-D54F-8FC7-B46C3EB4CD43}"/>
                </a:ext>
              </a:extLst>
            </p:cNvPr>
            <p:cNvSpPr/>
            <p:nvPr/>
          </p:nvSpPr>
          <p:spPr>
            <a:xfrm>
              <a:off x="10115481" y="3185456"/>
              <a:ext cx="61908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13.1%</a:t>
              </a:r>
            </a:p>
          </p:txBody>
        </p:sp>
        <p:sp>
          <p:nvSpPr>
            <p:cNvPr id="72" name="Rectangle 71">
              <a:extLst>
                <a:ext uri="{FF2B5EF4-FFF2-40B4-BE49-F238E27FC236}">
                  <a16:creationId xmlns:a16="http://schemas.microsoft.com/office/drawing/2014/main" id="{8B167C57-FFA8-AE43-9070-81CEF00D62C5}"/>
                </a:ext>
              </a:extLst>
            </p:cNvPr>
            <p:cNvSpPr/>
            <p:nvPr/>
          </p:nvSpPr>
          <p:spPr>
            <a:xfrm>
              <a:off x="10115481" y="2401153"/>
              <a:ext cx="61908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15.4%</a:t>
              </a:r>
            </a:p>
          </p:txBody>
        </p:sp>
      </p:grpSp>
    </p:spTree>
    <p:extLst>
      <p:ext uri="{BB962C8B-B14F-4D97-AF65-F5344CB8AC3E}">
        <p14:creationId xmlns:p14="http://schemas.microsoft.com/office/powerpoint/2010/main" val="3690997109"/>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Adjusted 4-Year Outcomes for INV-ACR versus CON</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nvGraphicFramePr>
        <p:xfrm>
          <a:off x="1339802" y="843165"/>
          <a:ext cx="9512397" cy="5579406"/>
        </p:xfrm>
        <a:graphic>
          <a:graphicData uri="http://schemas.openxmlformats.org/drawingml/2006/table">
            <a:tbl>
              <a:tblPr firstRow="1" firstCol="1" bandRow="1">
                <a:tableStyleId>{5C22544A-7EE6-4342-B048-85BDC9FD1C3A}</a:tableStyleId>
              </a:tblPr>
              <a:tblGrid>
                <a:gridCol w="3165864">
                  <a:extLst>
                    <a:ext uri="{9D8B030D-6E8A-4147-A177-3AD203B41FA5}">
                      <a16:colId xmlns:a16="http://schemas.microsoft.com/office/drawing/2014/main" val="3560520490"/>
                    </a:ext>
                  </a:extLst>
                </a:gridCol>
                <a:gridCol w="1426235">
                  <a:extLst>
                    <a:ext uri="{9D8B030D-6E8A-4147-A177-3AD203B41FA5}">
                      <a16:colId xmlns:a16="http://schemas.microsoft.com/office/drawing/2014/main" val="170658074"/>
                    </a:ext>
                  </a:extLst>
                </a:gridCol>
                <a:gridCol w="1354462">
                  <a:extLst>
                    <a:ext uri="{9D8B030D-6E8A-4147-A177-3AD203B41FA5}">
                      <a16:colId xmlns:a16="http://schemas.microsoft.com/office/drawing/2014/main" val="1789427852"/>
                    </a:ext>
                  </a:extLst>
                </a:gridCol>
                <a:gridCol w="3565836">
                  <a:extLst>
                    <a:ext uri="{9D8B030D-6E8A-4147-A177-3AD203B41FA5}">
                      <a16:colId xmlns:a16="http://schemas.microsoft.com/office/drawing/2014/main" val="1561297279"/>
                    </a:ext>
                  </a:extLst>
                </a:gridCol>
              </a:tblGrid>
              <a:tr h="398529">
                <a:tc gridSpan="4">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2000" dirty="0">
                          <a:solidFill>
                            <a:srgbClr val="C00000"/>
                          </a:solidFill>
                          <a:effectLst/>
                          <a:latin typeface="Arial" panose="020B0604020202020204" pitchFamily="34" charset="0"/>
                          <a:cs typeface="Arial" panose="020B0604020202020204" pitchFamily="34" charset="0"/>
                        </a:rPr>
                        <a:t>Anatomic CR Assessment - Marginal structural model using natural splines</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800" dirty="0">
                        <a:solidFill>
                          <a:srgbClr val="C00000"/>
                        </a:solidFill>
                        <a:effectLst/>
                        <a:latin typeface="Arial" panose="020B060402020202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endParaRPr lang="en-US"/>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57980441"/>
                  </a:ext>
                </a:extLst>
              </a:tr>
              <a:tr h="398529">
                <a:tc>
                  <a:txBody>
                    <a:bodyPr/>
                    <a:lstStyle/>
                    <a:p>
                      <a:pPr marL="0" marR="0">
                        <a:spcBef>
                          <a:spcPts val="0"/>
                        </a:spcBef>
                        <a:spcAft>
                          <a:spcPts val="0"/>
                        </a:spcAft>
                      </a:pPr>
                      <a:r>
                        <a:rPr lang="en-US" sz="2000" dirty="0">
                          <a:solidFill>
                            <a:srgbClr val="002060"/>
                          </a:solidFill>
                          <a:effectLst/>
                          <a:latin typeface="Arial" panose="020B0604020202020204" pitchFamily="34" charset="0"/>
                          <a:cs typeface="Arial" panose="020B0604020202020204" pitchFamily="34" charset="0"/>
                        </a:rPr>
                        <a:t>Endpoint</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INV-ACR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CON</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cs typeface="Arial" panose="020B0604020202020204" pitchFamily="34" charset="0"/>
                        </a:rPr>
                        <a:t>Adj Difference (95% CI)</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084783320"/>
                  </a:ext>
                </a:extLst>
              </a:tr>
              <a:tr h="398529">
                <a:tc>
                  <a:txBody>
                    <a:bodyPr/>
                    <a:lstStyle/>
                    <a:p>
                      <a:pPr marL="0" marR="0">
                        <a:spcBef>
                          <a:spcPts val="0"/>
                        </a:spcBef>
                        <a:spcAft>
                          <a:spcPts val="0"/>
                        </a:spcAft>
                      </a:pPr>
                      <a:r>
                        <a:rPr lang="en-US" sz="2000" dirty="0">
                          <a:solidFill>
                            <a:schemeClr val="bg2"/>
                          </a:solidFill>
                          <a:effectLst/>
                          <a:latin typeface="Arial" panose="020B0604020202020204" pitchFamily="34" charset="0"/>
                          <a:cs typeface="Arial" panose="020B0604020202020204" pitchFamily="34" charset="0"/>
                        </a:rPr>
                        <a:t>Primary endpoint</a:t>
                      </a:r>
                      <a:endParaRPr lang="en-US"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15.4%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-3.5% (-7.4% to 0.1%)</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403394"/>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CV death or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-3.5% (-7.4% to -0.2%)</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767776"/>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CV death</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-1.8% (-4.3% to 0.3%)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231738"/>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-2.3% (-5.4% to 0.8%)</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18615"/>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 (-4.2% to 3.2%)</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821370"/>
                  </a:ext>
                </a:extLst>
              </a:tr>
              <a:tr h="398529">
                <a:tc gridSpan="4">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1" dirty="0">
                          <a:solidFill>
                            <a:srgbClr val="C00000"/>
                          </a:solidFill>
                          <a:effectLst/>
                          <a:latin typeface="Arial" panose="020B0604020202020204" pitchFamily="34" charset="0"/>
                          <a:cs typeface="Arial" panose="020B0604020202020204" pitchFamily="34" charset="0"/>
                        </a:rPr>
                        <a:t>Anatomic CR Assessment - Covariate-adjusted Cox model </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8CF0">
                        <a:alpha val="16078"/>
                      </a:srgbClr>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latin typeface="Arial" panose="020B0604020202020204" pitchFamily="34" charset="0"/>
                          <a:cs typeface="Arial" panose="020B0604020202020204" pitchFamily="34" charset="0"/>
                        </a:rPr>
                        <a:t>Anatomic CR Assessment - Covariate-adjusted Cox model </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8736018"/>
                  </a:ext>
                </a:extLst>
              </a:tr>
              <a:tr h="398529">
                <a:tc>
                  <a:txBody>
                    <a:bodyPr/>
                    <a:lstStyle/>
                    <a:p>
                      <a:pPr marL="0" marR="0">
                        <a:spcBef>
                          <a:spcPts val="0"/>
                        </a:spcBef>
                        <a:spcAft>
                          <a:spcPts val="0"/>
                        </a:spcAft>
                      </a:pPr>
                      <a:r>
                        <a:rPr lang="en-US" sz="2000" dirty="0">
                          <a:solidFill>
                            <a:srgbClr val="002060"/>
                          </a:solidFill>
                          <a:effectLst/>
                          <a:latin typeface="Arial" panose="020B0604020202020204" pitchFamily="34" charset="0"/>
                          <a:cs typeface="Arial" panose="020B0604020202020204" pitchFamily="34" charset="0"/>
                        </a:rPr>
                        <a:t>Endpoint</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8CF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INV-ACR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8CF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CON</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8CF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cs typeface="Arial" panose="020B0604020202020204" pitchFamily="34" charset="0"/>
                        </a:rPr>
                        <a:t>Adj Difference (95% CI)</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8CF0">
                        <a:alpha val="16078"/>
                      </a:srgbClr>
                    </a:solidFill>
                  </a:tcPr>
                </a:tc>
                <a:extLst>
                  <a:ext uri="{0D108BD9-81ED-4DB2-BD59-A6C34878D82A}">
                    <a16:rowId xmlns:a16="http://schemas.microsoft.com/office/drawing/2014/main" val="392517472"/>
                  </a:ext>
                </a:extLst>
              </a:tr>
              <a:tr h="398529">
                <a:tc>
                  <a:txBody>
                    <a:bodyPr/>
                    <a:lstStyle/>
                    <a:p>
                      <a:pPr marL="0" marR="0">
                        <a:spcBef>
                          <a:spcPts val="0"/>
                        </a:spcBef>
                        <a:spcAft>
                          <a:spcPts val="0"/>
                        </a:spcAft>
                      </a:pPr>
                      <a:r>
                        <a:rPr lang="en-US" sz="2000" dirty="0">
                          <a:solidFill>
                            <a:schemeClr val="bg2"/>
                          </a:solidFill>
                          <a:effectLst/>
                          <a:latin typeface="Arial" panose="020B0604020202020204" pitchFamily="34" charset="0"/>
                          <a:cs typeface="Arial" panose="020B0604020202020204" pitchFamily="34" charset="0"/>
                        </a:rPr>
                        <a:t>Primary endpoint</a:t>
                      </a:r>
                      <a:endParaRPr lang="en-US"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15.4%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-3.6% (-6.9% to -0.7%)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825274"/>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CV death or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-3.0% (-6.5% to -0.1%)</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46433"/>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CV death</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-2.2% (-4.5% to -0.5%)</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105776"/>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9.1%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 (-4.2% to 1.7%)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968133"/>
                  </a:ext>
                </a:extLst>
              </a:tr>
              <a:tr h="398529">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 (-3.9% to 1.5%)</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453497"/>
                  </a:ext>
                </a:extLst>
              </a:tr>
            </a:tbl>
          </a:graphicData>
        </a:graphic>
      </p:graphicFrame>
      <p:sp>
        <p:nvSpPr>
          <p:cNvPr id="3" name="TextBox 2">
            <a:extLst>
              <a:ext uri="{FF2B5EF4-FFF2-40B4-BE49-F238E27FC236}">
                <a16:creationId xmlns:a16="http://schemas.microsoft.com/office/drawing/2014/main" id="{94DAF55A-A7AF-5C42-88D3-5968F7F4CA18}"/>
              </a:ext>
            </a:extLst>
          </p:cNvPr>
          <p:cNvSpPr txBox="1"/>
          <p:nvPr/>
        </p:nvSpPr>
        <p:spPr>
          <a:xfrm>
            <a:off x="10384971" y="2024742"/>
            <a:ext cx="397866" cy="584775"/>
          </a:xfrm>
          <a:prstGeom prst="rect">
            <a:avLst/>
          </a:prstGeom>
          <a:noFill/>
        </p:spPr>
        <p:txBody>
          <a:bodyPr wrap="none" rtlCol="0">
            <a:spAutoFit/>
          </a:bodyPr>
          <a:lstStyle/>
          <a:p>
            <a:pPr algn="ctr"/>
            <a:r>
              <a:rPr lang="en-US" sz="3200" dirty="0">
                <a:solidFill>
                  <a:srgbClr val="FF0000"/>
                </a:solidFill>
              </a:rPr>
              <a:t>*</a:t>
            </a:r>
          </a:p>
        </p:txBody>
      </p:sp>
      <p:sp>
        <p:nvSpPr>
          <p:cNvPr id="8" name="TextBox 7">
            <a:extLst>
              <a:ext uri="{FF2B5EF4-FFF2-40B4-BE49-F238E27FC236}">
                <a16:creationId xmlns:a16="http://schemas.microsoft.com/office/drawing/2014/main" id="{1A7180D8-1EC7-1C4C-B371-FA54506A13ED}"/>
              </a:ext>
            </a:extLst>
          </p:cNvPr>
          <p:cNvSpPr txBox="1"/>
          <p:nvPr/>
        </p:nvSpPr>
        <p:spPr>
          <a:xfrm>
            <a:off x="10384971" y="5192485"/>
            <a:ext cx="397866" cy="584775"/>
          </a:xfrm>
          <a:prstGeom prst="rect">
            <a:avLst/>
          </a:prstGeom>
          <a:noFill/>
        </p:spPr>
        <p:txBody>
          <a:bodyPr wrap="none" rtlCol="0">
            <a:spAutoFit/>
          </a:bodyPr>
          <a:lstStyle/>
          <a:p>
            <a:pPr algn="ctr"/>
            <a:r>
              <a:rPr lang="en-US" sz="3200" dirty="0">
                <a:solidFill>
                  <a:srgbClr val="FF0000"/>
                </a:solidFill>
              </a:rPr>
              <a:t>*</a:t>
            </a:r>
          </a:p>
        </p:txBody>
      </p:sp>
      <p:sp>
        <p:nvSpPr>
          <p:cNvPr id="10" name="TextBox 9">
            <a:extLst>
              <a:ext uri="{FF2B5EF4-FFF2-40B4-BE49-F238E27FC236}">
                <a16:creationId xmlns:a16="http://schemas.microsoft.com/office/drawing/2014/main" id="{A6518112-5429-8444-A931-6E83CFA91F64}"/>
              </a:ext>
            </a:extLst>
          </p:cNvPr>
          <p:cNvSpPr txBox="1"/>
          <p:nvPr/>
        </p:nvSpPr>
        <p:spPr>
          <a:xfrm>
            <a:off x="10384971" y="4800599"/>
            <a:ext cx="397866" cy="584775"/>
          </a:xfrm>
          <a:prstGeom prst="rect">
            <a:avLst/>
          </a:prstGeom>
          <a:noFill/>
        </p:spPr>
        <p:txBody>
          <a:bodyPr wrap="none" rtlCol="0">
            <a:spAutoFit/>
          </a:bodyPr>
          <a:lstStyle/>
          <a:p>
            <a:pPr algn="ctr"/>
            <a:r>
              <a:rPr lang="en-US" sz="3200" dirty="0">
                <a:solidFill>
                  <a:srgbClr val="FF0000"/>
                </a:solidFill>
              </a:rPr>
              <a:t>*</a:t>
            </a:r>
          </a:p>
        </p:txBody>
      </p:sp>
      <p:sp>
        <p:nvSpPr>
          <p:cNvPr id="11" name="TextBox 10">
            <a:extLst>
              <a:ext uri="{FF2B5EF4-FFF2-40B4-BE49-F238E27FC236}">
                <a16:creationId xmlns:a16="http://schemas.microsoft.com/office/drawing/2014/main" id="{7C1158D2-5980-6043-AE3A-39D58C568E1E}"/>
              </a:ext>
            </a:extLst>
          </p:cNvPr>
          <p:cNvSpPr txBox="1"/>
          <p:nvPr/>
        </p:nvSpPr>
        <p:spPr>
          <a:xfrm>
            <a:off x="10384971" y="4408714"/>
            <a:ext cx="397866" cy="584775"/>
          </a:xfrm>
          <a:prstGeom prst="rect">
            <a:avLst/>
          </a:prstGeom>
          <a:noFill/>
        </p:spPr>
        <p:txBody>
          <a:bodyPr wrap="none" rtlCol="0">
            <a:spAutoFit/>
          </a:bodyPr>
          <a:lstStyle/>
          <a:p>
            <a:pPr algn="ctr"/>
            <a:r>
              <a:rPr lang="en-US" sz="3200" dirty="0">
                <a:solidFill>
                  <a:srgbClr val="FF0000"/>
                </a:solidFill>
              </a:rPr>
              <a:t>*</a:t>
            </a:r>
          </a:p>
        </p:txBody>
      </p:sp>
    </p:spTree>
    <p:extLst>
      <p:ext uri="{BB962C8B-B14F-4D97-AF65-F5344CB8AC3E}">
        <p14:creationId xmlns:p14="http://schemas.microsoft.com/office/powerpoint/2010/main" val="2196341027"/>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Adjusted 4-Year Outcomes for INV-FCR versus CON</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extLst>
              <p:ext uri="{D42A27DB-BD31-4B8C-83A1-F6EECF244321}">
                <p14:modId xmlns:p14="http://schemas.microsoft.com/office/powerpoint/2010/main" val="777962874"/>
              </p:ext>
            </p:extLst>
          </p:nvPr>
        </p:nvGraphicFramePr>
        <p:xfrm>
          <a:off x="1339802" y="843165"/>
          <a:ext cx="9512397" cy="5579406"/>
        </p:xfrm>
        <a:graphic>
          <a:graphicData uri="http://schemas.openxmlformats.org/drawingml/2006/table">
            <a:tbl>
              <a:tblPr firstRow="1" firstCol="1" bandRow="1">
                <a:tableStyleId>{5C22544A-7EE6-4342-B048-85BDC9FD1C3A}</a:tableStyleId>
              </a:tblPr>
              <a:tblGrid>
                <a:gridCol w="3165864">
                  <a:extLst>
                    <a:ext uri="{9D8B030D-6E8A-4147-A177-3AD203B41FA5}">
                      <a16:colId xmlns:a16="http://schemas.microsoft.com/office/drawing/2014/main" val="3560520490"/>
                    </a:ext>
                  </a:extLst>
                </a:gridCol>
                <a:gridCol w="1426235">
                  <a:extLst>
                    <a:ext uri="{9D8B030D-6E8A-4147-A177-3AD203B41FA5}">
                      <a16:colId xmlns:a16="http://schemas.microsoft.com/office/drawing/2014/main" val="170658074"/>
                    </a:ext>
                  </a:extLst>
                </a:gridCol>
                <a:gridCol w="1354462">
                  <a:extLst>
                    <a:ext uri="{9D8B030D-6E8A-4147-A177-3AD203B41FA5}">
                      <a16:colId xmlns:a16="http://schemas.microsoft.com/office/drawing/2014/main" val="1789427852"/>
                    </a:ext>
                  </a:extLst>
                </a:gridCol>
                <a:gridCol w="3565836">
                  <a:extLst>
                    <a:ext uri="{9D8B030D-6E8A-4147-A177-3AD203B41FA5}">
                      <a16:colId xmlns:a16="http://schemas.microsoft.com/office/drawing/2014/main" val="1561297279"/>
                    </a:ext>
                  </a:extLst>
                </a:gridCol>
              </a:tblGrid>
              <a:tr h="398529">
                <a:tc gridSpan="4">
                  <a:txBody>
                    <a:bodyPr/>
                    <a:lstStyle/>
                    <a:p>
                      <a:pPr marL="0" marR="0" indent="0" algn="ctr" defTabSz="685783" rtl="0" eaLnBrk="1" fontAlgn="auto" latinLnBrk="0" hangingPunct="1">
                        <a:lnSpc>
                          <a:spcPct val="100000"/>
                        </a:lnSpc>
                        <a:spcBef>
                          <a:spcPts val="0"/>
                        </a:spcBef>
                        <a:spcAft>
                          <a:spcPts val="0"/>
                        </a:spcAft>
                        <a:buClrTx/>
                        <a:buSzTx/>
                        <a:buFontTx/>
                        <a:buNone/>
                        <a:tabLst/>
                        <a:defRPr/>
                      </a:pPr>
                      <a:r>
                        <a:rPr lang="en-US" sz="2000" dirty="0">
                          <a:solidFill>
                            <a:srgbClr val="C00000"/>
                          </a:solidFill>
                          <a:effectLst/>
                          <a:latin typeface="Arial" panose="020B0604020202020204" pitchFamily="34" charset="0"/>
                          <a:cs typeface="Arial" panose="020B0604020202020204" pitchFamily="34" charset="0"/>
                        </a:rPr>
                        <a:t>Functional CR Assessment - Marginal structural model using natural splines</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2941"/>
                      </a:srgbClr>
                    </a:solidFill>
                  </a:tcPr>
                </a:tc>
                <a:tc hMerge="1">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800" dirty="0">
                        <a:solidFill>
                          <a:srgbClr val="C00000"/>
                        </a:solidFill>
                        <a:effectLst/>
                        <a:latin typeface="Arial" panose="020B060402020202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hMerge="1">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11" marR="65711" marT="0" marB="0" anchor="ctr"/>
                </a:tc>
                <a:tc hMerge="1">
                  <a:txBody>
                    <a:bodyPr/>
                    <a:lstStyle/>
                    <a:p>
                      <a:endParaRPr lang="en-US"/>
                    </a:p>
                  </a:txBody>
                  <a:tcPr>
                    <a:lnL w="12700" cap="flat" cmpd="sng" algn="ctr">
                      <a:solidFill>
                        <a:schemeClr val="bg2"/>
                      </a:solidFill>
                      <a:prstDash val="solid"/>
                      <a:round/>
                      <a:headEnd type="none" w="med" len="med"/>
                      <a:tailEnd type="none" w="med" len="med"/>
                    </a:lnL>
                  </a:tcPr>
                </a:tc>
                <a:extLst>
                  <a:ext uri="{0D108BD9-81ED-4DB2-BD59-A6C34878D82A}">
                    <a16:rowId xmlns:a16="http://schemas.microsoft.com/office/drawing/2014/main" val="157980441"/>
                  </a:ext>
                </a:extLst>
              </a:tr>
              <a:tr h="398529">
                <a:tc>
                  <a:txBody>
                    <a:bodyPr/>
                    <a:lstStyle/>
                    <a:p>
                      <a:pPr marL="0" marR="0">
                        <a:spcBef>
                          <a:spcPts val="0"/>
                        </a:spcBef>
                        <a:spcAft>
                          <a:spcPts val="0"/>
                        </a:spcAft>
                      </a:pPr>
                      <a:r>
                        <a:rPr lang="en-US" sz="2000" dirty="0">
                          <a:solidFill>
                            <a:srgbClr val="002060"/>
                          </a:solidFill>
                          <a:effectLst/>
                          <a:latin typeface="Arial" panose="020B0604020202020204" pitchFamily="34" charset="0"/>
                          <a:cs typeface="Arial" panose="020B0604020202020204" pitchFamily="34" charset="0"/>
                        </a:rPr>
                        <a:t>Endpoint</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INV-FCR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CON</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2941"/>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cs typeface="Arial" panose="020B0604020202020204" pitchFamily="34" charset="0"/>
                        </a:rPr>
                        <a:t>Adj Difference (95% CI)</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2941"/>
                      </a:srgbClr>
                    </a:solidFill>
                  </a:tcPr>
                </a:tc>
                <a:extLst>
                  <a:ext uri="{0D108BD9-81ED-4DB2-BD59-A6C34878D82A}">
                    <a16:rowId xmlns:a16="http://schemas.microsoft.com/office/drawing/2014/main" val="1084783320"/>
                  </a:ext>
                </a:extLst>
              </a:tr>
              <a:tr h="398529">
                <a:tc>
                  <a:txBody>
                    <a:bodyPr/>
                    <a:lstStyle/>
                    <a:p>
                      <a:pPr marL="0" marR="0">
                        <a:spcBef>
                          <a:spcPts val="0"/>
                        </a:spcBef>
                        <a:spcAft>
                          <a:spcPts val="0"/>
                        </a:spcAft>
                      </a:pPr>
                      <a:r>
                        <a:rPr lang="en-US" sz="2000" dirty="0">
                          <a:solidFill>
                            <a:schemeClr val="bg2"/>
                          </a:solidFill>
                          <a:effectLst/>
                          <a:latin typeface="Arial" panose="020B0604020202020204" pitchFamily="34" charset="0"/>
                          <a:cs typeface="Arial" panose="020B0604020202020204" pitchFamily="34" charset="0"/>
                        </a:rPr>
                        <a:t>Primary endpoint</a:t>
                      </a:r>
                      <a:endParaRPr lang="en-US"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15.4%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-2.3% (-5.4% to 0.8%)</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2403394"/>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CV death or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-2.9% (-6.1% to 0.2%)</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767776"/>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CV death</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-1.6% (-3.6% to 0.3%)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231738"/>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-1.9% (-4.5% to 0.7%)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18615"/>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 (-2.7% to 2.3%)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821370"/>
                  </a:ext>
                </a:extLst>
              </a:tr>
              <a:tr h="398529">
                <a:tc gridSpan="4">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dirty="0">
                          <a:solidFill>
                            <a:srgbClr val="C00000"/>
                          </a:solidFill>
                          <a:effectLst/>
                          <a:latin typeface="Arial" panose="020B0604020202020204" pitchFamily="34" charset="0"/>
                          <a:cs typeface="Arial" panose="020B0604020202020204" pitchFamily="34" charset="0"/>
                        </a:rPr>
                        <a:t>Functional</a:t>
                      </a:r>
                      <a:r>
                        <a:rPr lang="en-US" sz="2000" b="1" dirty="0">
                          <a:solidFill>
                            <a:srgbClr val="C00000"/>
                          </a:solidFill>
                          <a:effectLst/>
                          <a:latin typeface="Arial" panose="020B0604020202020204" pitchFamily="34" charset="0"/>
                          <a:cs typeface="Arial" panose="020B0604020202020204" pitchFamily="34" charset="0"/>
                        </a:rPr>
                        <a:t> CR Assessment - Covariate-adjusted Cox model </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latin typeface="Arial" panose="020B0604020202020204" pitchFamily="34" charset="0"/>
                          <a:cs typeface="Arial" panose="020B0604020202020204" pitchFamily="34" charset="0"/>
                        </a:rPr>
                        <a:t>Anatomic CR Assessment - Covariate-adjusted Cox model </a:t>
                      </a: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algn="ctr">
                        <a:spcBef>
                          <a:spcPts val="0"/>
                        </a:spcBef>
                        <a:spcAft>
                          <a:spcPts val="0"/>
                        </a:spcAft>
                      </a:pP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8736018"/>
                  </a:ext>
                </a:extLst>
              </a:tr>
              <a:tr h="398529">
                <a:tc>
                  <a:txBody>
                    <a:bodyPr/>
                    <a:lstStyle/>
                    <a:p>
                      <a:pPr marL="0" marR="0">
                        <a:spcBef>
                          <a:spcPts val="0"/>
                        </a:spcBef>
                        <a:spcAft>
                          <a:spcPts val="0"/>
                        </a:spcAft>
                      </a:pPr>
                      <a:r>
                        <a:rPr lang="en-US" sz="2000" dirty="0">
                          <a:solidFill>
                            <a:srgbClr val="002060"/>
                          </a:solidFill>
                          <a:effectLst/>
                          <a:latin typeface="Arial" panose="020B0604020202020204" pitchFamily="34" charset="0"/>
                          <a:cs typeface="Arial" panose="020B0604020202020204" pitchFamily="34" charset="0"/>
                        </a:rPr>
                        <a:t>Endpoint</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INV-FCR</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CON</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2000" b="1" dirty="0">
                          <a:solidFill>
                            <a:srgbClr val="002060"/>
                          </a:solidFill>
                          <a:effectLst/>
                          <a:latin typeface="Arial" panose="020B0604020202020204" pitchFamily="34" charset="0"/>
                          <a:cs typeface="Arial" panose="020B0604020202020204" pitchFamily="34" charset="0"/>
                        </a:rPr>
                        <a:t>Adj Difference (95% CI)</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392517472"/>
                  </a:ext>
                </a:extLst>
              </a:tr>
              <a:tr h="398529">
                <a:tc>
                  <a:txBody>
                    <a:bodyPr/>
                    <a:lstStyle/>
                    <a:p>
                      <a:pPr marL="0" marR="0">
                        <a:spcBef>
                          <a:spcPts val="0"/>
                        </a:spcBef>
                        <a:spcAft>
                          <a:spcPts val="0"/>
                        </a:spcAft>
                      </a:pPr>
                      <a:r>
                        <a:rPr lang="en-US" sz="2000" dirty="0">
                          <a:solidFill>
                            <a:schemeClr val="bg2"/>
                          </a:solidFill>
                          <a:effectLst/>
                          <a:latin typeface="Arial" panose="020B0604020202020204" pitchFamily="34" charset="0"/>
                          <a:cs typeface="Arial" panose="020B0604020202020204" pitchFamily="34" charset="0"/>
                        </a:rPr>
                        <a:t>Primary endpoint</a:t>
                      </a:r>
                      <a:endParaRPr lang="en-US"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15.4%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-2.5% (-5.7% to 0.3%)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4825274"/>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CV death or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-2.6% (-5.7% to 0.1%)</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46433"/>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CV death</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-1.6% (-3.7% to 0.0%)</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105776"/>
                  </a:ext>
                </a:extLst>
              </a:tr>
              <a:tr h="398529">
                <a:tc>
                  <a:txBody>
                    <a:bodyPr/>
                    <a:lstStyle/>
                    <a:p>
                      <a:pPr marL="0" marR="0">
                        <a:spcBef>
                          <a:spcPts val="0"/>
                        </a:spcBef>
                        <a:spcAft>
                          <a:spcPts val="0"/>
                        </a:spcAft>
                      </a:pPr>
                      <a:r>
                        <a:rPr lang="en-US" sz="2000" b="0" dirty="0">
                          <a:solidFill>
                            <a:schemeClr val="bg2"/>
                          </a:solidFill>
                          <a:effectLst/>
                          <a:latin typeface="Arial" panose="020B0604020202020204" pitchFamily="34" charset="0"/>
                          <a:cs typeface="Arial" panose="020B0604020202020204" pitchFamily="34" charset="0"/>
                        </a:rPr>
                        <a:t>   - MI</a:t>
                      </a:r>
                      <a:endPar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-1.2% (-4.1% to 1.3%)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968133"/>
                  </a:ext>
                </a:extLst>
              </a:tr>
              <a:tr h="398529">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R="27432"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-0.0% (-2.6% to 2.0%)</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453497"/>
                  </a:ext>
                </a:extLst>
              </a:tr>
            </a:tbl>
          </a:graphicData>
        </a:graphic>
      </p:graphicFrame>
      <p:sp>
        <p:nvSpPr>
          <p:cNvPr id="6" name="TextBox 5">
            <a:extLst>
              <a:ext uri="{FF2B5EF4-FFF2-40B4-BE49-F238E27FC236}">
                <a16:creationId xmlns:a16="http://schemas.microsoft.com/office/drawing/2014/main" id="{68BC180D-5483-8441-A1B9-5B4758073C0A}"/>
              </a:ext>
            </a:extLst>
          </p:cNvPr>
          <p:cNvSpPr txBox="1"/>
          <p:nvPr/>
        </p:nvSpPr>
        <p:spPr>
          <a:xfrm>
            <a:off x="10384971" y="5192485"/>
            <a:ext cx="397866" cy="584775"/>
          </a:xfrm>
          <a:prstGeom prst="rect">
            <a:avLst/>
          </a:prstGeom>
          <a:noFill/>
        </p:spPr>
        <p:txBody>
          <a:bodyPr wrap="none" rtlCol="0">
            <a:spAutoFit/>
          </a:bodyPr>
          <a:lstStyle/>
          <a:p>
            <a:pPr algn="ctr"/>
            <a:r>
              <a:rPr lang="en-US" sz="3200" dirty="0">
                <a:solidFill>
                  <a:srgbClr val="B348FF"/>
                </a:solidFill>
              </a:rPr>
              <a:t>*</a:t>
            </a:r>
          </a:p>
        </p:txBody>
      </p:sp>
    </p:spTree>
    <p:extLst>
      <p:ext uri="{BB962C8B-B14F-4D97-AF65-F5344CB8AC3E}">
        <p14:creationId xmlns:p14="http://schemas.microsoft.com/office/powerpoint/2010/main" val="3203290853"/>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3" name="Rectangle 4">
            <a:extLst>
              <a:ext uri="{FF2B5EF4-FFF2-40B4-BE49-F238E27FC236}">
                <a16:creationId xmlns:a16="http://schemas.microsoft.com/office/drawing/2014/main" id="{BFE3FB8B-42A8-5241-9A8F-A6B4CE262F85}"/>
              </a:ext>
            </a:extLst>
          </p:cNvPr>
          <p:cNvSpPr txBox="1">
            <a:spLocks noChangeArrowheads="1"/>
          </p:cNvSpPr>
          <p:nvPr/>
        </p:nvSpPr>
        <p:spPr>
          <a:xfrm>
            <a:off x="1647825" y="396653"/>
            <a:ext cx="8896350" cy="755650"/>
          </a:xfrm>
          <a:prstGeom prst="rect">
            <a:avLst/>
          </a:prstGeom>
        </p:spPr>
        <p:txBody>
          <a:bodyPr/>
          <a:lstStyle>
            <a:lvl1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Disclosures</a:t>
            </a:r>
          </a:p>
        </p:txBody>
      </p:sp>
      <p:sp>
        <p:nvSpPr>
          <p:cNvPr id="4" name="Text Box 9">
            <a:extLst>
              <a:ext uri="{FF2B5EF4-FFF2-40B4-BE49-F238E27FC236}">
                <a16:creationId xmlns:a16="http://schemas.microsoft.com/office/drawing/2014/main" id="{FCB4F09C-EB83-1849-8DFE-5589AF1F9A5B}"/>
              </a:ext>
            </a:extLst>
          </p:cNvPr>
          <p:cNvSpPr txBox="1">
            <a:spLocks noChangeArrowheads="1"/>
          </p:cNvSpPr>
          <p:nvPr/>
        </p:nvSpPr>
        <p:spPr bwMode="auto">
          <a:xfrm>
            <a:off x="340468" y="978842"/>
            <a:ext cx="114786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i="1">
                <a:solidFill>
                  <a:srgbClr val="FFCC99"/>
                </a:solidFill>
                <a:latin typeface="Arial" pitchFamily="34" charset="0"/>
                <a:ea typeface="ヒラギノ角ゴ Pro W3" pitchFamily="84" charset="-128"/>
              </a:defRPr>
            </a:lvl1pPr>
            <a:lvl2pPr marL="742950" indent="-285750" eaLnBrk="0" hangingPunct="0">
              <a:defRPr b="1" i="1">
                <a:solidFill>
                  <a:srgbClr val="FFCC99"/>
                </a:solidFill>
                <a:latin typeface="Arial" pitchFamily="34" charset="0"/>
                <a:ea typeface="ヒラギノ角ゴ Pro W3" pitchFamily="84" charset="-128"/>
              </a:defRPr>
            </a:lvl2pPr>
            <a:lvl3pPr marL="1143000" indent="-228600" eaLnBrk="0" hangingPunct="0">
              <a:defRPr b="1" i="1">
                <a:solidFill>
                  <a:srgbClr val="FFCC99"/>
                </a:solidFill>
                <a:latin typeface="Arial" pitchFamily="34" charset="0"/>
                <a:ea typeface="ヒラギノ角ゴ Pro W3" pitchFamily="84" charset="-128"/>
              </a:defRPr>
            </a:lvl3pPr>
            <a:lvl4pPr marL="1600200" indent="-228600" eaLnBrk="0" hangingPunct="0">
              <a:defRPr b="1" i="1">
                <a:solidFill>
                  <a:srgbClr val="FFCC99"/>
                </a:solidFill>
                <a:latin typeface="Arial" pitchFamily="34" charset="0"/>
                <a:ea typeface="ヒラギノ角ゴ Pro W3" pitchFamily="84" charset="-128"/>
              </a:defRPr>
            </a:lvl4pPr>
            <a:lvl5pPr marL="2057400" indent="-228600" eaLnBrk="0" hangingPunct="0">
              <a:defRPr b="1" i="1">
                <a:solidFill>
                  <a:srgbClr val="FFCC99"/>
                </a:solidFill>
                <a:latin typeface="Arial" pitchFamily="34" charset="0"/>
                <a:ea typeface="ヒラギノ角ゴ Pro W3" pitchFamily="84" charset="-128"/>
              </a:defRPr>
            </a:lvl5pPr>
            <a:lvl6pPr marL="25146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6pPr>
            <a:lvl7pPr marL="29718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7pPr>
            <a:lvl8pPr marL="34290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8pPr>
            <a:lvl9pPr marL="38862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ヒラギノ角ゴ Pro W3" pitchFamily="84" charset="-128"/>
                <a:cs typeface="+mn-cs"/>
              </a:rPr>
              <a:t>The ISCHEMIA trial and my role as co-principal investigator                  were supported by NHLBI grants</a:t>
            </a:r>
          </a:p>
        </p:txBody>
      </p:sp>
      <p:sp>
        <p:nvSpPr>
          <p:cNvPr id="5" name="Rectangle 4">
            <a:extLst>
              <a:ext uri="{FF2B5EF4-FFF2-40B4-BE49-F238E27FC236}">
                <a16:creationId xmlns:a16="http://schemas.microsoft.com/office/drawing/2014/main" id="{B4ED60FA-83D3-4F4C-A4E3-0DF2E6123F1F}"/>
              </a:ext>
            </a:extLst>
          </p:cNvPr>
          <p:cNvSpPr txBox="1">
            <a:spLocks noChangeArrowheads="1"/>
          </p:cNvSpPr>
          <p:nvPr/>
        </p:nvSpPr>
        <p:spPr>
          <a:xfrm>
            <a:off x="1647825" y="2387581"/>
            <a:ext cx="8896350" cy="755650"/>
          </a:xfrm>
          <a:prstGeom prst="rect">
            <a:avLst/>
          </a:prstGeom>
        </p:spPr>
        <p:txBody>
          <a:bodyPr/>
          <a:lstStyle>
            <a:lvl1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General Disclosures</a:t>
            </a:r>
          </a:p>
        </p:txBody>
      </p:sp>
      <p:sp>
        <p:nvSpPr>
          <p:cNvPr id="6" name="Text Box 9">
            <a:extLst>
              <a:ext uri="{FF2B5EF4-FFF2-40B4-BE49-F238E27FC236}">
                <a16:creationId xmlns:a16="http://schemas.microsoft.com/office/drawing/2014/main" id="{FE51F4A0-77DD-3041-84BD-982D8AA09DFD}"/>
              </a:ext>
            </a:extLst>
          </p:cNvPr>
          <p:cNvSpPr txBox="1">
            <a:spLocks noChangeArrowheads="1"/>
          </p:cNvSpPr>
          <p:nvPr/>
        </p:nvSpPr>
        <p:spPr bwMode="auto">
          <a:xfrm>
            <a:off x="207524" y="2969770"/>
            <a:ext cx="1177695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i="1">
                <a:solidFill>
                  <a:srgbClr val="FFCC99"/>
                </a:solidFill>
                <a:latin typeface="Arial" pitchFamily="34" charset="0"/>
                <a:ea typeface="ヒラギノ角ゴ Pro W3" pitchFamily="84" charset="-128"/>
              </a:defRPr>
            </a:lvl1pPr>
            <a:lvl2pPr marL="742950" indent="-285750" eaLnBrk="0" hangingPunct="0">
              <a:defRPr b="1" i="1">
                <a:solidFill>
                  <a:srgbClr val="FFCC99"/>
                </a:solidFill>
                <a:latin typeface="Arial" pitchFamily="34" charset="0"/>
                <a:ea typeface="ヒラギノ角ゴ Pro W3" pitchFamily="84" charset="-128"/>
              </a:defRPr>
            </a:lvl2pPr>
            <a:lvl3pPr marL="1143000" indent="-228600" eaLnBrk="0" hangingPunct="0">
              <a:defRPr b="1" i="1">
                <a:solidFill>
                  <a:srgbClr val="FFCC99"/>
                </a:solidFill>
                <a:latin typeface="Arial" pitchFamily="34" charset="0"/>
                <a:ea typeface="ヒラギノ角ゴ Pro W3" pitchFamily="84" charset="-128"/>
              </a:defRPr>
            </a:lvl3pPr>
            <a:lvl4pPr marL="1600200" indent="-228600" eaLnBrk="0" hangingPunct="0">
              <a:defRPr b="1" i="1">
                <a:solidFill>
                  <a:srgbClr val="FFCC99"/>
                </a:solidFill>
                <a:latin typeface="Arial" pitchFamily="34" charset="0"/>
                <a:ea typeface="ヒラギノ角ゴ Pro W3" pitchFamily="84" charset="-128"/>
              </a:defRPr>
            </a:lvl4pPr>
            <a:lvl5pPr marL="2057400" indent="-228600" eaLnBrk="0" hangingPunct="0">
              <a:defRPr b="1" i="1">
                <a:solidFill>
                  <a:srgbClr val="FFCC99"/>
                </a:solidFill>
                <a:latin typeface="Arial" pitchFamily="34" charset="0"/>
                <a:ea typeface="ヒラギノ角ゴ Pro W3" pitchFamily="84" charset="-128"/>
              </a:defRPr>
            </a:lvl5pPr>
            <a:lvl6pPr marL="25146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6pPr>
            <a:lvl7pPr marL="29718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7pPr>
            <a:lvl8pPr marL="34290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8pPr>
            <a:lvl9pPr marL="3886200" indent="-228600" algn="r" eaLnBrk="0" fontAlgn="base" hangingPunct="0">
              <a:spcBef>
                <a:spcPct val="0"/>
              </a:spcBef>
              <a:spcAft>
                <a:spcPct val="0"/>
              </a:spcAft>
              <a:defRPr b="1" i="1">
                <a:solidFill>
                  <a:srgbClr val="FFCC99"/>
                </a:solidFill>
                <a:latin typeface="Arial" pitchFamily="34" charset="0"/>
                <a:ea typeface="ヒラギノ角ゴ Pro W3" pitchFamily="84" charset="-128"/>
              </a:defRPr>
            </a:lvl9pPr>
          </a:lstStyle>
          <a:p>
            <a:pPr lvl="0" algn="ctr" eaLnBrk="1" hangingPunct="1">
              <a:defRPr/>
            </a:pPr>
            <a:r>
              <a:rPr lang="en-US" sz="2200" b="0" i="0" dirty="0">
                <a:solidFill>
                  <a:prstClr val="black"/>
                </a:solidFill>
              </a:rPr>
              <a:t>Consultant to Valfix, </a:t>
            </a:r>
            <a:r>
              <a:rPr lang="en-US" sz="2200" b="0" i="0" dirty="0" err="1">
                <a:solidFill>
                  <a:prstClr val="black"/>
                </a:solidFill>
              </a:rPr>
              <a:t>TherOx</a:t>
            </a:r>
            <a:r>
              <a:rPr lang="en-US" sz="2200" b="0" i="0" dirty="0">
                <a:solidFill>
                  <a:prstClr val="black"/>
                </a:solidFill>
              </a:rPr>
              <a:t>, </a:t>
            </a:r>
            <a:r>
              <a:rPr lang="en-US" sz="2200" b="0" i="0" dirty="0" err="1">
                <a:solidFill>
                  <a:prstClr val="black"/>
                </a:solidFill>
              </a:rPr>
              <a:t>Robocath</a:t>
            </a:r>
            <a:r>
              <a:rPr lang="en-US" sz="2200" b="0" i="0" dirty="0">
                <a:solidFill>
                  <a:prstClr val="black"/>
                </a:solidFill>
              </a:rPr>
              <a:t>, </a:t>
            </a:r>
            <a:r>
              <a:rPr lang="en-US" sz="2200" b="0" i="0" dirty="0" err="1">
                <a:solidFill>
                  <a:prstClr val="black"/>
                </a:solidFill>
              </a:rPr>
              <a:t>HeartFlow</a:t>
            </a:r>
            <a:r>
              <a:rPr lang="en-US" sz="2200" b="0" i="0" dirty="0">
                <a:solidFill>
                  <a:prstClr val="black"/>
                </a:solidFill>
              </a:rPr>
              <a:t>, Ablative Solutions, </a:t>
            </a:r>
            <a:r>
              <a:rPr lang="en-US" sz="2200" b="0" i="0" dirty="0" err="1">
                <a:solidFill>
                  <a:prstClr val="black"/>
                </a:solidFill>
              </a:rPr>
              <a:t>Miracor</a:t>
            </a:r>
            <a:r>
              <a:rPr lang="en-US" sz="2200" b="0" i="0" dirty="0">
                <a:solidFill>
                  <a:prstClr val="black"/>
                </a:solidFill>
              </a:rPr>
              <a:t>, </a:t>
            </a:r>
            <a:r>
              <a:rPr lang="en-US" sz="2200" b="0" i="0" dirty="0" err="1">
                <a:solidFill>
                  <a:prstClr val="black"/>
                </a:solidFill>
              </a:rPr>
              <a:t>Neovasc</a:t>
            </a:r>
            <a:r>
              <a:rPr lang="en-US" sz="2200" b="0" i="0" dirty="0">
                <a:solidFill>
                  <a:prstClr val="black"/>
                </a:solidFill>
              </a:rPr>
              <a:t>, </a:t>
            </a:r>
            <a:r>
              <a:rPr lang="en-US" sz="2200" b="0" i="0" dirty="0" err="1">
                <a:solidFill>
                  <a:prstClr val="black"/>
                </a:solidFill>
              </a:rPr>
              <a:t>Abiomed</a:t>
            </a:r>
            <a:r>
              <a:rPr lang="en-US" sz="2200" b="0" i="0" dirty="0">
                <a:solidFill>
                  <a:prstClr val="black"/>
                </a:solidFill>
              </a:rPr>
              <a:t>, </a:t>
            </a:r>
            <a:r>
              <a:rPr lang="en-US" sz="2200" b="0" i="0" dirty="0" err="1">
                <a:solidFill>
                  <a:prstClr val="black"/>
                </a:solidFill>
              </a:rPr>
              <a:t>Ancora</a:t>
            </a:r>
            <a:r>
              <a:rPr lang="en-US" sz="2200" b="0" i="0" dirty="0">
                <a:solidFill>
                  <a:prstClr val="black"/>
                </a:solidFill>
              </a:rPr>
              <a:t>, </a:t>
            </a:r>
            <a:r>
              <a:rPr lang="en-US" sz="2200" b="0" i="0" dirty="0" err="1">
                <a:solidFill>
                  <a:prstClr val="black"/>
                </a:solidFill>
              </a:rPr>
              <a:t>Vectorious</a:t>
            </a:r>
            <a:r>
              <a:rPr lang="en-US" sz="2200" b="0" i="0" dirty="0">
                <a:solidFill>
                  <a:prstClr val="black"/>
                </a:solidFill>
              </a:rPr>
              <a:t>, </a:t>
            </a:r>
            <a:r>
              <a:rPr lang="en-US" sz="2200" b="0" i="0" dirty="0" err="1">
                <a:solidFill>
                  <a:prstClr val="black"/>
                </a:solidFill>
              </a:rPr>
              <a:t>Elucid</a:t>
            </a:r>
            <a:r>
              <a:rPr lang="en-US" sz="2200" b="0" i="0" dirty="0">
                <a:solidFill>
                  <a:prstClr val="black"/>
                </a:solidFill>
              </a:rPr>
              <a:t> Bio, </a:t>
            </a:r>
            <a:r>
              <a:rPr lang="en-US" sz="2200" b="0" i="0" dirty="0" err="1">
                <a:solidFill>
                  <a:prstClr val="black"/>
                </a:solidFill>
              </a:rPr>
              <a:t>Occlutech</a:t>
            </a:r>
            <a:r>
              <a:rPr lang="en-US" sz="2200" b="0" i="0" dirty="0">
                <a:solidFill>
                  <a:prstClr val="black"/>
                </a:solidFill>
              </a:rPr>
              <a:t>, </a:t>
            </a:r>
            <a:r>
              <a:rPr lang="en-US" sz="2200" b="0" i="0" dirty="0" err="1">
                <a:solidFill>
                  <a:prstClr val="black"/>
                </a:solidFill>
              </a:rPr>
              <a:t>CorFlow</a:t>
            </a:r>
            <a:r>
              <a:rPr lang="en-US" sz="2200" b="0" i="0" dirty="0">
                <a:solidFill>
                  <a:prstClr val="black"/>
                </a:solidFill>
              </a:rPr>
              <a:t>, </a:t>
            </a:r>
            <a:r>
              <a:rPr lang="en-US" sz="2200" b="0" i="0" dirty="0" err="1">
                <a:solidFill>
                  <a:prstClr val="black"/>
                </a:solidFill>
              </a:rPr>
              <a:t>Cardiomech</a:t>
            </a:r>
            <a:r>
              <a:rPr lang="en-US" sz="2200" b="0" i="0" dirty="0">
                <a:solidFill>
                  <a:prstClr val="black"/>
                </a:solidFill>
              </a:rPr>
              <a:t>, Gore; Equity/options from </a:t>
            </a:r>
            <a:r>
              <a:rPr lang="en-US" sz="2200" b="0" i="0" dirty="0" err="1">
                <a:solidFill>
                  <a:prstClr val="black"/>
                </a:solidFill>
              </a:rPr>
              <a:t>Ancora</a:t>
            </a:r>
            <a:r>
              <a:rPr lang="en-US" sz="2200" b="0" i="0" dirty="0">
                <a:solidFill>
                  <a:prstClr val="black"/>
                </a:solidFill>
              </a:rPr>
              <a:t>, </a:t>
            </a:r>
            <a:r>
              <a:rPr lang="en-US" sz="2200" b="0" i="0" dirty="0" err="1">
                <a:solidFill>
                  <a:prstClr val="black"/>
                </a:solidFill>
              </a:rPr>
              <a:t>Cagent</a:t>
            </a:r>
            <a:r>
              <a:rPr lang="en-US" sz="2200" b="0" i="0" dirty="0">
                <a:solidFill>
                  <a:prstClr val="black"/>
                </a:solidFill>
              </a:rPr>
              <a:t>, Applied Therapeutics, </a:t>
            </a:r>
            <a:r>
              <a:rPr lang="en-US" sz="2200" b="0" i="0" dirty="0" err="1">
                <a:solidFill>
                  <a:prstClr val="black"/>
                </a:solidFill>
              </a:rPr>
              <a:t>Biostar</a:t>
            </a:r>
            <a:r>
              <a:rPr lang="en-US" sz="2200" b="0" i="0" dirty="0">
                <a:solidFill>
                  <a:prstClr val="black"/>
                </a:solidFill>
              </a:rPr>
              <a:t> family of funds, </a:t>
            </a:r>
            <a:r>
              <a:rPr lang="en-US" sz="2200" b="0" i="0" dirty="0" err="1">
                <a:solidFill>
                  <a:prstClr val="black"/>
                </a:solidFill>
              </a:rPr>
              <a:t>SpectraWave</a:t>
            </a:r>
            <a:r>
              <a:rPr lang="en-US" sz="2200" b="0" i="0" dirty="0">
                <a:solidFill>
                  <a:prstClr val="black"/>
                </a:solidFill>
              </a:rPr>
              <a:t>, Orchestra Biomed, Aria, Cardiac Success, Valfix </a:t>
            </a:r>
            <a:endParaRPr kumimoji="0" lang="en-US" sz="2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5623639"/>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Randomized ISCHEMIA 4-Year Outcomes vs. CR Analysis</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extLst>
              <p:ext uri="{D42A27DB-BD31-4B8C-83A1-F6EECF244321}">
                <p14:modId xmlns:p14="http://schemas.microsoft.com/office/powerpoint/2010/main" val="2040509460"/>
              </p:ext>
            </p:extLst>
          </p:nvPr>
        </p:nvGraphicFramePr>
        <p:xfrm>
          <a:off x="303125" y="830598"/>
          <a:ext cx="11585751" cy="5228560"/>
        </p:xfrm>
        <a:graphic>
          <a:graphicData uri="http://schemas.openxmlformats.org/drawingml/2006/table">
            <a:tbl>
              <a:tblPr firstRow="1" firstCol="1" bandRow="1">
                <a:tableStyleId>{5C22544A-7EE6-4342-B048-85BDC9FD1C3A}</a:tableStyleId>
              </a:tblPr>
              <a:tblGrid>
                <a:gridCol w="2111769">
                  <a:extLst>
                    <a:ext uri="{9D8B030D-6E8A-4147-A177-3AD203B41FA5}">
                      <a16:colId xmlns:a16="http://schemas.microsoft.com/office/drawing/2014/main" val="3560520490"/>
                    </a:ext>
                  </a:extLst>
                </a:gridCol>
                <a:gridCol w="2954048">
                  <a:extLst>
                    <a:ext uri="{9D8B030D-6E8A-4147-A177-3AD203B41FA5}">
                      <a16:colId xmlns:a16="http://schemas.microsoft.com/office/drawing/2014/main" val="1561297279"/>
                    </a:ext>
                  </a:extLst>
                </a:gridCol>
                <a:gridCol w="3259967">
                  <a:extLst>
                    <a:ext uri="{9D8B030D-6E8A-4147-A177-3AD203B41FA5}">
                      <a16:colId xmlns:a16="http://schemas.microsoft.com/office/drawing/2014/main" val="4206041790"/>
                    </a:ext>
                  </a:extLst>
                </a:gridCol>
                <a:gridCol w="3259967">
                  <a:extLst>
                    <a:ext uri="{9D8B030D-6E8A-4147-A177-3AD203B41FA5}">
                      <a16:colId xmlns:a16="http://schemas.microsoft.com/office/drawing/2014/main" val="2533746952"/>
                    </a:ext>
                  </a:extLst>
                </a:gridCol>
              </a:tblGrid>
              <a:tr h="609222">
                <a:tc>
                  <a:txBody>
                    <a:bodyPr/>
                    <a:lstStyle/>
                    <a:p>
                      <a:pPr marL="0" marR="0">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ISCHEMIA Trial*</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gridSpan="2">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ISCHEMIA </a:t>
                      </a:r>
                      <a:r>
                        <a:rPr lang="en-US" sz="18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Anatomic</a:t>
                      </a: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CR Substudy Analysis</a:t>
                      </a: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extLst>
                  <a:ext uri="{0D108BD9-81ED-4DB2-BD59-A6C34878D82A}">
                    <a16:rowId xmlns:a16="http://schemas.microsoft.com/office/drawing/2014/main" val="1994622937"/>
                  </a:ext>
                </a:extLst>
              </a:tr>
              <a:tr h="770003">
                <a:tc>
                  <a:txBody>
                    <a:bodyPr/>
                    <a:lstStyle/>
                    <a:p>
                      <a:pPr marL="0" marR="0">
                        <a:spcBef>
                          <a:spcPts val="0"/>
                        </a:spcBef>
                        <a:spcAft>
                          <a:spcPts val="0"/>
                        </a:spcAft>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4-year events</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INV vs CON</a:t>
                      </a: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INV-ACR vs CON (model 1)</a:t>
                      </a:r>
                      <a:r>
                        <a:rPr lang="en-US" sz="1800" b="1" baseline="30000" dirty="0">
                          <a:solidFill>
                            <a:srgbClr val="002060"/>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cs typeface="Arial" panose="020B0604020202020204" pitchFamily="34" charset="0"/>
                        </a:rPr>
                        <a:t>INV-ACR vs CON (model 2)</a:t>
                      </a:r>
                      <a:r>
                        <a:rPr lang="en-US" sz="1800" b="1" baseline="30000" dirty="0">
                          <a:solidFill>
                            <a:srgbClr val="002060"/>
                          </a:solidFill>
                          <a:effectLst/>
                          <a:latin typeface="Arial" panose="020B0604020202020204" pitchFamily="34" charset="0"/>
                          <a:cs typeface="Arial" panose="020B0604020202020204" pitchFamily="34" charset="0"/>
                        </a:rPr>
                        <a:t>†</a:t>
                      </a:r>
                      <a:endParaRPr lang="en-US" sz="1800" b="1" dirty="0">
                        <a:solidFill>
                          <a:srgbClr val="00206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084783320"/>
                  </a:ext>
                </a:extLst>
              </a:tr>
              <a:tr h="769867">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Primary endpoint</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-2.5% (-4.6% to -0.2%)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-3.5% (-7.4% to 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-3.6% (-6.9% to -0.7%)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3132403394"/>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CV death or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-2.4% (-4.4% to -0.1%)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-3.5% (-7.4% to -0.2%)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-3.0% (-6.5% to -0.1%)</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331767776"/>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CV death</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-0.9% (-2.2% to 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-1.8% (-4.3% to 0.3%)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-2.2% (-4.5% to -0.5%)</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3034231738"/>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-1.3% (-3.2% to 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-2.3% (-5.4% to 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-1.0% (-4.2% to 1.7%)</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136918615"/>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0.0% (-1.6% to 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-0.1% (-4.2% to 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-0.8% (-3.9% to 1.5%)</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5FF">
                        <a:alpha val="12941"/>
                      </a:srgbClr>
                    </a:solidFill>
                  </a:tcPr>
                </a:tc>
                <a:extLst>
                  <a:ext uri="{0D108BD9-81ED-4DB2-BD59-A6C34878D82A}">
                    <a16:rowId xmlns:a16="http://schemas.microsoft.com/office/drawing/2014/main" val="644821370"/>
                  </a:ext>
                </a:extLst>
              </a:tr>
            </a:tbl>
          </a:graphicData>
        </a:graphic>
      </p:graphicFrame>
      <p:sp>
        <p:nvSpPr>
          <p:cNvPr id="16" name="TextBox 15">
            <a:extLst>
              <a:ext uri="{FF2B5EF4-FFF2-40B4-BE49-F238E27FC236}">
                <a16:creationId xmlns:a16="http://schemas.microsoft.com/office/drawing/2014/main" id="{D4060B68-1D12-BE47-A5F5-AA1E9AF5FC90}"/>
              </a:ext>
            </a:extLst>
          </p:cNvPr>
          <p:cNvSpPr txBox="1"/>
          <p:nvPr/>
        </p:nvSpPr>
        <p:spPr>
          <a:xfrm>
            <a:off x="1868946" y="6112747"/>
            <a:ext cx="8454109" cy="461665"/>
          </a:xfrm>
          <a:prstGeom prst="rect">
            <a:avLst/>
          </a:prstGeom>
          <a:noFill/>
        </p:spPr>
        <p:txBody>
          <a:bodyPr wrap="none" rtlCol="0">
            <a:spAutoFit/>
          </a:bodyPr>
          <a:lstStyle/>
          <a:p>
            <a:pPr algn="ctr"/>
            <a:r>
              <a:rPr lang="en-US" sz="1200" dirty="0">
                <a:solidFill>
                  <a:schemeClr val="bg2"/>
                </a:solidFill>
                <a:latin typeface="Arial" panose="020B0604020202020204" pitchFamily="34" charset="0"/>
                <a:cs typeface="Arial" panose="020B0604020202020204" pitchFamily="34" charset="0"/>
              </a:rPr>
              <a:t>*Excluding prior CABG pts from both groups (INV: n=2478, CON: n=2498), adjusted for differences in baseline covariates.</a:t>
            </a:r>
          </a:p>
          <a:p>
            <a:pPr algn="ctr"/>
            <a:r>
              <a:rPr lang="en-US" sz="1200" dirty="0">
                <a:solidFill>
                  <a:schemeClr val="bg2"/>
                </a:solidFill>
                <a:latin typeface="Arial" panose="020B0604020202020204" pitchFamily="34" charset="0"/>
                <a:cs typeface="Arial" panose="020B0604020202020204" pitchFamily="34" charset="0"/>
              </a:rPr>
              <a:t>†Model 1 = Marginal structural model; Model 2 = Covariate-adjusted Cox model </a:t>
            </a:r>
          </a:p>
        </p:txBody>
      </p:sp>
    </p:spTree>
    <p:extLst>
      <p:ext uri="{BB962C8B-B14F-4D97-AF65-F5344CB8AC3E}">
        <p14:creationId xmlns:p14="http://schemas.microsoft.com/office/powerpoint/2010/main" val="74767998"/>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lnSpc>
                <a:spcPct val="100000"/>
              </a:lnSpc>
              <a:defRPr/>
            </a:pPr>
            <a:r>
              <a:rPr lang="en-US" sz="3200" kern="0" dirty="0">
                <a:solidFill>
                  <a:srgbClr val="002060"/>
                </a:solidFill>
                <a:latin typeface="Arial" panose="020B0604020202020204" pitchFamily="34" charset="0"/>
                <a:cs typeface="Arial" panose="020B0604020202020204" pitchFamily="34" charset="0"/>
              </a:rPr>
              <a:t>Randomized ISCHEMIA 4-Year Outcomes vs. CR Analysis</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2" name="Table 1">
            <a:extLst>
              <a:ext uri="{FF2B5EF4-FFF2-40B4-BE49-F238E27FC236}">
                <a16:creationId xmlns:a16="http://schemas.microsoft.com/office/drawing/2014/main" id="{AE5F3D69-D6B2-4049-9339-60BC8A77BF7A}"/>
              </a:ext>
            </a:extLst>
          </p:cNvPr>
          <p:cNvGraphicFramePr>
            <a:graphicFrameLocks noGrp="1"/>
          </p:cNvGraphicFramePr>
          <p:nvPr>
            <p:extLst>
              <p:ext uri="{D42A27DB-BD31-4B8C-83A1-F6EECF244321}">
                <p14:modId xmlns:p14="http://schemas.microsoft.com/office/powerpoint/2010/main" val="1406418103"/>
              </p:ext>
            </p:extLst>
          </p:nvPr>
        </p:nvGraphicFramePr>
        <p:xfrm>
          <a:off x="303125" y="830598"/>
          <a:ext cx="11585751" cy="5228560"/>
        </p:xfrm>
        <a:graphic>
          <a:graphicData uri="http://schemas.openxmlformats.org/drawingml/2006/table">
            <a:tbl>
              <a:tblPr firstRow="1" firstCol="1" bandRow="1">
                <a:tableStyleId>{5C22544A-7EE6-4342-B048-85BDC9FD1C3A}</a:tableStyleId>
              </a:tblPr>
              <a:tblGrid>
                <a:gridCol w="2111769">
                  <a:extLst>
                    <a:ext uri="{9D8B030D-6E8A-4147-A177-3AD203B41FA5}">
                      <a16:colId xmlns:a16="http://schemas.microsoft.com/office/drawing/2014/main" val="3560520490"/>
                    </a:ext>
                  </a:extLst>
                </a:gridCol>
                <a:gridCol w="2954048">
                  <a:extLst>
                    <a:ext uri="{9D8B030D-6E8A-4147-A177-3AD203B41FA5}">
                      <a16:colId xmlns:a16="http://schemas.microsoft.com/office/drawing/2014/main" val="1561297279"/>
                    </a:ext>
                  </a:extLst>
                </a:gridCol>
                <a:gridCol w="3259967">
                  <a:extLst>
                    <a:ext uri="{9D8B030D-6E8A-4147-A177-3AD203B41FA5}">
                      <a16:colId xmlns:a16="http://schemas.microsoft.com/office/drawing/2014/main" val="4206041790"/>
                    </a:ext>
                  </a:extLst>
                </a:gridCol>
                <a:gridCol w="3259967">
                  <a:extLst>
                    <a:ext uri="{9D8B030D-6E8A-4147-A177-3AD203B41FA5}">
                      <a16:colId xmlns:a16="http://schemas.microsoft.com/office/drawing/2014/main" val="2533746952"/>
                    </a:ext>
                  </a:extLst>
                </a:gridCol>
              </a:tblGrid>
              <a:tr h="609222">
                <a:tc>
                  <a:txBody>
                    <a:bodyPr/>
                    <a:lstStyle/>
                    <a:p>
                      <a:pPr marL="0" marR="0">
                        <a:spcBef>
                          <a:spcPts val="0"/>
                        </a:spcBef>
                        <a:spcAft>
                          <a:spcPts val="0"/>
                        </a:spcAft>
                      </a:pPr>
                      <a:endPar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ISCHEMIA Trial*</a:t>
                      </a: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gridSpan="2">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ISCHEMIA </a:t>
                      </a:r>
                      <a:r>
                        <a:rPr lang="en-US" sz="1800" b="1"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Functional</a:t>
                      </a: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CR Substudy Analysis</a:t>
                      </a: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tc hMerge="1">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BDA7">
                        <a:alpha val="12941"/>
                      </a:srgbClr>
                    </a:solidFill>
                  </a:tcPr>
                </a:tc>
                <a:extLst>
                  <a:ext uri="{0D108BD9-81ED-4DB2-BD59-A6C34878D82A}">
                    <a16:rowId xmlns:a16="http://schemas.microsoft.com/office/drawing/2014/main" val="1994622937"/>
                  </a:ext>
                </a:extLst>
              </a:tr>
              <a:tr h="770003">
                <a:tc>
                  <a:txBody>
                    <a:bodyPr/>
                    <a:lstStyle/>
                    <a:p>
                      <a:pPr marL="0" marR="0">
                        <a:spcBef>
                          <a:spcPts val="0"/>
                        </a:spcBef>
                        <a:spcAft>
                          <a:spcPts val="0"/>
                        </a:spcAft>
                      </a:pPr>
                      <a:r>
                        <a:rPr lang="en-US"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4-year events</a:t>
                      </a: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INV vs CON</a:t>
                      </a: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INV-FCR vs CON (model 1)</a:t>
                      </a:r>
                      <a:r>
                        <a:rPr lang="en-US" sz="1800" b="1" baseline="30000" dirty="0">
                          <a:solidFill>
                            <a:srgbClr val="002060"/>
                          </a:solidFill>
                          <a:effectLst/>
                          <a:latin typeface="Arial" panose="020B0604020202020204" pitchFamily="34" charset="0"/>
                          <a:cs typeface="Arial" panose="020B0604020202020204" pitchFamily="34" charset="0"/>
                        </a:rPr>
                        <a:t>†</a:t>
                      </a: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800" b="1" dirty="0">
                          <a:solidFill>
                            <a:srgbClr val="002060"/>
                          </a:solidFill>
                          <a:effectLst/>
                          <a:latin typeface="Arial" panose="020B0604020202020204" pitchFamily="34" charset="0"/>
                          <a:cs typeface="Arial" panose="020B0604020202020204" pitchFamily="34" charset="0"/>
                        </a:rPr>
                        <a:t>INV-RCR vs CON (model 2)</a:t>
                      </a:r>
                      <a:r>
                        <a:rPr lang="en-US" sz="1800" b="1" baseline="30000" dirty="0">
                          <a:solidFill>
                            <a:srgbClr val="002060"/>
                          </a:solidFill>
                          <a:effectLst/>
                          <a:latin typeface="Arial" panose="020B0604020202020204" pitchFamily="34" charset="0"/>
                          <a:cs typeface="Arial" panose="020B0604020202020204" pitchFamily="34" charset="0"/>
                        </a:rPr>
                        <a:t>†</a:t>
                      </a:r>
                      <a:endParaRPr lang="en-US" sz="1800" b="1" dirty="0">
                        <a:solidFill>
                          <a:srgbClr val="002060"/>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800" b="1" dirty="0">
                          <a:solidFill>
                            <a:srgbClr val="002060"/>
                          </a:solidFill>
                          <a:effectLst/>
                          <a:latin typeface="Arial" panose="020B0604020202020204" pitchFamily="34" charset="0"/>
                          <a:cs typeface="Arial" panose="020B0604020202020204" pitchFamily="34" charset="0"/>
                        </a:rPr>
                        <a:t>Adj Difference (95% CI)</a:t>
                      </a:r>
                      <a:endPar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5711" marR="65711"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1084783320"/>
                  </a:ext>
                </a:extLst>
              </a:tr>
              <a:tr h="769867">
                <a:tc>
                  <a:txBody>
                    <a:bodyPr/>
                    <a:lstStyle/>
                    <a:p>
                      <a:pPr marL="0" marR="0">
                        <a:spcBef>
                          <a:spcPts val="0"/>
                        </a:spcBef>
                        <a:spcAft>
                          <a:spcPts val="0"/>
                        </a:spcAft>
                      </a:pPr>
                      <a:r>
                        <a:rPr lang="en-US" sz="1800" dirty="0">
                          <a:solidFill>
                            <a:schemeClr val="bg2"/>
                          </a:solidFill>
                          <a:effectLst/>
                          <a:latin typeface="Arial" panose="020B0604020202020204" pitchFamily="34" charset="0"/>
                          <a:cs typeface="Arial" panose="020B0604020202020204" pitchFamily="34" charset="0"/>
                        </a:rPr>
                        <a:t>Primary endpoint</a:t>
                      </a:r>
                      <a:endParaRPr lang="en-US" sz="18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-2.5% (-4.6% to -0.2%)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-2.3% (-5.4% to 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-2.5% (-5.7% to 0.3%)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3132403394"/>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CV death or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-2.4% (-4.4% to -0.1%)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-2.9% (-6.1% to 0.2%)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-2.6% (-5.7% to 0.1%)</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1331767776"/>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CV death</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-0.9% (-2.2% to 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-1.6% (-3.6% to 0.3%)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-1.6% (-3.7% to 0.0%)</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3034231738"/>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cs typeface="Arial" panose="020B0604020202020204" pitchFamily="34" charset="0"/>
                        </a:rPr>
                        <a:t>   - MI</a:t>
                      </a:r>
                      <a:endPar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R="65711"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-1.3% (-3.2% to 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-1.9% (-4.5% to 0.7%)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-1.2% (-4.1% to 1.3%)</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136918615"/>
                  </a:ext>
                </a:extLst>
              </a:tr>
              <a:tr h="769867">
                <a:tc>
                  <a:txBody>
                    <a:bodyPr/>
                    <a:lstStyle/>
                    <a:p>
                      <a:pPr marL="0" marR="0">
                        <a:spcBef>
                          <a:spcPts val="0"/>
                        </a:spcBef>
                        <a:spcAft>
                          <a:spcPts val="0"/>
                        </a:spcAft>
                      </a:pPr>
                      <a:r>
                        <a:rPr lang="en-US" sz="1800" b="0" dirty="0">
                          <a:solidFill>
                            <a:schemeClr val="bg2"/>
                          </a:solidFill>
                          <a:effectLst/>
                          <a:latin typeface="Arial" panose="020B0604020202020204" pitchFamily="34" charset="0"/>
                          <a:ea typeface="Calibri" panose="020F0502020204030204" pitchFamily="34" charset="0"/>
                          <a:cs typeface="Arial" panose="020B0604020202020204" pitchFamily="34" charset="0"/>
                        </a:rPr>
                        <a:t>All-cause death</a:t>
                      </a:r>
                    </a:p>
                  </a:txBody>
                  <a:tcPr marL="68580" marR="6858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0.0% (-1.6% to 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-0.1% (-2.7% to 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tc>
                  <a:txBody>
                    <a:bodyPr/>
                    <a:lstStyle/>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-0.0% (-2.6% to 2.0%)</a:t>
                      </a:r>
                    </a:p>
                  </a:txBody>
                  <a:tcPr marL="68580" marR="6858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B050">
                        <a:alpha val="16078"/>
                      </a:srgbClr>
                    </a:solidFill>
                  </a:tcPr>
                </a:tc>
                <a:extLst>
                  <a:ext uri="{0D108BD9-81ED-4DB2-BD59-A6C34878D82A}">
                    <a16:rowId xmlns:a16="http://schemas.microsoft.com/office/drawing/2014/main" val="644821370"/>
                  </a:ext>
                </a:extLst>
              </a:tr>
            </a:tbl>
          </a:graphicData>
        </a:graphic>
      </p:graphicFrame>
      <p:sp>
        <p:nvSpPr>
          <p:cNvPr id="16" name="TextBox 15">
            <a:extLst>
              <a:ext uri="{FF2B5EF4-FFF2-40B4-BE49-F238E27FC236}">
                <a16:creationId xmlns:a16="http://schemas.microsoft.com/office/drawing/2014/main" id="{D4060B68-1D12-BE47-A5F5-AA1E9AF5FC90}"/>
              </a:ext>
            </a:extLst>
          </p:cNvPr>
          <p:cNvSpPr txBox="1"/>
          <p:nvPr/>
        </p:nvSpPr>
        <p:spPr>
          <a:xfrm>
            <a:off x="1868946" y="6112747"/>
            <a:ext cx="8454109" cy="461665"/>
          </a:xfrm>
          <a:prstGeom prst="rect">
            <a:avLst/>
          </a:prstGeom>
          <a:noFill/>
        </p:spPr>
        <p:txBody>
          <a:bodyPr wrap="none" rtlCol="0">
            <a:spAutoFit/>
          </a:bodyPr>
          <a:lstStyle/>
          <a:p>
            <a:pPr algn="ctr"/>
            <a:r>
              <a:rPr lang="en-US" sz="1200" dirty="0">
                <a:solidFill>
                  <a:schemeClr val="bg2"/>
                </a:solidFill>
                <a:latin typeface="Arial" panose="020B0604020202020204" pitchFamily="34" charset="0"/>
                <a:cs typeface="Arial" panose="020B0604020202020204" pitchFamily="34" charset="0"/>
              </a:rPr>
              <a:t>*Excluding prior CABG pts from both groups (INV: n=2478, CON: n=2498), adjusted for differences in baseline covariates.</a:t>
            </a:r>
          </a:p>
          <a:p>
            <a:pPr algn="ctr"/>
            <a:r>
              <a:rPr lang="en-US" sz="1200" dirty="0">
                <a:solidFill>
                  <a:schemeClr val="bg2"/>
                </a:solidFill>
                <a:latin typeface="Arial" panose="020B0604020202020204" pitchFamily="34" charset="0"/>
                <a:cs typeface="Arial" panose="020B0604020202020204" pitchFamily="34" charset="0"/>
              </a:rPr>
              <a:t>†Model 1 = Marginal structural model; Model 2 = Covariate-adjusted Cox model </a:t>
            </a:r>
          </a:p>
        </p:txBody>
      </p:sp>
    </p:spTree>
    <p:extLst>
      <p:ext uri="{BB962C8B-B14F-4D97-AF65-F5344CB8AC3E}">
        <p14:creationId xmlns:p14="http://schemas.microsoft.com/office/powerpoint/2010/main" val="1678579492"/>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1A19FC-8591-F14E-A3B5-39CAFC2140D3}"/>
              </a:ext>
            </a:extLst>
          </p:cNvPr>
          <p:cNvSpPr>
            <a:spLocks noGrp="1"/>
          </p:cNvSpPr>
          <p:nvPr>
            <p:ph type="title"/>
          </p:nvPr>
        </p:nvSpPr>
        <p:spPr>
          <a:xfrm>
            <a:off x="307182" y="262726"/>
            <a:ext cx="11577637" cy="452437"/>
          </a:xfrm>
        </p:spPr>
        <p:txBody>
          <a:bodyPr/>
          <a:lstStyle/>
          <a:p>
            <a:r>
              <a:rPr lang="en-US" sz="4000" dirty="0">
                <a:solidFill>
                  <a:srgbClr val="002060"/>
                </a:solidFill>
                <a:latin typeface="Arial" panose="020B0604020202020204" pitchFamily="34" charset="0"/>
                <a:cs typeface="Arial" panose="020B0604020202020204" pitchFamily="34" charset="0"/>
              </a:rPr>
              <a:t>Limitations</a:t>
            </a:r>
          </a:p>
        </p:txBody>
      </p:sp>
      <p:sp>
        <p:nvSpPr>
          <p:cNvPr id="7" name="Content Placeholder 2">
            <a:extLst>
              <a:ext uri="{FF2B5EF4-FFF2-40B4-BE49-F238E27FC236}">
                <a16:creationId xmlns:a16="http://schemas.microsoft.com/office/drawing/2014/main" id="{8397F486-BA7E-A440-81B1-99200CD17117}"/>
              </a:ext>
            </a:extLst>
          </p:cNvPr>
          <p:cNvSpPr>
            <a:spLocks noGrp="1"/>
          </p:cNvSpPr>
          <p:nvPr>
            <p:ph idx="1"/>
          </p:nvPr>
        </p:nvSpPr>
        <p:spPr>
          <a:xfrm>
            <a:off x="716251" y="789982"/>
            <a:ext cx="10888848" cy="5777223"/>
          </a:xfrm>
        </p:spPr>
        <p:txBody>
          <a:bodyPr/>
          <a:lstStyle/>
          <a:p>
            <a:pPr>
              <a:lnSpc>
                <a:spcPct val="100000"/>
              </a:lnSpc>
              <a:spcBef>
                <a:spcPts val="1500"/>
              </a:spcBef>
            </a:pPr>
            <a:r>
              <a:rPr lang="en-US" sz="2400" dirty="0"/>
              <a:t>The 95% CIs around the point estimates for CR were wide; a larger sample size or higher CR rates would have afforded greater precision</a:t>
            </a:r>
          </a:p>
          <a:p>
            <a:pPr>
              <a:lnSpc>
                <a:spcPct val="100000"/>
              </a:lnSpc>
              <a:spcBef>
                <a:spcPts val="1500"/>
              </a:spcBef>
            </a:pPr>
            <a:r>
              <a:rPr lang="en-US" sz="2400" dirty="0"/>
              <a:t>The present findings represent associations and not causality; the ability to achieve CR is not always predictable, and whether striving for CR in all cases of PCI and CABG would safely improve outcomes is unknown; the present results are therefore hypothesis-generating</a:t>
            </a:r>
          </a:p>
          <a:p>
            <a:pPr>
              <a:lnSpc>
                <a:spcPct val="100000"/>
              </a:lnSpc>
              <a:spcBef>
                <a:spcPts val="1500"/>
              </a:spcBef>
            </a:pPr>
            <a:r>
              <a:rPr lang="en-US" sz="2400" dirty="0"/>
              <a:t>Given the ISCHEMIA trial entry criteria and baseline characteristics of enrolled pts, the trial results do not apply to:</a:t>
            </a:r>
          </a:p>
          <a:p>
            <a:pPr marL="750888" lvl="1">
              <a:lnSpc>
                <a:spcPct val="100000"/>
              </a:lnSpc>
              <a:spcBef>
                <a:spcPts val="1500"/>
              </a:spcBef>
            </a:pPr>
            <a:r>
              <a:rPr lang="en-US" sz="2200" dirty="0">
                <a:solidFill>
                  <a:srgbClr val="002060"/>
                </a:solidFill>
              </a:rPr>
              <a:t>Highly symptomatic pts</a:t>
            </a:r>
          </a:p>
          <a:p>
            <a:pPr marL="750888" lvl="1">
              <a:lnSpc>
                <a:spcPct val="100000"/>
              </a:lnSpc>
              <a:spcBef>
                <a:spcPts val="1500"/>
              </a:spcBef>
            </a:pPr>
            <a:r>
              <a:rPr lang="en-US" sz="2200" dirty="0">
                <a:solidFill>
                  <a:srgbClr val="002060"/>
                </a:solidFill>
              </a:rPr>
              <a:t>Acute coronary syndromes within 2 months</a:t>
            </a:r>
          </a:p>
          <a:p>
            <a:pPr marL="750888" lvl="1">
              <a:lnSpc>
                <a:spcPct val="100000"/>
              </a:lnSpc>
              <a:spcBef>
                <a:spcPts val="1500"/>
              </a:spcBef>
            </a:pPr>
            <a:r>
              <a:rPr lang="en-US" sz="2200" dirty="0">
                <a:solidFill>
                  <a:srgbClr val="002060"/>
                </a:solidFill>
              </a:rPr>
              <a:t>Left main disease</a:t>
            </a:r>
          </a:p>
          <a:p>
            <a:pPr marL="750888" lvl="1">
              <a:lnSpc>
                <a:spcPct val="100000"/>
              </a:lnSpc>
              <a:spcBef>
                <a:spcPts val="1500"/>
              </a:spcBef>
              <a:buClr>
                <a:schemeClr val="bg1"/>
              </a:buClr>
            </a:pPr>
            <a:r>
              <a:rPr lang="en-US" sz="2200" dirty="0">
                <a:solidFill>
                  <a:srgbClr val="002060"/>
                </a:solidFill>
              </a:rPr>
              <a:t>Heart failure or reduced LVEF</a:t>
            </a:r>
          </a:p>
        </p:txBody>
      </p:sp>
      <p:pic>
        <p:nvPicPr>
          <p:cNvPr id="4" name="Picture 3">
            <a:extLst>
              <a:ext uri="{FF2B5EF4-FFF2-40B4-BE49-F238E27FC236}">
                <a16:creationId xmlns:a16="http://schemas.microsoft.com/office/drawing/2014/main" id="{78AC37DB-BEAD-4F4D-9967-F1698F4DFA21}"/>
              </a:ext>
            </a:extLst>
          </p:cNvPr>
          <p:cNvPicPr>
            <a:picLocks noChangeAspect="1"/>
          </p:cNvPicPr>
          <p:nvPr/>
        </p:nvPicPr>
        <p:blipFill>
          <a:blip r:embed="rId3"/>
          <a:stretch>
            <a:fillRect/>
          </a:stretch>
        </p:blipFill>
        <p:spPr>
          <a:xfrm>
            <a:off x="-1" y="6625020"/>
            <a:ext cx="12192001" cy="254000"/>
          </a:xfrm>
          <a:prstGeom prst="rect">
            <a:avLst/>
          </a:prstGeom>
        </p:spPr>
      </p:pic>
    </p:spTree>
    <p:custDataLst>
      <p:tags r:id="rId1"/>
    </p:custDataLst>
    <p:extLst>
      <p:ext uri="{BB962C8B-B14F-4D97-AF65-F5344CB8AC3E}">
        <p14:creationId xmlns:p14="http://schemas.microsoft.com/office/powerpoint/2010/main" val="1671077926"/>
      </p:ext>
    </p:extLst>
  </p:cSld>
  <p:clrMapOvr>
    <a:masterClrMapping/>
  </p:clrMapOvr>
  <mc:AlternateContent xmlns:mc="http://schemas.openxmlformats.org/markup-compatibility/2006" xmlns:p14="http://schemas.microsoft.com/office/powerpoint/2010/main">
    <mc:Choice Requires="p14">
      <p:transition p14:dur="250" advTm="56847">
        <p:wipe dir="r"/>
      </p:transition>
    </mc:Choice>
    <mc:Fallback xmlns="">
      <p:transition advTm="56847">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500"/>
                                        <p:tgtEl>
                                          <p:spTgt spid="7">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wipe(left)">
                                      <p:cBhvr>
                                        <p:cTn id="26" dur="500"/>
                                        <p:tgtEl>
                                          <p:spTgt spid="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wipe(left)">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1A19FC-8591-F14E-A3B5-39CAFC2140D3}"/>
              </a:ext>
            </a:extLst>
          </p:cNvPr>
          <p:cNvSpPr>
            <a:spLocks noGrp="1"/>
          </p:cNvSpPr>
          <p:nvPr>
            <p:ph type="title"/>
          </p:nvPr>
        </p:nvSpPr>
        <p:spPr>
          <a:xfrm>
            <a:off x="307182" y="440737"/>
            <a:ext cx="11577637" cy="452437"/>
          </a:xfrm>
        </p:spPr>
        <p:txBody>
          <a:bodyPr/>
          <a:lstStyle/>
          <a:p>
            <a:r>
              <a:rPr lang="en-US" sz="4400" dirty="0">
                <a:solidFill>
                  <a:srgbClr val="002060"/>
                </a:solidFill>
                <a:latin typeface="Arial" panose="020B0604020202020204" pitchFamily="34" charset="0"/>
                <a:cs typeface="Arial" panose="020B0604020202020204" pitchFamily="34" charset="0"/>
              </a:rPr>
              <a:t>Conclusions and Implications</a:t>
            </a:r>
          </a:p>
        </p:txBody>
      </p:sp>
      <p:sp>
        <p:nvSpPr>
          <p:cNvPr id="7" name="Content Placeholder 2">
            <a:extLst>
              <a:ext uri="{FF2B5EF4-FFF2-40B4-BE49-F238E27FC236}">
                <a16:creationId xmlns:a16="http://schemas.microsoft.com/office/drawing/2014/main" id="{8397F486-BA7E-A440-81B1-99200CD17117}"/>
              </a:ext>
            </a:extLst>
          </p:cNvPr>
          <p:cNvSpPr>
            <a:spLocks noGrp="1"/>
          </p:cNvSpPr>
          <p:nvPr>
            <p:ph idx="1"/>
          </p:nvPr>
        </p:nvSpPr>
        <p:spPr>
          <a:xfrm>
            <a:off x="393614" y="1186501"/>
            <a:ext cx="11417385" cy="4576894"/>
          </a:xfrm>
        </p:spPr>
        <p:txBody>
          <a:bodyPr/>
          <a:lstStyle/>
          <a:p>
            <a:pPr marL="342900" indent="-342900">
              <a:lnSpc>
                <a:spcPct val="100000"/>
              </a:lnSpc>
              <a:spcBef>
                <a:spcPts val="3000"/>
              </a:spcBef>
            </a:pPr>
            <a:r>
              <a:rPr lang="en-US" sz="3600" dirty="0"/>
              <a:t>The present results suggest that among selected pts with CCD and at least moderate ischemia, the outcomes of an INV strategy may be improved if anatomic CR is achieved</a:t>
            </a:r>
          </a:p>
          <a:p>
            <a:pPr marL="342900" indent="-342900">
              <a:lnSpc>
                <a:spcPct val="100000"/>
              </a:lnSpc>
              <a:spcBef>
                <a:spcPts val="3000"/>
              </a:spcBef>
            </a:pPr>
            <a:r>
              <a:rPr lang="en-US" sz="3600" dirty="0"/>
              <a:t>The likelihood of safely achieving anatomic CR should therefore be considered when selecting between an INV and CON approach in pts with CCD </a:t>
            </a:r>
            <a:endParaRPr lang="en-US" sz="3200" dirty="0"/>
          </a:p>
        </p:txBody>
      </p:sp>
      <p:pic>
        <p:nvPicPr>
          <p:cNvPr id="4" name="Picture 3">
            <a:extLst>
              <a:ext uri="{FF2B5EF4-FFF2-40B4-BE49-F238E27FC236}">
                <a16:creationId xmlns:a16="http://schemas.microsoft.com/office/drawing/2014/main" id="{78AC37DB-BEAD-4F4D-9967-F1698F4DFA21}"/>
              </a:ext>
            </a:extLst>
          </p:cNvPr>
          <p:cNvPicPr>
            <a:picLocks noChangeAspect="1"/>
          </p:cNvPicPr>
          <p:nvPr/>
        </p:nvPicPr>
        <p:blipFill>
          <a:blip r:embed="rId3"/>
          <a:stretch>
            <a:fillRect/>
          </a:stretch>
        </p:blipFill>
        <p:spPr>
          <a:xfrm>
            <a:off x="-1" y="6625020"/>
            <a:ext cx="12192001" cy="254000"/>
          </a:xfrm>
          <a:prstGeom prst="rect">
            <a:avLst/>
          </a:prstGeom>
        </p:spPr>
      </p:pic>
    </p:spTree>
    <p:custDataLst>
      <p:tags r:id="rId1"/>
    </p:custDataLst>
    <p:extLst>
      <p:ext uri="{BB962C8B-B14F-4D97-AF65-F5344CB8AC3E}">
        <p14:creationId xmlns:p14="http://schemas.microsoft.com/office/powerpoint/2010/main" val="2628082638"/>
      </p:ext>
    </p:extLst>
  </p:cSld>
  <p:clrMapOvr>
    <a:masterClrMapping/>
  </p:clrMapOvr>
  <mc:AlternateContent xmlns:mc="http://schemas.openxmlformats.org/markup-compatibility/2006" xmlns:p14="http://schemas.microsoft.com/office/powerpoint/2010/main">
    <mc:Choice Requires="p14">
      <p:transition p14:dur="250" advTm="56847">
        <p:wipe dir="r"/>
      </p:transition>
    </mc:Choice>
    <mc:Fallback xmlns="">
      <p:transition advTm="56847">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C2B3-EC8A-0F4D-BB3E-36D3872BF895}"/>
              </a:ext>
            </a:extLst>
          </p:cNvPr>
          <p:cNvSpPr>
            <a:spLocks noGrp="1"/>
          </p:cNvSpPr>
          <p:nvPr>
            <p:ph type="title"/>
          </p:nvPr>
        </p:nvSpPr>
        <p:spPr>
          <a:xfrm>
            <a:off x="303213" y="2156397"/>
            <a:ext cx="11577637" cy="452437"/>
          </a:xfrm>
        </p:spPr>
        <p:txBody>
          <a:bodyPr/>
          <a:lstStyle/>
          <a:p>
            <a:r>
              <a:rPr lang="en-US" sz="7200" dirty="0">
                <a:latin typeface="Arial" panose="020B0604020202020204" pitchFamily="34" charset="0"/>
                <a:cs typeface="Arial" panose="020B0604020202020204" pitchFamily="34" charset="0"/>
              </a:rPr>
              <a:t>Back-up Slides</a:t>
            </a:r>
          </a:p>
        </p:txBody>
      </p:sp>
    </p:spTree>
    <p:extLst>
      <p:ext uri="{BB962C8B-B14F-4D97-AF65-F5344CB8AC3E}">
        <p14:creationId xmlns:p14="http://schemas.microsoft.com/office/powerpoint/2010/main" val="4139578646"/>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1" name="TextBox 10">
            <a:extLst>
              <a:ext uri="{FF2B5EF4-FFF2-40B4-BE49-F238E27FC236}">
                <a16:creationId xmlns:a16="http://schemas.microsoft.com/office/drawing/2014/main" id="{76A6BCD1-A2ED-1149-A3B0-F4C9546316F8}"/>
              </a:ext>
            </a:extLst>
          </p:cNvPr>
          <p:cNvSpPr txBox="1"/>
          <p:nvPr/>
        </p:nvSpPr>
        <p:spPr>
          <a:xfrm>
            <a:off x="2244594" y="6585627"/>
            <a:ext cx="77028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Modified from Ali Z et al. J Am Heart Assoc. 2021:e020110. </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doi</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10.1161/JAHA.120.020110</a:t>
            </a:r>
          </a:p>
        </p:txBody>
      </p:sp>
      <p:sp>
        <p:nvSpPr>
          <p:cNvPr id="8" name="Rectangle 7">
            <a:extLst>
              <a:ext uri="{FF2B5EF4-FFF2-40B4-BE49-F238E27FC236}">
                <a16:creationId xmlns:a16="http://schemas.microsoft.com/office/drawing/2014/main" id="{46F65A0B-2446-AD48-A5A2-EEFA06C24DA7}"/>
              </a:ext>
            </a:extLst>
          </p:cNvPr>
          <p:cNvSpPr/>
          <p:nvPr/>
        </p:nvSpPr>
        <p:spPr>
          <a:xfrm>
            <a:off x="43544" y="5998420"/>
            <a:ext cx="28392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*Cardiovascular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Research Foundation, NY</a:t>
            </a: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9" name="Picture 8">
            <a:extLst>
              <a:ext uri="{FF2B5EF4-FFF2-40B4-BE49-F238E27FC236}">
                <a16:creationId xmlns:a16="http://schemas.microsoft.com/office/drawing/2014/main" id="{36609515-182A-4CC6-850C-01F0299BABF8}"/>
              </a:ext>
            </a:extLst>
          </p:cNvPr>
          <p:cNvPicPr>
            <a:picLocks noChangeAspect="1"/>
          </p:cNvPicPr>
          <p:nvPr/>
        </p:nvPicPr>
        <p:blipFill>
          <a:blip r:embed="rId3"/>
          <a:stretch>
            <a:fillRect/>
          </a:stretch>
        </p:blipFill>
        <p:spPr>
          <a:xfrm>
            <a:off x="3065497" y="16383"/>
            <a:ext cx="9126503" cy="6608637"/>
          </a:xfrm>
          <a:prstGeom prst="rect">
            <a:avLst/>
          </a:prstGeom>
        </p:spPr>
      </p:pic>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133011" y="170524"/>
            <a:ext cx="3067389"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Angiographic Core Laboratory* Assessment of </a:t>
            </a:r>
            <a:r>
              <a:rPr kumimoji="0" lang="en-US" sz="2800" b="1" i="0" u="sng"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Anatomic</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Completeness of Revascularization After</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PCI and CABG</a:t>
            </a:r>
            <a:endParaRPr kumimoji="0" 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781075508"/>
      </p:ext>
    </p:extLst>
  </p:cSld>
  <p:clrMapOvr>
    <a:masterClrMapping/>
  </p:clrMapOvr>
  <mc:AlternateContent xmlns:mc="http://schemas.openxmlformats.org/markup-compatibility/2006">
    <mc:Choice xmlns:p14="http://schemas.microsoft.com/office/powerpoint/2010/main" Requires="p14">
      <p:transition p14:dur="250" advTm="4172">
        <p:wipe dir="r"/>
      </p:transition>
    </mc:Choice>
    <mc:Fallback>
      <p:transition advTm="4172">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E6141A-3279-4040-AC95-A8218978DDB9}"/>
              </a:ext>
            </a:extLst>
          </p:cNvPr>
          <p:cNvSpPr/>
          <p:nvPr/>
        </p:nvSpPr>
        <p:spPr bwMode="auto">
          <a:xfrm>
            <a:off x="3278221" y="77821"/>
            <a:ext cx="3268494" cy="544749"/>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1" name="TextBox 10">
            <a:extLst>
              <a:ext uri="{FF2B5EF4-FFF2-40B4-BE49-F238E27FC236}">
                <a16:creationId xmlns:a16="http://schemas.microsoft.com/office/drawing/2014/main" id="{76A6BCD1-A2ED-1149-A3B0-F4C9546316F8}"/>
              </a:ext>
            </a:extLst>
          </p:cNvPr>
          <p:cNvSpPr txBox="1"/>
          <p:nvPr/>
        </p:nvSpPr>
        <p:spPr>
          <a:xfrm>
            <a:off x="2244594" y="6585627"/>
            <a:ext cx="77028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Modified from Ali Z et al. J Am Heart Assoc. 2021:e020110. </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doi</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10.1161/JAHA.120.020110</a:t>
            </a:r>
          </a:p>
        </p:txBody>
      </p:sp>
      <p:sp>
        <p:nvSpPr>
          <p:cNvPr id="8" name="Rectangle 7">
            <a:extLst>
              <a:ext uri="{FF2B5EF4-FFF2-40B4-BE49-F238E27FC236}">
                <a16:creationId xmlns:a16="http://schemas.microsoft.com/office/drawing/2014/main" id="{46F65A0B-2446-AD48-A5A2-EEFA06C24DA7}"/>
              </a:ext>
            </a:extLst>
          </p:cNvPr>
          <p:cNvSpPr/>
          <p:nvPr/>
        </p:nvSpPr>
        <p:spPr>
          <a:xfrm>
            <a:off x="43544" y="5998420"/>
            <a:ext cx="28392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*Cardiovascular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Research Foundation, NY</a:t>
            </a: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15" name="Rectangle 10">
            <a:extLst>
              <a:ext uri="{FF2B5EF4-FFF2-40B4-BE49-F238E27FC236}">
                <a16:creationId xmlns:a16="http://schemas.microsoft.com/office/drawing/2014/main" id="{A1D7E8CE-ED2D-A944-9D0A-B3B9AA6205BD}"/>
              </a:ext>
            </a:extLst>
          </p:cNvPr>
          <p:cNvSpPr txBox="1">
            <a:spLocks noChangeArrowheads="1"/>
          </p:cNvSpPr>
          <p:nvPr/>
        </p:nvSpPr>
        <p:spPr bwMode="auto">
          <a:xfrm>
            <a:off x="142155" y="170524"/>
            <a:ext cx="34514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Angiographic       Core Laboratory* Assessment of </a:t>
            </a:r>
            <a:r>
              <a:rPr kumimoji="0" lang="en-US" sz="2800" b="1" i="0" u="sng"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Ischemic/Functional</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Completeness of Revascularization After</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PCI and CABG</a:t>
            </a:r>
            <a:endParaRPr kumimoji="0" 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p:txBody>
      </p:sp>
      <p:pic>
        <p:nvPicPr>
          <p:cNvPr id="16" name="Picture 15">
            <a:extLst>
              <a:ext uri="{FF2B5EF4-FFF2-40B4-BE49-F238E27FC236}">
                <a16:creationId xmlns:a16="http://schemas.microsoft.com/office/drawing/2014/main" id="{D0500974-E190-4BC9-9EE6-021057AA0382}"/>
              </a:ext>
            </a:extLst>
          </p:cNvPr>
          <p:cNvPicPr>
            <a:picLocks noChangeAspect="1"/>
          </p:cNvPicPr>
          <p:nvPr/>
        </p:nvPicPr>
        <p:blipFill rotWithShape="1">
          <a:blip r:embed="rId3"/>
          <a:srcRect l="1544"/>
          <a:stretch/>
        </p:blipFill>
        <p:spPr>
          <a:xfrm>
            <a:off x="3457022" y="51556"/>
            <a:ext cx="8691434" cy="6553768"/>
          </a:xfrm>
          <a:prstGeom prst="rect">
            <a:avLst/>
          </a:prstGeom>
        </p:spPr>
      </p:pic>
    </p:spTree>
    <p:extLst>
      <p:ext uri="{BB962C8B-B14F-4D97-AF65-F5344CB8AC3E}">
        <p14:creationId xmlns:p14="http://schemas.microsoft.com/office/powerpoint/2010/main" val="841147924"/>
      </p:ext>
    </p:extLst>
  </p:cSld>
  <p:clrMapOvr>
    <a:masterClrMapping/>
  </p:clrMapOvr>
  <mc:AlternateContent xmlns:mc="http://schemas.openxmlformats.org/markup-compatibility/2006">
    <mc:Choice xmlns:p14="http://schemas.microsoft.com/office/powerpoint/2010/main" Requires="p14">
      <p:transition p14:dur="250" advTm="4172">
        <p:wipe dir="r"/>
      </p:transition>
    </mc:Choice>
    <mc:Fallback>
      <p:transition advTm="4172">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1" name="TextBox 10">
            <a:extLst>
              <a:ext uri="{FF2B5EF4-FFF2-40B4-BE49-F238E27FC236}">
                <a16:creationId xmlns:a16="http://schemas.microsoft.com/office/drawing/2014/main" id="{76A6BCD1-A2ED-1149-A3B0-F4C9546316F8}"/>
              </a:ext>
            </a:extLst>
          </p:cNvPr>
          <p:cNvSpPr txBox="1"/>
          <p:nvPr/>
        </p:nvSpPr>
        <p:spPr>
          <a:xfrm>
            <a:off x="2244594" y="6585627"/>
            <a:ext cx="770281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Modified from Ali Z et al. J Am Heart Assoc. 2021:e020110. </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doi</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10.1161/JAHA.120.020110</a:t>
            </a:r>
          </a:p>
        </p:txBody>
      </p:sp>
      <p:sp>
        <p:nvSpPr>
          <p:cNvPr id="8" name="Rectangle 7">
            <a:extLst>
              <a:ext uri="{FF2B5EF4-FFF2-40B4-BE49-F238E27FC236}">
                <a16:creationId xmlns:a16="http://schemas.microsoft.com/office/drawing/2014/main" id="{46F65A0B-2446-AD48-A5A2-EEFA06C24DA7}"/>
              </a:ext>
            </a:extLst>
          </p:cNvPr>
          <p:cNvSpPr/>
          <p:nvPr/>
        </p:nvSpPr>
        <p:spPr>
          <a:xfrm>
            <a:off x="43544" y="5998420"/>
            <a:ext cx="283923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*Cardiovascular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Research Foundation, NY</a:t>
            </a: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pic>
        <p:nvPicPr>
          <p:cNvPr id="24" name="Picture 23">
            <a:extLst>
              <a:ext uri="{FF2B5EF4-FFF2-40B4-BE49-F238E27FC236}">
                <a16:creationId xmlns:a16="http://schemas.microsoft.com/office/drawing/2014/main" id="{8189E8BE-04B3-4C53-903A-2A8F5EBBCEDB}"/>
              </a:ext>
            </a:extLst>
          </p:cNvPr>
          <p:cNvPicPr>
            <a:picLocks noChangeAspect="1"/>
          </p:cNvPicPr>
          <p:nvPr/>
        </p:nvPicPr>
        <p:blipFill>
          <a:blip r:embed="rId3"/>
          <a:stretch>
            <a:fillRect/>
          </a:stretch>
        </p:blipFill>
        <p:spPr>
          <a:xfrm>
            <a:off x="3235332" y="535931"/>
            <a:ext cx="8913124" cy="5462489"/>
          </a:xfrm>
          <a:prstGeom prst="rect">
            <a:avLst/>
          </a:prstGeom>
        </p:spPr>
      </p:pic>
      <p:sp>
        <p:nvSpPr>
          <p:cNvPr id="7" name="Rectangle 10">
            <a:extLst>
              <a:ext uri="{FF2B5EF4-FFF2-40B4-BE49-F238E27FC236}">
                <a16:creationId xmlns:a16="http://schemas.microsoft.com/office/drawing/2014/main" id="{6EDD82E3-3B70-514F-9168-7B4D46C18642}"/>
              </a:ext>
            </a:extLst>
          </p:cNvPr>
          <p:cNvSpPr txBox="1">
            <a:spLocks noChangeArrowheads="1"/>
          </p:cNvSpPr>
          <p:nvPr/>
        </p:nvSpPr>
        <p:spPr bwMode="auto">
          <a:xfrm>
            <a:off x="-18288" y="207100"/>
            <a:ext cx="34514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Angiographic       Core Laboratory* Assessment of </a:t>
            </a:r>
            <a:r>
              <a:rPr kumimoji="0" lang="en-US" sz="2600" b="1" i="0" u="sng"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Ischemic/Functional</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Completeness of Revascularization After</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PCI and CABG</a:t>
            </a:r>
            <a:endParaRPr kumimoji="0" lang="en-US" sz="2600" b="0"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86392356"/>
      </p:ext>
    </p:extLst>
  </p:cSld>
  <p:clrMapOvr>
    <a:masterClrMapping/>
  </p:clrMapOvr>
  <mc:AlternateContent xmlns:mc="http://schemas.openxmlformats.org/markup-compatibility/2006">
    <mc:Choice xmlns:p14="http://schemas.microsoft.com/office/powerpoint/2010/main" Requires="p14">
      <p:transition p14:dur="250" advTm="4172">
        <p:wipe dir="r"/>
      </p:transition>
    </mc:Choice>
    <mc:Fallback>
      <p:transition advTm="4172">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8F178B-0087-3549-A56C-F7074D31C6FA}"/>
              </a:ext>
            </a:extLst>
          </p:cNvPr>
          <p:cNvSpPr/>
          <p:nvPr/>
        </p:nvSpPr>
        <p:spPr bwMode="auto">
          <a:xfrm>
            <a:off x="10544783" y="5992239"/>
            <a:ext cx="1647217" cy="632298"/>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0" name="Rectangle 10">
            <a:extLst>
              <a:ext uri="{FF2B5EF4-FFF2-40B4-BE49-F238E27FC236}">
                <a16:creationId xmlns:a16="http://schemas.microsoft.com/office/drawing/2014/main" id="{377B9BAA-59AD-5043-98EE-ED1C777FEE44}"/>
              </a:ext>
            </a:extLst>
          </p:cNvPr>
          <p:cNvSpPr txBox="1">
            <a:spLocks noChangeArrowheads="1"/>
          </p:cNvSpPr>
          <p:nvPr/>
        </p:nvSpPr>
        <p:spPr bwMode="auto">
          <a:xfrm>
            <a:off x="0" y="185948"/>
            <a:ext cx="12192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Covariate Balance Before and After Inverse Probability Weighting (INV)</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nvGrpSpPr>
          <p:cNvPr id="20" name="Group 19">
            <a:extLst>
              <a:ext uri="{FF2B5EF4-FFF2-40B4-BE49-F238E27FC236}">
                <a16:creationId xmlns:a16="http://schemas.microsoft.com/office/drawing/2014/main" id="{ABD36ADC-8C82-D643-9A5F-3B10CC9D5D87}"/>
              </a:ext>
            </a:extLst>
          </p:cNvPr>
          <p:cNvGrpSpPr/>
          <p:nvPr/>
        </p:nvGrpSpPr>
        <p:grpSpPr>
          <a:xfrm>
            <a:off x="628964" y="664564"/>
            <a:ext cx="10934072" cy="5413248"/>
            <a:chOff x="435428" y="756385"/>
            <a:chExt cx="10934072" cy="5413248"/>
          </a:xfrm>
        </p:grpSpPr>
        <p:pic>
          <p:nvPicPr>
            <p:cNvPr id="4" name="Picture 3">
              <a:extLst>
                <a:ext uri="{FF2B5EF4-FFF2-40B4-BE49-F238E27FC236}">
                  <a16:creationId xmlns:a16="http://schemas.microsoft.com/office/drawing/2014/main" id="{A29C4752-5F3A-5243-920F-023669FF729E}"/>
                </a:ext>
              </a:extLst>
            </p:cNvPr>
            <p:cNvPicPr>
              <a:picLocks noChangeAspect="1"/>
            </p:cNvPicPr>
            <p:nvPr/>
          </p:nvPicPr>
          <p:blipFill rotWithShape="1">
            <a:blip r:embed="rId3"/>
            <a:srcRect t="473" r="1176" b="9788"/>
            <a:stretch/>
          </p:blipFill>
          <p:spPr>
            <a:xfrm>
              <a:off x="6092700" y="756385"/>
              <a:ext cx="5276800" cy="5413248"/>
            </a:xfrm>
            <a:prstGeom prst="rect">
              <a:avLst/>
            </a:prstGeom>
          </p:spPr>
        </p:pic>
        <p:pic>
          <p:nvPicPr>
            <p:cNvPr id="6" name="Picture 5">
              <a:extLst>
                <a:ext uri="{FF2B5EF4-FFF2-40B4-BE49-F238E27FC236}">
                  <a16:creationId xmlns:a16="http://schemas.microsoft.com/office/drawing/2014/main" id="{AA2C2925-106A-284D-A752-EEB3185F896F}"/>
                </a:ext>
              </a:extLst>
            </p:cNvPr>
            <p:cNvPicPr>
              <a:picLocks noChangeAspect="1"/>
            </p:cNvPicPr>
            <p:nvPr/>
          </p:nvPicPr>
          <p:blipFill rotWithShape="1">
            <a:blip r:embed="rId4"/>
            <a:srcRect t="473" b="9524"/>
            <a:stretch/>
          </p:blipFill>
          <p:spPr>
            <a:xfrm>
              <a:off x="435428" y="756386"/>
              <a:ext cx="5356830" cy="5412267"/>
            </a:xfrm>
            <a:prstGeom prst="rect">
              <a:avLst/>
            </a:prstGeom>
          </p:spPr>
        </p:pic>
      </p:grpSp>
      <p:sp>
        <p:nvSpPr>
          <p:cNvPr id="7" name="TextBox 6">
            <a:extLst>
              <a:ext uri="{FF2B5EF4-FFF2-40B4-BE49-F238E27FC236}">
                <a16:creationId xmlns:a16="http://schemas.microsoft.com/office/drawing/2014/main" id="{607F65F1-685E-934F-A602-CB2E21D115EF}"/>
              </a:ext>
            </a:extLst>
          </p:cNvPr>
          <p:cNvSpPr txBox="1"/>
          <p:nvPr/>
        </p:nvSpPr>
        <p:spPr>
          <a:xfrm>
            <a:off x="2316251" y="6201978"/>
            <a:ext cx="35403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Absolute standardized difference</a:t>
            </a:r>
          </a:p>
        </p:txBody>
      </p:sp>
      <p:grpSp>
        <p:nvGrpSpPr>
          <p:cNvPr id="24" name="Group 23">
            <a:extLst>
              <a:ext uri="{FF2B5EF4-FFF2-40B4-BE49-F238E27FC236}">
                <a16:creationId xmlns:a16="http://schemas.microsoft.com/office/drawing/2014/main" id="{51DE50C2-2CC4-CA4B-98E6-6104072C385D}"/>
              </a:ext>
            </a:extLst>
          </p:cNvPr>
          <p:cNvGrpSpPr/>
          <p:nvPr/>
        </p:nvGrpSpPr>
        <p:grpSpPr>
          <a:xfrm>
            <a:off x="2185482" y="5965270"/>
            <a:ext cx="3782689" cy="307777"/>
            <a:chOff x="2185482" y="6057091"/>
            <a:chExt cx="3782689" cy="307777"/>
          </a:xfrm>
        </p:grpSpPr>
        <p:sp>
          <p:nvSpPr>
            <p:cNvPr id="11" name="TextBox 10">
              <a:extLst>
                <a:ext uri="{FF2B5EF4-FFF2-40B4-BE49-F238E27FC236}">
                  <a16:creationId xmlns:a16="http://schemas.microsoft.com/office/drawing/2014/main" id="{12672FA0-92AD-AA49-B817-C82EBAF381B2}"/>
                </a:ext>
              </a:extLst>
            </p:cNvPr>
            <p:cNvSpPr txBox="1"/>
            <p:nvPr/>
          </p:nvSpPr>
          <p:spPr>
            <a:xfrm>
              <a:off x="2185482"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a:t>
              </a:r>
            </a:p>
          </p:txBody>
        </p:sp>
        <p:sp>
          <p:nvSpPr>
            <p:cNvPr id="12" name="TextBox 11">
              <a:extLst>
                <a:ext uri="{FF2B5EF4-FFF2-40B4-BE49-F238E27FC236}">
                  <a16:creationId xmlns:a16="http://schemas.microsoft.com/office/drawing/2014/main" id="{EDBCF6A6-0783-BA49-90D8-8690A5D694F7}"/>
                </a:ext>
              </a:extLst>
            </p:cNvPr>
            <p:cNvSpPr txBox="1"/>
            <p:nvPr/>
          </p:nvSpPr>
          <p:spPr>
            <a:xfrm>
              <a:off x="2853448"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p:txBody>
        </p:sp>
        <p:sp>
          <p:nvSpPr>
            <p:cNvPr id="13" name="TextBox 12">
              <a:extLst>
                <a:ext uri="{FF2B5EF4-FFF2-40B4-BE49-F238E27FC236}">
                  <a16:creationId xmlns:a16="http://schemas.microsoft.com/office/drawing/2014/main" id="{1DF2A0AC-C369-3348-B30E-E82924092189}"/>
                </a:ext>
              </a:extLst>
            </p:cNvPr>
            <p:cNvSpPr txBox="1"/>
            <p:nvPr/>
          </p:nvSpPr>
          <p:spPr>
            <a:xfrm>
              <a:off x="3521414"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0.4</a:t>
              </a:r>
            </a:p>
          </p:txBody>
        </p:sp>
        <p:sp>
          <p:nvSpPr>
            <p:cNvPr id="14" name="TextBox 13">
              <a:extLst>
                <a:ext uri="{FF2B5EF4-FFF2-40B4-BE49-F238E27FC236}">
                  <a16:creationId xmlns:a16="http://schemas.microsoft.com/office/drawing/2014/main" id="{232FAB97-C755-DA48-827B-05B18197C850}"/>
                </a:ext>
              </a:extLst>
            </p:cNvPr>
            <p:cNvSpPr txBox="1"/>
            <p:nvPr/>
          </p:nvSpPr>
          <p:spPr>
            <a:xfrm>
              <a:off x="4199108"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0.6</a:t>
              </a:r>
            </a:p>
          </p:txBody>
        </p:sp>
        <p:sp>
          <p:nvSpPr>
            <p:cNvPr id="15" name="TextBox 14">
              <a:extLst>
                <a:ext uri="{FF2B5EF4-FFF2-40B4-BE49-F238E27FC236}">
                  <a16:creationId xmlns:a16="http://schemas.microsoft.com/office/drawing/2014/main" id="{1E002DBB-6325-F24E-9C45-3A4AF1E7151F}"/>
                </a:ext>
              </a:extLst>
            </p:cNvPr>
            <p:cNvSpPr txBox="1"/>
            <p:nvPr/>
          </p:nvSpPr>
          <p:spPr>
            <a:xfrm>
              <a:off x="4867075"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a:t>
              </a:r>
            </a:p>
          </p:txBody>
        </p:sp>
        <p:sp>
          <p:nvSpPr>
            <p:cNvPr id="16" name="TextBox 15">
              <a:extLst>
                <a:ext uri="{FF2B5EF4-FFF2-40B4-BE49-F238E27FC236}">
                  <a16:creationId xmlns:a16="http://schemas.microsoft.com/office/drawing/2014/main" id="{8E3D04B8-AD69-3042-9683-B8B0807880A6}"/>
                </a:ext>
              </a:extLst>
            </p:cNvPr>
            <p:cNvSpPr txBox="1"/>
            <p:nvPr/>
          </p:nvSpPr>
          <p:spPr>
            <a:xfrm>
              <a:off x="5535039"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grpSp>
      <p:sp>
        <p:nvSpPr>
          <p:cNvPr id="21" name="TextBox 20">
            <a:extLst>
              <a:ext uri="{FF2B5EF4-FFF2-40B4-BE49-F238E27FC236}">
                <a16:creationId xmlns:a16="http://schemas.microsoft.com/office/drawing/2014/main" id="{11650B74-7AEF-6C4C-8B0D-C3DB0AE64E72}"/>
              </a:ext>
            </a:extLst>
          </p:cNvPr>
          <p:cNvSpPr txBox="1"/>
          <p:nvPr/>
        </p:nvSpPr>
        <p:spPr>
          <a:xfrm>
            <a:off x="7980595" y="6201978"/>
            <a:ext cx="354039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Absolute standardized difference</a:t>
            </a:r>
          </a:p>
        </p:txBody>
      </p:sp>
      <p:grpSp>
        <p:nvGrpSpPr>
          <p:cNvPr id="25" name="Group 24">
            <a:extLst>
              <a:ext uri="{FF2B5EF4-FFF2-40B4-BE49-F238E27FC236}">
                <a16:creationId xmlns:a16="http://schemas.microsoft.com/office/drawing/2014/main" id="{EDC71C65-A401-D24E-A8DD-DE59865D5574}"/>
              </a:ext>
            </a:extLst>
          </p:cNvPr>
          <p:cNvGrpSpPr/>
          <p:nvPr/>
        </p:nvGrpSpPr>
        <p:grpSpPr>
          <a:xfrm>
            <a:off x="7834009" y="5965270"/>
            <a:ext cx="3782689" cy="307777"/>
            <a:chOff x="2185482" y="6057091"/>
            <a:chExt cx="3782689" cy="307777"/>
          </a:xfrm>
        </p:grpSpPr>
        <p:sp>
          <p:nvSpPr>
            <p:cNvPr id="26" name="TextBox 25">
              <a:extLst>
                <a:ext uri="{FF2B5EF4-FFF2-40B4-BE49-F238E27FC236}">
                  <a16:creationId xmlns:a16="http://schemas.microsoft.com/office/drawing/2014/main" id="{BCAF1142-C4AB-4D49-94B4-6288942AF5CF}"/>
                </a:ext>
              </a:extLst>
            </p:cNvPr>
            <p:cNvSpPr txBox="1"/>
            <p:nvPr/>
          </p:nvSpPr>
          <p:spPr>
            <a:xfrm>
              <a:off x="2185482"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a:t>
              </a:r>
            </a:p>
          </p:txBody>
        </p:sp>
        <p:sp>
          <p:nvSpPr>
            <p:cNvPr id="27" name="TextBox 26">
              <a:extLst>
                <a:ext uri="{FF2B5EF4-FFF2-40B4-BE49-F238E27FC236}">
                  <a16:creationId xmlns:a16="http://schemas.microsoft.com/office/drawing/2014/main" id="{F691BCCA-11C3-7543-A78C-DE4DFF3821B3}"/>
                </a:ext>
              </a:extLst>
            </p:cNvPr>
            <p:cNvSpPr txBox="1"/>
            <p:nvPr/>
          </p:nvSpPr>
          <p:spPr>
            <a:xfrm>
              <a:off x="2853448"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p:txBody>
        </p:sp>
        <p:sp>
          <p:nvSpPr>
            <p:cNvPr id="28" name="TextBox 27">
              <a:extLst>
                <a:ext uri="{FF2B5EF4-FFF2-40B4-BE49-F238E27FC236}">
                  <a16:creationId xmlns:a16="http://schemas.microsoft.com/office/drawing/2014/main" id="{DB504E82-8E60-0B45-803A-FBDD830BF01F}"/>
                </a:ext>
              </a:extLst>
            </p:cNvPr>
            <p:cNvSpPr txBox="1"/>
            <p:nvPr/>
          </p:nvSpPr>
          <p:spPr>
            <a:xfrm>
              <a:off x="3521414"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0.4</a:t>
              </a:r>
            </a:p>
          </p:txBody>
        </p:sp>
        <p:sp>
          <p:nvSpPr>
            <p:cNvPr id="29" name="TextBox 28">
              <a:extLst>
                <a:ext uri="{FF2B5EF4-FFF2-40B4-BE49-F238E27FC236}">
                  <a16:creationId xmlns:a16="http://schemas.microsoft.com/office/drawing/2014/main" id="{F93E5CF6-D93B-CB42-BC4A-2F0C36D5C8EB}"/>
                </a:ext>
              </a:extLst>
            </p:cNvPr>
            <p:cNvSpPr txBox="1"/>
            <p:nvPr/>
          </p:nvSpPr>
          <p:spPr>
            <a:xfrm>
              <a:off x="4199108"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0.6</a:t>
              </a:r>
            </a:p>
          </p:txBody>
        </p:sp>
        <p:sp>
          <p:nvSpPr>
            <p:cNvPr id="30" name="TextBox 29">
              <a:extLst>
                <a:ext uri="{FF2B5EF4-FFF2-40B4-BE49-F238E27FC236}">
                  <a16:creationId xmlns:a16="http://schemas.microsoft.com/office/drawing/2014/main" id="{6DD4FF5D-7843-4B48-9E69-849B88F32CF4}"/>
                </a:ext>
              </a:extLst>
            </p:cNvPr>
            <p:cNvSpPr txBox="1"/>
            <p:nvPr/>
          </p:nvSpPr>
          <p:spPr>
            <a:xfrm>
              <a:off x="4867075"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a:t>
              </a:r>
            </a:p>
          </p:txBody>
        </p:sp>
        <p:sp>
          <p:nvSpPr>
            <p:cNvPr id="31" name="TextBox 30">
              <a:extLst>
                <a:ext uri="{FF2B5EF4-FFF2-40B4-BE49-F238E27FC236}">
                  <a16:creationId xmlns:a16="http://schemas.microsoft.com/office/drawing/2014/main" id="{9E49EF58-C9AE-6047-A4B3-7DB09222E316}"/>
                </a:ext>
              </a:extLst>
            </p:cNvPr>
            <p:cNvSpPr txBox="1"/>
            <p:nvPr/>
          </p:nvSpPr>
          <p:spPr>
            <a:xfrm>
              <a:off x="5535039" y="6057091"/>
              <a:ext cx="43313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grpSp>
      <p:sp>
        <p:nvSpPr>
          <p:cNvPr id="32" name="TextBox 31">
            <a:extLst>
              <a:ext uri="{FF2B5EF4-FFF2-40B4-BE49-F238E27FC236}">
                <a16:creationId xmlns:a16="http://schemas.microsoft.com/office/drawing/2014/main" id="{715B5385-3942-C346-B52A-8DBDA9D6ED44}"/>
              </a:ext>
            </a:extLst>
          </p:cNvPr>
          <p:cNvSpPr txBox="1"/>
          <p:nvPr/>
        </p:nvSpPr>
        <p:spPr>
          <a:xfrm>
            <a:off x="4834642" y="725304"/>
            <a:ext cx="96372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B3B"/>
                </a:solidFill>
                <a:effectLst/>
                <a:uLnTx/>
                <a:uFillTx/>
                <a:latin typeface="Arial" panose="020B0604020202020204" pitchFamily="34" charset="0"/>
                <a:ea typeface="+mn-ea"/>
                <a:cs typeface="Arial" panose="020B0604020202020204" pitchFamily="34" charset="0"/>
              </a:rPr>
              <a:t>ACR</a:t>
            </a:r>
          </a:p>
        </p:txBody>
      </p:sp>
      <p:sp>
        <p:nvSpPr>
          <p:cNvPr id="33" name="TextBox 32">
            <a:extLst>
              <a:ext uri="{FF2B5EF4-FFF2-40B4-BE49-F238E27FC236}">
                <a16:creationId xmlns:a16="http://schemas.microsoft.com/office/drawing/2014/main" id="{7D88AB37-A073-644F-A771-F01C43CA16F1}"/>
              </a:ext>
            </a:extLst>
          </p:cNvPr>
          <p:cNvSpPr txBox="1"/>
          <p:nvPr/>
        </p:nvSpPr>
        <p:spPr>
          <a:xfrm>
            <a:off x="10522080" y="725304"/>
            <a:ext cx="9236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B3B"/>
                </a:solidFill>
                <a:effectLst/>
                <a:uLnTx/>
                <a:uFillTx/>
                <a:latin typeface="Arial" panose="020B0604020202020204" pitchFamily="34" charset="0"/>
                <a:ea typeface="+mn-ea"/>
                <a:cs typeface="Arial" panose="020B0604020202020204" pitchFamily="34" charset="0"/>
              </a:rPr>
              <a:t>FCR</a:t>
            </a:r>
          </a:p>
        </p:txBody>
      </p:sp>
      <p:grpSp>
        <p:nvGrpSpPr>
          <p:cNvPr id="37" name="Group 36">
            <a:extLst>
              <a:ext uri="{FF2B5EF4-FFF2-40B4-BE49-F238E27FC236}">
                <a16:creationId xmlns:a16="http://schemas.microsoft.com/office/drawing/2014/main" id="{D0AF211D-E681-E945-A94D-9B519DFA2CCF}"/>
              </a:ext>
            </a:extLst>
          </p:cNvPr>
          <p:cNvGrpSpPr/>
          <p:nvPr/>
        </p:nvGrpSpPr>
        <p:grpSpPr>
          <a:xfrm>
            <a:off x="4420250" y="1198719"/>
            <a:ext cx="1437058" cy="612988"/>
            <a:chOff x="4361884" y="1232172"/>
            <a:chExt cx="1437058" cy="612988"/>
          </a:xfrm>
        </p:grpSpPr>
        <p:sp>
          <p:nvSpPr>
            <p:cNvPr id="34" name="Oval 33">
              <a:extLst>
                <a:ext uri="{FF2B5EF4-FFF2-40B4-BE49-F238E27FC236}">
                  <a16:creationId xmlns:a16="http://schemas.microsoft.com/office/drawing/2014/main" id="{4440EF6C-C722-7F42-8685-FD3C6180B488}"/>
                </a:ext>
              </a:extLst>
            </p:cNvPr>
            <p:cNvSpPr/>
            <p:nvPr/>
          </p:nvSpPr>
          <p:spPr bwMode="auto">
            <a:xfrm>
              <a:off x="4382311" y="1313235"/>
              <a:ext cx="184826" cy="184826"/>
            </a:xfrm>
            <a:prstGeom prst="ellipse">
              <a:avLst/>
            </a:prstGeom>
            <a:solidFill>
              <a:srgbClr val="040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5" name="Triangle 34">
              <a:extLst>
                <a:ext uri="{FF2B5EF4-FFF2-40B4-BE49-F238E27FC236}">
                  <a16:creationId xmlns:a16="http://schemas.microsoft.com/office/drawing/2014/main" id="{073C2D9C-2B20-FC4E-94C3-3EAE8A89F713}"/>
                </a:ext>
              </a:extLst>
            </p:cNvPr>
            <p:cNvSpPr/>
            <p:nvPr/>
          </p:nvSpPr>
          <p:spPr bwMode="auto">
            <a:xfrm>
              <a:off x="4361884" y="1566154"/>
              <a:ext cx="225681" cy="194553"/>
            </a:xfrm>
            <a:prstGeom prst="triangl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6" name="TextBox 35">
              <a:extLst>
                <a:ext uri="{FF2B5EF4-FFF2-40B4-BE49-F238E27FC236}">
                  <a16:creationId xmlns:a16="http://schemas.microsoft.com/office/drawing/2014/main" id="{B09484E5-52FE-3642-A848-1A0CFAAE5AAE}"/>
                </a:ext>
              </a:extLst>
            </p:cNvPr>
            <p:cNvSpPr txBox="1"/>
            <p:nvPr/>
          </p:nvSpPr>
          <p:spPr>
            <a:xfrm>
              <a:off x="4578736" y="1232172"/>
              <a:ext cx="1220206" cy="612988"/>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Unadjusted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 IPW</a:t>
              </a:r>
            </a:p>
          </p:txBody>
        </p:sp>
      </p:grpSp>
      <p:grpSp>
        <p:nvGrpSpPr>
          <p:cNvPr id="38" name="Group 37">
            <a:extLst>
              <a:ext uri="{FF2B5EF4-FFF2-40B4-BE49-F238E27FC236}">
                <a16:creationId xmlns:a16="http://schemas.microsoft.com/office/drawing/2014/main" id="{FBE3CD6D-9302-1946-A6EA-54BFE8738C3F}"/>
              </a:ext>
            </a:extLst>
          </p:cNvPr>
          <p:cNvGrpSpPr/>
          <p:nvPr/>
        </p:nvGrpSpPr>
        <p:grpSpPr>
          <a:xfrm>
            <a:off x="10059049" y="1198719"/>
            <a:ext cx="1437058" cy="612988"/>
            <a:chOff x="4361884" y="1232172"/>
            <a:chExt cx="1437058" cy="612988"/>
          </a:xfrm>
        </p:grpSpPr>
        <p:sp>
          <p:nvSpPr>
            <p:cNvPr id="39" name="Oval 38">
              <a:extLst>
                <a:ext uri="{FF2B5EF4-FFF2-40B4-BE49-F238E27FC236}">
                  <a16:creationId xmlns:a16="http://schemas.microsoft.com/office/drawing/2014/main" id="{05D234F4-FC70-CF46-85A2-764D1E8DB60C}"/>
                </a:ext>
              </a:extLst>
            </p:cNvPr>
            <p:cNvSpPr/>
            <p:nvPr/>
          </p:nvSpPr>
          <p:spPr bwMode="auto">
            <a:xfrm>
              <a:off x="4382311" y="1313235"/>
              <a:ext cx="184826" cy="184826"/>
            </a:xfrm>
            <a:prstGeom prst="ellipse">
              <a:avLst/>
            </a:prstGeom>
            <a:solidFill>
              <a:srgbClr val="040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0" name="Triangle 39">
              <a:extLst>
                <a:ext uri="{FF2B5EF4-FFF2-40B4-BE49-F238E27FC236}">
                  <a16:creationId xmlns:a16="http://schemas.microsoft.com/office/drawing/2014/main" id="{76007313-5340-FD49-BEE7-4DE151944903}"/>
                </a:ext>
              </a:extLst>
            </p:cNvPr>
            <p:cNvSpPr/>
            <p:nvPr/>
          </p:nvSpPr>
          <p:spPr bwMode="auto">
            <a:xfrm>
              <a:off x="4361884" y="1566154"/>
              <a:ext cx="225681" cy="194553"/>
            </a:xfrm>
            <a:prstGeom prst="triangl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41" name="TextBox 40">
              <a:extLst>
                <a:ext uri="{FF2B5EF4-FFF2-40B4-BE49-F238E27FC236}">
                  <a16:creationId xmlns:a16="http://schemas.microsoft.com/office/drawing/2014/main" id="{202E32CE-0DE8-BC43-99BA-33650FB1E9F2}"/>
                </a:ext>
              </a:extLst>
            </p:cNvPr>
            <p:cNvSpPr txBox="1"/>
            <p:nvPr/>
          </p:nvSpPr>
          <p:spPr>
            <a:xfrm>
              <a:off x="4578736" y="1232172"/>
              <a:ext cx="1220206" cy="612988"/>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Unadjusted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 IPW</a:t>
              </a:r>
            </a:p>
          </p:txBody>
        </p:sp>
      </p:grpSp>
    </p:spTree>
    <p:extLst>
      <p:ext uri="{BB962C8B-B14F-4D97-AF65-F5344CB8AC3E}">
        <p14:creationId xmlns:p14="http://schemas.microsoft.com/office/powerpoint/2010/main" val="2511296273"/>
      </p:ext>
    </p:extLst>
  </p:cSld>
  <p:clrMapOvr>
    <a:masterClrMapping/>
  </p:clrMapOvr>
  <mc:AlternateContent xmlns:mc="http://schemas.openxmlformats.org/markup-compatibility/2006">
    <mc:Choice xmlns:p14="http://schemas.microsoft.com/office/powerpoint/2010/main" Requires="p14">
      <p:transition p14:dur="250" advTm="4172">
        <p:wipe dir="r"/>
      </p:transition>
    </mc:Choice>
    <mc:Fallback>
      <p:transition advTm="4172">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Outcomes for INV-CR versus CON: Primary endpoint</a:t>
            </a: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sp>
        <p:nvSpPr>
          <p:cNvPr id="26" name="TextBox 25">
            <a:extLst>
              <a:ext uri="{FF2B5EF4-FFF2-40B4-BE49-F238E27FC236}">
                <a16:creationId xmlns:a16="http://schemas.microsoft.com/office/drawing/2014/main" id="{EC2479D7-8FA8-A348-B28C-2DAEBEF39346}"/>
              </a:ext>
            </a:extLst>
          </p:cNvPr>
          <p:cNvSpPr txBox="1"/>
          <p:nvPr/>
        </p:nvSpPr>
        <p:spPr>
          <a:xfrm>
            <a:off x="1521254" y="751114"/>
            <a:ext cx="914949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 IPW-adjusted, marginal structural model using natural splines </a:t>
            </a:r>
          </a:p>
        </p:txBody>
      </p:sp>
      <p:sp>
        <p:nvSpPr>
          <p:cNvPr id="20" name="TextBox 19">
            <a:extLst>
              <a:ext uri="{FF2B5EF4-FFF2-40B4-BE49-F238E27FC236}">
                <a16:creationId xmlns:a16="http://schemas.microsoft.com/office/drawing/2014/main" id="{D10DC735-7035-6B49-A9AF-FD7A7D669DC2}"/>
              </a:ext>
            </a:extLst>
          </p:cNvPr>
          <p:cNvSpPr txBox="1"/>
          <p:nvPr/>
        </p:nvSpPr>
        <p:spPr>
          <a:xfrm>
            <a:off x="431182" y="1718391"/>
            <a:ext cx="44114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21" name="TextBox 20">
            <a:extLst>
              <a:ext uri="{FF2B5EF4-FFF2-40B4-BE49-F238E27FC236}">
                <a16:creationId xmlns:a16="http://schemas.microsoft.com/office/drawing/2014/main" id="{00ACCBA3-E90B-0549-B1C7-1F49F4D97035}"/>
              </a:ext>
            </a:extLst>
          </p:cNvPr>
          <p:cNvSpPr txBox="1"/>
          <p:nvPr/>
        </p:nvSpPr>
        <p:spPr>
          <a:xfrm>
            <a:off x="431181" y="2648313"/>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22" name="TextBox 21">
            <a:extLst>
              <a:ext uri="{FF2B5EF4-FFF2-40B4-BE49-F238E27FC236}">
                <a16:creationId xmlns:a16="http://schemas.microsoft.com/office/drawing/2014/main" id="{2B61069F-13FF-9045-B87F-66FF6AB1B507}"/>
              </a:ext>
            </a:extLst>
          </p:cNvPr>
          <p:cNvSpPr txBox="1"/>
          <p:nvPr/>
        </p:nvSpPr>
        <p:spPr>
          <a:xfrm>
            <a:off x="431181" y="3578235"/>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23" name="TextBox 22">
            <a:extLst>
              <a:ext uri="{FF2B5EF4-FFF2-40B4-BE49-F238E27FC236}">
                <a16:creationId xmlns:a16="http://schemas.microsoft.com/office/drawing/2014/main" id="{B1B5F9DE-48CE-D041-9873-775349A58E14}"/>
              </a:ext>
            </a:extLst>
          </p:cNvPr>
          <p:cNvSpPr txBox="1"/>
          <p:nvPr/>
        </p:nvSpPr>
        <p:spPr>
          <a:xfrm>
            <a:off x="559422" y="4508157"/>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24" name="TextBox 23">
            <a:extLst>
              <a:ext uri="{FF2B5EF4-FFF2-40B4-BE49-F238E27FC236}">
                <a16:creationId xmlns:a16="http://schemas.microsoft.com/office/drawing/2014/main" id="{E72CFB2C-BF8D-0E4B-9EC8-0A5D57AD7264}"/>
              </a:ext>
            </a:extLst>
          </p:cNvPr>
          <p:cNvSpPr txBox="1"/>
          <p:nvPr/>
        </p:nvSpPr>
        <p:spPr>
          <a:xfrm>
            <a:off x="559422" y="5438079"/>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25" name="TextBox 24">
            <a:extLst>
              <a:ext uri="{FF2B5EF4-FFF2-40B4-BE49-F238E27FC236}">
                <a16:creationId xmlns:a16="http://schemas.microsoft.com/office/drawing/2014/main" id="{2AB2F2BC-FE5F-2549-9CB5-1DBB300913C4}"/>
              </a:ext>
            </a:extLst>
          </p:cNvPr>
          <p:cNvSpPr txBox="1"/>
          <p:nvPr/>
        </p:nvSpPr>
        <p:spPr>
          <a:xfrm rot="16200000">
            <a:off x="-1194297" y="3598125"/>
            <a:ext cx="29803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incidence (%)</a:t>
            </a:r>
          </a:p>
        </p:txBody>
      </p:sp>
      <p:sp>
        <p:nvSpPr>
          <p:cNvPr id="54" name="TextBox 53">
            <a:extLst>
              <a:ext uri="{FF2B5EF4-FFF2-40B4-BE49-F238E27FC236}">
                <a16:creationId xmlns:a16="http://schemas.microsoft.com/office/drawing/2014/main" id="{63503E3F-D122-394F-B087-D6E98467A5CE}"/>
              </a:ext>
            </a:extLst>
          </p:cNvPr>
          <p:cNvSpPr txBox="1"/>
          <p:nvPr/>
        </p:nvSpPr>
        <p:spPr>
          <a:xfrm>
            <a:off x="920035" y="6098375"/>
            <a:ext cx="301884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Years from randomization</a:t>
            </a:r>
          </a:p>
        </p:txBody>
      </p:sp>
      <p:sp>
        <p:nvSpPr>
          <p:cNvPr id="55" name="TextBox 54">
            <a:extLst>
              <a:ext uri="{FF2B5EF4-FFF2-40B4-BE49-F238E27FC236}">
                <a16:creationId xmlns:a16="http://schemas.microsoft.com/office/drawing/2014/main" id="{B4BDF15E-1566-A542-A07E-6ABFB66DC7F3}"/>
              </a:ext>
            </a:extLst>
          </p:cNvPr>
          <p:cNvSpPr txBox="1"/>
          <p:nvPr/>
        </p:nvSpPr>
        <p:spPr>
          <a:xfrm>
            <a:off x="830767"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56" name="TextBox 55">
            <a:extLst>
              <a:ext uri="{FF2B5EF4-FFF2-40B4-BE49-F238E27FC236}">
                <a16:creationId xmlns:a16="http://schemas.microsoft.com/office/drawing/2014/main" id="{7B648F04-8412-7047-947D-3C680E3DB80C}"/>
              </a:ext>
            </a:extLst>
          </p:cNvPr>
          <p:cNvSpPr txBox="1"/>
          <p:nvPr/>
        </p:nvSpPr>
        <p:spPr>
          <a:xfrm>
            <a:off x="1404242"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57" name="TextBox 56">
            <a:extLst>
              <a:ext uri="{FF2B5EF4-FFF2-40B4-BE49-F238E27FC236}">
                <a16:creationId xmlns:a16="http://schemas.microsoft.com/office/drawing/2014/main" id="{B430081A-F65C-4B4D-947A-0AA9164F7C4A}"/>
              </a:ext>
            </a:extLst>
          </p:cNvPr>
          <p:cNvSpPr txBox="1"/>
          <p:nvPr/>
        </p:nvSpPr>
        <p:spPr>
          <a:xfrm>
            <a:off x="1977717"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58" name="TextBox 57">
            <a:extLst>
              <a:ext uri="{FF2B5EF4-FFF2-40B4-BE49-F238E27FC236}">
                <a16:creationId xmlns:a16="http://schemas.microsoft.com/office/drawing/2014/main" id="{06F4D2AD-6537-1342-B680-4EA9BE1BCF28}"/>
              </a:ext>
            </a:extLst>
          </p:cNvPr>
          <p:cNvSpPr txBox="1"/>
          <p:nvPr/>
        </p:nvSpPr>
        <p:spPr>
          <a:xfrm>
            <a:off x="2551192"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59" name="TextBox 58">
            <a:extLst>
              <a:ext uri="{FF2B5EF4-FFF2-40B4-BE49-F238E27FC236}">
                <a16:creationId xmlns:a16="http://schemas.microsoft.com/office/drawing/2014/main" id="{284B30B3-7B1D-014F-BF82-4285FB7E9BA9}"/>
              </a:ext>
            </a:extLst>
          </p:cNvPr>
          <p:cNvSpPr txBox="1"/>
          <p:nvPr/>
        </p:nvSpPr>
        <p:spPr>
          <a:xfrm>
            <a:off x="3124667"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60" name="TextBox 59">
            <a:extLst>
              <a:ext uri="{FF2B5EF4-FFF2-40B4-BE49-F238E27FC236}">
                <a16:creationId xmlns:a16="http://schemas.microsoft.com/office/drawing/2014/main" id="{ABE5D021-58E1-F349-8C3C-4E4A41890C60}"/>
              </a:ext>
            </a:extLst>
          </p:cNvPr>
          <p:cNvSpPr txBox="1"/>
          <p:nvPr/>
        </p:nvSpPr>
        <p:spPr>
          <a:xfrm>
            <a:off x="3698141"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13" name="Rectangle 12">
            <a:extLst>
              <a:ext uri="{FF2B5EF4-FFF2-40B4-BE49-F238E27FC236}">
                <a16:creationId xmlns:a16="http://schemas.microsoft.com/office/drawing/2014/main" id="{8DB67038-BC35-E948-80F5-4DD40B851AFD}"/>
              </a:ext>
            </a:extLst>
          </p:cNvPr>
          <p:cNvSpPr/>
          <p:nvPr/>
        </p:nvSpPr>
        <p:spPr>
          <a:xfrm>
            <a:off x="872920" y="1295262"/>
            <a:ext cx="310334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INV - ACR achieved</a:t>
            </a:r>
          </a:p>
        </p:txBody>
      </p:sp>
      <p:sp>
        <p:nvSpPr>
          <p:cNvPr id="44" name="TextBox 43">
            <a:extLst>
              <a:ext uri="{FF2B5EF4-FFF2-40B4-BE49-F238E27FC236}">
                <a16:creationId xmlns:a16="http://schemas.microsoft.com/office/drawing/2014/main" id="{AB14C324-BAFE-FD4C-8FB7-A4C0BAB8D7D7}"/>
              </a:ext>
            </a:extLst>
          </p:cNvPr>
          <p:cNvSpPr txBox="1"/>
          <p:nvPr/>
        </p:nvSpPr>
        <p:spPr>
          <a:xfrm>
            <a:off x="4449340" y="1718391"/>
            <a:ext cx="44114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45" name="TextBox 44">
            <a:extLst>
              <a:ext uri="{FF2B5EF4-FFF2-40B4-BE49-F238E27FC236}">
                <a16:creationId xmlns:a16="http://schemas.microsoft.com/office/drawing/2014/main" id="{F0686151-41C9-C744-9E6B-37F2874CFD53}"/>
              </a:ext>
            </a:extLst>
          </p:cNvPr>
          <p:cNvSpPr txBox="1"/>
          <p:nvPr/>
        </p:nvSpPr>
        <p:spPr>
          <a:xfrm>
            <a:off x="4449339" y="2648313"/>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46" name="TextBox 45">
            <a:extLst>
              <a:ext uri="{FF2B5EF4-FFF2-40B4-BE49-F238E27FC236}">
                <a16:creationId xmlns:a16="http://schemas.microsoft.com/office/drawing/2014/main" id="{C678D8C3-A893-D948-BEFA-04B73D5730BC}"/>
              </a:ext>
            </a:extLst>
          </p:cNvPr>
          <p:cNvSpPr txBox="1"/>
          <p:nvPr/>
        </p:nvSpPr>
        <p:spPr>
          <a:xfrm>
            <a:off x="4449339" y="3578235"/>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47" name="TextBox 46">
            <a:extLst>
              <a:ext uri="{FF2B5EF4-FFF2-40B4-BE49-F238E27FC236}">
                <a16:creationId xmlns:a16="http://schemas.microsoft.com/office/drawing/2014/main" id="{68C265F9-D09A-DD41-84C7-1640F50D4376}"/>
              </a:ext>
            </a:extLst>
          </p:cNvPr>
          <p:cNvSpPr txBox="1"/>
          <p:nvPr/>
        </p:nvSpPr>
        <p:spPr>
          <a:xfrm>
            <a:off x="4577580" y="4508157"/>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48" name="TextBox 47">
            <a:extLst>
              <a:ext uri="{FF2B5EF4-FFF2-40B4-BE49-F238E27FC236}">
                <a16:creationId xmlns:a16="http://schemas.microsoft.com/office/drawing/2014/main" id="{133B56CF-A15F-3246-A580-F2B775B20A9F}"/>
              </a:ext>
            </a:extLst>
          </p:cNvPr>
          <p:cNvSpPr txBox="1"/>
          <p:nvPr/>
        </p:nvSpPr>
        <p:spPr>
          <a:xfrm>
            <a:off x="4577580" y="5438079"/>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49" name="TextBox 48">
            <a:extLst>
              <a:ext uri="{FF2B5EF4-FFF2-40B4-BE49-F238E27FC236}">
                <a16:creationId xmlns:a16="http://schemas.microsoft.com/office/drawing/2014/main" id="{F9AFA8B1-91B3-F049-AFA2-0B5A38A00587}"/>
              </a:ext>
            </a:extLst>
          </p:cNvPr>
          <p:cNvSpPr txBox="1"/>
          <p:nvPr/>
        </p:nvSpPr>
        <p:spPr>
          <a:xfrm rot="16200000">
            <a:off x="2823861" y="3598125"/>
            <a:ext cx="29803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incidence (%)</a:t>
            </a:r>
          </a:p>
        </p:txBody>
      </p:sp>
      <p:sp>
        <p:nvSpPr>
          <p:cNvPr id="62" name="TextBox 61">
            <a:extLst>
              <a:ext uri="{FF2B5EF4-FFF2-40B4-BE49-F238E27FC236}">
                <a16:creationId xmlns:a16="http://schemas.microsoft.com/office/drawing/2014/main" id="{DA3459E5-4E3B-C342-98CB-6756B4BBEC02}"/>
              </a:ext>
            </a:extLst>
          </p:cNvPr>
          <p:cNvSpPr txBox="1"/>
          <p:nvPr/>
        </p:nvSpPr>
        <p:spPr>
          <a:xfrm>
            <a:off x="4941909" y="6098375"/>
            <a:ext cx="301884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Years from randomization</a:t>
            </a:r>
          </a:p>
        </p:txBody>
      </p:sp>
      <p:sp>
        <p:nvSpPr>
          <p:cNvPr id="63" name="TextBox 62">
            <a:extLst>
              <a:ext uri="{FF2B5EF4-FFF2-40B4-BE49-F238E27FC236}">
                <a16:creationId xmlns:a16="http://schemas.microsoft.com/office/drawing/2014/main" id="{1B079479-A582-3045-99B2-7987702729DF}"/>
              </a:ext>
            </a:extLst>
          </p:cNvPr>
          <p:cNvSpPr txBox="1"/>
          <p:nvPr/>
        </p:nvSpPr>
        <p:spPr>
          <a:xfrm>
            <a:off x="4852641"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64" name="TextBox 63">
            <a:extLst>
              <a:ext uri="{FF2B5EF4-FFF2-40B4-BE49-F238E27FC236}">
                <a16:creationId xmlns:a16="http://schemas.microsoft.com/office/drawing/2014/main" id="{464A7FD2-A3F0-204E-87CC-DE13D3C77C8C}"/>
              </a:ext>
            </a:extLst>
          </p:cNvPr>
          <p:cNvSpPr txBox="1"/>
          <p:nvPr/>
        </p:nvSpPr>
        <p:spPr>
          <a:xfrm>
            <a:off x="5426116"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65" name="TextBox 64">
            <a:extLst>
              <a:ext uri="{FF2B5EF4-FFF2-40B4-BE49-F238E27FC236}">
                <a16:creationId xmlns:a16="http://schemas.microsoft.com/office/drawing/2014/main" id="{8D05F34A-393A-7248-8A1B-B3B5C756AF77}"/>
              </a:ext>
            </a:extLst>
          </p:cNvPr>
          <p:cNvSpPr txBox="1"/>
          <p:nvPr/>
        </p:nvSpPr>
        <p:spPr>
          <a:xfrm>
            <a:off x="5999591"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66" name="TextBox 65">
            <a:extLst>
              <a:ext uri="{FF2B5EF4-FFF2-40B4-BE49-F238E27FC236}">
                <a16:creationId xmlns:a16="http://schemas.microsoft.com/office/drawing/2014/main" id="{6EDB610B-430E-1A42-9B9F-F1440F05348E}"/>
              </a:ext>
            </a:extLst>
          </p:cNvPr>
          <p:cNvSpPr txBox="1"/>
          <p:nvPr/>
        </p:nvSpPr>
        <p:spPr>
          <a:xfrm>
            <a:off x="6573066"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67" name="TextBox 66">
            <a:extLst>
              <a:ext uri="{FF2B5EF4-FFF2-40B4-BE49-F238E27FC236}">
                <a16:creationId xmlns:a16="http://schemas.microsoft.com/office/drawing/2014/main" id="{AE5CFFCC-2B5C-D742-A084-5C83B13BF3BD}"/>
              </a:ext>
            </a:extLst>
          </p:cNvPr>
          <p:cNvSpPr txBox="1"/>
          <p:nvPr/>
        </p:nvSpPr>
        <p:spPr>
          <a:xfrm>
            <a:off x="7146541"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68" name="TextBox 67">
            <a:extLst>
              <a:ext uri="{FF2B5EF4-FFF2-40B4-BE49-F238E27FC236}">
                <a16:creationId xmlns:a16="http://schemas.microsoft.com/office/drawing/2014/main" id="{89975251-32DD-994D-A199-280CAECC3E46}"/>
              </a:ext>
            </a:extLst>
          </p:cNvPr>
          <p:cNvSpPr txBox="1"/>
          <p:nvPr/>
        </p:nvSpPr>
        <p:spPr>
          <a:xfrm>
            <a:off x="7720015"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16" name="Rectangle 15">
            <a:extLst>
              <a:ext uri="{FF2B5EF4-FFF2-40B4-BE49-F238E27FC236}">
                <a16:creationId xmlns:a16="http://schemas.microsoft.com/office/drawing/2014/main" id="{BDDEDA60-8C0E-4845-9FB4-9950B4429F2B}"/>
              </a:ext>
            </a:extLst>
          </p:cNvPr>
          <p:cNvSpPr/>
          <p:nvPr/>
        </p:nvSpPr>
        <p:spPr>
          <a:xfrm>
            <a:off x="4896770" y="1295262"/>
            <a:ext cx="309091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INV - FCR achieved</a:t>
            </a:r>
          </a:p>
        </p:txBody>
      </p:sp>
      <p:sp>
        <p:nvSpPr>
          <p:cNvPr id="9" name="Rectangle 8">
            <a:extLst>
              <a:ext uri="{FF2B5EF4-FFF2-40B4-BE49-F238E27FC236}">
                <a16:creationId xmlns:a16="http://schemas.microsoft.com/office/drawing/2014/main" id="{D2FCD691-C7AD-CF43-8607-91F1D231F879}"/>
              </a:ext>
            </a:extLst>
          </p:cNvPr>
          <p:cNvSpPr/>
          <p:nvPr/>
        </p:nvSpPr>
        <p:spPr bwMode="auto">
          <a:xfrm>
            <a:off x="10482943" y="5834211"/>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1" charset="2"/>
              <a:buNone/>
              <a:tabLst/>
              <a:defRPr/>
            </a:pPr>
            <a:endParaRPr kumimoji="1" lang="en-US" sz="2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36" name="TextBox 35">
            <a:extLst>
              <a:ext uri="{FF2B5EF4-FFF2-40B4-BE49-F238E27FC236}">
                <a16:creationId xmlns:a16="http://schemas.microsoft.com/office/drawing/2014/main" id="{D5CA6E2D-7E77-254E-96F1-E1571DECEA61}"/>
              </a:ext>
            </a:extLst>
          </p:cNvPr>
          <p:cNvSpPr txBox="1"/>
          <p:nvPr/>
        </p:nvSpPr>
        <p:spPr>
          <a:xfrm>
            <a:off x="8445196" y="1718391"/>
            <a:ext cx="44114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37" name="TextBox 36">
            <a:extLst>
              <a:ext uri="{FF2B5EF4-FFF2-40B4-BE49-F238E27FC236}">
                <a16:creationId xmlns:a16="http://schemas.microsoft.com/office/drawing/2014/main" id="{C00CCFC4-A0B1-4047-B903-0C6F5A194FB6}"/>
              </a:ext>
            </a:extLst>
          </p:cNvPr>
          <p:cNvSpPr txBox="1"/>
          <p:nvPr/>
        </p:nvSpPr>
        <p:spPr>
          <a:xfrm>
            <a:off x="8445195" y="2658637"/>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p:txBody>
      </p:sp>
      <p:sp>
        <p:nvSpPr>
          <p:cNvPr id="38" name="TextBox 37">
            <a:extLst>
              <a:ext uri="{FF2B5EF4-FFF2-40B4-BE49-F238E27FC236}">
                <a16:creationId xmlns:a16="http://schemas.microsoft.com/office/drawing/2014/main" id="{DA377BE2-D31C-D74C-847F-888A1BCDED52}"/>
              </a:ext>
            </a:extLst>
          </p:cNvPr>
          <p:cNvSpPr txBox="1"/>
          <p:nvPr/>
        </p:nvSpPr>
        <p:spPr>
          <a:xfrm>
            <a:off x="8445195" y="3588835"/>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p:txBody>
      </p:sp>
      <p:sp>
        <p:nvSpPr>
          <p:cNvPr id="39" name="TextBox 38">
            <a:extLst>
              <a:ext uri="{FF2B5EF4-FFF2-40B4-BE49-F238E27FC236}">
                <a16:creationId xmlns:a16="http://schemas.microsoft.com/office/drawing/2014/main" id="{2A1BC58C-CAF8-DB4F-A23A-50891A234481}"/>
              </a:ext>
            </a:extLst>
          </p:cNvPr>
          <p:cNvSpPr txBox="1"/>
          <p:nvPr/>
        </p:nvSpPr>
        <p:spPr>
          <a:xfrm>
            <a:off x="8573436" y="4519033"/>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40" name="TextBox 39">
            <a:extLst>
              <a:ext uri="{FF2B5EF4-FFF2-40B4-BE49-F238E27FC236}">
                <a16:creationId xmlns:a16="http://schemas.microsoft.com/office/drawing/2014/main" id="{357AFE0F-7E8F-F647-B586-22FAA2737F19}"/>
              </a:ext>
            </a:extLst>
          </p:cNvPr>
          <p:cNvSpPr txBox="1"/>
          <p:nvPr/>
        </p:nvSpPr>
        <p:spPr>
          <a:xfrm>
            <a:off x="8573436" y="5449230"/>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42" name="TextBox 41">
            <a:extLst>
              <a:ext uri="{FF2B5EF4-FFF2-40B4-BE49-F238E27FC236}">
                <a16:creationId xmlns:a16="http://schemas.microsoft.com/office/drawing/2014/main" id="{7F513CA9-AD1E-E24E-9CBB-BDF8D045AF90}"/>
              </a:ext>
            </a:extLst>
          </p:cNvPr>
          <p:cNvSpPr txBox="1"/>
          <p:nvPr/>
        </p:nvSpPr>
        <p:spPr>
          <a:xfrm rot="16200000">
            <a:off x="6819717" y="3598125"/>
            <a:ext cx="29803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incidence (%)</a:t>
            </a:r>
          </a:p>
        </p:txBody>
      </p:sp>
      <p:sp>
        <p:nvSpPr>
          <p:cNvPr id="70" name="TextBox 69">
            <a:extLst>
              <a:ext uri="{FF2B5EF4-FFF2-40B4-BE49-F238E27FC236}">
                <a16:creationId xmlns:a16="http://schemas.microsoft.com/office/drawing/2014/main" id="{7818D351-C86F-C044-BCFE-856DAA36BF60}"/>
              </a:ext>
            </a:extLst>
          </p:cNvPr>
          <p:cNvSpPr txBox="1"/>
          <p:nvPr/>
        </p:nvSpPr>
        <p:spPr>
          <a:xfrm>
            <a:off x="8964970" y="6098375"/>
            <a:ext cx="301884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Years from randomization</a:t>
            </a:r>
          </a:p>
        </p:txBody>
      </p:sp>
      <p:sp>
        <p:nvSpPr>
          <p:cNvPr id="71" name="TextBox 70">
            <a:extLst>
              <a:ext uri="{FF2B5EF4-FFF2-40B4-BE49-F238E27FC236}">
                <a16:creationId xmlns:a16="http://schemas.microsoft.com/office/drawing/2014/main" id="{F1BE12C9-7F4F-1A49-8EBD-11485493A6AA}"/>
              </a:ext>
            </a:extLst>
          </p:cNvPr>
          <p:cNvSpPr txBox="1"/>
          <p:nvPr/>
        </p:nvSpPr>
        <p:spPr>
          <a:xfrm>
            <a:off x="8875702"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72" name="TextBox 71">
            <a:extLst>
              <a:ext uri="{FF2B5EF4-FFF2-40B4-BE49-F238E27FC236}">
                <a16:creationId xmlns:a16="http://schemas.microsoft.com/office/drawing/2014/main" id="{08E75EBE-30C0-D047-8C32-60B5D6B64BDC}"/>
              </a:ext>
            </a:extLst>
          </p:cNvPr>
          <p:cNvSpPr txBox="1"/>
          <p:nvPr/>
        </p:nvSpPr>
        <p:spPr>
          <a:xfrm>
            <a:off x="9451186"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p:txBody>
      </p:sp>
      <p:sp>
        <p:nvSpPr>
          <p:cNvPr id="73" name="TextBox 72">
            <a:extLst>
              <a:ext uri="{FF2B5EF4-FFF2-40B4-BE49-F238E27FC236}">
                <a16:creationId xmlns:a16="http://schemas.microsoft.com/office/drawing/2014/main" id="{37DDE7F8-2E0B-F146-BD50-8632E7B69E01}"/>
              </a:ext>
            </a:extLst>
          </p:cNvPr>
          <p:cNvSpPr txBox="1"/>
          <p:nvPr/>
        </p:nvSpPr>
        <p:spPr>
          <a:xfrm>
            <a:off x="10026670"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74" name="TextBox 73">
            <a:extLst>
              <a:ext uri="{FF2B5EF4-FFF2-40B4-BE49-F238E27FC236}">
                <a16:creationId xmlns:a16="http://schemas.microsoft.com/office/drawing/2014/main" id="{B38D375B-C100-0E42-958C-0A7E19A55F7E}"/>
              </a:ext>
            </a:extLst>
          </p:cNvPr>
          <p:cNvSpPr txBox="1"/>
          <p:nvPr/>
        </p:nvSpPr>
        <p:spPr>
          <a:xfrm>
            <a:off x="10602154"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p:txBody>
      </p:sp>
      <p:sp>
        <p:nvSpPr>
          <p:cNvPr id="75" name="TextBox 74">
            <a:extLst>
              <a:ext uri="{FF2B5EF4-FFF2-40B4-BE49-F238E27FC236}">
                <a16:creationId xmlns:a16="http://schemas.microsoft.com/office/drawing/2014/main" id="{8902BE4C-1A62-944E-8147-6EA57772A63F}"/>
              </a:ext>
            </a:extLst>
          </p:cNvPr>
          <p:cNvSpPr txBox="1"/>
          <p:nvPr/>
        </p:nvSpPr>
        <p:spPr>
          <a:xfrm>
            <a:off x="11177638"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p:txBody>
      </p:sp>
      <p:sp>
        <p:nvSpPr>
          <p:cNvPr id="76" name="TextBox 75">
            <a:extLst>
              <a:ext uri="{FF2B5EF4-FFF2-40B4-BE49-F238E27FC236}">
                <a16:creationId xmlns:a16="http://schemas.microsoft.com/office/drawing/2014/main" id="{FA6054E1-7DF2-E546-A971-DB1326740D44}"/>
              </a:ext>
            </a:extLst>
          </p:cNvPr>
          <p:cNvSpPr txBox="1"/>
          <p:nvPr/>
        </p:nvSpPr>
        <p:spPr>
          <a:xfrm>
            <a:off x="11753124" y="5813502"/>
            <a:ext cx="31290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p:txBody>
      </p:sp>
      <p:sp>
        <p:nvSpPr>
          <p:cNvPr id="53" name="Rectangle 52">
            <a:extLst>
              <a:ext uri="{FF2B5EF4-FFF2-40B4-BE49-F238E27FC236}">
                <a16:creationId xmlns:a16="http://schemas.microsoft.com/office/drawing/2014/main" id="{54A639B2-B34E-6F42-B811-9CAD7C7FD31C}"/>
              </a:ext>
            </a:extLst>
          </p:cNvPr>
          <p:cNvSpPr/>
          <p:nvPr/>
        </p:nvSpPr>
        <p:spPr>
          <a:xfrm>
            <a:off x="10011472" y="1295262"/>
            <a:ext cx="86914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a:t>
            </a:r>
          </a:p>
        </p:txBody>
      </p:sp>
      <p:pic>
        <p:nvPicPr>
          <p:cNvPr id="3" name="Picture 2">
            <a:extLst>
              <a:ext uri="{FF2B5EF4-FFF2-40B4-BE49-F238E27FC236}">
                <a16:creationId xmlns:a16="http://schemas.microsoft.com/office/drawing/2014/main" id="{E671FF8B-0BBE-3743-9515-AC4497BE8D79}"/>
              </a:ext>
            </a:extLst>
          </p:cNvPr>
          <p:cNvPicPr>
            <a:picLocks noChangeAspect="1"/>
          </p:cNvPicPr>
          <p:nvPr/>
        </p:nvPicPr>
        <p:blipFill rotWithShape="1">
          <a:blip r:embed="rId3"/>
          <a:srcRect l="17497" t="9085" r="3064" b="10769"/>
          <a:stretch/>
        </p:blipFill>
        <p:spPr>
          <a:xfrm>
            <a:off x="4813163" y="1728317"/>
            <a:ext cx="3209761" cy="4160520"/>
          </a:xfrm>
          <a:prstGeom prst="rect">
            <a:avLst/>
          </a:prstGeom>
        </p:spPr>
      </p:pic>
      <p:pic>
        <p:nvPicPr>
          <p:cNvPr id="6" name="Picture 5">
            <a:extLst>
              <a:ext uri="{FF2B5EF4-FFF2-40B4-BE49-F238E27FC236}">
                <a16:creationId xmlns:a16="http://schemas.microsoft.com/office/drawing/2014/main" id="{0A6F87D4-08C3-0248-B49E-1CAEE6EFF29F}"/>
              </a:ext>
            </a:extLst>
          </p:cNvPr>
          <p:cNvPicPr>
            <a:picLocks noChangeAspect="1"/>
          </p:cNvPicPr>
          <p:nvPr/>
        </p:nvPicPr>
        <p:blipFill rotWithShape="1">
          <a:blip r:embed="rId4"/>
          <a:srcRect l="7466" t="9671" r="52629" b="10916"/>
          <a:stretch/>
        </p:blipFill>
        <p:spPr>
          <a:xfrm>
            <a:off x="763675" y="1718268"/>
            <a:ext cx="3245617" cy="4160520"/>
          </a:xfrm>
          <a:prstGeom prst="rect">
            <a:avLst/>
          </a:prstGeom>
        </p:spPr>
      </p:pic>
      <p:pic>
        <p:nvPicPr>
          <p:cNvPr id="78" name="Picture 77">
            <a:extLst>
              <a:ext uri="{FF2B5EF4-FFF2-40B4-BE49-F238E27FC236}">
                <a16:creationId xmlns:a16="http://schemas.microsoft.com/office/drawing/2014/main" id="{9A1C08DE-7A6E-7047-AFC9-8E209A233D2C}"/>
              </a:ext>
            </a:extLst>
          </p:cNvPr>
          <p:cNvPicPr>
            <a:picLocks noChangeAspect="1"/>
          </p:cNvPicPr>
          <p:nvPr/>
        </p:nvPicPr>
        <p:blipFill rotWithShape="1">
          <a:blip r:embed="rId4"/>
          <a:srcRect l="59582" t="9671" r="797" b="10916"/>
          <a:stretch/>
        </p:blipFill>
        <p:spPr>
          <a:xfrm>
            <a:off x="8822454" y="1719943"/>
            <a:ext cx="3222570" cy="4160520"/>
          </a:xfrm>
          <a:prstGeom prst="rect">
            <a:avLst/>
          </a:prstGeom>
        </p:spPr>
      </p:pic>
    </p:spTree>
    <p:extLst>
      <p:ext uri="{BB962C8B-B14F-4D97-AF65-F5344CB8AC3E}">
        <p14:creationId xmlns:p14="http://schemas.microsoft.com/office/powerpoint/2010/main" val="196985174"/>
      </p:ext>
    </p:extLst>
  </p:cSld>
  <p:clrMapOvr>
    <a:masterClrMapping/>
  </p:clrMapOvr>
  <mc:AlternateContent xmlns:mc="http://schemas.openxmlformats.org/markup-compatibility/2006">
    <mc:Choice xmlns:p14="http://schemas.microsoft.com/office/powerpoint/2010/main" Requires="p14">
      <p:transition p14:dur="250" advTm="4172">
        <p:wipe dir="r"/>
      </p:transition>
    </mc:Choice>
    <mc:Fallback>
      <p:transition advTm="4172">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9" name="Text Box 7">
            <a:extLst>
              <a:ext uri="{FF2B5EF4-FFF2-40B4-BE49-F238E27FC236}">
                <a16:creationId xmlns:a16="http://schemas.microsoft.com/office/drawing/2014/main" id="{460A784C-AB2B-E845-8A00-78A3F6D84372}"/>
              </a:ext>
            </a:extLst>
          </p:cNvPr>
          <p:cNvSpPr txBox="1">
            <a:spLocks noChangeArrowheads="1"/>
          </p:cNvSpPr>
          <p:nvPr/>
        </p:nvSpPr>
        <p:spPr bwMode="auto">
          <a:xfrm>
            <a:off x="390727" y="844078"/>
            <a:ext cx="11410546" cy="5262979"/>
          </a:xfrm>
          <a:prstGeom prst="rect">
            <a:avLst/>
          </a:prstGeom>
          <a:noFill/>
          <a:ln w="9525">
            <a:noFill/>
            <a:miter lim="800000"/>
            <a:headEnd/>
            <a:tailEnd/>
          </a:ln>
          <a:effectLst/>
        </p:spPr>
        <p:txBody>
          <a:bodyPr wrap="square">
            <a:spAutoFit/>
          </a:bodyPr>
          <a:lstStyle/>
          <a:p>
            <a:pPr marL="290513" indent="-290513">
              <a:spcBef>
                <a:spcPts val="1500"/>
              </a:spcBef>
              <a:buFont typeface="Arial" panose="020B0604020202020204" pitchFamily="34" charset="0"/>
              <a:buChar char="•"/>
              <a:defRPr/>
            </a:pPr>
            <a:r>
              <a:rPr lang="en-US" sz="2600" dirty="0">
                <a:solidFill>
                  <a:srgbClr val="000000"/>
                </a:solidFill>
                <a:latin typeface="Arial" panose="020B0604020202020204" pitchFamily="34" charset="0"/>
                <a:cs typeface="Arial" panose="020B0604020202020204" pitchFamily="34" charset="0"/>
              </a:rPr>
              <a:t>From a systematic review of &gt;50 prior observational studies of pts with chronic coronary disease (CCD), the achievement of anatomic or ischemic (functional) complete revascularization (CR) after PCI and CABG has been associated with improved survival and freedom from MI</a:t>
            </a:r>
          </a:p>
          <a:p>
            <a:pPr marL="746125" lvl="1" indent="-288925">
              <a:spcBef>
                <a:spcPts val="15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However, not all studies have shown this association</a:t>
            </a:r>
          </a:p>
          <a:p>
            <a:pPr marL="746125" lvl="1" indent="-288925">
              <a:spcBef>
                <a:spcPts val="15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Few studies have adjusted for imbalances in baseline clinical and anatomic covariates</a:t>
            </a:r>
          </a:p>
          <a:p>
            <a:pPr marL="746125" lvl="1" indent="-288925">
              <a:spcBef>
                <a:spcPts val="1500"/>
              </a:spcBef>
              <a:buFont typeface="Arial" panose="020B0604020202020204" pitchFamily="34" charset="0"/>
              <a:buChar char="•"/>
              <a:defRPr/>
            </a:pPr>
            <a:r>
              <a:rPr lang="en-US" sz="2600" dirty="0">
                <a:solidFill>
                  <a:srgbClr val="002060"/>
                </a:solidFill>
                <a:latin typeface="Arial" panose="020B0604020202020204" pitchFamily="34" charset="0"/>
                <a:cs typeface="Arial" panose="020B0604020202020204" pitchFamily="34" charset="0"/>
              </a:rPr>
              <a:t>No studies have used a comprehensive QCA core laboratory analysis to assess CR after both PCI and CABG</a:t>
            </a:r>
          </a:p>
          <a:p>
            <a:pPr marL="290513" indent="-290513">
              <a:spcBef>
                <a:spcPts val="1500"/>
              </a:spcBef>
              <a:buFont typeface="Arial" panose="020B0604020202020204" pitchFamily="34" charset="0"/>
              <a:buChar char="•"/>
              <a:defRPr/>
            </a:pPr>
            <a:r>
              <a:rPr lang="en-US" sz="2600" dirty="0">
                <a:solidFill>
                  <a:srgbClr val="000000"/>
                </a:solidFill>
                <a:latin typeface="Arial" panose="020B0604020202020204" pitchFamily="34" charset="0"/>
                <a:cs typeface="Arial" panose="020B0604020202020204" pitchFamily="34" charset="0"/>
              </a:rPr>
              <a:t>The impact of CR in pts with CCD undergoing an invasive (INV) compared with a conservative (CON) management strategy has not been reported   </a:t>
            </a:r>
          </a:p>
        </p:txBody>
      </p:sp>
      <p:sp>
        <p:nvSpPr>
          <p:cNvPr id="10" name="Rectangle 10">
            <a:extLst>
              <a:ext uri="{FF2B5EF4-FFF2-40B4-BE49-F238E27FC236}">
                <a16:creationId xmlns:a16="http://schemas.microsoft.com/office/drawing/2014/main" id="{377B9BAA-59AD-5043-98EE-ED1C777FEE44}"/>
              </a:ext>
            </a:extLst>
          </p:cNvPr>
          <p:cNvSpPr txBox="1">
            <a:spLocks noChangeArrowheads="1"/>
          </p:cNvSpPr>
          <p:nvPr/>
        </p:nvSpPr>
        <p:spPr bwMode="auto">
          <a:xfrm>
            <a:off x="307182" y="238618"/>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4000" kern="0" dirty="0">
                <a:solidFill>
                  <a:srgbClr val="002060"/>
                </a:solidFill>
                <a:latin typeface="Arial" panose="020B0604020202020204" pitchFamily="34" charset="0"/>
                <a:cs typeface="Arial" panose="020B0604020202020204" pitchFamily="34" charset="0"/>
              </a:rPr>
              <a:t>Background</a:t>
            </a:r>
            <a:endParaRPr lang="en-US" sz="3600" kern="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A6BCD1-A2ED-1149-A3B0-F4C9546316F8}"/>
              </a:ext>
            </a:extLst>
          </p:cNvPr>
          <p:cNvSpPr txBox="1"/>
          <p:nvPr/>
        </p:nvSpPr>
        <p:spPr>
          <a:xfrm>
            <a:off x="4091317" y="6585627"/>
            <a:ext cx="4009367"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Gaba P et al. Nat Rev </a:t>
            </a:r>
            <a:r>
              <a:rPr lang="en-US" sz="1400" b="1" dirty="0" err="1">
                <a:latin typeface="Arial" panose="020B0604020202020204" pitchFamily="34" charset="0"/>
                <a:cs typeface="Arial" panose="020B0604020202020204" pitchFamily="34" charset="0"/>
              </a:rPr>
              <a:t>Cardiol</a:t>
            </a:r>
            <a:r>
              <a:rPr lang="en-US" sz="1400" b="1" dirty="0">
                <a:latin typeface="Arial" panose="020B0604020202020204" pitchFamily="34" charset="0"/>
                <a:cs typeface="Arial" panose="020B0604020202020204" pitchFamily="34" charset="0"/>
              </a:rPr>
              <a:t>. 2021;18:155-68</a:t>
            </a:r>
          </a:p>
        </p:txBody>
      </p:sp>
    </p:spTree>
    <p:extLst>
      <p:ext uri="{BB962C8B-B14F-4D97-AF65-F5344CB8AC3E}">
        <p14:creationId xmlns:p14="http://schemas.microsoft.com/office/powerpoint/2010/main" val="3743888503"/>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1A19FC-8591-F14E-A3B5-39CAFC2140D3}"/>
              </a:ext>
            </a:extLst>
          </p:cNvPr>
          <p:cNvSpPr>
            <a:spLocks noGrp="1"/>
          </p:cNvSpPr>
          <p:nvPr>
            <p:ph type="title"/>
          </p:nvPr>
        </p:nvSpPr>
        <p:spPr>
          <a:xfrm>
            <a:off x="307182" y="232582"/>
            <a:ext cx="11577637" cy="452437"/>
          </a:xfrm>
        </p:spPr>
        <p:txBody>
          <a:bodyPr/>
          <a:lstStyle/>
          <a:p>
            <a:r>
              <a:rPr lang="en-US" sz="4400" dirty="0">
                <a:solidFill>
                  <a:srgbClr val="002060"/>
                </a:solidFill>
                <a:latin typeface="Arial" panose="020B0604020202020204" pitchFamily="34" charset="0"/>
                <a:cs typeface="Arial" panose="020B0604020202020204" pitchFamily="34" charset="0"/>
              </a:rPr>
              <a:t>Summary and Conclusions</a:t>
            </a:r>
          </a:p>
        </p:txBody>
      </p:sp>
      <p:sp>
        <p:nvSpPr>
          <p:cNvPr id="7" name="Content Placeholder 2">
            <a:extLst>
              <a:ext uri="{FF2B5EF4-FFF2-40B4-BE49-F238E27FC236}">
                <a16:creationId xmlns:a16="http://schemas.microsoft.com/office/drawing/2014/main" id="{8397F486-BA7E-A440-81B1-99200CD17117}"/>
              </a:ext>
            </a:extLst>
          </p:cNvPr>
          <p:cNvSpPr>
            <a:spLocks noGrp="1"/>
          </p:cNvSpPr>
          <p:nvPr>
            <p:ph idx="1"/>
          </p:nvPr>
        </p:nvSpPr>
        <p:spPr>
          <a:xfrm>
            <a:off x="415386" y="772843"/>
            <a:ext cx="11561024" cy="5731056"/>
          </a:xfrm>
        </p:spPr>
        <p:txBody>
          <a:bodyPr/>
          <a:lstStyle/>
          <a:p>
            <a:pPr>
              <a:lnSpc>
                <a:spcPct val="100000"/>
              </a:lnSpc>
              <a:spcBef>
                <a:spcPts val="1200"/>
              </a:spcBef>
            </a:pPr>
            <a:r>
              <a:rPr lang="en-US" sz="2400" dirty="0"/>
              <a:t>In the ISCHEMIA trial, among pts assigned to an INV strategy in whom revascularization was performed, anatomic and functional CR were achieved in 43.3% and 58.3% of pts respectively; CR rates were similar in the entire INV population by ITT (43.6% and 58.5% respectively) </a:t>
            </a:r>
          </a:p>
          <a:p>
            <a:pPr>
              <a:lnSpc>
                <a:spcPct val="100000"/>
              </a:lnSpc>
              <a:spcBef>
                <a:spcPts val="1200"/>
              </a:spcBef>
            </a:pPr>
            <a:r>
              <a:rPr lang="en-US" sz="2400" dirty="0"/>
              <a:t>CR was associated with improved 4-year clinical outcomes compared with ICR, although the differences were attenuated after adjustment for baseline covariates</a:t>
            </a:r>
          </a:p>
          <a:p>
            <a:pPr lvl="1">
              <a:lnSpc>
                <a:spcPct val="100000"/>
              </a:lnSpc>
              <a:spcBef>
                <a:spcPts val="1200"/>
              </a:spcBef>
            </a:pPr>
            <a:r>
              <a:rPr lang="en-US" sz="2200" dirty="0">
                <a:solidFill>
                  <a:srgbClr val="002060"/>
                </a:solidFill>
              </a:rPr>
              <a:t>ACR was more strongly associated with improved outcomes than was FCR</a:t>
            </a:r>
          </a:p>
          <a:p>
            <a:pPr>
              <a:lnSpc>
                <a:spcPct val="100000"/>
              </a:lnSpc>
              <a:spcBef>
                <a:spcPts val="1200"/>
              </a:spcBef>
            </a:pPr>
            <a:r>
              <a:rPr lang="en-US" sz="2400" dirty="0"/>
              <a:t>After IPW, the 4-year difference in the primary endpoint was 3.5% lower among INV pts achieving ACR compared with pts treated with a CON approach</a:t>
            </a:r>
          </a:p>
          <a:p>
            <a:pPr lvl="1">
              <a:lnSpc>
                <a:spcPct val="100000"/>
              </a:lnSpc>
              <a:spcBef>
                <a:spcPts val="1200"/>
              </a:spcBef>
            </a:pPr>
            <a:r>
              <a:rPr lang="en-US" sz="2200" dirty="0">
                <a:solidFill>
                  <a:srgbClr val="002060"/>
                </a:solidFill>
              </a:rPr>
              <a:t>In contrast, this difference was 2.5% at 4 years among all randomized ISCHEMIA pts*</a:t>
            </a:r>
          </a:p>
          <a:p>
            <a:pPr lvl="1">
              <a:lnSpc>
                <a:spcPct val="100000"/>
              </a:lnSpc>
              <a:spcBef>
                <a:spcPts val="1200"/>
              </a:spcBef>
            </a:pPr>
            <a:r>
              <a:rPr lang="en-US" sz="2200" dirty="0">
                <a:solidFill>
                  <a:srgbClr val="002060"/>
                </a:solidFill>
              </a:rPr>
              <a:t>The improved outcomes in pts achieving ACR was driven by lower rates of CV death and MI; all-cause mortality remained similar between the INV and CON groups even  if CR was achieved</a:t>
            </a:r>
          </a:p>
        </p:txBody>
      </p:sp>
      <p:pic>
        <p:nvPicPr>
          <p:cNvPr id="4" name="Picture 3">
            <a:extLst>
              <a:ext uri="{FF2B5EF4-FFF2-40B4-BE49-F238E27FC236}">
                <a16:creationId xmlns:a16="http://schemas.microsoft.com/office/drawing/2014/main" id="{78AC37DB-BEAD-4F4D-9967-F1698F4DFA21}"/>
              </a:ext>
            </a:extLst>
          </p:cNvPr>
          <p:cNvPicPr>
            <a:picLocks noChangeAspect="1"/>
          </p:cNvPicPr>
          <p:nvPr/>
        </p:nvPicPr>
        <p:blipFill>
          <a:blip r:embed="rId3"/>
          <a:stretch>
            <a:fillRect/>
          </a:stretch>
        </p:blipFill>
        <p:spPr>
          <a:xfrm>
            <a:off x="-1" y="6625020"/>
            <a:ext cx="12192001" cy="254000"/>
          </a:xfrm>
          <a:prstGeom prst="rect">
            <a:avLst/>
          </a:prstGeom>
        </p:spPr>
      </p:pic>
      <p:sp>
        <p:nvSpPr>
          <p:cNvPr id="2" name="Rectangle 1">
            <a:extLst>
              <a:ext uri="{FF2B5EF4-FFF2-40B4-BE49-F238E27FC236}">
                <a16:creationId xmlns:a16="http://schemas.microsoft.com/office/drawing/2014/main" id="{83E5774B-CBE4-5B45-A6EF-4435512DF771}"/>
              </a:ext>
            </a:extLst>
          </p:cNvPr>
          <p:cNvSpPr/>
          <p:nvPr/>
        </p:nvSpPr>
        <p:spPr>
          <a:xfrm>
            <a:off x="8775964" y="6333222"/>
            <a:ext cx="2282997" cy="276999"/>
          </a:xfrm>
          <a:prstGeom prst="rect">
            <a:avLst/>
          </a:prstGeom>
        </p:spPr>
        <p:txBody>
          <a:bodyPr wrap="none">
            <a:spAutoFit/>
          </a:bodyPr>
          <a:lstStyle/>
          <a:p>
            <a:r>
              <a:rPr lang="en-US" sz="1200" kern="0" dirty="0">
                <a:solidFill>
                  <a:srgbClr val="002060"/>
                </a:solidFill>
                <a:latin typeface="Arial" panose="020B0604020202020204" pitchFamily="34" charset="0"/>
                <a:ea typeface="Ebrima" panose="02000000000000000000" pitchFamily="2" charset="0"/>
                <a:cs typeface="Arial" panose="020B0604020202020204" pitchFamily="34" charset="0"/>
              </a:rPr>
              <a:t>*excluding pts with prior CABG</a:t>
            </a:r>
            <a:endParaRPr lang="en-US" sz="1050" dirty="0"/>
          </a:p>
        </p:txBody>
      </p:sp>
    </p:spTree>
    <p:custDataLst>
      <p:tags r:id="rId1"/>
    </p:custDataLst>
    <p:extLst>
      <p:ext uri="{BB962C8B-B14F-4D97-AF65-F5344CB8AC3E}">
        <p14:creationId xmlns:p14="http://schemas.microsoft.com/office/powerpoint/2010/main" val="3936406977"/>
      </p:ext>
    </p:extLst>
  </p:cSld>
  <p:clrMapOvr>
    <a:masterClrMapping/>
  </p:clrMapOvr>
  <mc:AlternateContent xmlns:mc="http://schemas.openxmlformats.org/markup-compatibility/2006">
    <mc:Choice xmlns:p14="http://schemas.microsoft.com/office/powerpoint/2010/main" Requires="p14">
      <p:transition p14:dur="250" advTm="56847">
        <p:wipe dir="r"/>
      </p:transition>
    </mc:Choice>
    <mc:Fallback>
      <p:transition advTm="56847">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left)">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9" name="Text Box 7">
            <a:extLst>
              <a:ext uri="{FF2B5EF4-FFF2-40B4-BE49-F238E27FC236}">
                <a16:creationId xmlns:a16="http://schemas.microsoft.com/office/drawing/2014/main" id="{460A784C-AB2B-E845-8A00-78A3F6D84372}"/>
              </a:ext>
            </a:extLst>
          </p:cNvPr>
          <p:cNvSpPr txBox="1">
            <a:spLocks noChangeArrowheads="1"/>
          </p:cNvSpPr>
          <p:nvPr/>
        </p:nvSpPr>
        <p:spPr bwMode="auto">
          <a:xfrm>
            <a:off x="816797" y="1164352"/>
            <a:ext cx="10789049" cy="4662815"/>
          </a:xfrm>
          <a:prstGeom prst="rect">
            <a:avLst/>
          </a:prstGeom>
          <a:noFill/>
          <a:ln w="9525">
            <a:noFill/>
            <a:miter lim="800000"/>
            <a:headEnd/>
            <a:tailEnd/>
          </a:ln>
          <a:effectLst/>
        </p:spPr>
        <p:txBody>
          <a:bodyPr wrap="square">
            <a:spAutoFit/>
          </a:bodyPr>
          <a:lstStyle/>
          <a:p>
            <a:pPr>
              <a:spcBef>
                <a:spcPts val="2700"/>
              </a:spcBef>
              <a:defRPr/>
            </a:pPr>
            <a:r>
              <a:rPr lang="en-US" sz="2800" dirty="0">
                <a:solidFill>
                  <a:srgbClr val="002060"/>
                </a:solidFill>
                <a:latin typeface="Arial" panose="020B0604020202020204" pitchFamily="34" charset="0"/>
                <a:cs typeface="Arial" panose="020B0604020202020204" pitchFamily="34" charset="0"/>
              </a:rPr>
              <a:t>Among patients with CCD and at least moderate ischemia enrolled in the ISCHEMIA trial, we therefore sought to:</a:t>
            </a:r>
          </a:p>
          <a:p>
            <a:pPr marL="290513" indent="-290513">
              <a:spcBef>
                <a:spcPts val="2700"/>
              </a:spcBef>
              <a:buFont typeface="Arial" panose="020B0604020202020204" pitchFamily="34" charset="0"/>
              <a:buChar char="•"/>
              <a:defRPr/>
            </a:pPr>
            <a:r>
              <a:rPr lang="en-US" sz="2800" b="1" dirty="0">
                <a:solidFill>
                  <a:srgbClr val="002060"/>
                </a:solidFill>
                <a:latin typeface="Arial" panose="020B0604020202020204" pitchFamily="34" charset="0"/>
                <a:cs typeface="Arial" panose="020B0604020202020204" pitchFamily="34" charset="0"/>
              </a:rPr>
              <a:t>Objective 1: </a:t>
            </a:r>
            <a:r>
              <a:rPr lang="en-US" sz="2800" dirty="0">
                <a:solidFill>
                  <a:srgbClr val="000000"/>
                </a:solidFill>
                <a:latin typeface="Arial" panose="020B0604020202020204" pitchFamily="34" charset="0"/>
                <a:cs typeface="Arial" panose="020B0604020202020204" pitchFamily="34" charset="0"/>
              </a:rPr>
              <a:t>Assess the frequency and outcomes of anatomic CR (ACR) and ischemic/functional CR (FCR) compared with incomplete revascularization (ICR) in pts treated with an INV management strategy</a:t>
            </a:r>
            <a:endParaRPr lang="en-US" sz="2800" b="1" dirty="0">
              <a:solidFill>
                <a:srgbClr val="000000"/>
              </a:solidFill>
              <a:latin typeface="Arial" panose="020B0604020202020204" pitchFamily="34" charset="0"/>
              <a:cs typeface="Arial" panose="020B0604020202020204" pitchFamily="34" charset="0"/>
            </a:endParaRPr>
          </a:p>
          <a:p>
            <a:pPr marL="290513" indent="-290513">
              <a:spcBef>
                <a:spcPts val="2700"/>
              </a:spcBef>
              <a:buFont typeface="Arial" panose="020B0604020202020204" pitchFamily="34" charset="0"/>
              <a:buChar char="•"/>
              <a:defRPr/>
            </a:pPr>
            <a:r>
              <a:rPr lang="en-US" sz="2800" b="1" dirty="0">
                <a:solidFill>
                  <a:srgbClr val="002060"/>
                </a:solidFill>
                <a:latin typeface="Arial" panose="020B0604020202020204" pitchFamily="34" charset="0"/>
                <a:cs typeface="Arial" panose="020B0604020202020204" pitchFamily="34" charset="0"/>
              </a:rPr>
              <a:t>Objective 2: </a:t>
            </a:r>
            <a:r>
              <a:rPr lang="en-US" sz="2800" dirty="0">
                <a:solidFill>
                  <a:srgbClr val="000000"/>
                </a:solidFill>
                <a:latin typeface="Arial" panose="020B0604020202020204" pitchFamily="34" charset="0"/>
                <a:cs typeface="Arial" panose="020B0604020202020204" pitchFamily="34" charset="0"/>
              </a:rPr>
              <a:t>Assess the impact that achieving CR in all pts randomized to an INV strategy might have had compared with CON management</a:t>
            </a:r>
            <a:endParaRPr lang="en-US" sz="2800" b="1" dirty="0">
              <a:solidFill>
                <a:srgbClr val="000000"/>
              </a:solidFill>
              <a:latin typeface="Arial" panose="020B0604020202020204" pitchFamily="34" charset="0"/>
              <a:cs typeface="Arial" panose="020B0604020202020204" pitchFamily="34"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373442"/>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4000" kern="0" dirty="0">
                <a:solidFill>
                  <a:srgbClr val="002060"/>
                </a:solidFill>
                <a:latin typeface="Arial" panose="020B0604020202020204" pitchFamily="34" charset="0"/>
                <a:cs typeface="Arial" panose="020B0604020202020204" pitchFamily="34" charset="0"/>
              </a:rPr>
              <a:t>Objectives</a:t>
            </a:r>
            <a:endParaRPr lang="en-US" sz="3600"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04207"/>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1" name="TextBox 10">
            <a:extLst>
              <a:ext uri="{FF2B5EF4-FFF2-40B4-BE49-F238E27FC236}">
                <a16:creationId xmlns:a16="http://schemas.microsoft.com/office/drawing/2014/main" id="{76A6BCD1-A2ED-1149-A3B0-F4C9546316F8}"/>
              </a:ext>
            </a:extLst>
          </p:cNvPr>
          <p:cNvSpPr txBox="1"/>
          <p:nvPr/>
        </p:nvSpPr>
        <p:spPr>
          <a:xfrm>
            <a:off x="3896520" y="6585627"/>
            <a:ext cx="4398961"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Maron DJ et al. N </a:t>
            </a:r>
            <a:r>
              <a:rPr lang="en-US" sz="1400" b="1" dirty="0" err="1">
                <a:latin typeface="Arial" panose="020B0604020202020204" pitchFamily="34" charset="0"/>
                <a:cs typeface="Arial" panose="020B0604020202020204" pitchFamily="34" charset="0"/>
              </a:rPr>
              <a:t>Engl</a:t>
            </a:r>
            <a:r>
              <a:rPr lang="en-US" sz="1400" b="1" dirty="0">
                <a:latin typeface="Arial" panose="020B0604020202020204" pitchFamily="34" charset="0"/>
                <a:cs typeface="Arial" panose="020B0604020202020204" pitchFamily="34" charset="0"/>
              </a:rPr>
              <a:t> J Med. 2020;382:1395-1407</a:t>
            </a: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36282"/>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4000" kern="0" dirty="0">
                <a:solidFill>
                  <a:srgbClr val="002060"/>
                </a:solidFill>
                <a:latin typeface="Arial" panose="020B0604020202020204" pitchFamily="34" charset="0"/>
                <a:cs typeface="Arial" panose="020B0604020202020204" pitchFamily="34" charset="0"/>
              </a:rPr>
              <a:t>The ISCHEMIA Trial</a:t>
            </a:r>
            <a:endParaRPr lang="en-US" sz="3600" kern="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886E52-C0BA-834B-9AB3-3B5BDEE193AD}"/>
              </a:ext>
            </a:extLst>
          </p:cNvPr>
          <p:cNvPicPr>
            <a:picLocks noChangeAspect="1"/>
          </p:cNvPicPr>
          <p:nvPr/>
        </p:nvPicPr>
        <p:blipFill rotWithShape="1">
          <a:blip r:embed="rId3"/>
          <a:srcRect r="1151" b="3855"/>
          <a:stretch/>
        </p:blipFill>
        <p:spPr>
          <a:xfrm>
            <a:off x="497989" y="868680"/>
            <a:ext cx="11196023" cy="5011055"/>
          </a:xfrm>
          <a:prstGeom prst="rect">
            <a:avLst/>
          </a:prstGeom>
        </p:spPr>
      </p:pic>
      <p:sp>
        <p:nvSpPr>
          <p:cNvPr id="5" name="TextBox 4">
            <a:extLst>
              <a:ext uri="{FF2B5EF4-FFF2-40B4-BE49-F238E27FC236}">
                <a16:creationId xmlns:a16="http://schemas.microsoft.com/office/drawing/2014/main" id="{A8A2860F-B390-4745-8159-B8673284AF44}"/>
              </a:ext>
            </a:extLst>
          </p:cNvPr>
          <p:cNvSpPr txBox="1"/>
          <p:nvPr/>
        </p:nvSpPr>
        <p:spPr>
          <a:xfrm>
            <a:off x="1537183" y="6104444"/>
            <a:ext cx="8456162" cy="369332"/>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Primary endpoint: </a:t>
            </a:r>
            <a:r>
              <a:rPr lang="en-US" dirty="0">
                <a:solidFill>
                  <a:srgbClr val="002060"/>
                </a:solidFill>
                <a:latin typeface="Arial" panose="020B0604020202020204" pitchFamily="34" charset="0"/>
                <a:cs typeface="Arial" panose="020B0604020202020204" pitchFamily="34" charset="0"/>
              </a:rPr>
              <a:t>CV death, MI or hospitalization for cardiac arrest, HF or UA</a:t>
            </a:r>
          </a:p>
        </p:txBody>
      </p:sp>
      <p:sp>
        <p:nvSpPr>
          <p:cNvPr id="6" name="TextBox 5">
            <a:extLst>
              <a:ext uri="{FF2B5EF4-FFF2-40B4-BE49-F238E27FC236}">
                <a16:creationId xmlns:a16="http://schemas.microsoft.com/office/drawing/2014/main" id="{8B93A841-FA7D-3245-92E6-A07AED62985B}"/>
              </a:ext>
            </a:extLst>
          </p:cNvPr>
          <p:cNvSpPr txBox="1"/>
          <p:nvPr/>
        </p:nvSpPr>
        <p:spPr>
          <a:xfrm>
            <a:off x="10711543" y="3784433"/>
            <a:ext cx="1305294" cy="276999"/>
          </a:xfrm>
          <a:prstGeom prst="rect">
            <a:avLst/>
          </a:prstGeom>
          <a:solidFill>
            <a:schemeClr val="tx1"/>
          </a:solidFill>
        </p:spPr>
        <p:txBody>
          <a:bodyPr wrap="none" lIns="45720" rtlCol="0" anchor="ctr" anchorCtr="0">
            <a:spAutoFit/>
          </a:bodyPr>
          <a:lstStyle/>
          <a:p>
            <a:r>
              <a:rPr lang="en-US" sz="1200" b="1" dirty="0">
                <a:solidFill>
                  <a:srgbClr val="007B3B"/>
                </a:solidFill>
                <a:latin typeface="Arial" panose="020B0604020202020204" pitchFamily="34" charset="0"/>
                <a:cs typeface="Arial" panose="020B0604020202020204" pitchFamily="34" charset="0"/>
              </a:rPr>
              <a:t>20.6% of CCTAs</a:t>
            </a:r>
          </a:p>
        </p:txBody>
      </p:sp>
      <p:sp>
        <p:nvSpPr>
          <p:cNvPr id="10" name="TextBox 9">
            <a:extLst>
              <a:ext uri="{FF2B5EF4-FFF2-40B4-BE49-F238E27FC236}">
                <a16:creationId xmlns:a16="http://schemas.microsoft.com/office/drawing/2014/main" id="{07AF9A4B-3202-404F-A0F7-5676DAD4B35E}"/>
              </a:ext>
            </a:extLst>
          </p:cNvPr>
          <p:cNvSpPr txBox="1"/>
          <p:nvPr/>
        </p:nvSpPr>
        <p:spPr>
          <a:xfrm>
            <a:off x="10180656" y="4364836"/>
            <a:ext cx="1183401" cy="184666"/>
          </a:xfrm>
          <a:prstGeom prst="rect">
            <a:avLst/>
          </a:prstGeom>
          <a:solidFill>
            <a:schemeClr val="tx1"/>
          </a:solidFill>
        </p:spPr>
        <p:txBody>
          <a:bodyPr wrap="none" lIns="9144" tIns="0" bIns="0" rtlCol="0" anchor="ctr" anchorCtr="0">
            <a:spAutoFit/>
          </a:bodyPr>
          <a:lstStyle/>
          <a:p>
            <a:r>
              <a:rPr lang="en-US" sz="1200" b="1" dirty="0">
                <a:solidFill>
                  <a:srgbClr val="007B3B"/>
                </a:solidFill>
                <a:latin typeface="Arial" panose="020B0604020202020204" pitchFamily="34" charset="0"/>
                <a:cs typeface="Arial" panose="020B0604020202020204" pitchFamily="34" charset="0"/>
              </a:rPr>
              <a:t>7.3% of CCTAs</a:t>
            </a:r>
          </a:p>
        </p:txBody>
      </p:sp>
    </p:spTree>
    <p:extLst>
      <p:ext uri="{BB962C8B-B14F-4D97-AF65-F5344CB8AC3E}">
        <p14:creationId xmlns:p14="http://schemas.microsoft.com/office/powerpoint/2010/main" val="3607330560"/>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11" name="TextBox 10">
            <a:extLst>
              <a:ext uri="{FF2B5EF4-FFF2-40B4-BE49-F238E27FC236}">
                <a16:creationId xmlns:a16="http://schemas.microsoft.com/office/drawing/2014/main" id="{76A6BCD1-A2ED-1149-A3B0-F4C9546316F8}"/>
              </a:ext>
            </a:extLst>
          </p:cNvPr>
          <p:cNvSpPr txBox="1"/>
          <p:nvPr/>
        </p:nvSpPr>
        <p:spPr>
          <a:xfrm>
            <a:off x="2266107" y="6585627"/>
            <a:ext cx="765978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Modified from Ali Z et al. J Am Heart Assoc. 2021:e020110. </a:t>
            </a: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doi</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10.1161/JAHA.120.020110</a:t>
            </a:r>
          </a:p>
        </p:txBody>
      </p:sp>
      <p:sp>
        <p:nvSpPr>
          <p:cNvPr id="8" name="Rectangle 7">
            <a:extLst>
              <a:ext uri="{FF2B5EF4-FFF2-40B4-BE49-F238E27FC236}">
                <a16:creationId xmlns:a16="http://schemas.microsoft.com/office/drawing/2014/main" id="{46F65A0B-2446-AD48-A5A2-EEFA06C24DA7}"/>
              </a:ext>
            </a:extLst>
          </p:cNvPr>
          <p:cNvSpPr/>
          <p:nvPr/>
        </p:nvSpPr>
        <p:spPr>
          <a:xfrm>
            <a:off x="3434862" y="6209435"/>
            <a:ext cx="53222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*Cardiovascular Research Foundation, NY</a:t>
            </a:r>
            <a:endParaRPr kumimoji="0" lang="en-US" sz="18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133011" y="120282"/>
            <a:ext cx="117642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Angiographic Core Laboratory* Assessment of </a:t>
            </a:r>
            <a:r>
              <a:rPr kumimoji="0" lang="en-US" sz="2800" b="1" i="0" u="sng"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Anatomic</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and </a:t>
            </a:r>
            <a:r>
              <a:rPr kumimoji="0" lang="en-US" sz="2800" b="1" i="0" u="sng"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Functional</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Completeness of Revascularization After </a:t>
            </a:r>
            <a:r>
              <a:rPr kumimoji="0" lang="en-US" sz="2800" b="1"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rPr>
              <a:t>PCI and CABG</a:t>
            </a:r>
            <a:endParaRPr kumimoji="0" lang="en-US" sz="2400" b="0" i="0" u="none" strike="noStrike" kern="0" cap="none" spc="0" normalizeH="0" baseline="0" noProof="0" dirty="0">
              <a:ln>
                <a:noFill/>
              </a:ln>
              <a:solidFill>
                <a:srgbClr val="C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Content Placeholder 2">
            <a:extLst>
              <a:ext uri="{FF2B5EF4-FFF2-40B4-BE49-F238E27FC236}">
                <a16:creationId xmlns:a16="http://schemas.microsoft.com/office/drawing/2014/main" id="{36FDDCEF-EF3A-3941-8492-74E49F7AFFF3}"/>
              </a:ext>
            </a:extLst>
          </p:cNvPr>
          <p:cNvSpPr txBox="1">
            <a:spLocks/>
          </p:cNvSpPr>
          <p:nvPr/>
        </p:nvSpPr>
        <p:spPr>
          <a:xfrm>
            <a:off x="380163" y="3313242"/>
            <a:ext cx="11431675" cy="2896640"/>
          </a:xfrm>
          <a:prstGeom prst="rect">
            <a:avLst/>
          </a:prstGeom>
          <a:solidFill>
            <a:srgbClr val="B348FF">
              <a:alpha val="18039"/>
            </a:srgbClr>
          </a:solidFill>
          <a:ln>
            <a:solidFill>
              <a:srgbClr val="7030A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lvl="1" indent="-230188">
              <a:lnSpc>
                <a:spcPct val="120000"/>
              </a:lnSpc>
            </a:pPr>
            <a:r>
              <a:rPr lang="en-US" b="1" dirty="0">
                <a:ln>
                  <a:noFill/>
                </a:ln>
                <a:solidFill>
                  <a:srgbClr val="C00000"/>
                </a:solidFill>
                <a:effectLst/>
                <a:latin typeface="Arial" panose="020B0604020202020204"/>
              </a:rPr>
              <a:t>Anatomic </a:t>
            </a:r>
            <a:r>
              <a:rPr kumimoji="0" lang="en-US" b="1" i="0" strike="noStrike" kern="1200" cap="none" spc="0" normalizeH="0" baseline="0" noProof="0" dirty="0">
                <a:ln>
                  <a:noFill/>
                </a:ln>
                <a:solidFill>
                  <a:srgbClr val="C00000"/>
                </a:solidFill>
                <a:effectLst/>
                <a:uLnTx/>
                <a:uFillTx/>
                <a:latin typeface="Arial" panose="020B0604020202020204"/>
                <a:ea typeface="+mn-ea"/>
                <a:cs typeface="+mn-cs"/>
              </a:rPr>
              <a:t>CR: </a:t>
            </a:r>
            <a:r>
              <a:rPr kumimoji="0" lang="en-US" b="0" i="0" strike="noStrike" kern="1200" cap="none" spc="0" normalizeH="0" baseline="0" noProof="0" dirty="0">
                <a:ln>
                  <a:noFill/>
                </a:ln>
                <a:solidFill>
                  <a:sysClr val="windowText" lastClr="000000"/>
                </a:solidFill>
                <a:effectLst/>
                <a:uLnTx/>
                <a:uFillTx/>
                <a:latin typeface="Arial" panose="020B0604020202020204"/>
                <a:ea typeface="+mn-ea"/>
                <a:cs typeface="+mn-cs"/>
              </a:rPr>
              <a:t>Revasc of all lesions with QCA RVD </a:t>
            </a:r>
            <a:r>
              <a:rPr lang="en-US" dirty="0">
                <a:ln>
                  <a:noFill/>
                </a:ln>
                <a:solidFill>
                  <a:sysClr val="windowText" lastClr="000000"/>
                </a:solidFill>
                <a:effectLst/>
                <a:latin typeface="Arial" panose="020B0604020202020204"/>
              </a:rPr>
              <a:t>≥2.0 mm and QCA DS ≥50%</a:t>
            </a:r>
            <a:endParaRPr kumimoji="0" lang="en-US" sz="1800" b="0" i="0"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endParaRPr>
          </a:p>
          <a:p>
            <a:pPr marL="288925" lvl="1" indent="-230188">
              <a:lnSpc>
                <a:spcPct val="120000"/>
              </a:lnSpc>
            </a:pPr>
            <a:r>
              <a:rPr kumimoji="0" lang="en-US" b="1" i="0" strike="noStrike" kern="1200" cap="none" spc="0" normalizeH="0" baseline="0" noProof="0" dirty="0">
                <a:ln>
                  <a:noFill/>
                </a:ln>
                <a:solidFill>
                  <a:srgbClr val="C00000"/>
                </a:solidFill>
                <a:effectLst/>
                <a:uLnTx/>
                <a:uFillTx/>
                <a:latin typeface="Arial" panose="020B0604020202020204"/>
                <a:ea typeface="+mn-ea"/>
                <a:cs typeface="+mn-cs"/>
              </a:rPr>
              <a:t>Functional CR: </a:t>
            </a:r>
            <a:r>
              <a:rPr kumimoji="0" lang="en-US" b="0" i="0" strike="noStrike" kern="1200" cap="none" spc="0" normalizeH="0" baseline="0" noProof="0" dirty="0">
                <a:ln>
                  <a:noFill/>
                </a:ln>
                <a:solidFill>
                  <a:sysClr val="windowText" lastClr="000000"/>
                </a:solidFill>
                <a:effectLst/>
                <a:uLnTx/>
                <a:uFillTx/>
                <a:latin typeface="Arial" panose="020B0604020202020204"/>
                <a:ea typeface="+mn-ea"/>
                <a:cs typeface="+mn-cs"/>
              </a:rPr>
              <a:t>Revasc of all </a:t>
            </a:r>
            <a:r>
              <a:rPr lang="en-US" dirty="0">
                <a:ln>
                  <a:noFill/>
                </a:ln>
                <a:solidFill>
                  <a:sysClr val="windowText" lastClr="000000"/>
                </a:solidFill>
                <a:effectLst/>
                <a:latin typeface="Arial" panose="020B0604020202020204"/>
              </a:rPr>
              <a:t>lesions with QCA RVD ≥2.0 mm and:</a:t>
            </a:r>
            <a:endParaRPr kumimoji="0" lang="en-US" b="0" i="0"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628650" lvl="2" indent="-230188">
              <a:lnSpc>
                <a:spcPct val="120000"/>
              </a:lnSpc>
            </a:pPr>
            <a:r>
              <a:rPr kumimoji="0" lang="en-US" sz="2200" b="0" i="0" strike="noStrike" kern="1200" cap="none" spc="0" normalizeH="0" baseline="0" noProof="0" dirty="0">
                <a:ln>
                  <a:noFill/>
                </a:ln>
                <a:solidFill>
                  <a:srgbClr val="002060"/>
                </a:solidFill>
                <a:effectLst/>
                <a:uLnTx/>
                <a:uFillTx/>
                <a:latin typeface="Arial" panose="020B0604020202020204"/>
                <a:ea typeface="+mn-ea"/>
                <a:cs typeface="+mn-cs"/>
              </a:rPr>
              <a:t>Localizing FFR/</a:t>
            </a:r>
            <a:r>
              <a:rPr kumimoji="0" lang="en-US" sz="2200" b="0" i="0" strike="noStrike" kern="1200" cap="none" spc="0" normalizeH="0" baseline="0" noProof="0" dirty="0" err="1">
                <a:ln>
                  <a:noFill/>
                </a:ln>
                <a:solidFill>
                  <a:srgbClr val="002060"/>
                </a:solidFill>
                <a:effectLst/>
                <a:uLnTx/>
                <a:uFillTx/>
                <a:latin typeface="Arial" panose="020B0604020202020204"/>
                <a:ea typeface="+mn-ea"/>
                <a:cs typeface="+mn-cs"/>
              </a:rPr>
              <a:t>iFR</a:t>
            </a:r>
            <a:r>
              <a:rPr kumimoji="0" lang="en-US" sz="2200" b="0" i="0" strike="noStrike" kern="1200" cap="none" spc="0" normalizeH="0" baseline="0" noProof="0" dirty="0">
                <a:ln>
                  <a:noFill/>
                </a:ln>
                <a:solidFill>
                  <a:srgbClr val="002060"/>
                </a:solidFill>
                <a:effectLst/>
                <a:uLnTx/>
                <a:uFillTx/>
                <a:latin typeface="Arial" panose="020B0604020202020204"/>
                <a:ea typeface="+mn-ea"/>
                <a:cs typeface="+mn-cs"/>
              </a:rPr>
              <a:t> ≤0.80/0.89 plus QCA </a:t>
            </a:r>
            <a:r>
              <a:rPr lang="en-US" sz="2200" dirty="0">
                <a:ln>
                  <a:noFill/>
                </a:ln>
                <a:solidFill>
                  <a:srgbClr val="002060"/>
                </a:solidFill>
                <a:effectLst/>
                <a:latin typeface="Arial" panose="020B0604020202020204"/>
              </a:rPr>
              <a:t>DS ≥30%, or </a:t>
            </a:r>
            <a:endParaRPr kumimoji="0" lang="en-US" sz="2200" b="0" i="0" strike="noStrike" kern="1200" cap="none" spc="0" normalizeH="0" baseline="0" noProof="0" dirty="0">
              <a:ln>
                <a:noFill/>
              </a:ln>
              <a:solidFill>
                <a:srgbClr val="002060"/>
              </a:solidFill>
              <a:effectLst/>
              <a:uLnTx/>
              <a:uFillTx/>
              <a:latin typeface="Arial" panose="020B0604020202020204"/>
              <a:ea typeface="+mn-ea"/>
              <a:cs typeface="Arial"/>
            </a:endParaRPr>
          </a:p>
          <a:p>
            <a:pPr marL="628650" lvl="2" indent="-230188">
              <a:lnSpc>
                <a:spcPct val="120000"/>
              </a:lnSpc>
            </a:pPr>
            <a:r>
              <a:rPr kumimoji="0" lang="en-US" sz="2200" b="0" i="0" strike="noStrike" kern="1200" cap="none" spc="0" normalizeH="0" baseline="0" noProof="0" dirty="0">
                <a:ln>
                  <a:noFill/>
                </a:ln>
                <a:solidFill>
                  <a:srgbClr val="002060"/>
                </a:solidFill>
                <a:effectLst/>
                <a:uLnTx/>
                <a:uFillTx/>
                <a:latin typeface="Arial" panose="020B0604020202020204"/>
                <a:ea typeface="+mn-ea"/>
                <a:cs typeface="+mn-cs"/>
              </a:rPr>
              <a:t>Localizing non-invasive ischemia in the </a:t>
            </a:r>
            <a:r>
              <a:rPr lang="en-US" sz="2200" dirty="0">
                <a:ln>
                  <a:noFill/>
                </a:ln>
                <a:solidFill>
                  <a:srgbClr val="002060"/>
                </a:solidFill>
                <a:effectLst/>
                <a:latin typeface="Arial" panose="020B0604020202020204"/>
              </a:rPr>
              <a:t>vessel distribution plus QCA DS ≥50%, or</a:t>
            </a:r>
          </a:p>
          <a:p>
            <a:pPr marL="628650" lvl="2" indent="-230188">
              <a:lnSpc>
                <a:spcPct val="120000"/>
              </a:lnSpc>
            </a:pPr>
            <a:r>
              <a:rPr lang="en-US" sz="2200" dirty="0">
                <a:ln>
                  <a:noFill/>
                </a:ln>
                <a:solidFill>
                  <a:srgbClr val="002060"/>
                </a:solidFill>
                <a:effectLst/>
                <a:latin typeface="Arial" panose="020B0604020202020204"/>
              </a:rPr>
              <a:t>Non-localizing s</a:t>
            </a:r>
            <a:r>
              <a:rPr kumimoji="0" lang="en-US" sz="2200" b="0" i="0" strike="noStrike" kern="1200" cap="none" spc="0" normalizeH="0" baseline="0" noProof="0" dirty="0" err="1">
                <a:ln>
                  <a:noFill/>
                </a:ln>
                <a:solidFill>
                  <a:srgbClr val="002060"/>
                </a:solidFill>
                <a:effectLst/>
                <a:uLnTx/>
                <a:uFillTx/>
                <a:latin typeface="Arial" panose="020B0604020202020204"/>
                <a:ea typeface="+mn-ea"/>
                <a:cs typeface="+mn-cs"/>
              </a:rPr>
              <a:t>evere</a:t>
            </a:r>
            <a:r>
              <a:rPr kumimoji="0" lang="en-US" sz="2200" b="0" i="0" strike="noStrike" kern="1200" cap="none" spc="0" normalizeH="0" baseline="0" noProof="0" dirty="0">
                <a:ln>
                  <a:noFill/>
                </a:ln>
                <a:solidFill>
                  <a:srgbClr val="002060"/>
                </a:solidFill>
                <a:effectLst/>
                <a:uLnTx/>
                <a:uFillTx/>
                <a:latin typeface="Arial" panose="020B0604020202020204"/>
                <a:ea typeface="+mn-ea"/>
                <a:cs typeface="+mn-cs"/>
              </a:rPr>
              <a:t> ischemia by ETT </a:t>
            </a:r>
            <a:r>
              <a:rPr lang="en-US" sz="2200" dirty="0">
                <a:ln>
                  <a:noFill/>
                </a:ln>
                <a:solidFill>
                  <a:srgbClr val="002060"/>
                </a:solidFill>
                <a:effectLst/>
                <a:latin typeface="Arial" panose="020B0604020202020204"/>
              </a:rPr>
              <a:t>plus QCA DS ≥60%, or</a:t>
            </a:r>
            <a:endParaRPr kumimoji="0" lang="en-US" sz="2200" b="0" i="0" strike="noStrike" kern="1200" cap="none" spc="0" normalizeH="0" baseline="0" noProof="0" dirty="0">
              <a:ln>
                <a:noFill/>
              </a:ln>
              <a:solidFill>
                <a:srgbClr val="002060"/>
              </a:solidFill>
              <a:effectLst/>
              <a:uLnTx/>
              <a:uFillTx/>
              <a:latin typeface="Arial" panose="020B0604020202020204"/>
              <a:ea typeface="+mn-ea"/>
              <a:cs typeface="+mn-cs"/>
            </a:endParaRPr>
          </a:p>
          <a:p>
            <a:pPr marL="628650" lvl="2" indent="-230188">
              <a:lnSpc>
                <a:spcPct val="120000"/>
              </a:lnSpc>
            </a:pPr>
            <a:r>
              <a:rPr lang="en-US" sz="2200" dirty="0">
                <a:ln>
                  <a:noFill/>
                </a:ln>
                <a:solidFill>
                  <a:srgbClr val="002060"/>
                </a:solidFill>
                <a:effectLst/>
                <a:latin typeface="Arial" panose="020B0604020202020204"/>
              </a:rPr>
              <a:t>QCA DS ≥70%</a:t>
            </a:r>
          </a:p>
        </p:txBody>
      </p:sp>
      <p:sp>
        <p:nvSpPr>
          <p:cNvPr id="12" name="Content Placeholder 2">
            <a:extLst>
              <a:ext uri="{FF2B5EF4-FFF2-40B4-BE49-F238E27FC236}">
                <a16:creationId xmlns:a16="http://schemas.microsoft.com/office/drawing/2014/main" id="{76BF4470-87F7-0E46-B294-5CA762300D2F}"/>
              </a:ext>
            </a:extLst>
          </p:cNvPr>
          <p:cNvSpPr txBox="1">
            <a:spLocks/>
          </p:cNvSpPr>
          <p:nvPr/>
        </p:nvSpPr>
        <p:spPr>
          <a:xfrm>
            <a:off x="617974" y="1265054"/>
            <a:ext cx="10956053" cy="1950420"/>
          </a:xfrm>
          <a:prstGeom prst="rect">
            <a:avLst/>
          </a:prstGeom>
          <a:solidFill>
            <a:schemeClr val="accent2">
              <a:lumMod val="20000"/>
              <a:lumOff val="80000"/>
            </a:schemeClr>
          </a:solidFill>
          <a:ln>
            <a:solidFill>
              <a:schemeClr val="accent2">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lvl="1" indent="-230188">
              <a:lnSpc>
                <a:spcPct val="120000"/>
              </a:lnSpc>
            </a:pPr>
            <a:r>
              <a:rPr kumimoji="0" lang="en-US" b="1" i="0" strike="noStrike" kern="1200" cap="none" spc="0" normalizeH="0" baseline="0" noProof="0" dirty="0">
                <a:ln>
                  <a:noFill/>
                </a:ln>
                <a:solidFill>
                  <a:srgbClr val="C00000"/>
                </a:solidFill>
                <a:effectLst/>
                <a:uLnTx/>
                <a:uFillTx/>
                <a:latin typeface="Arial" panose="020B0604020202020204"/>
                <a:ea typeface="+mn-ea"/>
                <a:cs typeface="+mn-cs"/>
              </a:rPr>
              <a:t>PCI: </a:t>
            </a:r>
            <a:r>
              <a:rPr kumimoji="0" lang="en-US" b="0" i="0" strike="noStrike" kern="1200" cap="none" spc="0" normalizeH="0" baseline="0" noProof="0" dirty="0">
                <a:ln>
                  <a:noFill/>
                </a:ln>
                <a:solidFill>
                  <a:sysClr val="windowText" lastClr="000000"/>
                </a:solidFill>
                <a:effectLst/>
                <a:uLnTx/>
                <a:uFillTx/>
                <a:latin typeface="Arial" panose="020B0604020202020204"/>
                <a:ea typeface="+mn-ea"/>
                <a:cs typeface="+mn-cs"/>
              </a:rPr>
              <a:t>CR assessed by review of pre- and post-procedure angiograms (includes planned staged procedures)</a:t>
            </a:r>
          </a:p>
          <a:p>
            <a:pPr marL="288925" lvl="1" indent="-230188">
              <a:lnSpc>
                <a:spcPct val="120000"/>
              </a:lnSpc>
            </a:pPr>
            <a:r>
              <a:rPr kumimoji="0" lang="en-US" b="1" i="0" strike="noStrike" kern="1200" cap="none" spc="0" normalizeH="0" baseline="0" noProof="0" dirty="0">
                <a:ln>
                  <a:noFill/>
                </a:ln>
                <a:solidFill>
                  <a:srgbClr val="C00000"/>
                </a:solidFill>
                <a:effectLst/>
                <a:uLnTx/>
                <a:uFillTx/>
                <a:latin typeface="Arial" panose="020B0604020202020204"/>
                <a:ea typeface="+mn-ea"/>
                <a:cs typeface="+mn-cs"/>
              </a:rPr>
              <a:t>CABG</a:t>
            </a:r>
            <a:r>
              <a:rPr lang="en-US" b="1" dirty="0">
                <a:ln>
                  <a:noFill/>
                </a:ln>
                <a:solidFill>
                  <a:srgbClr val="C00000"/>
                </a:solidFill>
                <a:effectLst/>
                <a:latin typeface="Arial" panose="020B0604020202020204"/>
              </a:rPr>
              <a:t>: </a:t>
            </a:r>
            <a:r>
              <a:rPr lang="en-US" dirty="0">
                <a:ln>
                  <a:noFill/>
                </a:ln>
                <a:solidFill>
                  <a:sysClr val="windowText" lastClr="000000"/>
                </a:solidFill>
                <a:effectLst/>
                <a:latin typeface="Arial" panose="020B0604020202020204"/>
              </a:rPr>
              <a:t>CR assessed by review of pre-procedure angiograms and CABG procedure reports; accounts for diseased vessel segments and side branches </a:t>
            </a:r>
          </a:p>
        </p:txBody>
      </p:sp>
    </p:spTree>
    <p:extLst>
      <p:ext uri="{BB962C8B-B14F-4D97-AF65-F5344CB8AC3E}">
        <p14:creationId xmlns:p14="http://schemas.microsoft.com/office/powerpoint/2010/main" val="4195555768"/>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left)">
                                      <p:cBhvr>
                                        <p:cTn id="12" dur="500"/>
                                        <p:tgtEl>
                                          <p:spTgt spid="10">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left)">
                                      <p:cBhvr>
                                        <p:cTn id="26" dur="500"/>
                                        <p:tgtEl>
                                          <p:spTgt spid="10">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wipe(left)">
                                      <p:cBhvr>
                                        <p:cTn id="29" dur="500"/>
                                        <p:tgtEl>
                                          <p:spTgt spid="10">
                                            <p:txEl>
                                              <p:pRg st="4" end="4"/>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A8AE3-F840-614E-A09F-F50D054C4410}"/>
              </a:ext>
            </a:extLst>
          </p:cNvPr>
          <p:cNvPicPr>
            <a:picLocks noChangeAspect="1"/>
          </p:cNvPicPr>
          <p:nvPr/>
        </p:nvPicPr>
        <p:blipFill>
          <a:blip r:embed="rId2"/>
          <a:stretch>
            <a:fillRect/>
          </a:stretch>
        </p:blipFill>
        <p:spPr>
          <a:xfrm>
            <a:off x="-1" y="6625020"/>
            <a:ext cx="12192001" cy="254000"/>
          </a:xfrm>
          <a:prstGeom prst="rect">
            <a:avLst/>
          </a:prstGeom>
        </p:spPr>
      </p:pic>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54240"/>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4000" kern="0" dirty="0">
                <a:solidFill>
                  <a:srgbClr val="002060"/>
                </a:solidFill>
                <a:latin typeface="Arial" panose="020B0604020202020204" pitchFamily="34" charset="0"/>
                <a:cs typeface="Arial" panose="020B0604020202020204" pitchFamily="34" charset="0"/>
              </a:rPr>
              <a:t>Objective 1: Patient Flow and Methods</a:t>
            </a:r>
            <a:endParaRPr lang="en-US" sz="3600" kern="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4F93326-14F4-EE41-94F1-CFDC77FEC394}"/>
              </a:ext>
            </a:extLst>
          </p:cNvPr>
          <p:cNvSpPr txBox="1"/>
          <p:nvPr/>
        </p:nvSpPr>
        <p:spPr>
          <a:xfrm>
            <a:off x="333117" y="1723835"/>
            <a:ext cx="2185214" cy="646331"/>
          </a:xfrm>
          <a:prstGeom prst="rect">
            <a:avLst/>
          </a:prstGeom>
          <a:solidFill>
            <a:srgbClr val="B348FF">
              <a:alpha val="21961"/>
            </a:srgbClr>
          </a:solidFill>
          <a:ln>
            <a:solidFill>
              <a:schemeClr val="bg2"/>
            </a:solidFill>
          </a:ln>
        </p:spPr>
        <p:txBody>
          <a:bodyPr wrap="none" rtlCol="0" anchor="ctr" anchorCtr="0">
            <a:spAutoFit/>
          </a:bodyPr>
          <a:lstStyle/>
          <a:p>
            <a:pPr algn="ctr"/>
            <a:r>
              <a:rPr lang="en-US" dirty="0">
                <a:solidFill>
                  <a:srgbClr val="002060"/>
                </a:solidFill>
                <a:latin typeface="Arial" panose="020B0604020202020204" pitchFamily="34" charset="0"/>
                <a:cs typeface="Arial" panose="020B0604020202020204" pitchFamily="34" charset="0"/>
              </a:rPr>
              <a:t>Randomized to INV</a:t>
            </a:r>
          </a:p>
          <a:p>
            <a:pPr algn="ctr"/>
            <a:r>
              <a:rPr lang="en-US" dirty="0">
                <a:solidFill>
                  <a:schemeClr val="bg2"/>
                </a:solidFill>
                <a:latin typeface="Arial" panose="020B0604020202020204" pitchFamily="34" charset="0"/>
                <a:cs typeface="Arial" panose="020B0604020202020204" pitchFamily="34" charset="0"/>
              </a:rPr>
              <a:t>N=2588</a:t>
            </a:r>
          </a:p>
        </p:txBody>
      </p:sp>
      <p:sp>
        <p:nvSpPr>
          <p:cNvPr id="8" name="TextBox 7">
            <a:extLst>
              <a:ext uri="{FF2B5EF4-FFF2-40B4-BE49-F238E27FC236}">
                <a16:creationId xmlns:a16="http://schemas.microsoft.com/office/drawing/2014/main" id="{D1C580AA-CE2A-3F43-BA4C-44094DC9B6FF}"/>
              </a:ext>
            </a:extLst>
          </p:cNvPr>
          <p:cNvSpPr txBox="1"/>
          <p:nvPr/>
        </p:nvSpPr>
        <p:spPr>
          <a:xfrm>
            <a:off x="2336106" y="2756826"/>
            <a:ext cx="1845377" cy="1169551"/>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Prior CABG</a:t>
            </a:r>
          </a:p>
          <a:p>
            <a:pPr algn="ctr"/>
            <a:r>
              <a:rPr lang="en-US" sz="1400" dirty="0">
                <a:solidFill>
                  <a:schemeClr val="bg2"/>
                </a:solidFill>
                <a:latin typeface="Arial" panose="020B0604020202020204" pitchFamily="34" charset="0"/>
                <a:cs typeface="Arial" panose="020B0604020202020204" pitchFamily="34" charset="0"/>
              </a:rPr>
              <a:t>N=110</a:t>
            </a:r>
          </a:p>
          <a:p>
            <a:pPr algn="ctr"/>
            <a:r>
              <a:rPr lang="en-US" sz="1400" dirty="0">
                <a:solidFill>
                  <a:srgbClr val="C00000"/>
                </a:solidFill>
                <a:latin typeface="Arial" panose="020B0604020202020204" pitchFamily="34" charset="0"/>
                <a:cs typeface="Arial" panose="020B0604020202020204" pitchFamily="34" charset="0"/>
              </a:rPr>
              <a:t>Films/reports</a:t>
            </a:r>
          </a:p>
          <a:p>
            <a:pPr algn="ctr"/>
            <a:r>
              <a:rPr lang="en-US" sz="1400" dirty="0">
                <a:solidFill>
                  <a:srgbClr val="C00000"/>
                </a:solidFill>
                <a:latin typeface="Arial" panose="020B0604020202020204" pitchFamily="34" charset="0"/>
                <a:cs typeface="Arial" panose="020B0604020202020204" pitchFamily="34" charset="0"/>
              </a:rPr>
              <a:t>absent or incomplete</a:t>
            </a:r>
          </a:p>
          <a:p>
            <a:pPr algn="ctr"/>
            <a:r>
              <a:rPr lang="en-US" sz="1400" dirty="0">
                <a:solidFill>
                  <a:schemeClr val="bg2"/>
                </a:solidFill>
                <a:latin typeface="Arial" panose="020B0604020202020204" pitchFamily="34" charset="0"/>
                <a:cs typeface="Arial" panose="020B0604020202020204" pitchFamily="34" charset="0"/>
              </a:rPr>
              <a:t>N=182</a:t>
            </a:r>
          </a:p>
        </p:txBody>
      </p:sp>
      <p:sp>
        <p:nvSpPr>
          <p:cNvPr id="12" name="TextBox 11">
            <a:extLst>
              <a:ext uri="{FF2B5EF4-FFF2-40B4-BE49-F238E27FC236}">
                <a16:creationId xmlns:a16="http://schemas.microsoft.com/office/drawing/2014/main" id="{B4C84F6E-1941-3B46-95AA-9E74D5438176}"/>
              </a:ext>
            </a:extLst>
          </p:cNvPr>
          <p:cNvSpPr txBox="1"/>
          <p:nvPr/>
        </p:nvSpPr>
        <p:spPr>
          <a:xfrm>
            <a:off x="3970736" y="1723834"/>
            <a:ext cx="2300631" cy="646331"/>
          </a:xfrm>
          <a:prstGeom prst="rect">
            <a:avLst/>
          </a:prstGeom>
          <a:solidFill>
            <a:srgbClr val="00B0F0">
              <a:alpha val="18039"/>
            </a:srgbClr>
          </a:solidFill>
          <a:ln>
            <a:solidFill>
              <a:schemeClr val="bg2"/>
            </a:solidFill>
          </a:ln>
        </p:spPr>
        <p:txBody>
          <a:bodyPr wrap="none" rtlCol="0" anchor="ctr" anchorCtr="0">
            <a:spAutoFit/>
          </a:bodyPr>
          <a:lstStyle/>
          <a:p>
            <a:pPr algn="ctr"/>
            <a:r>
              <a:rPr lang="en-US" dirty="0">
                <a:solidFill>
                  <a:srgbClr val="002060"/>
                </a:solidFill>
                <a:latin typeface="Arial" panose="020B0604020202020204" pitchFamily="34" charset="0"/>
                <a:cs typeface="Arial" panose="020B0604020202020204" pitchFamily="34" charset="0"/>
              </a:rPr>
              <a:t>Had CR assessment</a:t>
            </a:r>
          </a:p>
          <a:p>
            <a:pPr algn="ctr"/>
            <a:r>
              <a:rPr lang="en-US" dirty="0">
                <a:solidFill>
                  <a:schemeClr val="bg2"/>
                </a:solidFill>
                <a:latin typeface="Arial" panose="020B0604020202020204" pitchFamily="34" charset="0"/>
                <a:cs typeface="Arial" panose="020B0604020202020204" pitchFamily="34" charset="0"/>
              </a:rPr>
              <a:t>N=2296</a:t>
            </a:r>
          </a:p>
        </p:txBody>
      </p:sp>
      <p:sp>
        <p:nvSpPr>
          <p:cNvPr id="13" name="TextBox 12">
            <a:extLst>
              <a:ext uri="{FF2B5EF4-FFF2-40B4-BE49-F238E27FC236}">
                <a16:creationId xmlns:a16="http://schemas.microsoft.com/office/drawing/2014/main" id="{4AD29309-E954-1749-ACB9-33E95EC4E5DB}"/>
              </a:ext>
            </a:extLst>
          </p:cNvPr>
          <p:cNvSpPr txBox="1"/>
          <p:nvPr/>
        </p:nvSpPr>
        <p:spPr>
          <a:xfrm>
            <a:off x="6497991" y="2756827"/>
            <a:ext cx="1854995" cy="1600438"/>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No revasc</a:t>
            </a:r>
          </a:p>
          <a:p>
            <a:pPr algn="ctr"/>
            <a:r>
              <a:rPr lang="en-US" sz="1400" dirty="0">
                <a:solidFill>
                  <a:schemeClr val="bg2"/>
                </a:solidFill>
                <a:latin typeface="Arial" panose="020B0604020202020204" pitchFamily="34" charset="0"/>
                <a:cs typeface="Arial" panose="020B0604020202020204" pitchFamily="34" charset="0"/>
              </a:rPr>
              <a:t>N=384</a:t>
            </a:r>
          </a:p>
          <a:p>
            <a:pPr algn="ctr"/>
            <a:r>
              <a:rPr lang="en-US" sz="1400" dirty="0">
                <a:solidFill>
                  <a:srgbClr val="C00000"/>
                </a:solidFill>
                <a:latin typeface="Arial" panose="020B0604020202020204" pitchFamily="34" charset="0"/>
                <a:cs typeface="Arial" panose="020B0604020202020204" pitchFamily="34" charset="0"/>
              </a:rPr>
              <a:t>1st revasc after 6 </a:t>
            </a:r>
            <a:r>
              <a:rPr lang="en-US" sz="1400" dirty="0" err="1">
                <a:solidFill>
                  <a:srgbClr val="C00000"/>
                </a:solidFill>
                <a:latin typeface="Arial" panose="020B0604020202020204" pitchFamily="34" charset="0"/>
                <a:cs typeface="Arial" panose="020B0604020202020204" pitchFamily="34" charset="0"/>
              </a:rPr>
              <a:t>mo</a:t>
            </a:r>
            <a:endParaRPr lang="en-US" sz="1400" dirty="0">
              <a:solidFill>
                <a:srgbClr val="C00000"/>
              </a:solidFill>
              <a:latin typeface="Arial" panose="020B0604020202020204" pitchFamily="34" charset="0"/>
              <a:cs typeface="Arial" panose="020B0604020202020204" pitchFamily="34" charset="0"/>
            </a:endParaRPr>
          </a:p>
          <a:p>
            <a:pPr algn="ctr"/>
            <a:r>
              <a:rPr lang="en-US" sz="1400" dirty="0">
                <a:solidFill>
                  <a:schemeClr val="bg2"/>
                </a:solidFill>
                <a:latin typeface="Arial" panose="020B0604020202020204" pitchFamily="34" charset="0"/>
                <a:cs typeface="Arial" panose="020B0604020202020204" pitchFamily="34" charset="0"/>
              </a:rPr>
              <a:t>N=54</a:t>
            </a:r>
          </a:p>
          <a:p>
            <a:pPr algn="ctr"/>
            <a:r>
              <a:rPr lang="en-US" sz="1400" dirty="0">
                <a:solidFill>
                  <a:srgbClr val="C00000"/>
                </a:solidFill>
                <a:latin typeface="Arial" panose="020B0604020202020204" pitchFamily="34" charset="0"/>
                <a:cs typeface="Arial" panose="020B0604020202020204" pitchFamily="34" charset="0"/>
              </a:rPr>
              <a:t>Primary endpoint</a:t>
            </a:r>
          </a:p>
          <a:p>
            <a:pPr algn="ctr"/>
            <a:r>
              <a:rPr lang="en-US" sz="1400" dirty="0">
                <a:solidFill>
                  <a:srgbClr val="C00000"/>
                </a:solidFill>
                <a:latin typeface="Arial" panose="020B0604020202020204" pitchFamily="34" charset="0"/>
                <a:cs typeface="Arial" panose="020B0604020202020204" pitchFamily="34" charset="0"/>
              </a:rPr>
              <a:t>before revasc</a:t>
            </a:r>
          </a:p>
          <a:p>
            <a:pPr algn="ctr"/>
            <a:r>
              <a:rPr lang="en-US" sz="1400" dirty="0">
                <a:solidFill>
                  <a:schemeClr val="bg2"/>
                </a:solidFill>
                <a:latin typeface="Arial" panose="020B0604020202020204" pitchFamily="34" charset="0"/>
                <a:cs typeface="Arial" panose="020B0604020202020204" pitchFamily="34" charset="0"/>
              </a:rPr>
              <a:t>N=33</a:t>
            </a:r>
          </a:p>
        </p:txBody>
      </p:sp>
      <p:sp>
        <p:nvSpPr>
          <p:cNvPr id="14" name="TextBox 13">
            <a:extLst>
              <a:ext uri="{FF2B5EF4-FFF2-40B4-BE49-F238E27FC236}">
                <a16:creationId xmlns:a16="http://schemas.microsoft.com/office/drawing/2014/main" id="{740AD8AD-51F7-7648-8F2C-19778A25912D}"/>
              </a:ext>
            </a:extLst>
          </p:cNvPr>
          <p:cNvSpPr txBox="1"/>
          <p:nvPr/>
        </p:nvSpPr>
        <p:spPr>
          <a:xfrm>
            <a:off x="7875515" y="1762746"/>
            <a:ext cx="1082348" cy="584775"/>
          </a:xfrm>
          <a:prstGeom prst="rect">
            <a:avLst/>
          </a:prstGeom>
          <a:noFill/>
          <a:ln>
            <a:noFill/>
          </a:ln>
        </p:spPr>
        <p:txBody>
          <a:bodyPr wrap="none" rtlCol="0" anchor="ctr" anchorCtr="0">
            <a:spAutoFit/>
          </a:bodyPr>
          <a:lstStyle/>
          <a:p>
            <a:pPr algn="ctr"/>
            <a:r>
              <a:rPr lang="en-US" sz="1600" dirty="0">
                <a:solidFill>
                  <a:srgbClr val="002060"/>
                </a:solidFill>
                <a:latin typeface="Arial" panose="020B0604020202020204" pitchFamily="34" charset="0"/>
                <a:cs typeface="Arial" panose="020B0604020202020204" pitchFamily="34" charset="0"/>
              </a:rPr>
              <a:t>Evaluable</a:t>
            </a:r>
          </a:p>
          <a:p>
            <a:pPr algn="ctr"/>
            <a:r>
              <a:rPr lang="en-US" sz="1600" dirty="0">
                <a:solidFill>
                  <a:schemeClr val="bg2"/>
                </a:solidFill>
                <a:latin typeface="Arial" panose="020B0604020202020204" pitchFamily="34" charset="0"/>
                <a:cs typeface="Arial" panose="020B0604020202020204" pitchFamily="34" charset="0"/>
              </a:rPr>
              <a:t>N=1825</a:t>
            </a:r>
          </a:p>
        </p:txBody>
      </p:sp>
      <p:sp>
        <p:nvSpPr>
          <p:cNvPr id="15" name="TextBox 14">
            <a:extLst>
              <a:ext uri="{FF2B5EF4-FFF2-40B4-BE49-F238E27FC236}">
                <a16:creationId xmlns:a16="http://schemas.microsoft.com/office/drawing/2014/main" id="{2D08ACEC-869A-ED44-9551-B8864F873D19}"/>
              </a:ext>
            </a:extLst>
          </p:cNvPr>
          <p:cNvSpPr txBox="1"/>
          <p:nvPr/>
        </p:nvSpPr>
        <p:spPr>
          <a:xfrm>
            <a:off x="8387037" y="2756826"/>
            <a:ext cx="1797287" cy="954107"/>
          </a:xfrm>
          <a:prstGeom prst="rect">
            <a:avLst/>
          </a:prstGeom>
          <a:noFill/>
        </p:spPr>
        <p:txBody>
          <a:bodyPr wrap="none" rtlCol="0">
            <a:spAutoFit/>
          </a:bodyPr>
          <a:lstStyle/>
          <a:p>
            <a:pPr algn="ctr"/>
            <a:r>
              <a:rPr lang="en-US" sz="1400" dirty="0">
                <a:solidFill>
                  <a:srgbClr val="C00000"/>
                </a:solidFill>
                <a:latin typeface="Arial" panose="020B0604020202020204" pitchFamily="34" charset="0"/>
                <a:cs typeface="Arial" panose="020B0604020202020204" pitchFamily="34" charset="0"/>
              </a:rPr>
              <a:t>No anatomic lesions</a:t>
            </a:r>
          </a:p>
          <a:p>
            <a:pPr algn="ctr"/>
            <a:r>
              <a:rPr lang="en-US" sz="1400" dirty="0">
                <a:solidFill>
                  <a:schemeClr val="bg2"/>
                </a:solidFill>
                <a:latin typeface="Arial" panose="020B0604020202020204" pitchFamily="34" charset="0"/>
                <a:cs typeface="Arial" panose="020B0604020202020204" pitchFamily="34" charset="0"/>
              </a:rPr>
              <a:t>N=23</a:t>
            </a:r>
          </a:p>
          <a:p>
            <a:pPr algn="ctr"/>
            <a:r>
              <a:rPr lang="en-US" sz="1400" dirty="0">
                <a:solidFill>
                  <a:srgbClr val="C00000"/>
                </a:solidFill>
                <a:latin typeface="Arial" panose="020B0604020202020204" pitchFamily="34" charset="0"/>
                <a:cs typeface="Arial" panose="020B0604020202020204" pitchFamily="34" charset="0"/>
              </a:rPr>
              <a:t>No ischemic lesions</a:t>
            </a:r>
          </a:p>
          <a:p>
            <a:pPr algn="ctr"/>
            <a:r>
              <a:rPr lang="en-US" sz="1400" dirty="0">
                <a:solidFill>
                  <a:schemeClr val="bg2"/>
                </a:solidFill>
                <a:latin typeface="Arial" panose="020B0604020202020204" pitchFamily="34" charset="0"/>
                <a:cs typeface="Arial" panose="020B0604020202020204" pitchFamily="34" charset="0"/>
              </a:rPr>
              <a:t>N=82</a:t>
            </a:r>
          </a:p>
        </p:txBody>
      </p:sp>
      <p:sp>
        <p:nvSpPr>
          <p:cNvPr id="16" name="TextBox 15">
            <a:extLst>
              <a:ext uri="{FF2B5EF4-FFF2-40B4-BE49-F238E27FC236}">
                <a16:creationId xmlns:a16="http://schemas.microsoft.com/office/drawing/2014/main" id="{4B250C7C-FD2F-C145-B32F-19786B5837F8}"/>
              </a:ext>
            </a:extLst>
          </p:cNvPr>
          <p:cNvSpPr txBox="1"/>
          <p:nvPr/>
        </p:nvSpPr>
        <p:spPr>
          <a:xfrm>
            <a:off x="10077492" y="1721522"/>
            <a:ext cx="1704313" cy="646331"/>
          </a:xfrm>
          <a:prstGeom prst="rect">
            <a:avLst/>
          </a:prstGeom>
          <a:solidFill>
            <a:srgbClr val="00B050">
              <a:alpha val="16078"/>
            </a:srgbClr>
          </a:solidFill>
          <a:ln>
            <a:solidFill>
              <a:schemeClr val="bg2"/>
            </a:solidFill>
          </a:ln>
        </p:spPr>
        <p:txBody>
          <a:bodyPr wrap="none" rtlCol="0" anchor="ctr" anchorCtr="0">
            <a:spAutoFit/>
          </a:bodyPr>
          <a:lstStyle/>
          <a:p>
            <a:pPr algn="ctr"/>
            <a:r>
              <a:rPr lang="en-US" dirty="0">
                <a:solidFill>
                  <a:schemeClr val="bg2"/>
                </a:solidFill>
                <a:latin typeface="Arial" panose="020B0604020202020204" pitchFamily="34" charset="0"/>
                <a:cs typeface="Arial" panose="020B0604020202020204" pitchFamily="34" charset="0"/>
              </a:rPr>
              <a:t>N=1802 (ACR)</a:t>
            </a:r>
          </a:p>
          <a:p>
            <a:pPr algn="ctr"/>
            <a:r>
              <a:rPr lang="en-US" dirty="0">
                <a:solidFill>
                  <a:schemeClr val="bg2"/>
                </a:solidFill>
                <a:latin typeface="Arial" panose="020B0604020202020204" pitchFamily="34" charset="0"/>
                <a:cs typeface="Arial" panose="020B0604020202020204" pitchFamily="34" charset="0"/>
              </a:rPr>
              <a:t>N=1743 (FCR)</a:t>
            </a:r>
          </a:p>
        </p:txBody>
      </p:sp>
      <p:cxnSp>
        <p:nvCxnSpPr>
          <p:cNvPr id="19" name="Straight Arrow Connector 18">
            <a:extLst>
              <a:ext uri="{FF2B5EF4-FFF2-40B4-BE49-F238E27FC236}">
                <a16:creationId xmlns:a16="http://schemas.microsoft.com/office/drawing/2014/main" id="{5BE73D96-86E8-1B4F-9351-1D8CA02A1EDE}"/>
              </a:ext>
            </a:extLst>
          </p:cNvPr>
          <p:cNvCxnSpPr>
            <a:cxnSpLocks/>
          </p:cNvCxnSpPr>
          <p:nvPr/>
        </p:nvCxnSpPr>
        <p:spPr bwMode="auto">
          <a:xfrm flipV="1">
            <a:off x="2544865" y="2047001"/>
            <a:ext cx="1427857" cy="1"/>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A75A7727-00B6-6248-A7C4-1172661B7548}"/>
              </a:ext>
            </a:extLst>
          </p:cNvPr>
          <p:cNvCxnSpPr>
            <a:cxnSpLocks/>
            <a:endCxn id="14" idx="1"/>
          </p:cNvCxnSpPr>
          <p:nvPr/>
        </p:nvCxnSpPr>
        <p:spPr bwMode="auto">
          <a:xfrm>
            <a:off x="6264954" y="2047000"/>
            <a:ext cx="1610561" cy="8134"/>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70BCCFBF-2FAB-EE40-90DA-A643CBB5601E}"/>
              </a:ext>
            </a:extLst>
          </p:cNvPr>
          <p:cNvCxnSpPr>
            <a:cxnSpLocks/>
          </p:cNvCxnSpPr>
          <p:nvPr/>
        </p:nvCxnSpPr>
        <p:spPr bwMode="auto">
          <a:xfrm flipV="1">
            <a:off x="8932341" y="2044688"/>
            <a:ext cx="1122849" cy="2313"/>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4" name="Straight Arrow Connector 23">
            <a:extLst>
              <a:ext uri="{FF2B5EF4-FFF2-40B4-BE49-F238E27FC236}">
                <a16:creationId xmlns:a16="http://schemas.microsoft.com/office/drawing/2014/main" id="{DF9C6770-EB00-B24A-94F1-4678DB11CE92}"/>
              </a:ext>
            </a:extLst>
          </p:cNvPr>
          <p:cNvCxnSpPr>
            <a:cxnSpLocks/>
          </p:cNvCxnSpPr>
          <p:nvPr/>
        </p:nvCxnSpPr>
        <p:spPr bwMode="auto">
          <a:xfrm rot="5400000">
            <a:off x="2893033" y="2409221"/>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11FEE88D-9690-DE4F-9ADF-DFF868A404BA}"/>
              </a:ext>
            </a:extLst>
          </p:cNvPr>
          <p:cNvCxnSpPr>
            <a:cxnSpLocks/>
          </p:cNvCxnSpPr>
          <p:nvPr/>
        </p:nvCxnSpPr>
        <p:spPr bwMode="auto">
          <a:xfrm rot="5400000">
            <a:off x="8919920" y="2412761"/>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F499826F-241A-B44D-B075-91036C19DBAD}"/>
              </a:ext>
            </a:extLst>
          </p:cNvPr>
          <p:cNvCxnSpPr>
            <a:cxnSpLocks/>
          </p:cNvCxnSpPr>
          <p:nvPr/>
        </p:nvCxnSpPr>
        <p:spPr bwMode="auto">
          <a:xfrm rot="5400000">
            <a:off x="7059727" y="2412761"/>
            <a:ext cx="731520" cy="1"/>
          </a:xfrm>
          <a:prstGeom prst="straightConnector1">
            <a:avLst/>
          </a:prstGeom>
          <a:solidFill>
            <a:schemeClr val="bg2"/>
          </a:solidFill>
          <a:ln w="1270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grpSp>
        <p:nvGrpSpPr>
          <p:cNvPr id="5" name="Group 4">
            <a:extLst>
              <a:ext uri="{FF2B5EF4-FFF2-40B4-BE49-F238E27FC236}">
                <a16:creationId xmlns:a16="http://schemas.microsoft.com/office/drawing/2014/main" id="{24D4DD19-C6B3-3648-BF7B-4C8A07D7D560}"/>
              </a:ext>
            </a:extLst>
          </p:cNvPr>
          <p:cNvGrpSpPr/>
          <p:nvPr/>
        </p:nvGrpSpPr>
        <p:grpSpPr>
          <a:xfrm>
            <a:off x="6479903" y="855792"/>
            <a:ext cx="5596404" cy="3566734"/>
            <a:chOff x="6479903" y="1150208"/>
            <a:chExt cx="5596404" cy="3566734"/>
          </a:xfrm>
        </p:grpSpPr>
        <p:sp>
          <p:nvSpPr>
            <p:cNvPr id="43" name="Rectangle 42">
              <a:extLst>
                <a:ext uri="{FF2B5EF4-FFF2-40B4-BE49-F238E27FC236}">
                  <a16:creationId xmlns:a16="http://schemas.microsoft.com/office/drawing/2014/main" id="{9C2B5D4B-0F78-0B41-B42E-DC094EDD8138}"/>
                </a:ext>
              </a:extLst>
            </p:cNvPr>
            <p:cNvSpPr/>
            <p:nvPr/>
          </p:nvSpPr>
          <p:spPr bwMode="auto">
            <a:xfrm>
              <a:off x="6494834" y="1653702"/>
              <a:ext cx="5538281" cy="3063240"/>
            </a:xfrm>
            <a:prstGeom prst="rect">
              <a:avLst/>
            </a:prstGeom>
            <a:noFill/>
            <a:ln w="28575">
              <a:solidFill>
                <a:schemeClr val="bg2"/>
              </a:solidFill>
              <a:prstDash val="sysDash"/>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44" name="TextBox 43">
              <a:extLst>
                <a:ext uri="{FF2B5EF4-FFF2-40B4-BE49-F238E27FC236}">
                  <a16:creationId xmlns:a16="http://schemas.microsoft.com/office/drawing/2014/main" id="{344CFBDE-A96A-1045-8026-ECBC03B7538D}"/>
                </a:ext>
              </a:extLst>
            </p:cNvPr>
            <p:cNvSpPr txBox="1"/>
            <p:nvPr/>
          </p:nvSpPr>
          <p:spPr>
            <a:xfrm>
              <a:off x="6479903" y="1150208"/>
              <a:ext cx="5596404" cy="430887"/>
            </a:xfrm>
            <a:prstGeom prst="rect">
              <a:avLst/>
            </a:prstGeom>
            <a:noFill/>
            <a:ln>
              <a:noFill/>
            </a:ln>
          </p:spPr>
          <p:txBody>
            <a:bodyPr wrap="none" rtlCol="0">
              <a:spAutoFit/>
            </a:bodyPr>
            <a:lstStyle/>
            <a:p>
              <a:r>
                <a:rPr lang="en-US" sz="2200" dirty="0">
                  <a:solidFill>
                    <a:srgbClr val="002060"/>
                  </a:solidFill>
                  <a:latin typeface="Arial" panose="020B0604020202020204" pitchFamily="34" charset="0"/>
                  <a:cs typeface="Arial" panose="020B0604020202020204" pitchFamily="34" charset="0"/>
                </a:rPr>
                <a:t>Objective 1 analysis: CR vs. ICR (INV only)</a:t>
              </a:r>
              <a:endParaRPr lang="en-US" sz="2200" dirty="0">
                <a:solidFill>
                  <a:schemeClr val="bg2"/>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B83E163-63D7-6C42-8380-63AEBD82C7CB}"/>
                </a:ext>
              </a:extLst>
            </p:cNvPr>
            <p:cNvSpPr txBox="1"/>
            <p:nvPr/>
          </p:nvSpPr>
          <p:spPr>
            <a:xfrm>
              <a:off x="10096754" y="3308390"/>
              <a:ext cx="1665790" cy="1231106"/>
            </a:xfrm>
            <a:prstGeom prst="rect">
              <a:avLst/>
            </a:prstGeom>
            <a:noFill/>
            <a:ln>
              <a:noFill/>
            </a:ln>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CR vs. ICR</a:t>
              </a:r>
            </a:p>
            <a:p>
              <a:pPr algn="ctr"/>
              <a:r>
                <a:rPr lang="en-US" sz="1400" dirty="0">
                  <a:solidFill>
                    <a:srgbClr val="002060"/>
                  </a:solidFill>
                  <a:latin typeface="Arial" panose="020B0604020202020204" pitchFamily="34" charset="0"/>
                  <a:cs typeface="Arial" panose="020B0604020202020204" pitchFamily="34" charset="0"/>
                </a:rPr>
                <a:t>Cox model starting at the time of revasc, stratified by PCI vs CABG</a:t>
              </a:r>
              <a:endParaRPr lang="en-US" sz="1400" dirty="0">
                <a:solidFill>
                  <a:schemeClr val="bg2"/>
                </a:solidFill>
                <a:latin typeface="Arial" panose="020B0604020202020204"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47179E56-4594-404A-BDA0-AD3C77550D49}"/>
                </a:ext>
              </a:extLst>
            </p:cNvPr>
            <p:cNvCxnSpPr>
              <a:cxnSpLocks/>
            </p:cNvCxnSpPr>
            <p:nvPr/>
          </p:nvCxnSpPr>
          <p:spPr bwMode="auto">
            <a:xfrm>
              <a:off x="10929649" y="2731414"/>
              <a:ext cx="0" cy="640080"/>
            </a:xfrm>
            <a:prstGeom prst="straightConnector1">
              <a:avLst/>
            </a:pr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blurRad="63500" dist="17961" dir="2700000" algn="ctr" rotWithShape="0">
                      <a:schemeClr val="bg2"/>
                    </a:outerShdw>
                  </a:effectLst>
                </a14:hiddenEffects>
              </a:ext>
            </a:extLst>
          </p:spPr>
        </p:cxnSp>
      </p:grpSp>
      <p:sp>
        <p:nvSpPr>
          <p:cNvPr id="6" name="Rectangle 5">
            <a:extLst>
              <a:ext uri="{FF2B5EF4-FFF2-40B4-BE49-F238E27FC236}">
                <a16:creationId xmlns:a16="http://schemas.microsoft.com/office/drawing/2014/main" id="{644217F6-F020-7C45-84C1-6275EBCB650A}"/>
              </a:ext>
            </a:extLst>
          </p:cNvPr>
          <p:cNvSpPr/>
          <p:nvPr/>
        </p:nvSpPr>
        <p:spPr>
          <a:xfrm>
            <a:off x="726914" y="4585950"/>
            <a:ext cx="9723288" cy="1785104"/>
          </a:xfrm>
          <a:prstGeom prst="rect">
            <a:avLst/>
          </a:prstGeom>
        </p:spPr>
        <p:txBody>
          <a:bodyPr wrap="square">
            <a:spAutoFit/>
          </a:bodyPr>
          <a:lstStyle/>
          <a:p>
            <a:pPr marL="234950" lvl="0" indent="-234950">
              <a:spcBef>
                <a:spcPts val="600"/>
              </a:spcBef>
              <a:buFont typeface="Arial" panose="020B0604020202020204" pitchFamily="34" charset="0"/>
              <a:buChar char="•"/>
              <a:defRPr/>
            </a:pPr>
            <a:r>
              <a:rPr lang="en-US" sz="2000" b="1" dirty="0">
                <a:solidFill>
                  <a:srgbClr val="002060"/>
                </a:solidFill>
                <a:latin typeface="Arial" panose="020B0604020202020204" pitchFamily="34" charset="0"/>
                <a:cs typeface="Arial" panose="020B0604020202020204" pitchFamily="34" charset="0"/>
              </a:rPr>
              <a:t>Methods Objective 1 - INV arm only, CR vs. ICR:                                                </a:t>
            </a:r>
            <a:r>
              <a:rPr lang="en-US" sz="2000" dirty="0">
                <a:solidFill>
                  <a:srgbClr val="000000"/>
                </a:solidFill>
                <a:latin typeface="Arial" panose="020B0604020202020204" pitchFamily="34" charset="0"/>
                <a:cs typeface="Arial" panose="020B0604020202020204" pitchFamily="34" charset="0"/>
              </a:rPr>
              <a:t>Outcomes were compared in Cox multivariable models stratified by PCI vs. CABG, with follow-up beginning at the time of first revascularization</a:t>
            </a:r>
          </a:p>
          <a:p>
            <a:pPr marL="519113" lvl="2" indent="-169863">
              <a:spcBef>
                <a:spcPts val="600"/>
              </a:spcBef>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Anatomic complete revascularization (ACR) versus anatomic ICR (n=1802)</a:t>
            </a:r>
          </a:p>
          <a:p>
            <a:pPr marL="519113" lvl="2" indent="-169863">
              <a:spcBef>
                <a:spcPts val="600"/>
              </a:spcBef>
              <a:buFont typeface="Arial" panose="020B0604020202020204" pitchFamily="34" charset="0"/>
              <a:buChar char="•"/>
              <a:defRPr/>
            </a:pPr>
            <a:r>
              <a:rPr lang="en-US" sz="2000" dirty="0">
                <a:solidFill>
                  <a:srgbClr val="002060"/>
                </a:solidFill>
                <a:latin typeface="Arial" panose="020B0604020202020204" pitchFamily="34" charset="0"/>
                <a:cs typeface="Arial" panose="020B0604020202020204" pitchFamily="34" charset="0"/>
              </a:rPr>
              <a:t>Functional complete revascularization (FCR) versus functional ICR (n=1743)</a:t>
            </a:r>
          </a:p>
        </p:txBody>
      </p:sp>
    </p:spTree>
    <p:extLst>
      <p:ext uri="{BB962C8B-B14F-4D97-AF65-F5344CB8AC3E}">
        <p14:creationId xmlns:p14="http://schemas.microsoft.com/office/powerpoint/2010/main" val="3731235919"/>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219164"/>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3400" u="sng" kern="0" dirty="0">
                <a:solidFill>
                  <a:srgbClr val="002060"/>
                </a:solidFill>
                <a:latin typeface="Arial" panose="020B0604020202020204" pitchFamily="34" charset="0"/>
                <a:cs typeface="Arial" panose="020B0604020202020204" pitchFamily="34" charset="0"/>
              </a:rPr>
              <a:t>Objective 1</a:t>
            </a:r>
            <a:r>
              <a:rPr lang="en-US" sz="3400" kern="0" dirty="0">
                <a:solidFill>
                  <a:srgbClr val="002060"/>
                </a:solidFill>
                <a:latin typeface="Arial" panose="020B0604020202020204" pitchFamily="34" charset="0"/>
                <a:cs typeface="Arial" panose="020B0604020202020204" pitchFamily="34" charset="0"/>
              </a:rPr>
              <a:t>: Completeness of Revascularization (INV) </a:t>
            </a:r>
          </a:p>
        </p:txBody>
      </p:sp>
      <p:sp>
        <p:nvSpPr>
          <p:cNvPr id="45" name="TextBox 44">
            <a:extLst>
              <a:ext uri="{FF2B5EF4-FFF2-40B4-BE49-F238E27FC236}">
                <a16:creationId xmlns:a16="http://schemas.microsoft.com/office/drawing/2014/main" id="{D918B74B-09A9-A549-B62A-DAC132D170A6}"/>
              </a:ext>
            </a:extLst>
          </p:cNvPr>
          <p:cNvSpPr txBox="1"/>
          <p:nvPr/>
        </p:nvSpPr>
        <p:spPr>
          <a:xfrm>
            <a:off x="937654" y="711502"/>
            <a:ext cx="10316692" cy="830997"/>
          </a:xfrm>
          <a:prstGeom prst="rect">
            <a:avLst/>
          </a:prstGeom>
          <a:noFill/>
          <a:ln>
            <a:noFill/>
          </a:ln>
        </p:spPr>
        <p:txBody>
          <a:bodyPr wrap="square" rtlCol="0">
            <a:spAutoFit/>
          </a:bodyPr>
          <a:lstStyle/>
          <a:p>
            <a:pPr algn="ctr"/>
            <a:r>
              <a:rPr lang="en-US" sz="2400" dirty="0">
                <a:solidFill>
                  <a:schemeClr val="bg2"/>
                </a:solidFill>
                <a:latin typeface="Arial" panose="020B0604020202020204" pitchFamily="34" charset="0"/>
                <a:cs typeface="Arial" panose="020B0604020202020204" pitchFamily="34" charset="0"/>
              </a:rPr>
              <a:t>Among 1825 pts randomized to INV in whom a revasc procedure was performed within 6 months, prior to a primary endpoint event </a:t>
            </a:r>
          </a:p>
        </p:txBody>
      </p:sp>
      <p:sp>
        <p:nvSpPr>
          <p:cNvPr id="30" name="TextBox 29">
            <a:extLst>
              <a:ext uri="{FF2B5EF4-FFF2-40B4-BE49-F238E27FC236}">
                <a16:creationId xmlns:a16="http://schemas.microsoft.com/office/drawing/2014/main" id="{A9647E4E-BE07-774D-898D-A690986007AB}"/>
              </a:ext>
            </a:extLst>
          </p:cNvPr>
          <p:cNvSpPr txBox="1"/>
          <p:nvPr/>
        </p:nvSpPr>
        <p:spPr>
          <a:xfrm>
            <a:off x="-149629" y="2644070"/>
            <a:ext cx="3053929" cy="830997"/>
          </a:xfrm>
          <a:prstGeom prst="rect">
            <a:avLst/>
          </a:prstGeom>
          <a:noFill/>
          <a:ln>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ACR assessment</a:t>
            </a:r>
          </a:p>
          <a:p>
            <a:pPr algn="ctr"/>
            <a:r>
              <a:rPr lang="en-US" sz="2400" dirty="0">
                <a:solidFill>
                  <a:srgbClr val="C00000"/>
                </a:solidFill>
                <a:latin typeface="Arial" panose="020B0604020202020204" pitchFamily="34" charset="0"/>
                <a:cs typeface="Arial" panose="020B0604020202020204" pitchFamily="34" charset="0"/>
              </a:rPr>
              <a:t>(n=1802)</a:t>
            </a:r>
          </a:p>
        </p:txBody>
      </p:sp>
      <p:sp>
        <p:nvSpPr>
          <p:cNvPr id="32" name="TextBox 31">
            <a:extLst>
              <a:ext uri="{FF2B5EF4-FFF2-40B4-BE49-F238E27FC236}">
                <a16:creationId xmlns:a16="http://schemas.microsoft.com/office/drawing/2014/main" id="{48F3155A-968A-7F4D-A63B-25D2B9F17479}"/>
              </a:ext>
            </a:extLst>
          </p:cNvPr>
          <p:cNvSpPr txBox="1"/>
          <p:nvPr/>
        </p:nvSpPr>
        <p:spPr>
          <a:xfrm>
            <a:off x="-66597" y="4972975"/>
            <a:ext cx="2887864" cy="830997"/>
          </a:xfrm>
          <a:prstGeom prst="rect">
            <a:avLst/>
          </a:prstGeom>
          <a:noFill/>
          <a:ln>
            <a:noFill/>
          </a:ln>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FCR assessment</a:t>
            </a:r>
          </a:p>
          <a:p>
            <a:pPr algn="ctr"/>
            <a:r>
              <a:rPr lang="en-US" sz="2400" dirty="0">
                <a:solidFill>
                  <a:srgbClr val="C00000"/>
                </a:solidFill>
                <a:latin typeface="Arial" panose="020B0604020202020204" pitchFamily="34" charset="0"/>
                <a:cs typeface="Arial" panose="020B0604020202020204" pitchFamily="34" charset="0"/>
              </a:rPr>
              <a:t>(n=1743)</a:t>
            </a:r>
          </a:p>
        </p:txBody>
      </p:sp>
      <p:sp>
        <p:nvSpPr>
          <p:cNvPr id="34" name="TextBox 33">
            <a:extLst>
              <a:ext uri="{FF2B5EF4-FFF2-40B4-BE49-F238E27FC236}">
                <a16:creationId xmlns:a16="http://schemas.microsoft.com/office/drawing/2014/main" id="{E5BF745F-C769-0544-8B53-43883CBEE1D7}"/>
              </a:ext>
            </a:extLst>
          </p:cNvPr>
          <p:cNvSpPr txBox="1"/>
          <p:nvPr/>
        </p:nvSpPr>
        <p:spPr>
          <a:xfrm>
            <a:off x="1969307" y="1607966"/>
            <a:ext cx="3880780" cy="461665"/>
          </a:xfrm>
          <a:prstGeom prst="rect">
            <a:avLst/>
          </a:prstGeom>
          <a:noFill/>
          <a:ln>
            <a:noFill/>
          </a:ln>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Mode of revasc</a:t>
            </a:r>
          </a:p>
        </p:txBody>
      </p:sp>
      <p:sp>
        <p:nvSpPr>
          <p:cNvPr id="35" name="TextBox 34">
            <a:extLst>
              <a:ext uri="{FF2B5EF4-FFF2-40B4-BE49-F238E27FC236}">
                <a16:creationId xmlns:a16="http://schemas.microsoft.com/office/drawing/2014/main" id="{81433F00-9FAD-444D-896F-3A66AE204021}"/>
              </a:ext>
            </a:extLst>
          </p:cNvPr>
          <p:cNvSpPr txBox="1"/>
          <p:nvPr/>
        </p:nvSpPr>
        <p:spPr>
          <a:xfrm>
            <a:off x="6162276" y="1607966"/>
            <a:ext cx="5513051" cy="461665"/>
          </a:xfrm>
          <a:prstGeom prst="rect">
            <a:avLst/>
          </a:prstGeom>
          <a:noFill/>
          <a:ln>
            <a:noFill/>
          </a:ln>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Complete revascularization rate (%)</a:t>
            </a:r>
          </a:p>
        </p:txBody>
      </p:sp>
      <p:graphicFrame>
        <p:nvGraphicFramePr>
          <p:cNvPr id="5" name="Chart 4">
            <a:extLst>
              <a:ext uri="{FF2B5EF4-FFF2-40B4-BE49-F238E27FC236}">
                <a16:creationId xmlns:a16="http://schemas.microsoft.com/office/drawing/2014/main" id="{4C7EE606-A4A8-5A47-AA9F-CE62C4D8D2F5}"/>
              </a:ext>
            </a:extLst>
          </p:cNvPr>
          <p:cNvGraphicFramePr/>
          <p:nvPr>
            <p:extLst>
              <p:ext uri="{D42A27DB-BD31-4B8C-83A1-F6EECF244321}">
                <p14:modId xmlns:p14="http://schemas.microsoft.com/office/powerpoint/2010/main" val="259621013"/>
              </p:ext>
            </p:extLst>
          </p:nvPr>
        </p:nvGraphicFramePr>
        <p:xfrm>
          <a:off x="2057544" y="2035743"/>
          <a:ext cx="3704307" cy="2512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806070D-9472-294C-BC04-B479FE6E182D}"/>
              </a:ext>
            </a:extLst>
          </p:cNvPr>
          <p:cNvGraphicFramePr/>
          <p:nvPr>
            <p:extLst>
              <p:ext uri="{D42A27DB-BD31-4B8C-83A1-F6EECF244321}">
                <p14:modId xmlns:p14="http://schemas.microsoft.com/office/powerpoint/2010/main" val="2535025705"/>
              </p:ext>
            </p:extLst>
          </p:nvPr>
        </p:nvGraphicFramePr>
        <p:xfrm>
          <a:off x="5302762" y="2103785"/>
          <a:ext cx="6909417" cy="4426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D69F34F4-AA8B-9444-BF92-4CC773DEB53E}"/>
              </a:ext>
            </a:extLst>
          </p:cNvPr>
          <p:cNvGraphicFramePr/>
          <p:nvPr>
            <p:extLst>
              <p:ext uri="{D42A27DB-BD31-4B8C-83A1-F6EECF244321}">
                <p14:modId xmlns:p14="http://schemas.microsoft.com/office/powerpoint/2010/main" val="618059393"/>
              </p:ext>
            </p:extLst>
          </p:nvPr>
        </p:nvGraphicFramePr>
        <p:xfrm>
          <a:off x="2275258" y="4387058"/>
          <a:ext cx="3268879" cy="2197241"/>
        </p:xfrm>
        <a:graphic>
          <a:graphicData uri="http://schemas.openxmlformats.org/drawingml/2006/chart">
            <c:chart xmlns:c="http://schemas.openxmlformats.org/drawingml/2006/chart" xmlns:r="http://schemas.openxmlformats.org/officeDocument/2006/relationships" r:id="rId4"/>
          </a:graphicData>
        </a:graphic>
      </p:graphicFrame>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5"/>
          <a:stretch>
            <a:fillRect/>
          </a:stretch>
        </p:blipFill>
        <p:spPr>
          <a:xfrm>
            <a:off x="-1" y="6625020"/>
            <a:ext cx="12192001" cy="254000"/>
          </a:xfrm>
          <a:prstGeom prst="rect">
            <a:avLst/>
          </a:prstGeom>
        </p:spPr>
      </p:pic>
      <p:grpSp>
        <p:nvGrpSpPr>
          <p:cNvPr id="3" name="Group 2">
            <a:extLst>
              <a:ext uri="{FF2B5EF4-FFF2-40B4-BE49-F238E27FC236}">
                <a16:creationId xmlns:a16="http://schemas.microsoft.com/office/drawing/2014/main" id="{3B88F24C-EF05-624F-9754-53E58F6C464F}"/>
              </a:ext>
            </a:extLst>
          </p:cNvPr>
          <p:cNvGrpSpPr/>
          <p:nvPr/>
        </p:nvGrpSpPr>
        <p:grpSpPr>
          <a:xfrm>
            <a:off x="8522618" y="2210789"/>
            <a:ext cx="1806103" cy="2671863"/>
            <a:chOff x="8589524" y="2266544"/>
            <a:chExt cx="1806103" cy="2671863"/>
          </a:xfrm>
        </p:grpSpPr>
        <p:sp>
          <p:nvSpPr>
            <p:cNvPr id="2" name="Oval 1">
              <a:extLst>
                <a:ext uri="{FF2B5EF4-FFF2-40B4-BE49-F238E27FC236}">
                  <a16:creationId xmlns:a16="http://schemas.microsoft.com/office/drawing/2014/main" id="{E3BDEE4B-1AA5-C940-934F-6EAA904FDC8A}"/>
                </a:ext>
              </a:extLst>
            </p:cNvPr>
            <p:cNvSpPr/>
            <p:nvPr/>
          </p:nvSpPr>
          <p:spPr bwMode="auto">
            <a:xfrm>
              <a:off x="8589524" y="2266544"/>
              <a:ext cx="914400" cy="4766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5" name="Oval 14">
              <a:extLst>
                <a:ext uri="{FF2B5EF4-FFF2-40B4-BE49-F238E27FC236}">
                  <a16:creationId xmlns:a16="http://schemas.microsoft.com/office/drawing/2014/main" id="{6047FFAA-CF9F-1443-A6F9-9050EC2DC649}"/>
                </a:ext>
              </a:extLst>
            </p:cNvPr>
            <p:cNvSpPr/>
            <p:nvPr/>
          </p:nvSpPr>
          <p:spPr bwMode="auto">
            <a:xfrm>
              <a:off x="9481227" y="4461752"/>
              <a:ext cx="914400" cy="4766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4210635911"/>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FCD691-C7AD-CF43-8607-91F1D231F879}"/>
              </a:ext>
            </a:extLst>
          </p:cNvPr>
          <p:cNvSpPr/>
          <p:nvPr/>
        </p:nvSpPr>
        <p:spPr bwMode="auto">
          <a:xfrm>
            <a:off x="10482943" y="5856514"/>
            <a:ext cx="1709057" cy="783772"/>
          </a:xfrm>
          <a:prstGeom prst="rect">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 typeface="Monotype Sorts" pitchFamily="1" charset="2"/>
              <a:buNone/>
              <a:tabLst/>
            </a:pPr>
            <a:endParaRPr kumimoji="1" lang="en-US" sz="26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10">
            <a:extLst>
              <a:ext uri="{FF2B5EF4-FFF2-40B4-BE49-F238E27FC236}">
                <a16:creationId xmlns:a16="http://schemas.microsoft.com/office/drawing/2014/main" id="{5D8B9872-F717-3B49-9713-7B675394DA7B}"/>
              </a:ext>
            </a:extLst>
          </p:cNvPr>
          <p:cNvSpPr txBox="1">
            <a:spLocks noChangeArrowheads="1"/>
          </p:cNvSpPr>
          <p:nvPr/>
        </p:nvSpPr>
        <p:spPr bwMode="auto">
          <a:xfrm>
            <a:off x="307182" y="128729"/>
            <a:ext cx="115776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lnSpc>
                <a:spcPct val="90000"/>
              </a:lnSpc>
              <a:spcBef>
                <a:spcPct val="0"/>
              </a:spcBef>
              <a:spcAft>
                <a:spcPct val="0"/>
              </a:spcAft>
              <a:defRPr sz="2700" b="1">
                <a:solidFill>
                  <a:srgbClr val="9D1E23"/>
                </a:solidFill>
                <a:latin typeface="+mj-lt"/>
                <a:ea typeface="ＭＳ Ｐゴシック" charset="0"/>
                <a:cs typeface="ＭＳ Ｐゴシック"/>
              </a:defRPr>
            </a:lvl1pPr>
            <a:lvl2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2pPr>
            <a:lvl3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3pPr>
            <a:lvl4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4pPr>
            <a:lvl5pPr algn="ctr" rtl="0" eaLnBrk="0" fontAlgn="base" hangingPunct="0">
              <a:lnSpc>
                <a:spcPct val="90000"/>
              </a:lnSpc>
              <a:spcBef>
                <a:spcPct val="0"/>
              </a:spcBef>
              <a:spcAft>
                <a:spcPct val="0"/>
              </a:spcAft>
              <a:defRPr sz="2700" b="1">
                <a:solidFill>
                  <a:srgbClr val="9D1E23"/>
                </a:solidFill>
                <a:effectLst>
                  <a:outerShdw blurRad="38100" dist="38100" dir="2700000" algn="tl">
                    <a:srgbClr val="000000"/>
                  </a:outerShdw>
                </a:effectLst>
                <a:latin typeface="Rockwell" panose="02060603020205020403" pitchFamily="18" charset="0"/>
                <a:ea typeface="ＭＳ Ｐゴシック" charset="0"/>
                <a:cs typeface="ＭＳ Ｐゴシック"/>
              </a:defRPr>
            </a:lvl5pPr>
            <a:lvl6pPr marL="342891"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6pPr>
            <a:lvl7pPr marL="685783"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7pPr>
            <a:lvl8pPr marL="1028674"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8pPr>
            <a:lvl9pPr marL="1371566" algn="l" rtl="0" eaLnBrk="1" fontAlgn="base" hangingPunct="1">
              <a:lnSpc>
                <a:spcPct val="90000"/>
              </a:lnSpc>
              <a:spcBef>
                <a:spcPct val="0"/>
              </a:spcBef>
              <a:spcAft>
                <a:spcPct val="0"/>
              </a:spcAft>
              <a:defRPr sz="2100" b="1">
                <a:solidFill>
                  <a:srgbClr val="FFCC66"/>
                </a:solidFill>
                <a:effectLst>
                  <a:outerShdw blurRad="38100" dist="38100" dir="2700000" algn="tl">
                    <a:srgbClr val="000000"/>
                  </a:outerShdw>
                </a:effectLst>
                <a:latin typeface="Arial" charset="0"/>
              </a:defRPr>
            </a:lvl9pPr>
          </a:lstStyle>
          <a:p>
            <a:pPr eaLnBrk="1" hangingPunct="1">
              <a:defRPr/>
            </a:pPr>
            <a:r>
              <a:rPr lang="en-US" sz="3200" kern="0" dirty="0">
                <a:solidFill>
                  <a:srgbClr val="002060"/>
                </a:solidFill>
                <a:latin typeface="Arial" panose="020B0604020202020204" pitchFamily="34" charset="0"/>
                <a:cs typeface="Arial" panose="020B0604020202020204" pitchFamily="34" charset="0"/>
              </a:rPr>
              <a:t>Multivariable Predictors of CR</a:t>
            </a:r>
            <a:endParaRPr lang="en-US" sz="2800" kern="0" dirty="0">
              <a:solidFill>
                <a:srgbClr val="00206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918B74B-09A9-A549-B62A-DAC132D170A6}"/>
              </a:ext>
            </a:extLst>
          </p:cNvPr>
          <p:cNvSpPr txBox="1"/>
          <p:nvPr/>
        </p:nvSpPr>
        <p:spPr>
          <a:xfrm>
            <a:off x="0" y="6229008"/>
            <a:ext cx="12192000" cy="400110"/>
          </a:xfrm>
          <a:prstGeom prst="rect">
            <a:avLst/>
          </a:prstGeom>
          <a:noFill/>
          <a:ln>
            <a:noFill/>
          </a:ln>
        </p:spPr>
        <p:txBody>
          <a:bodyPr wrap="square" rtlCol="0">
            <a:spAutoFit/>
          </a:bodyPr>
          <a:lstStyle/>
          <a:p>
            <a:pPr algn="ctr"/>
            <a:r>
              <a:rPr lang="en-US" sz="1000" b="1" kern="0" dirty="0">
                <a:solidFill>
                  <a:schemeClr val="bg2"/>
                </a:solidFill>
                <a:latin typeface="Arial" panose="020B0604020202020204" pitchFamily="34" charset="0"/>
                <a:cs typeface="Arial" panose="020B0604020202020204" pitchFamily="34" charset="0"/>
              </a:rPr>
              <a:t>Logistic regression model. </a:t>
            </a:r>
            <a:r>
              <a:rPr lang="en-US" sz="1000" b="1" dirty="0">
                <a:solidFill>
                  <a:schemeClr val="bg2"/>
                </a:solidFill>
                <a:latin typeface="Arial" panose="020B0604020202020204" pitchFamily="34" charset="0"/>
                <a:cs typeface="Arial" panose="020B0604020202020204" pitchFamily="34" charset="0"/>
              </a:rPr>
              <a:t>OR &gt;1→CR more likely. </a:t>
            </a:r>
            <a:r>
              <a:rPr lang="en-US" sz="1000" dirty="0">
                <a:solidFill>
                  <a:schemeClr val="bg2"/>
                </a:solidFill>
                <a:latin typeface="Arial" panose="020B0604020202020204" pitchFamily="34" charset="0"/>
                <a:cs typeface="Arial" panose="020B0604020202020204" pitchFamily="34" charset="0"/>
              </a:rPr>
              <a:t>Other covariates that were not significantly associated with CR included region of enrollment (NA, EU, Asia, LA/other), age, sex, HTN, smoking, prior MI,                h/o HF, h/o stroke or cerebrovascular ds, PAD, prior PCI, LVEF, eGFR, SAQ-AF, NYHA class, stress test type (imaging vs other), ischemia severity (core lab), SYNTAX score, tortuosity, use of FFR or IVUS.</a:t>
            </a:r>
            <a:endParaRPr lang="en-US" sz="1000" dirty="0">
              <a:solidFill>
                <a:srgbClr val="FF0000"/>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7077D2AD-DC2F-A04A-95C8-948188B83437}"/>
              </a:ext>
            </a:extLst>
          </p:cNvPr>
          <p:cNvPicPr>
            <a:picLocks noChangeAspect="1"/>
          </p:cNvPicPr>
          <p:nvPr/>
        </p:nvPicPr>
        <p:blipFill>
          <a:blip r:embed="rId2"/>
          <a:stretch>
            <a:fillRect/>
          </a:stretch>
        </p:blipFill>
        <p:spPr>
          <a:xfrm>
            <a:off x="-1" y="6625020"/>
            <a:ext cx="12192001" cy="254000"/>
          </a:xfrm>
          <a:prstGeom prst="rect">
            <a:avLst/>
          </a:prstGeom>
        </p:spPr>
      </p:pic>
      <p:graphicFrame>
        <p:nvGraphicFramePr>
          <p:cNvPr id="14" name="Group 99">
            <a:extLst>
              <a:ext uri="{FF2B5EF4-FFF2-40B4-BE49-F238E27FC236}">
                <a16:creationId xmlns:a16="http://schemas.microsoft.com/office/drawing/2014/main" id="{9E7E86A5-EBB9-5042-B15D-2783D7CBE6F3}"/>
              </a:ext>
            </a:extLst>
          </p:cNvPr>
          <p:cNvGraphicFramePr>
            <a:graphicFrameLocks noGrp="1"/>
          </p:cNvGraphicFramePr>
          <p:nvPr>
            <p:extLst>
              <p:ext uri="{D42A27DB-BD31-4B8C-83A1-F6EECF244321}">
                <p14:modId xmlns:p14="http://schemas.microsoft.com/office/powerpoint/2010/main" val="4089646304"/>
              </p:ext>
            </p:extLst>
          </p:nvPr>
        </p:nvGraphicFramePr>
        <p:xfrm>
          <a:off x="571363" y="621071"/>
          <a:ext cx="11049274" cy="5596128"/>
        </p:xfrm>
        <a:graphic>
          <a:graphicData uri="http://schemas.openxmlformats.org/drawingml/2006/table">
            <a:tbl>
              <a:tblPr/>
              <a:tblGrid>
                <a:gridCol w="4658559">
                  <a:extLst>
                    <a:ext uri="{9D8B030D-6E8A-4147-A177-3AD203B41FA5}">
                      <a16:colId xmlns:a16="http://schemas.microsoft.com/office/drawing/2014/main" val="20000"/>
                    </a:ext>
                  </a:extLst>
                </a:gridCol>
                <a:gridCol w="1974358">
                  <a:extLst>
                    <a:ext uri="{9D8B030D-6E8A-4147-A177-3AD203B41FA5}">
                      <a16:colId xmlns:a16="http://schemas.microsoft.com/office/drawing/2014/main" val="20001"/>
                    </a:ext>
                  </a:extLst>
                </a:gridCol>
                <a:gridCol w="1365788">
                  <a:extLst>
                    <a:ext uri="{9D8B030D-6E8A-4147-A177-3AD203B41FA5}">
                      <a16:colId xmlns:a16="http://schemas.microsoft.com/office/drawing/2014/main" val="20003"/>
                    </a:ext>
                  </a:extLst>
                </a:gridCol>
                <a:gridCol w="1872002">
                  <a:extLst>
                    <a:ext uri="{9D8B030D-6E8A-4147-A177-3AD203B41FA5}">
                      <a16:colId xmlns:a16="http://schemas.microsoft.com/office/drawing/2014/main" val="2335220837"/>
                    </a:ext>
                  </a:extLst>
                </a:gridCol>
                <a:gridCol w="1178567">
                  <a:extLst>
                    <a:ext uri="{9D8B030D-6E8A-4147-A177-3AD203B41FA5}">
                      <a16:colId xmlns:a16="http://schemas.microsoft.com/office/drawing/2014/main" val="2752936516"/>
                    </a:ext>
                  </a:extLst>
                </a:gridCol>
              </a:tblGrid>
              <a:tr h="281461">
                <a:tc>
                  <a:txBody>
                    <a:bodyPr/>
                    <a:lstStyle/>
                    <a:p>
                      <a:pPr marL="0" marR="0" lvl="0" indent="0" algn="l"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charset="0"/>
                      </a:endParaRPr>
                    </a:p>
                  </a:txBody>
                  <a:tcPr marL="91447" marR="91447"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Anatomic CR</a:t>
                      </a: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5FF">
                        <a:alpha val="12941"/>
                      </a:srgbClr>
                    </a:solidFill>
                  </a:tcPr>
                </a:tc>
                <a:tc hMerge="1">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400" b="1" i="0" u="none" strike="noStrike" cap="none" normalizeH="0" baseline="0" dirty="0">
                        <a:ln>
                          <a:noFill/>
                        </a:ln>
                        <a:solidFill>
                          <a:schemeClr val="bg2"/>
                        </a:solidFill>
                        <a:effectLst/>
                        <a:latin typeface="Arial" charset="0"/>
                      </a:endParaRP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5924">
                        <a:lumMod val="40000"/>
                        <a:lumOff val="60000"/>
                      </a:srgbClr>
                    </a:solidFill>
                  </a:tcPr>
                </a:tc>
                <a:tc gridSpan="2">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Functional CR</a:t>
                      </a:r>
                    </a:p>
                  </a:txBody>
                  <a:tcPr marL="91447" marR="91447"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16078"/>
                      </a:srgbClr>
                    </a:solidFill>
                  </a:tcPr>
                </a:tc>
                <a:tc hMerge="1">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400" b="1" i="0" u="none" strike="noStrike" cap="none" normalizeH="0" baseline="0" dirty="0">
                        <a:ln>
                          <a:noFill/>
                        </a:ln>
                        <a:solidFill>
                          <a:schemeClr val="bg2"/>
                        </a:solidFill>
                        <a:effectLst/>
                        <a:latin typeface="Arial" charset="0"/>
                      </a:endParaRPr>
                    </a:p>
                  </a:txBody>
                  <a:tcPr marL="91447" marR="91447"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5924">
                        <a:lumMod val="40000"/>
                        <a:lumOff val="60000"/>
                      </a:srgbClr>
                    </a:solidFill>
                  </a:tcPr>
                </a:tc>
                <a:extLst>
                  <a:ext uri="{0D108BD9-81ED-4DB2-BD59-A6C34878D82A}">
                    <a16:rowId xmlns:a16="http://schemas.microsoft.com/office/drawing/2014/main" val="101488669"/>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charset="0"/>
                      </a:endParaRPr>
                    </a:p>
                  </a:txBody>
                  <a:tcPr marL="91447" marR="91447"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OR (95% CI)</a:t>
                      </a:r>
                    </a:p>
                  </a:txBody>
                  <a:tcPr marL="91447" marR="91447"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5FF">
                        <a:alpha val="12941"/>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P value</a:t>
                      </a: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5FF">
                        <a:alpha val="12941"/>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OR (95% CI)</a:t>
                      </a: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16078"/>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P value</a:t>
                      </a:r>
                    </a:p>
                  </a:txBody>
                  <a:tcPr marL="91447" marR="91447"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10000"/>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
                          <a:schemeClr val="tx2"/>
                        </a:buClr>
                        <a:buSzPct val="110000"/>
                        <a:buFontTx/>
                        <a:buNone/>
                        <a:tabLst/>
                      </a:pPr>
                      <a:r>
                        <a:rPr kumimoji="0" lang="en-US" sz="1600" b="1" i="0" u="none" strike="noStrike" cap="none" normalizeH="0" baseline="0" dirty="0">
                          <a:ln>
                            <a:noFill/>
                          </a:ln>
                          <a:solidFill>
                            <a:schemeClr val="bg2"/>
                          </a:solidFill>
                          <a:effectLst/>
                          <a:latin typeface="Arial" charset="0"/>
                        </a:rPr>
                        <a:t>Clinical covariates</a:t>
                      </a:r>
                    </a:p>
                  </a:txBody>
                  <a:tcPr marL="91447" marR="91447"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95FF">
                        <a:alpha val="12941"/>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95FF">
                        <a:alpha val="12941"/>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B050">
                        <a:alpha val="16078"/>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B050">
                        <a:alpha val="16078"/>
                      </a:srgbClr>
                    </a:solidFill>
                  </a:tcPr>
                </a:tc>
                <a:extLst>
                  <a:ext uri="{0D108BD9-81ED-4DB2-BD59-A6C34878D82A}">
                    <a16:rowId xmlns:a16="http://schemas.microsoft.com/office/drawing/2014/main" val="10001"/>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5425" marR="0" lvl="0" indent="-225425" algn="l" defTabSz="914400" rtl="0" eaLnBrk="1" fontAlgn="base" latinLnBrk="0" hangingPunct="1">
                        <a:lnSpc>
                          <a:spcPct val="90000"/>
                        </a:lnSpc>
                        <a:spcBef>
                          <a:spcPct val="0"/>
                        </a:spcBef>
                        <a:spcAft>
                          <a:spcPct val="0"/>
                        </a:spcAft>
                        <a:buClr>
                          <a:schemeClr val="tx2"/>
                        </a:buClr>
                        <a:buSzPct val="110000"/>
                        <a:buFontTx/>
                        <a:buNone/>
                        <a:tabLst/>
                      </a:pPr>
                      <a:r>
                        <a:rPr kumimoji="0" lang="en-US" sz="1600" b="0" i="0" u="none" strike="noStrike" cap="none" normalizeH="0" baseline="0" dirty="0">
                          <a:ln>
                            <a:noFill/>
                          </a:ln>
                          <a:solidFill>
                            <a:schemeClr val="bg2"/>
                          </a:solidFill>
                          <a:effectLst/>
                          <a:latin typeface="Arial" charset="0"/>
                        </a:rPr>
                        <a:t>   Diabetes</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1.42 (1.10 - 1.84)</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0.006</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1.35 (1.06 - 1.72)</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0.02</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02"/>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BMI (per 5 kg/m</a:t>
                      </a:r>
                      <a:r>
                        <a:rPr kumimoji="0" lang="en-US" sz="1600" b="0" i="0" u="none" strike="noStrike" cap="none" normalizeH="0" baseline="30000" dirty="0">
                          <a:ln>
                            <a:noFill/>
                          </a:ln>
                          <a:solidFill>
                            <a:schemeClr val="bg2"/>
                          </a:solidFill>
                          <a:effectLst/>
                          <a:latin typeface="Arial" charset="0"/>
                        </a:rPr>
                        <a:t>2</a:t>
                      </a:r>
                      <a:r>
                        <a:rPr kumimoji="0" lang="en-US" sz="1600" b="0" i="0" u="none" strike="noStrike" cap="none" normalizeH="0" baseline="0" dirty="0">
                          <a:ln>
                            <a:noFill/>
                          </a:ln>
                          <a:solidFill>
                            <a:schemeClr val="bg2"/>
                          </a:solidFill>
                          <a:effectLst/>
                          <a:latin typeface="Arial" charset="0"/>
                        </a:rPr>
                        <a:t>)</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0.85 (0.74 - 0.98)</a:t>
                      </a:r>
                    </a:p>
                  </a:txBody>
                  <a:tcPr marL="68580" marR="68580" marT="0" marB="0" anchor="ctr">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0.02</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0.80 (0.70 - 0.92)</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0.001</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10003"/>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latin typeface="Arial" charset="0"/>
                        </a:rPr>
                        <a:t>Angiographic covariates (ACL)</a:t>
                      </a:r>
                    </a:p>
                  </a:txBody>
                  <a:tcPr marL="91447" marR="91447" anchor="ctr" horzOverflow="overflow">
                    <a:lnL w="12700" cap="flat" cmpd="sng" algn="ctr">
                      <a:solidFill>
                        <a:srgbClr val="000000"/>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0095FF">
                        <a:alpha val="12941"/>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0095FF">
                        <a:alpha val="12941"/>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00B050">
                        <a:alpha val="16078"/>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endParaRPr kumimoji="0" lang="en-US" sz="1600" b="1"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a:txBody>
                  <a:tcPr marL="91447" marR="91447" anchor="ctr" horzOverflow="overflow">
                    <a:lnL>
                      <a:noFill/>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00B050">
                        <a:alpha val="16078"/>
                      </a:srgbClr>
                    </a:solidFill>
                  </a:tcPr>
                </a:tc>
                <a:extLst>
                  <a:ext uri="{0D108BD9-81ED-4DB2-BD59-A6C34878D82A}">
                    <a16:rowId xmlns:a16="http://schemas.microsoft.com/office/drawing/2014/main" val="10006"/>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
                          <a:schemeClr val="tx2"/>
                        </a:buClr>
                        <a:buSzPct val="110000"/>
                        <a:buFontTx/>
                        <a:buNone/>
                        <a:tabLst/>
                      </a:pPr>
                      <a:r>
                        <a:rPr kumimoji="0" lang="en-US" sz="1600" b="0" i="0" u="none" strike="noStrike" cap="none" normalizeH="0" baseline="0" dirty="0">
                          <a:ln>
                            <a:noFill/>
                          </a:ln>
                          <a:solidFill>
                            <a:schemeClr val="bg2"/>
                          </a:solidFill>
                          <a:effectLst/>
                          <a:latin typeface="Arial" charset="0"/>
                        </a:rPr>
                        <a:t>   Diseased vessels (2 vs 1)</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0.41 (0.29 - 0.57)</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0.55 (0.40 - 0.77)</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0.0003</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07"/>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Diseased vessels (3 vs 1)</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0.37 (0.22 - 0.62)</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0.0002</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0.55 (0.36 - 0.83)</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0.005</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08"/>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 lesions (anatomic for ACR, ischemic for FCR)</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0.37 (0.31 - 0.44)</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0.41 (0.35 - 0.48)</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3280129993"/>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CTOs (1 vs 0) </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0.53 (0.39 - 0.71)</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0.46 (0.35 - 0.60)</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12"/>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CTOs (≥2 vs 0) </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0.54 (0.32 - 0.91)</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0.02</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13"/>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 lesions with mod/</a:t>
                      </a:r>
                      <a:r>
                        <a:rPr kumimoji="0" lang="en-US" sz="1600" b="0" i="0" u="none" strike="noStrike" cap="none" normalizeH="0" baseline="0" dirty="0" err="1">
                          <a:ln>
                            <a:noFill/>
                          </a:ln>
                          <a:solidFill>
                            <a:schemeClr val="bg2"/>
                          </a:solidFill>
                          <a:effectLst/>
                          <a:latin typeface="Arial" charset="0"/>
                        </a:rPr>
                        <a:t>sev</a:t>
                      </a:r>
                      <a:r>
                        <a:rPr kumimoji="0" lang="en-US" sz="1600" b="0" i="0" u="none" strike="noStrike" cap="none" normalizeH="0" baseline="0" dirty="0">
                          <a:ln>
                            <a:noFill/>
                          </a:ln>
                          <a:solidFill>
                            <a:schemeClr val="bg2"/>
                          </a:solidFill>
                          <a:effectLst/>
                          <a:latin typeface="Arial" charset="0"/>
                        </a:rPr>
                        <a:t> calcification</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1.16 (1.05 - 1.29)</a:t>
                      </a:r>
                    </a:p>
                  </a:txBody>
                  <a:tcPr marL="68580" marR="68580" marT="0" marB="0" anchor="ctr">
                    <a:lnL>
                      <a:noFill/>
                    </a:lnL>
                    <a:lnR>
                      <a:noFill/>
                    </a:lnR>
                    <a:lnT>
                      <a:noFill/>
                    </a:lnT>
                    <a:lnB>
                      <a:noFill/>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0.005</a:t>
                      </a:r>
                    </a:p>
                  </a:txBody>
                  <a:tcPr marL="68580" marR="68580" marT="0"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0095FF">
                        <a:alpha val="12941"/>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t>
                      </a:r>
                    </a:p>
                  </a:txBody>
                  <a:tcPr marL="91447" marR="91447"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00B050">
                        <a:alpha val="16078"/>
                      </a:srgbClr>
                    </a:solidFill>
                  </a:tcPr>
                </a:tc>
                <a:tc>
                  <a:txBody>
                    <a:bodyPr/>
                    <a:lstStyle/>
                    <a:p>
                      <a:pPr marL="0" marR="0" lvl="0" indent="0" algn="ctr" defTabSz="914400" rtl="0" eaLnBrk="1" fontAlgn="base" latinLnBrk="0" hangingPunct="1">
                        <a:lnSpc>
                          <a:spcPct val="90000"/>
                        </a:lnSpc>
                        <a:spcBef>
                          <a:spcPct val="0"/>
                        </a:spcBef>
                        <a:spcAft>
                          <a:spcPct val="0"/>
                        </a:spcAft>
                        <a:buClr>
                          <a:schemeClr val="tx2"/>
                        </a:buClr>
                        <a:buSzPct val="110000"/>
                        <a:buFontTx/>
                        <a:buNone/>
                        <a:tabLst/>
                      </a:pPr>
                      <a:r>
                        <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t>
                      </a:r>
                    </a:p>
                  </a:txBody>
                  <a:tcPr marL="91447" marR="91447"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B050">
                        <a:alpha val="16078"/>
                      </a:srgbClr>
                    </a:solidFill>
                  </a:tcPr>
                </a:tc>
                <a:extLst>
                  <a:ext uri="{0D108BD9-81ED-4DB2-BD59-A6C34878D82A}">
                    <a16:rowId xmlns:a16="http://schemas.microsoft.com/office/drawing/2014/main" val="10014"/>
                  </a:ext>
                </a:extLst>
              </a:tr>
              <a:tr h="28146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Left main disease</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2.60 (1.23 - 5.48)</a:t>
                      </a: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0.01</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1600323946"/>
                  </a:ext>
                </a:extLst>
              </a:tr>
              <a:tr h="28146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Proximal LAD disease</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1.41 (1.06 - 1.88)</a:t>
                      </a: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0.02</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1.47 (1.13 - 1.93)</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0.005</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3612986437"/>
                  </a:ext>
                </a:extLst>
              </a:tr>
              <a:tr h="28146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SYNTAX score (per 5 units)</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0.89 (0.79 - 1.00)</a:t>
                      </a: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0.05</a:t>
                      </a: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3527887587"/>
                  </a:ext>
                </a:extLst>
              </a:tr>
              <a:tr h="28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Duke Jeopardy score (per 1 unit)</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1.20 (1.07 - 1.34)</a:t>
                      </a:r>
                    </a:p>
                  </a:txBody>
                  <a:tcPr marL="68580" marR="68580" marT="0" marB="0" anchor="ctr">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0.001</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522830384"/>
                  </a:ext>
                </a:extLst>
              </a:tr>
              <a:tr h="281461">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600" b="1" i="0" u="none" strike="noStrike" cap="none" normalizeH="0" baseline="0" dirty="0">
                          <a:ln>
                            <a:noFill/>
                          </a:ln>
                          <a:solidFill>
                            <a:schemeClr val="bg2"/>
                          </a:solidFill>
                          <a:effectLst/>
                          <a:latin typeface="Arial" charset="0"/>
                        </a:rPr>
                        <a:t>Revascularization modality</a:t>
                      </a:r>
                    </a:p>
                  </a:txBody>
                  <a:tcPr marL="91447" marR="91447" anchor="ctr" horzOverflow="overflow">
                    <a:lnL w="12700" cap="flat" cmpd="sng" algn="ctr">
                      <a:solidFill>
                        <a:srgbClr val="000000"/>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cs typeface="Arial" panose="020B0604020202020204" pitchFamily="34" charset="0"/>
                      </a:endParaRPr>
                    </a:p>
                  </a:txBody>
                  <a:tcPr marL="68580" marR="68580" marT="0" marB="0"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endParaRPr lang="en-US" sz="16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1475940640"/>
                  </a:ext>
                </a:extLst>
              </a:tr>
              <a:tr h="28146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   First procedure CABG (vs PCI)</a:t>
                      </a:r>
                    </a:p>
                  </a:txBody>
                  <a:tcPr marL="91447" marR="91447"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2.30 (1.64 - 3.21)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95FF">
                        <a:alpha val="12941"/>
                      </a:srgbClr>
                    </a:solidFill>
                  </a:tcPr>
                </a:tc>
                <a:tc>
                  <a:txBody>
                    <a:bodyPr/>
                    <a:lstStyle/>
                    <a:p>
                      <a:pPr marL="0" marR="0" algn="ctr">
                        <a:spcBef>
                          <a:spcPts val="0"/>
                        </a:spcBef>
                        <a:spcAft>
                          <a:spcPts val="0"/>
                        </a:spcAft>
                      </a:pPr>
                      <a:r>
                        <a:rPr lang="en-US" sz="1600">
                          <a:solidFill>
                            <a:schemeClr val="bg2"/>
                          </a:solidFill>
                          <a:effectLst/>
                          <a:latin typeface="Arial" panose="020B0604020202020204" pitchFamily="34" charset="0"/>
                          <a:cs typeface="Arial" panose="020B0604020202020204" pitchFamily="34" charset="0"/>
                        </a:rPr>
                        <a:t>1.90 (1.39 - 2.59)</a:t>
                      </a:r>
                    </a:p>
                  </a:txBody>
                  <a:tcPr marL="68580" marR="68580" marT="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50">
                        <a:alpha val="16078"/>
                      </a:srgbClr>
                    </a:solidFill>
                  </a:tcPr>
                </a:tc>
                <a:tc>
                  <a:txBody>
                    <a:bodyPr/>
                    <a:lstStyle/>
                    <a:p>
                      <a:pPr marL="0" marR="0" algn="ctr">
                        <a:spcBef>
                          <a:spcPts val="0"/>
                        </a:spcBef>
                        <a:spcAft>
                          <a:spcPts val="0"/>
                        </a:spcAft>
                      </a:pPr>
                      <a:r>
                        <a:rPr lang="en-US" sz="1600" dirty="0">
                          <a:solidFill>
                            <a:schemeClr val="bg2"/>
                          </a:solidFill>
                          <a:effectLst/>
                          <a:latin typeface="Arial" panose="020B0604020202020204" pitchFamily="34" charset="0"/>
                          <a:cs typeface="Arial" panose="020B0604020202020204" pitchFamily="34" charset="0"/>
                        </a:rPr>
                        <a:t>&lt;0.0001</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B050">
                        <a:alpha val="16078"/>
                      </a:srgbClr>
                    </a:solidFill>
                  </a:tcPr>
                </a:tc>
                <a:extLst>
                  <a:ext uri="{0D108BD9-81ED-4DB2-BD59-A6C34878D82A}">
                    <a16:rowId xmlns:a16="http://schemas.microsoft.com/office/drawing/2014/main" val="876646284"/>
                  </a:ext>
                </a:extLst>
              </a:tr>
            </a:tbl>
          </a:graphicData>
        </a:graphic>
      </p:graphicFrame>
    </p:spTree>
    <p:extLst>
      <p:ext uri="{BB962C8B-B14F-4D97-AF65-F5344CB8AC3E}">
        <p14:creationId xmlns:p14="http://schemas.microsoft.com/office/powerpoint/2010/main" val="1267502562"/>
      </p:ext>
    </p:extLst>
  </p:cSld>
  <p:clrMapOvr>
    <a:masterClrMapping/>
  </p:clrMapOvr>
  <mc:AlternateContent xmlns:mc="http://schemas.openxmlformats.org/markup-compatibility/2006" xmlns:p14="http://schemas.microsoft.com/office/powerpoint/2010/main">
    <mc:Choice Requires="p14">
      <p:transition p14:dur="250" advTm="4172">
        <p:wipe dir="r"/>
      </p:transition>
    </mc:Choice>
    <mc:Fallback xmlns="">
      <p:transition advTm="4172">
        <p:wipe dir="r"/>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3|5.7|16.9|6.5"/>
</p:tagLst>
</file>

<file path=ppt/tags/tag2.xml><?xml version="1.0" encoding="utf-8"?>
<p:tagLst xmlns:a="http://schemas.openxmlformats.org/drawingml/2006/main" xmlns:r="http://schemas.openxmlformats.org/officeDocument/2006/relationships" xmlns:p="http://schemas.openxmlformats.org/presentationml/2006/main">
  <p:tag name="TIMING" val="|3.3|5.7|16.9|6.5"/>
</p:tagLst>
</file>

<file path=ppt/tags/tag3.xml><?xml version="1.0" encoding="utf-8"?>
<p:tagLst xmlns:a="http://schemas.openxmlformats.org/drawingml/2006/main" xmlns:r="http://schemas.openxmlformats.org/officeDocument/2006/relationships" xmlns:p="http://schemas.openxmlformats.org/presentationml/2006/main">
  <p:tag name="TIMING" val="|3.3|5.7|16.9|6.5"/>
</p:tagLst>
</file>

<file path=ppt/theme/theme1.xml><?xml version="1.0" encoding="utf-8"?>
<a:theme xmlns:a="http://schemas.openxmlformats.org/drawingml/2006/main" name="1_ISCHEMIA template_10nov2011">
  <a:themeElement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4">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cri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ri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ri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ri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ri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ri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ri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cri_template 8">
        <a:dk1>
          <a:srgbClr val="000000"/>
        </a:dk1>
        <a:lt1>
          <a:srgbClr val="FFFFFF"/>
        </a:lt1>
        <a:dk2>
          <a:srgbClr val="00529B"/>
        </a:dk2>
        <a:lt2>
          <a:srgbClr val="FFBA3E"/>
        </a:lt2>
        <a:accent1>
          <a:srgbClr val="3365FB"/>
        </a:accent1>
        <a:accent2>
          <a:srgbClr val="6B6BCE"/>
        </a:accent2>
        <a:accent3>
          <a:srgbClr val="AAB3CB"/>
        </a:accent3>
        <a:accent4>
          <a:srgbClr val="DADADA"/>
        </a:accent4>
        <a:accent5>
          <a:srgbClr val="ADB8FD"/>
        </a:accent5>
        <a:accent6>
          <a:srgbClr val="6060BA"/>
        </a:accent6>
        <a:hlink>
          <a:srgbClr val="00B7A5"/>
        </a:hlink>
        <a:folHlink>
          <a:srgbClr val="F8E6C6"/>
        </a:folHlink>
      </a:clrScheme>
      <a:clrMap bg1="dk2" tx1="lt1" bg2="dk1" tx2="lt2" accent1="accent1" accent2="accent2" accent3="accent3" accent4="accent4" accent5="accent5" accent6="accent6" hlink="hlink" folHlink="folHlink"/>
    </a:extraClrScheme>
    <a:extraClrScheme>
      <a:clrScheme name="dcri_template 9">
        <a:dk1>
          <a:srgbClr val="000000"/>
        </a:dk1>
        <a:lt1>
          <a:srgbClr val="FFFFFF"/>
        </a:lt1>
        <a:dk2>
          <a:srgbClr val="00529B"/>
        </a:dk2>
        <a:lt2>
          <a:srgbClr val="FCAF17"/>
        </a:lt2>
        <a:accent1>
          <a:srgbClr val="7DA9DA"/>
        </a:accent1>
        <a:accent2>
          <a:srgbClr val="6B6BCE"/>
        </a:accent2>
        <a:accent3>
          <a:srgbClr val="AAB3CB"/>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
      <a:clrScheme name="dcri_template 10">
        <a:dk1>
          <a:srgbClr val="000000"/>
        </a:dk1>
        <a:lt1>
          <a:srgbClr val="FFFFFF"/>
        </a:lt1>
        <a:dk2>
          <a:srgbClr val="003366"/>
        </a:dk2>
        <a:lt2>
          <a:srgbClr val="FCAF17"/>
        </a:lt2>
        <a:accent1>
          <a:srgbClr val="7DA9DA"/>
        </a:accent1>
        <a:accent2>
          <a:srgbClr val="6B6BCE"/>
        </a:accent2>
        <a:accent3>
          <a:srgbClr val="AAADB8"/>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ISCHEMIA template_10nov2011">
  <a:themeElement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4">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cri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ri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ri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ri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ri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ri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ri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cri_template 8">
        <a:dk1>
          <a:srgbClr val="000000"/>
        </a:dk1>
        <a:lt1>
          <a:srgbClr val="FFFFFF"/>
        </a:lt1>
        <a:dk2>
          <a:srgbClr val="00529B"/>
        </a:dk2>
        <a:lt2>
          <a:srgbClr val="FFBA3E"/>
        </a:lt2>
        <a:accent1>
          <a:srgbClr val="3365FB"/>
        </a:accent1>
        <a:accent2>
          <a:srgbClr val="6B6BCE"/>
        </a:accent2>
        <a:accent3>
          <a:srgbClr val="AAB3CB"/>
        </a:accent3>
        <a:accent4>
          <a:srgbClr val="DADADA"/>
        </a:accent4>
        <a:accent5>
          <a:srgbClr val="ADB8FD"/>
        </a:accent5>
        <a:accent6>
          <a:srgbClr val="6060BA"/>
        </a:accent6>
        <a:hlink>
          <a:srgbClr val="00B7A5"/>
        </a:hlink>
        <a:folHlink>
          <a:srgbClr val="F8E6C6"/>
        </a:folHlink>
      </a:clrScheme>
      <a:clrMap bg1="dk2" tx1="lt1" bg2="dk1" tx2="lt2" accent1="accent1" accent2="accent2" accent3="accent3" accent4="accent4" accent5="accent5" accent6="accent6" hlink="hlink" folHlink="folHlink"/>
    </a:extraClrScheme>
    <a:extraClrScheme>
      <a:clrScheme name="dcri_template 9">
        <a:dk1>
          <a:srgbClr val="000000"/>
        </a:dk1>
        <a:lt1>
          <a:srgbClr val="FFFFFF"/>
        </a:lt1>
        <a:dk2>
          <a:srgbClr val="00529B"/>
        </a:dk2>
        <a:lt2>
          <a:srgbClr val="FCAF17"/>
        </a:lt2>
        <a:accent1>
          <a:srgbClr val="7DA9DA"/>
        </a:accent1>
        <a:accent2>
          <a:srgbClr val="6B6BCE"/>
        </a:accent2>
        <a:accent3>
          <a:srgbClr val="AAB3CB"/>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
      <a:clrScheme name="dcri_template 10">
        <a:dk1>
          <a:srgbClr val="000000"/>
        </a:dk1>
        <a:lt1>
          <a:srgbClr val="FFFFFF"/>
        </a:lt1>
        <a:dk2>
          <a:srgbClr val="003366"/>
        </a:dk2>
        <a:lt2>
          <a:srgbClr val="FCAF17"/>
        </a:lt2>
        <a:accent1>
          <a:srgbClr val="7DA9DA"/>
        </a:accent1>
        <a:accent2>
          <a:srgbClr val="6B6BCE"/>
        </a:accent2>
        <a:accent3>
          <a:srgbClr val="AAADB8"/>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CHEMIA template_10nov2011">
  <a:themeElements>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4">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50800" cap="flat" cmpd="sng" algn="ctr">
              <a:solidFill>
                <a:srgbClr val="3365FB"/>
              </a:solidFill>
              <a:prstDash val="solid"/>
              <a:round/>
              <a:headEnd type="none" w="med" len="med"/>
              <a:tailEnd type="none" w="med" len="med"/>
            </a14:hiddenLine>
          </a:ext>
          <a:ext uri="{AF507438-7753-43E0-B8FC-AC1667EBCBE1}">
            <a14:hiddenEffects xmlns:a14="http://schemas.microsoft.com/office/drawing/2010/main">
              <a:effectLst>
                <a:outerShdw blurRad="63500" dist="1796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1" charset="2"/>
          <a:buNone/>
          <a:tabLst/>
          <a:defRPr kumimoji="1"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cri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cri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cri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cri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cri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cri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cri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cri_template 8">
        <a:dk1>
          <a:srgbClr val="000000"/>
        </a:dk1>
        <a:lt1>
          <a:srgbClr val="FFFFFF"/>
        </a:lt1>
        <a:dk2>
          <a:srgbClr val="00529B"/>
        </a:dk2>
        <a:lt2>
          <a:srgbClr val="FFBA3E"/>
        </a:lt2>
        <a:accent1>
          <a:srgbClr val="3365FB"/>
        </a:accent1>
        <a:accent2>
          <a:srgbClr val="6B6BCE"/>
        </a:accent2>
        <a:accent3>
          <a:srgbClr val="AAB3CB"/>
        </a:accent3>
        <a:accent4>
          <a:srgbClr val="DADADA"/>
        </a:accent4>
        <a:accent5>
          <a:srgbClr val="ADB8FD"/>
        </a:accent5>
        <a:accent6>
          <a:srgbClr val="6060BA"/>
        </a:accent6>
        <a:hlink>
          <a:srgbClr val="00B7A5"/>
        </a:hlink>
        <a:folHlink>
          <a:srgbClr val="F8E6C6"/>
        </a:folHlink>
      </a:clrScheme>
      <a:clrMap bg1="dk2" tx1="lt1" bg2="dk1" tx2="lt2" accent1="accent1" accent2="accent2" accent3="accent3" accent4="accent4" accent5="accent5" accent6="accent6" hlink="hlink" folHlink="folHlink"/>
    </a:extraClrScheme>
    <a:extraClrScheme>
      <a:clrScheme name="dcri_template 9">
        <a:dk1>
          <a:srgbClr val="000000"/>
        </a:dk1>
        <a:lt1>
          <a:srgbClr val="FFFFFF"/>
        </a:lt1>
        <a:dk2>
          <a:srgbClr val="00529B"/>
        </a:dk2>
        <a:lt2>
          <a:srgbClr val="FCAF17"/>
        </a:lt2>
        <a:accent1>
          <a:srgbClr val="7DA9DA"/>
        </a:accent1>
        <a:accent2>
          <a:srgbClr val="6B6BCE"/>
        </a:accent2>
        <a:accent3>
          <a:srgbClr val="AAB3CB"/>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
      <a:clrScheme name="dcri_template 10">
        <a:dk1>
          <a:srgbClr val="000000"/>
        </a:dk1>
        <a:lt1>
          <a:srgbClr val="FFFFFF"/>
        </a:lt1>
        <a:dk2>
          <a:srgbClr val="003366"/>
        </a:dk2>
        <a:lt2>
          <a:srgbClr val="FCAF17"/>
        </a:lt2>
        <a:accent1>
          <a:srgbClr val="7DA9DA"/>
        </a:accent1>
        <a:accent2>
          <a:srgbClr val="6B6BCE"/>
        </a:accent2>
        <a:accent3>
          <a:srgbClr val="AAADB8"/>
        </a:accent3>
        <a:accent4>
          <a:srgbClr val="DADADA"/>
        </a:accent4>
        <a:accent5>
          <a:srgbClr val="BFD1EA"/>
        </a:accent5>
        <a:accent6>
          <a:srgbClr val="6060BA"/>
        </a:accent6>
        <a:hlink>
          <a:srgbClr val="8CC63F"/>
        </a:hlink>
        <a:folHlink>
          <a:srgbClr val="F8E6C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3.xml><?xml version="1.0" encoding="utf-8"?>
<a:themeOverride xmlns:a="http://schemas.openxmlformats.org/drawingml/2006/main">
  <a:clrScheme name="Custom 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30792</TotalTime>
  <Words>3770</Words>
  <Application>Microsoft Macintosh PowerPoint</Application>
  <PresentationFormat>Widescreen</PresentationFormat>
  <Paragraphs>766</Paragraphs>
  <Slides>30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Arial Narrow</vt:lpstr>
      <vt:lpstr>Calibri</vt:lpstr>
      <vt:lpstr>Lub Dub</vt:lpstr>
      <vt:lpstr>Monotype Sorts</vt:lpstr>
      <vt:lpstr>Rockwell</vt:lpstr>
      <vt:lpstr>Wingdings</vt:lpstr>
      <vt:lpstr>1_ISCHEMIA template_10nov2011</vt:lpstr>
      <vt:lpstr>3_ISCHEMIA template_10nov2011</vt:lpstr>
      <vt:lpstr>2_ISCHEMIA template_10nov2011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Conclusions and Implications</vt:lpstr>
      <vt:lpstr>Back-up Slides</vt:lpstr>
      <vt:lpstr>PowerPoint Presentation</vt:lpstr>
      <vt:lpstr>PowerPoint Presentation</vt:lpstr>
      <vt:lpstr>PowerPoint Presentation</vt:lpstr>
      <vt:lpstr>PowerPoint Presentation</vt:lpstr>
      <vt:lpstr>PowerPoint Presentation</vt:lpstr>
      <vt:lpstr>Summary and 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Gregg Stone</dc:creator>
  <cp:keywords/>
  <dc:description/>
  <cp:lastModifiedBy>Gregg Stone</cp:lastModifiedBy>
  <cp:revision>550</cp:revision>
  <dcterms:created xsi:type="dcterms:W3CDTF">2019-09-23T11:57:20Z</dcterms:created>
  <dcterms:modified xsi:type="dcterms:W3CDTF">2021-05-06T12:18:11Z</dcterms:modified>
  <cp:category/>
</cp:coreProperties>
</file>